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9" r:id="rId1"/>
  </p:sldMasterIdLst>
  <p:notesMasterIdLst>
    <p:notesMasterId r:id="rId24"/>
  </p:notesMasterIdLst>
  <p:sldIdLst>
    <p:sldId id="260" r:id="rId2"/>
    <p:sldId id="256" r:id="rId3"/>
    <p:sldId id="262" r:id="rId4"/>
    <p:sldId id="258" r:id="rId5"/>
    <p:sldId id="375" r:id="rId6"/>
    <p:sldId id="374" r:id="rId7"/>
    <p:sldId id="354" r:id="rId8"/>
    <p:sldId id="342" r:id="rId9"/>
    <p:sldId id="377" r:id="rId10"/>
    <p:sldId id="378" r:id="rId11"/>
    <p:sldId id="379" r:id="rId12"/>
    <p:sldId id="380" r:id="rId13"/>
    <p:sldId id="381" r:id="rId14"/>
    <p:sldId id="383" r:id="rId15"/>
    <p:sldId id="382" r:id="rId16"/>
    <p:sldId id="384" r:id="rId17"/>
    <p:sldId id="385" r:id="rId18"/>
    <p:sldId id="386" r:id="rId19"/>
    <p:sldId id="387" r:id="rId20"/>
    <p:sldId id="388" r:id="rId21"/>
    <p:sldId id="389" r:id="rId22"/>
    <p:sldId id="390" r:id="rId23"/>
  </p:sldIdLst>
  <p:sldSz cx="9144000" cy="5143500" type="screen16x9"/>
  <p:notesSz cx="6858000" cy="9144000"/>
  <p:embeddedFontLst>
    <p:embeddedFont>
      <p:font typeface="Archivo" panose="020B0604020202020204" charset="0"/>
      <p:regular r:id="rId25"/>
      <p:bold r:id="rId26"/>
      <p:italic r:id="rId27"/>
      <p:boldItalic r:id="rId28"/>
    </p:embeddedFont>
    <p:embeddedFont>
      <p:font typeface="Comic Sans MS" panose="030F0702030302020204" pitchFamily="66" charset="0"/>
      <p:regular r:id="rId29"/>
      <p:bold r:id="rId30"/>
      <p:italic r:id="rId31"/>
      <p:boldItalic r:id="rId32"/>
    </p:embeddedFont>
    <p:embeddedFont>
      <p:font typeface="Titan One" panose="020B0604020202020204" charset="0"/>
      <p:regular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9E4426A-0546-4EF8-A91B-5FA2D2FAC6CB}">
  <a:tblStyle styleId="{F9E4426A-0546-4EF8-A91B-5FA2D2FAC6C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126" autoAdjust="0"/>
  </p:normalViewPr>
  <p:slideViewPr>
    <p:cSldViewPr snapToGrid="0">
      <p:cViewPr varScale="1">
        <p:scale>
          <a:sx n="104" d="100"/>
          <a:sy n="104" d="100"/>
        </p:scale>
        <p:origin x="42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Google Shape;845;g117f940b03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6" name="Google Shape;846;g117f940b03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5499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0425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03401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2758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83104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4910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41121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67648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6869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4180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7"/>
        <p:cNvGrpSpPr/>
        <p:nvPr/>
      </p:nvGrpSpPr>
      <p:grpSpPr>
        <a:xfrm>
          <a:off x="0" y="0"/>
          <a:ext cx="0" cy="0"/>
          <a:chOff x="0" y="0"/>
          <a:chExt cx="0" cy="0"/>
        </a:xfrm>
      </p:grpSpPr>
      <p:sp>
        <p:nvSpPr>
          <p:cNvPr id="568" name="Google Shape;56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9" name="Google Shape;56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15561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51990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8918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g116b07d0f07_0_28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3" name="Google Shape;973;g116b07d0f07_0_28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g117f940b03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2" name="Google Shape;812;g117f940b03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g117f940b03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2" name="Google Shape;812;g117f940b03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3028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g117f940b03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2" name="Google Shape;812;g117f940b03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857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g117f940b03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2" name="Google Shape;812;g117f940b03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6364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715226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2"/>
        <p:cNvGrpSpPr/>
        <p:nvPr/>
      </p:nvGrpSpPr>
      <p:grpSpPr>
        <a:xfrm>
          <a:off x="0" y="0"/>
          <a:ext cx="0" cy="0"/>
          <a:chOff x="0" y="0"/>
          <a:chExt cx="0" cy="0"/>
        </a:xfrm>
      </p:grpSpPr>
      <p:sp>
        <p:nvSpPr>
          <p:cNvPr id="1263" name="Google Shape;1263;g116b07d0f07_0_29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4" name="Google Shape;1264;g116b07d0f07_0_29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0153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0000" y="1443934"/>
            <a:ext cx="7704000" cy="1762200"/>
          </a:xfrm>
          <a:prstGeom prst="rect">
            <a:avLst/>
          </a:prstGeom>
        </p:spPr>
        <p:txBody>
          <a:bodyPr spcFirstLastPara="1" wrap="square" lIns="91425" tIns="0" rIns="91425" bIns="0"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728500" y="3384350"/>
            <a:ext cx="3687000" cy="246900"/>
          </a:xfrm>
          <a:prstGeom prst="rect">
            <a:avLst/>
          </a:prstGeom>
        </p:spPr>
        <p:txBody>
          <a:bodyPr spcFirstLastPara="1" wrap="square" lIns="91425" tIns="0" rIns="91425" bIns="0" anchor="t" anchorCtr="0">
            <a:noAutofit/>
          </a:bodyPr>
          <a:lstStyle>
            <a:lvl1pPr lvl="0" algn="ctr">
              <a:lnSpc>
                <a:spcPct val="100000"/>
              </a:lnSpc>
              <a:spcBef>
                <a:spcPts val="0"/>
              </a:spcBef>
              <a:spcAft>
                <a:spcPts val="0"/>
              </a:spcAft>
              <a:buSzPts val="1600"/>
              <a:buNone/>
              <a:defRPr>
                <a:solidFill>
                  <a:schemeClr val="lt1"/>
                </a:solidFill>
              </a:defRPr>
            </a:lvl1pPr>
            <a:lvl2pPr lvl="1" algn="ctr">
              <a:lnSpc>
                <a:spcPct val="100000"/>
              </a:lnSpc>
              <a:spcBef>
                <a:spcPts val="0"/>
              </a:spcBef>
              <a:spcAft>
                <a:spcPts val="0"/>
              </a:spcAft>
              <a:buSzPts val="1600"/>
              <a:buNone/>
              <a:defRPr/>
            </a:lvl2pPr>
            <a:lvl3pPr lvl="2" algn="ctr">
              <a:lnSpc>
                <a:spcPct val="100000"/>
              </a:lnSpc>
              <a:spcBef>
                <a:spcPts val="0"/>
              </a:spcBef>
              <a:spcAft>
                <a:spcPts val="0"/>
              </a:spcAft>
              <a:buSzPts val="1600"/>
              <a:buNone/>
              <a:defRPr/>
            </a:lvl3pPr>
            <a:lvl4pPr lvl="3" algn="ctr">
              <a:lnSpc>
                <a:spcPct val="100000"/>
              </a:lnSpc>
              <a:spcBef>
                <a:spcPts val="0"/>
              </a:spcBef>
              <a:spcAft>
                <a:spcPts val="0"/>
              </a:spcAft>
              <a:buSzPts val="1600"/>
              <a:buNone/>
              <a:defRPr/>
            </a:lvl4pPr>
            <a:lvl5pPr lvl="4" algn="ctr">
              <a:lnSpc>
                <a:spcPct val="100000"/>
              </a:lnSpc>
              <a:spcBef>
                <a:spcPts val="0"/>
              </a:spcBef>
              <a:spcAft>
                <a:spcPts val="0"/>
              </a:spcAft>
              <a:buSzPts val="1600"/>
              <a:buNone/>
              <a:defRPr/>
            </a:lvl5pPr>
            <a:lvl6pPr lvl="5" algn="ctr">
              <a:lnSpc>
                <a:spcPct val="100000"/>
              </a:lnSpc>
              <a:spcBef>
                <a:spcPts val="0"/>
              </a:spcBef>
              <a:spcAft>
                <a:spcPts val="0"/>
              </a:spcAft>
              <a:buSzPts val="1600"/>
              <a:buNone/>
              <a:defRPr/>
            </a:lvl6pPr>
            <a:lvl7pPr lvl="6" algn="ctr">
              <a:lnSpc>
                <a:spcPct val="100000"/>
              </a:lnSpc>
              <a:spcBef>
                <a:spcPts val="0"/>
              </a:spcBef>
              <a:spcAft>
                <a:spcPts val="0"/>
              </a:spcAft>
              <a:buSzPts val="1600"/>
              <a:buNone/>
              <a:defRPr/>
            </a:lvl7pPr>
            <a:lvl8pPr lvl="7" algn="ctr">
              <a:lnSpc>
                <a:spcPct val="100000"/>
              </a:lnSpc>
              <a:spcBef>
                <a:spcPts val="0"/>
              </a:spcBef>
              <a:spcAft>
                <a:spcPts val="0"/>
              </a:spcAft>
              <a:buSzPts val="1600"/>
              <a:buNone/>
              <a:defRPr/>
            </a:lvl8pPr>
            <a:lvl9pPr lvl="8" algn="ctr">
              <a:lnSpc>
                <a:spcPct val="100000"/>
              </a:lnSpc>
              <a:spcBef>
                <a:spcPts val="0"/>
              </a:spcBef>
              <a:spcAft>
                <a:spcPts val="0"/>
              </a:spcAft>
              <a:buSzPts val="1600"/>
              <a:buNone/>
              <a:defRPr/>
            </a:lvl9pPr>
          </a:lstStyle>
          <a:p>
            <a:endParaRPr/>
          </a:p>
        </p:txBody>
      </p:sp>
      <p:sp>
        <p:nvSpPr>
          <p:cNvPr id="11" name="Google Shape;11;p2"/>
          <p:cNvSpPr/>
          <p:nvPr/>
        </p:nvSpPr>
        <p:spPr>
          <a:xfrm rot="10800000">
            <a:off x="6126283" y="-97547"/>
            <a:ext cx="3348216" cy="1599167"/>
          </a:xfrm>
          <a:custGeom>
            <a:avLst/>
            <a:gdLst/>
            <a:ahLst/>
            <a:cxnLst/>
            <a:rect l="l" t="t" r="r" b="b"/>
            <a:pathLst>
              <a:path w="20619" h="9848" extrusionOk="0">
                <a:moveTo>
                  <a:pt x="4788" y="1"/>
                </a:moveTo>
                <a:cubicBezTo>
                  <a:pt x="4765" y="1"/>
                  <a:pt x="4753" y="25"/>
                  <a:pt x="4753" y="36"/>
                </a:cubicBezTo>
                <a:cubicBezTo>
                  <a:pt x="4753" y="60"/>
                  <a:pt x="4765" y="72"/>
                  <a:pt x="4788" y="72"/>
                </a:cubicBezTo>
                <a:lnTo>
                  <a:pt x="5025" y="72"/>
                </a:lnTo>
                <a:cubicBezTo>
                  <a:pt x="5048" y="72"/>
                  <a:pt x="5061" y="48"/>
                  <a:pt x="5061" y="36"/>
                </a:cubicBezTo>
                <a:cubicBezTo>
                  <a:pt x="5061" y="12"/>
                  <a:pt x="5048" y="1"/>
                  <a:pt x="5025" y="1"/>
                </a:cubicBezTo>
                <a:close/>
                <a:moveTo>
                  <a:pt x="5273" y="1"/>
                </a:moveTo>
                <a:cubicBezTo>
                  <a:pt x="5250" y="1"/>
                  <a:pt x="5238" y="12"/>
                  <a:pt x="5238" y="36"/>
                </a:cubicBezTo>
                <a:cubicBezTo>
                  <a:pt x="5238" y="48"/>
                  <a:pt x="5250" y="72"/>
                  <a:pt x="5273" y="72"/>
                </a:cubicBezTo>
                <a:lnTo>
                  <a:pt x="5510" y="72"/>
                </a:lnTo>
                <a:cubicBezTo>
                  <a:pt x="5534" y="72"/>
                  <a:pt x="5545" y="48"/>
                  <a:pt x="5545" y="36"/>
                </a:cubicBezTo>
                <a:cubicBezTo>
                  <a:pt x="5545" y="12"/>
                  <a:pt x="5534" y="1"/>
                  <a:pt x="5510" y="1"/>
                </a:cubicBezTo>
                <a:close/>
                <a:moveTo>
                  <a:pt x="5746" y="1"/>
                </a:moveTo>
                <a:cubicBezTo>
                  <a:pt x="5734" y="1"/>
                  <a:pt x="5710" y="12"/>
                  <a:pt x="5710" y="36"/>
                </a:cubicBezTo>
                <a:cubicBezTo>
                  <a:pt x="5710" y="48"/>
                  <a:pt x="5723" y="72"/>
                  <a:pt x="5746" y="72"/>
                </a:cubicBezTo>
                <a:lnTo>
                  <a:pt x="5983" y="72"/>
                </a:lnTo>
                <a:cubicBezTo>
                  <a:pt x="6006" y="72"/>
                  <a:pt x="6018" y="60"/>
                  <a:pt x="6018" y="36"/>
                </a:cubicBezTo>
                <a:cubicBezTo>
                  <a:pt x="6030" y="25"/>
                  <a:pt x="6006" y="1"/>
                  <a:pt x="5994" y="1"/>
                </a:cubicBezTo>
                <a:close/>
                <a:moveTo>
                  <a:pt x="4552" y="12"/>
                </a:moveTo>
                <a:cubicBezTo>
                  <a:pt x="4470" y="12"/>
                  <a:pt x="4386" y="12"/>
                  <a:pt x="4304" y="25"/>
                </a:cubicBezTo>
                <a:cubicBezTo>
                  <a:pt x="4292" y="25"/>
                  <a:pt x="4268" y="36"/>
                  <a:pt x="4280" y="60"/>
                </a:cubicBezTo>
                <a:cubicBezTo>
                  <a:pt x="4280" y="72"/>
                  <a:pt x="4292" y="96"/>
                  <a:pt x="4315" y="96"/>
                </a:cubicBezTo>
                <a:cubicBezTo>
                  <a:pt x="4386" y="83"/>
                  <a:pt x="4470" y="83"/>
                  <a:pt x="4552" y="83"/>
                </a:cubicBezTo>
                <a:cubicBezTo>
                  <a:pt x="4575" y="83"/>
                  <a:pt x="4588" y="60"/>
                  <a:pt x="4588" y="48"/>
                </a:cubicBezTo>
                <a:cubicBezTo>
                  <a:pt x="4588" y="25"/>
                  <a:pt x="4564" y="12"/>
                  <a:pt x="4552" y="12"/>
                </a:cubicBezTo>
                <a:close/>
                <a:moveTo>
                  <a:pt x="6231" y="12"/>
                </a:moveTo>
                <a:cubicBezTo>
                  <a:pt x="6207" y="12"/>
                  <a:pt x="6196" y="25"/>
                  <a:pt x="6196" y="48"/>
                </a:cubicBezTo>
                <a:cubicBezTo>
                  <a:pt x="6196" y="72"/>
                  <a:pt x="6207" y="83"/>
                  <a:pt x="6231" y="83"/>
                </a:cubicBezTo>
                <a:cubicBezTo>
                  <a:pt x="6301" y="83"/>
                  <a:pt x="6385" y="96"/>
                  <a:pt x="6467" y="96"/>
                </a:cubicBezTo>
                <a:cubicBezTo>
                  <a:pt x="6491" y="96"/>
                  <a:pt x="6503" y="83"/>
                  <a:pt x="6503" y="60"/>
                </a:cubicBezTo>
                <a:cubicBezTo>
                  <a:pt x="6503" y="36"/>
                  <a:pt x="6491" y="25"/>
                  <a:pt x="6467" y="25"/>
                </a:cubicBezTo>
                <a:cubicBezTo>
                  <a:pt x="6385" y="25"/>
                  <a:pt x="6314" y="12"/>
                  <a:pt x="6231" y="12"/>
                </a:cubicBezTo>
                <a:close/>
                <a:moveTo>
                  <a:pt x="4080" y="33"/>
                </a:moveTo>
                <a:cubicBezTo>
                  <a:pt x="4076" y="33"/>
                  <a:pt x="4072" y="34"/>
                  <a:pt x="4068" y="36"/>
                </a:cubicBezTo>
                <a:cubicBezTo>
                  <a:pt x="3984" y="36"/>
                  <a:pt x="3913" y="36"/>
                  <a:pt x="3831" y="48"/>
                </a:cubicBezTo>
                <a:cubicBezTo>
                  <a:pt x="3808" y="48"/>
                  <a:pt x="3795" y="60"/>
                  <a:pt x="3795" y="83"/>
                </a:cubicBezTo>
                <a:cubicBezTo>
                  <a:pt x="3795" y="107"/>
                  <a:pt x="3819" y="119"/>
                  <a:pt x="3831" y="119"/>
                </a:cubicBezTo>
                <a:cubicBezTo>
                  <a:pt x="3913" y="107"/>
                  <a:pt x="3997" y="107"/>
                  <a:pt x="4079" y="107"/>
                </a:cubicBezTo>
                <a:cubicBezTo>
                  <a:pt x="4091" y="107"/>
                  <a:pt x="4103" y="83"/>
                  <a:pt x="4103" y="60"/>
                </a:cubicBezTo>
                <a:cubicBezTo>
                  <a:pt x="4103" y="50"/>
                  <a:pt x="4095" y="33"/>
                  <a:pt x="4080" y="33"/>
                </a:cubicBezTo>
                <a:close/>
                <a:moveTo>
                  <a:pt x="6703" y="36"/>
                </a:moveTo>
                <a:cubicBezTo>
                  <a:pt x="6692" y="36"/>
                  <a:pt x="6668" y="48"/>
                  <a:pt x="6668" y="72"/>
                </a:cubicBezTo>
                <a:cubicBezTo>
                  <a:pt x="6668" y="96"/>
                  <a:pt x="6680" y="107"/>
                  <a:pt x="6703" y="107"/>
                </a:cubicBezTo>
                <a:cubicBezTo>
                  <a:pt x="6787" y="107"/>
                  <a:pt x="6858" y="119"/>
                  <a:pt x="6940" y="119"/>
                </a:cubicBezTo>
                <a:cubicBezTo>
                  <a:pt x="6963" y="119"/>
                  <a:pt x="6976" y="107"/>
                  <a:pt x="6976" y="96"/>
                </a:cubicBezTo>
                <a:cubicBezTo>
                  <a:pt x="6987" y="72"/>
                  <a:pt x="6963" y="48"/>
                  <a:pt x="6952" y="48"/>
                </a:cubicBezTo>
                <a:cubicBezTo>
                  <a:pt x="6869" y="48"/>
                  <a:pt x="6787" y="36"/>
                  <a:pt x="6703" y="36"/>
                </a:cubicBezTo>
                <a:close/>
                <a:moveTo>
                  <a:pt x="3595" y="60"/>
                </a:moveTo>
                <a:cubicBezTo>
                  <a:pt x="3512" y="72"/>
                  <a:pt x="3429" y="72"/>
                  <a:pt x="3346" y="83"/>
                </a:cubicBezTo>
                <a:cubicBezTo>
                  <a:pt x="3335" y="83"/>
                  <a:pt x="3322" y="107"/>
                  <a:pt x="3322" y="119"/>
                </a:cubicBezTo>
                <a:cubicBezTo>
                  <a:pt x="3322" y="143"/>
                  <a:pt x="3335" y="154"/>
                  <a:pt x="3358" y="154"/>
                </a:cubicBezTo>
                <a:cubicBezTo>
                  <a:pt x="3441" y="143"/>
                  <a:pt x="3512" y="143"/>
                  <a:pt x="3595" y="131"/>
                </a:cubicBezTo>
                <a:cubicBezTo>
                  <a:pt x="3618" y="131"/>
                  <a:pt x="3630" y="119"/>
                  <a:pt x="3630" y="96"/>
                </a:cubicBezTo>
                <a:cubicBezTo>
                  <a:pt x="3630" y="72"/>
                  <a:pt x="3606" y="60"/>
                  <a:pt x="3595" y="60"/>
                </a:cubicBezTo>
                <a:close/>
                <a:moveTo>
                  <a:pt x="7189" y="72"/>
                </a:moveTo>
                <a:cubicBezTo>
                  <a:pt x="7165" y="72"/>
                  <a:pt x="7153" y="83"/>
                  <a:pt x="7153" y="107"/>
                </a:cubicBezTo>
                <a:cubicBezTo>
                  <a:pt x="7141" y="119"/>
                  <a:pt x="7165" y="143"/>
                  <a:pt x="7176" y="143"/>
                </a:cubicBezTo>
                <a:cubicBezTo>
                  <a:pt x="7259" y="154"/>
                  <a:pt x="7342" y="154"/>
                  <a:pt x="7425" y="166"/>
                </a:cubicBezTo>
                <a:cubicBezTo>
                  <a:pt x="7436" y="166"/>
                  <a:pt x="7460" y="154"/>
                  <a:pt x="7460" y="131"/>
                </a:cubicBezTo>
                <a:cubicBezTo>
                  <a:pt x="7460" y="107"/>
                  <a:pt x="7449" y="96"/>
                  <a:pt x="7425" y="96"/>
                </a:cubicBezTo>
                <a:cubicBezTo>
                  <a:pt x="7342" y="83"/>
                  <a:pt x="7271" y="83"/>
                  <a:pt x="7189" y="72"/>
                </a:cubicBezTo>
                <a:close/>
                <a:moveTo>
                  <a:pt x="3110" y="107"/>
                </a:moveTo>
                <a:cubicBezTo>
                  <a:pt x="3027" y="107"/>
                  <a:pt x="2956" y="119"/>
                  <a:pt x="2873" y="131"/>
                </a:cubicBezTo>
                <a:cubicBezTo>
                  <a:pt x="2850" y="131"/>
                  <a:pt x="2838" y="154"/>
                  <a:pt x="2838" y="166"/>
                </a:cubicBezTo>
                <a:cubicBezTo>
                  <a:pt x="2838" y="190"/>
                  <a:pt x="2862" y="201"/>
                  <a:pt x="2873" y="201"/>
                </a:cubicBezTo>
                <a:lnTo>
                  <a:pt x="2885" y="201"/>
                </a:lnTo>
                <a:cubicBezTo>
                  <a:pt x="2956" y="190"/>
                  <a:pt x="3039" y="190"/>
                  <a:pt x="3122" y="178"/>
                </a:cubicBezTo>
                <a:cubicBezTo>
                  <a:pt x="3133" y="178"/>
                  <a:pt x="3157" y="154"/>
                  <a:pt x="3157" y="143"/>
                </a:cubicBezTo>
                <a:cubicBezTo>
                  <a:pt x="3146" y="119"/>
                  <a:pt x="3133" y="107"/>
                  <a:pt x="3110" y="107"/>
                </a:cubicBezTo>
                <a:close/>
                <a:moveTo>
                  <a:pt x="7661" y="119"/>
                </a:moveTo>
                <a:cubicBezTo>
                  <a:pt x="7649" y="119"/>
                  <a:pt x="7625" y="131"/>
                  <a:pt x="7625" y="154"/>
                </a:cubicBezTo>
                <a:cubicBezTo>
                  <a:pt x="7625" y="166"/>
                  <a:pt x="7638" y="190"/>
                  <a:pt x="7661" y="190"/>
                </a:cubicBezTo>
                <a:cubicBezTo>
                  <a:pt x="7732" y="201"/>
                  <a:pt x="7815" y="201"/>
                  <a:pt x="7898" y="214"/>
                </a:cubicBezTo>
                <a:cubicBezTo>
                  <a:pt x="7922" y="214"/>
                  <a:pt x="7933" y="201"/>
                  <a:pt x="7933" y="190"/>
                </a:cubicBezTo>
                <a:cubicBezTo>
                  <a:pt x="7933" y="166"/>
                  <a:pt x="7922" y="143"/>
                  <a:pt x="7898" y="143"/>
                </a:cubicBezTo>
                <a:cubicBezTo>
                  <a:pt x="7827" y="131"/>
                  <a:pt x="7744" y="131"/>
                  <a:pt x="7661" y="119"/>
                </a:cubicBezTo>
                <a:close/>
                <a:moveTo>
                  <a:pt x="2637" y="154"/>
                </a:moveTo>
                <a:cubicBezTo>
                  <a:pt x="2554" y="166"/>
                  <a:pt x="2471" y="178"/>
                  <a:pt x="2400" y="190"/>
                </a:cubicBezTo>
                <a:cubicBezTo>
                  <a:pt x="2377" y="190"/>
                  <a:pt x="2365" y="201"/>
                  <a:pt x="2365" y="225"/>
                </a:cubicBezTo>
                <a:cubicBezTo>
                  <a:pt x="2365" y="249"/>
                  <a:pt x="2389" y="261"/>
                  <a:pt x="2400" y="261"/>
                </a:cubicBezTo>
                <a:lnTo>
                  <a:pt x="2649" y="225"/>
                </a:lnTo>
                <a:cubicBezTo>
                  <a:pt x="2660" y="225"/>
                  <a:pt x="2673" y="201"/>
                  <a:pt x="2673" y="190"/>
                </a:cubicBezTo>
                <a:cubicBezTo>
                  <a:pt x="2673" y="166"/>
                  <a:pt x="2649" y="154"/>
                  <a:pt x="2637" y="154"/>
                </a:cubicBezTo>
                <a:close/>
                <a:moveTo>
                  <a:pt x="8146" y="178"/>
                </a:moveTo>
                <a:cubicBezTo>
                  <a:pt x="8122" y="178"/>
                  <a:pt x="8098" y="190"/>
                  <a:pt x="8098" y="201"/>
                </a:cubicBezTo>
                <a:cubicBezTo>
                  <a:pt x="8098" y="225"/>
                  <a:pt x="8111" y="249"/>
                  <a:pt x="8134" y="249"/>
                </a:cubicBezTo>
                <a:cubicBezTo>
                  <a:pt x="8205" y="261"/>
                  <a:pt x="8288" y="272"/>
                  <a:pt x="8371" y="285"/>
                </a:cubicBezTo>
                <a:cubicBezTo>
                  <a:pt x="8394" y="285"/>
                  <a:pt x="8406" y="272"/>
                  <a:pt x="8406" y="249"/>
                </a:cubicBezTo>
                <a:cubicBezTo>
                  <a:pt x="8418" y="225"/>
                  <a:pt x="8394" y="214"/>
                  <a:pt x="8382" y="214"/>
                </a:cubicBezTo>
                <a:cubicBezTo>
                  <a:pt x="8300" y="201"/>
                  <a:pt x="8217" y="190"/>
                  <a:pt x="8146" y="178"/>
                </a:cubicBezTo>
                <a:close/>
                <a:moveTo>
                  <a:pt x="2164" y="214"/>
                </a:moveTo>
                <a:lnTo>
                  <a:pt x="1916" y="249"/>
                </a:lnTo>
                <a:cubicBezTo>
                  <a:pt x="1904" y="249"/>
                  <a:pt x="1892" y="272"/>
                  <a:pt x="1892" y="296"/>
                </a:cubicBezTo>
                <a:cubicBezTo>
                  <a:pt x="1892" y="308"/>
                  <a:pt x="1904" y="320"/>
                  <a:pt x="1927" y="320"/>
                </a:cubicBezTo>
                <a:cubicBezTo>
                  <a:pt x="2011" y="308"/>
                  <a:pt x="2093" y="296"/>
                  <a:pt x="2164" y="285"/>
                </a:cubicBezTo>
                <a:cubicBezTo>
                  <a:pt x="2187" y="285"/>
                  <a:pt x="2200" y="272"/>
                  <a:pt x="2200" y="249"/>
                </a:cubicBezTo>
                <a:cubicBezTo>
                  <a:pt x="2200" y="225"/>
                  <a:pt x="2176" y="214"/>
                  <a:pt x="2164" y="214"/>
                </a:cubicBezTo>
                <a:close/>
                <a:moveTo>
                  <a:pt x="8607" y="246"/>
                </a:moveTo>
                <a:cubicBezTo>
                  <a:pt x="8591" y="246"/>
                  <a:pt x="8581" y="263"/>
                  <a:pt x="8571" y="272"/>
                </a:cubicBezTo>
                <a:cubicBezTo>
                  <a:pt x="8571" y="296"/>
                  <a:pt x="8584" y="308"/>
                  <a:pt x="8607" y="320"/>
                </a:cubicBezTo>
                <a:cubicBezTo>
                  <a:pt x="8689" y="332"/>
                  <a:pt x="8760" y="343"/>
                  <a:pt x="8844" y="356"/>
                </a:cubicBezTo>
                <a:cubicBezTo>
                  <a:pt x="8867" y="356"/>
                  <a:pt x="8879" y="343"/>
                  <a:pt x="8879" y="332"/>
                </a:cubicBezTo>
                <a:cubicBezTo>
                  <a:pt x="8891" y="308"/>
                  <a:pt x="8879" y="285"/>
                  <a:pt x="8855" y="285"/>
                </a:cubicBezTo>
                <a:cubicBezTo>
                  <a:pt x="8773" y="272"/>
                  <a:pt x="8689" y="261"/>
                  <a:pt x="8619" y="249"/>
                </a:cubicBezTo>
                <a:cubicBezTo>
                  <a:pt x="8614" y="247"/>
                  <a:pt x="8610" y="246"/>
                  <a:pt x="8607" y="246"/>
                </a:cubicBezTo>
                <a:close/>
                <a:moveTo>
                  <a:pt x="1680" y="285"/>
                </a:moveTo>
                <a:cubicBezTo>
                  <a:pt x="1596" y="296"/>
                  <a:pt x="1525" y="320"/>
                  <a:pt x="1443" y="332"/>
                </a:cubicBezTo>
                <a:cubicBezTo>
                  <a:pt x="1431" y="332"/>
                  <a:pt x="1420" y="343"/>
                  <a:pt x="1420" y="367"/>
                </a:cubicBezTo>
                <a:cubicBezTo>
                  <a:pt x="1420" y="391"/>
                  <a:pt x="1431" y="403"/>
                  <a:pt x="1455" y="403"/>
                </a:cubicBezTo>
                <a:cubicBezTo>
                  <a:pt x="1538" y="391"/>
                  <a:pt x="1609" y="367"/>
                  <a:pt x="1691" y="356"/>
                </a:cubicBezTo>
                <a:cubicBezTo>
                  <a:pt x="1715" y="356"/>
                  <a:pt x="1727" y="332"/>
                  <a:pt x="1727" y="320"/>
                </a:cubicBezTo>
                <a:cubicBezTo>
                  <a:pt x="1727" y="296"/>
                  <a:pt x="1703" y="285"/>
                  <a:pt x="1680" y="285"/>
                </a:cubicBezTo>
                <a:close/>
                <a:moveTo>
                  <a:pt x="9075" y="327"/>
                </a:moveTo>
                <a:cubicBezTo>
                  <a:pt x="9062" y="327"/>
                  <a:pt x="9053" y="338"/>
                  <a:pt x="9044" y="356"/>
                </a:cubicBezTo>
                <a:cubicBezTo>
                  <a:pt x="9044" y="379"/>
                  <a:pt x="9056" y="391"/>
                  <a:pt x="9080" y="403"/>
                </a:cubicBezTo>
                <a:cubicBezTo>
                  <a:pt x="9151" y="414"/>
                  <a:pt x="9233" y="427"/>
                  <a:pt x="9316" y="438"/>
                </a:cubicBezTo>
                <a:cubicBezTo>
                  <a:pt x="9340" y="438"/>
                  <a:pt x="9351" y="427"/>
                  <a:pt x="9351" y="414"/>
                </a:cubicBezTo>
                <a:cubicBezTo>
                  <a:pt x="9351" y="391"/>
                  <a:pt x="9340" y="379"/>
                  <a:pt x="9328" y="367"/>
                </a:cubicBezTo>
                <a:cubicBezTo>
                  <a:pt x="9246" y="356"/>
                  <a:pt x="9162" y="343"/>
                  <a:pt x="9091" y="332"/>
                </a:cubicBezTo>
                <a:cubicBezTo>
                  <a:pt x="9085" y="329"/>
                  <a:pt x="9080" y="327"/>
                  <a:pt x="9075" y="327"/>
                </a:cubicBezTo>
                <a:close/>
                <a:moveTo>
                  <a:pt x="1207" y="367"/>
                </a:moveTo>
                <a:cubicBezTo>
                  <a:pt x="1124" y="379"/>
                  <a:pt x="1053" y="403"/>
                  <a:pt x="970" y="414"/>
                </a:cubicBezTo>
                <a:cubicBezTo>
                  <a:pt x="958" y="414"/>
                  <a:pt x="947" y="438"/>
                  <a:pt x="947" y="462"/>
                </a:cubicBezTo>
                <a:cubicBezTo>
                  <a:pt x="947" y="474"/>
                  <a:pt x="970" y="485"/>
                  <a:pt x="982" y="485"/>
                </a:cubicBezTo>
                <a:lnTo>
                  <a:pt x="994" y="485"/>
                </a:lnTo>
                <a:cubicBezTo>
                  <a:pt x="1065" y="474"/>
                  <a:pt x="1136" y="450"/>
                  <a:pt x="1218" y="438"/>
                </a:cubicBezTo>
                <a:cubicBezTo>
                  <a:pt x="1242" y="438"/>
                  <a:pt x="1254" y="414"/>
                  <a:pt x="1254" y="403"/>
                </a:cubicBezTo>
                <a:cubicBezTo>
                  <a:pt x="1254" y="379"/>
                  <a:pt x="1230" y="367"/>
                  <a:pt x="1207" y="367"/>
                </a:cubicBezTo>
                <a:close/>
                <a:moveTo>
                  <a:pt x="9546" y="422"/>
                </a:moveTo>
                <a:cubicBezTo>
                  <a:pt x="9530" y="422"/>
                  <a:pt x="9517" y="433"/>
                  <a:pt x="9517" y="450"/>
                </a:cubicBezTo>
                <a:cubicBezTo>
                  <a:pt x="9517" y="462"/>
                  <a:pt x="9529" y="485"/>
                  <a:pt x="9541" y="485"/>
                </a:cubicBezTo>
                <a:cubicBezTo>
                  <a:pt x="9624" y="509"/>
                  <a:pt x="9706" y="521"/>
                  <a:pt x="9777" y="545"/>
                </a:cubicBezTo>
                <a:lnTo>
                  <a:pt x="9789" y="545"/>
                </a:lnTo>
                <a:cubicBezTo>
                  <a:pt x="9801" y="545"/>
                  <a:pt x="9813" y="532"/>
                  <a:pt x="9824" y="521"/>
                </a:cubicBezTo>
                <a:cubicBezTo>
                  <a:pt x="9824" y="497"/>
                  <a:pt x="9813" y="474"/>
                  <a:pt x="9801" y="474"/>
                </a:cubicBezTo>
                <a:cubicBezTo>
                  <a:pt x="9718" y="450"/>
                  <a:pt x="9635" y="438"/>
                  <a:pt x="9564" y="427"/>
                </a:cubicBezTo>
                <a:cubicBezTo>
                  <a:pt x="9558" y="423"/>
                  <a:pt x="9552" y="422"/>
                  <a:pt x="9546" y="422"/>
                </a:cubicBezTo>
                <a:close/>
                <a:moveTo>
                  <a:pt x="734" y="462"/>
                </a:moveTo>
                <a:cubicBezTo>
                  <a:pt x="651" y="485"/>
                  <a:pt x="580" y="497"/>
                  <a:pt x="509" y="509"/>
                </a:cubicBezTo>
                <a:cubicBezTo>
                  <a:pt x="485" y="521"/>
                  <a:pt x="474" y="532"/>
                  <a:pt x="474" y="556"/>
                </a:cubicBezTo>
                <a:cubicBezTo>
                  <a:pt x="485" y="568"/>
                  <a:pt x="497" y="580"/>
                  <a:pt x="509" y="580"/>
                </a:cubicBezTo>
                <a:lnTo>
                  <a:pt x="521" y="580"/>
                </a:lnTo>
                <a:cubicBezTo>
                  <a:pt x="592" y="568"/>
                  <a:pt x="663" y="545"/>
                  <a:pt x="758" y="532"/>
                </a:cubicBezTo>
                <a:cubicBezTo>
                  <a:pt x="769" y="532"/>
                  <a:pt x="781" y="509"/>
                  <a:pt x="781" y="485"/>
                </a:cubicBezTo>
                <a:cubicBezTo>
                  <a:pt x="781" y="474"/>
                  <a:pt x="758" y="462"/>
                  <a:pt x="734" y="462"/>
                </a:cubicBezTo>
                <a:close/>
                <a:moveTo>
                  <a:pt x="10014" y="528"/>
                </a:moveTo>
                <a:cubicBezTo>
                  <a:pt x="10003" y="528"/>
                  <a:pt x="9990" y="539"/>
                  <a:pt x="9990" y="556"/>
                </a:cubicBezTo>
                <a:cubicBezTo>
                  <a:pt x="9978" y="568"/>
                  <a:pt x="9990" y="592"/>
                  <a:pt x="10013" y="592"/>
                </a:cubicBezTo>
                <a:cubicBezTo>
                  <a:pt x="10084" y="616"/>
                  <a:pt x="10168" y="639"/>
                  <a:pt x="10239" y="651"/>
                </a:cubicBezTo>
                <a:lnTo>
                  <a:pt x="10250" y="651"/>
                </a:lnTo>
                <a:cubicBezTo>
                  <a:pt x="10274" y="651"/>
                  <a:pt x="10286" y="639"/>
                  <a:pt x="10286" y="627"/>
                </a:cubicBezTo>
                <a:cubicBezTo>
                  <a:pt x="10297" y="603"/>
                  <a:pt x="10286" y="592"/>
                  <a:pt x="10262" y="580"/>
                </a:cubicBezTo>
                <a:cubicBezTo>
                  <a:pt x="10179" y="568"/>
                  <a:pt x="10108" y="545"/>
                  <a:pt x="10026" y="532"/>
                </a:cubicBezTo>
                <a:cubicBezTo>
                  <a:pt x="10023" y="529"/>
                  <a:pt x="10018" y="528"/>
                  <a:pt x="10014" y="528"/>
                </a:cubicBezTo>
                <a:close/>
                <a:moveTo>
                  <a:pt x="281" y="565"/>
                </a:moveTo>
                <a:cubicBezTo>
                  <a:pt x="278" y="565"/>
                  <a:pt x="275" y="566"/>
                  <a:pt x="272" y="568"/>
                </a:cubicBezTo>
                <a:cubicBezTo>
                  <a:pt x="119" y="603"/>
                  <a:pt x="36" y="627"/>
                  <a:pt x="36" y="627"/>
                </a:cubicBezTo>
                <a:cubicBezTo>
                  <a:pt x="12" y="627"/>
                  <a:pt x="1" y="651"/>
                  <a:pt x="12" y="674"/>
                </a:cubicBezTo>
                <a:cubicBezTo>
                  <a:pt x="12" y="687"/>
                  <a:pt x="25" y="698"/>
                  <a:pt x="48" y="698"/>
                </a:cubicBezTo>
                <a:lnTo>
                  <a:pt x="60" y="698"/>
                </a:lnTo>
                <a:cubicBezTo>
                  <a:pt x="60" y="698"/>
                  <a:pt x="143" y="674"/>
                  <a:pt x="285" y="639"/>
                </a:cubicBezTo>
                <a:cubicBezTo>
                  <a:pt x="308" y="627"/>
                  <a:pt x="320" y="616"/>
                  <a:pt x="308" y="592"/>
                </a:cubicBezTo>
                <a:cubicBezTo>
                  <a:pt x="308" y="582"/>
                  <a:pt x="293" y="565"/>
                  <a:pt x="281" y="565"/>
                </a:cubicBezTo>
                <a:close/>
                <a:moveTo>
                  <a:pt x="10480" y="646"/>
                </a:moveTo>
                <a:cubicBezTo>
                  <a:pt x="10464" y="646"/>
                  <a:pt x="10451" y="657"/>
                  <a:pt x="10451" y="674"/>
                </a:cubicBezTo>
                <a:cubicBezTo>
                  <a:pt x="10439" y="687"/>
                  <a:pt x="10451" y="710"/>
                  <a:pt x="10475" y="710"/>
                </a:cubicBezTo>
                <a:cubicBezTo>
                  <a:pt x="10557" y="734"/>
                  <a:pt x="10628" y="758"/>
                  <a:pt x="10711" y="781"/>
                </a:cubicBezTo>
                <a:cubicBezTo>
                  <a:pt x="10735" y="781"/>
                  <a:pt x="10746" y="769"/>
                  <a:pt x="10746" y="758"/>
                </a:cubicBezTo>
                <a:cubicBezTo>
                  <a:pt x="10759" y="734"/>
                  <a:pt x="10746" y="722"/>
                  <a:pt x="10723" y="710"/>
                </a:cubicBezTo>
                <a:cubicBezTo>
                  <a:pt x="10652" y="687"/>
                  <a:pt x="10570" y="663"/>
                  <a:pt x="10499" y="651"/>
                </a:cubicBezTo>
                <a:cubicBezTo>
                  <a:pt x="10492" y="648"/>
                  <a:pt x="10486" y="646"/>
                  <a:pt x="10480" y="646"/>
                </a:cubicBezTo>
                <a:close/>
                <a:moveTo>
                  <a:pt x="10941" y="776"/>
                </a:moveTo>
                <a:cubicBezTo>
                  <a:pt x="10925" y="776"/>
                  <a:pt x="10912" y="788"/>
                  <a:pt x="10912" y="805"/>
                </a:cubicBezTo>
                <a:cubicBezTo>
                  <a:pt x="10901" y="816"/>
                  <a:pt x="10912" y="840"/>
                  <a:pt x="10936" y="852"/>
                </a:cubicBezTo>
                <a:cubicBezTo>
                  <a:pt x="11007" y="876"/>
                  <a:pt x="11090" y="899"/>
                  <a:pt x="11161" y="923"/>
                </a:cubicBezTo>
                <a:lnTo>
                  <a:pt x="11172" y="923"/>
                </a:lnTo>
                <a:cubicBezTo>
                  <a:pt x="11184" y="923"/>
                  <a:pt x="11208" y="911"/>
                  <a:pt x="11208" y="899"/>
                </a:cubicBezTo>
                <a:cubicBezTo>
                  <a:pt x="11219" y="876"/>
                  <a:pt x="11208" y="852"/>
                  <a:pt x="11184" y="852"/>
                </a:cubicBezTo>
                <a:cubicBezTo>
                  <a:pt x="11113" y="828"/>
                  <a:pt x="11030" y="805"/>
                  <a:pt x="10959" y="781"/>
                </a:cubicBezTo>
                <a:cubicBezTo>
                  <a:pt x="10953" y="778"/>
                  <a:pt x="10946" y="776"/>
                  <a:pt x="10941" y="776"/>
                </a:cubicBezTo>
                <a:close/>
                <a:moveTo>
                  <a:pt x="11408" y="923"/>
                </a:moveTo>
                <a:cubicBezTo>
                  <a:pt x="11397" y="923"/>
                  <a:pt x="11373" y="923"/>
                  <a:pt x="11373" y="947"/>
                </a:cubicBezTo>
                <a:cubicBezTo>
                  <a:pt x="11361" y="970"/>
                  <a:pt x="11373" y="982"/>
                  <a:pt x="11385" y="994"/>
                </a:cubicBezTo>
                <a:cubicBezTo>
                  <a:pt x="11468" y="1018"/>
                  <a:pt x="11539" y="1041"/>
                  <a:pt x="11621" y="1065"/>
                </a:cubicBezTo>
                <a:cubicBezTo>
                  <a:pt x="11621" y="1076"/>
                  <a:pt x="11621" y="1076"/>
                  <a:pt x="11634" y="1076"/>
                </a:cubicBezTo>
                <a:cubicBezTo>
                  <a:pt x="11645" y="1076"/>
                  <a:pt x="11657" y="1065"/>
                  <a:pt x="11657" y="1053"/>
                </a:cubicBezTo>
                <a:cubicBezTo>
                  <a:pt x="11669" y="1029"/>
                  <a:pt x="11657" y="1005"/>
                  <a:pt x="11645" y="1005"/>
                </a:cubicBezTo>
                <a:cubicBezTo>
                  <a:pt x="11563" y="970"/>
                  <a:pt x="11492" y="947"/>
                  <a:pt x="11408" y="923"/>
                </a:cubicBezTo>
                <a:close/>
                <a:moveTo>
                  <a:pt x="11850" y="1083"/>
                </a:moveTo>
                <a:cubicBezTo>
                  <a:pt x="11834" y="1083"/>
                  <a:pt x="11823" y="1092"/>
                  <a:pt x="11823" y="1100"/>
                </a:cubicBezTo>
                <a:cubicBezTo>
                  <a:pt x="11810" y="1124"/>
                  <a:pt x="11823" y="1147"/>
                  <a:pt x="11846" y="1147"/>
                </a:cubicBezTo>
                <a:cubicBezTo>
                  <a:pt x="11917" y="1183"/>
                  <a:pt x="11988" y="1207"/>
                  <a:pt x="12070" y="1230"/>
                </a:cubicBezTo>
                <a:cubicBezTo>
                  <a:pt x="12070" y="1242"/>
                  <a:pt x="12070" y="1242"/>
                  <a:pt x="12083" y="1242"/>
                </a:cubicBezTo>
                <a:cubicBezTo>
                  <a:pt x="12094" y="1242"/>
                  <a:pt x="12106" y="1230"/>
                  <a:pt x="12106" y="1218"/>
                </a:cubicBezTo>
                <a:cubicBezTo>
                  <a:pt x="12118" y="1194"/>
                  <a:pt x="12106" y="1171"/>
                  <a:pt x="12094" y="1171"/>
                </a:cubicBezTo>
                <a:cubicBezTo>
                  <a:pt x="12012" y="1136"/>
                  <a:pt x="11941" y="1112"/>
                  <a:pt x="11870" y="1089"/>
                </a:cubicBezTo>
                <a:cubicBezTo>
                  <a:pt x="11863" y="1085"/>
                  <a:pt x="11856" y="1083"/>
                  <a:pt x="11850" y="1083"/>
                </a:cubicBezTo>
                <a:close/>
                <a:moveTo>
                  <a:pt x="12319" y="1254"/>
                </a:moveTo>
                <a:cubicBezTo>
                  <a:pt x="12296" y="1254"/>
                  <a:pt x="12272" y="1254"/>
                  <a:pt x="12272" y="1278"/>
                </a:cubicBezTo>
                <a:cubicBezTo>
                  <a:pt x="12260" y="1289"/>
                  <a:pt x="12272" y="1313"/>
                  <a:pt x="12283" y="1325"/>
                </a:cubicBezTo>
                <a:cubicBezTo>
                  <a:pt x="12366" y="1349"/>
                  <a:pt x="12437" y="1384"/>
                  <a:pt x="12508" y="1420"/>
                </a:cubicBezTo>
                <a:lnTo>
                  <a:pt x="12520" y="1420"/>
                </a:lnTo>
                <a:cubicBezTo>
                  <a:pt x="12532" y="1420"/>
                  <a:pt x="12543" y="1407"/>
                  <a:pt x="12556" y="1396"/>
                </a:cubicBezTo>
                <a:cubicBezTo>
                  <a:pt x="12567" y="1372"/>
                  <a:pt x="12556" y="1360"/>
                  <a:pt x="12532" y="1349"/>
                </a:cubicBezTo>
                <a:cubicBezTo>
                  <a:pt x="12461" y="1313"/>
                  <a:pt x="12390" y="1289"/>
                  <a:pt x="12319" y="1254"/>
                </a:cubicBezTo>
                <a:close/>
                <a:moveTo>
                  <a:pt x="12739" y="1438"/>
                </a:moveTo>
                <a:cubicBezTo>
                  <a:pt x="12726" y="1438"/>
                  <a:pt x="12718" y="1450"/>
                  <a:pt x="12709" y="1467"/>
                </a:cubicBezTo>
                <a:cubicBezTo>
                  <a:pt x="12698" y="1478"/>
                  <a:pt x="12709" y="1502"/>
                  <a:pt x="12732" y="1514"/>
                </a:cubicBezTo>
                <a:cubicBezTo>
                  <a:pt x="12803" y="1538"/>
                  <a:pt x="12874" y="1573"/>
                  <a:pt x="12945" y="1609"/>
                </a:cubicBezTo>
                <a:lnTo>
                  <a:pt x="12958" y="1609"/>
                </a:lnTo>
                <a:cubicBezTo>
                  <a:pt x="12969" y="1609"/>
                  <a:pt x="12981" y="1609"/>
                  <a:pt x="12993" y="1585"/>
                </a:cubicBezTo>
                <a:cubicBezTo>
                  <a:pt x="13005" y="1573"/>
                  <a:pt x="12993" y="1549"/>
                  <a:pt x="12981" y="1538"/>
                </a:cubicBezTo>
                <a:cubicBezTo>
                  <a:pt x="12898" y="1514"/>
                  <a:pt x="12827" y="1478"/>
                  <a:pt x="12756" y="1443"/>
                </a:cubicBezTo>
                <a:cubicBezTo>
                  <a:pt x="12750" y="1440"/>
                  <a:pt x="12744" y="1438"/>
                  <a:pt x="12739" y="1438"/>
                </a:cubicBezTo>
                <a:close/>
                <a:moveTo>
                  <a:pt x="13176" y="1639"/>
                </a:moveTo>
                <a:cubicBezTo>
                  <a:pt x="13163" y="1639"/>
                  <a:pt x="13155" y="1647"/>
                  <a:pt x="13147" y="1656"/>
                </a:cubicBezTo>
                <a:cubicBezTo>
                  <a:pt x="13134" y="1680"/>
                  <a:pt x="13147" y="1703"/>
                  <a:pt x="13158" y="1715"/>
                </a:cubicBezTo>
                <a:cubicBezTo>
                  <a:pt x="13229" y="1738"/>
                  <a:pt x="13300" y="1774"/>
                  <a:pt x="13371" y="1809"/>
                </a:cubicBezTo>
                <a:cubicBezTo>
                  <a:pt x="13383" y="1821"/>
                  <a:pt x="13383" y="1821"/>
                  <a:pt x="13395" y="1821"/>
                </a:cubicBezTo>
                <a:cubicBezTo>
                  <a:pt x="13407" y="1821"/>
                  <a:pt x="13418" y="1809"/>
                  <a:pt x="13418" y="1798"/>
                </a:cubicBezTo>
                <a:cubicBezTo>
                  <a:pt x="13430" y="1786"/>
                  <a:pt x="13430" y="1762"/>
                  <a:pt x="13407" y="1751"/>
                </a:cubicBezTo>
                <a:lnTo>
                  <a:pt x="13194" y="1644"/>
                </a:lnTo>
                <a:cubicBezTo>
                  <a:pt x="13187" y="1640"/>
                  <a:pt x="13181" y="1639"/>
                  <a:pt x="13176" y="1639"/>
                </a:cubicBezTo>
                <a:close/>
                <a:moveTo>
                  <a:pt x="13608" y="1852"/>
                </a:moveTo>
                <a:cubicBezTo>
                  <a:pt x="13596" y="1852"/>
                  <a:pt x="13581" y="1863"/>
                  <a:pt x="13572" y="1880"/>
                </a:cubicBezTo>
                <a:cubicBezTo>
                  <a:pt x="13560" y="1892"/>
                  <a:pt x="13572" y="1916"/>
                  <a:pt x="13584" y="1927"/>
                </a:cubicBezTo>
                <a:lnTo>
                  <a:pt x="13796" y="2034"/>
                </a:lnTo>
                <a:lnTo>
                  <a:pt x="13820" y="2034"/>
                </a:lnTo>
                <a:cubicBezTo>
                  <a:pt x="13832" y="2034"/>
                  <a:pt x="13844" y="2034"/>
                  <a:pt x="13844" y="2022"/>
                </a:cubicBezTo>
                <a:cubicBezTo>
                  <a:pt x="13856" y="1998"/>
                  <a:pt x="13856" y="1987"/>
                  <a:pt x="13832" y="1975"/>
                </a:cubicBezTo>
                <a:cubicBezTo>
                  <a:pt x="13761" y="1940"/>
                  <a:pt x="13691" y="1892"/>
                  <a:pt x="13620" y="1856"/>
                </a:cubicBezTo>
                <a:cubicBezTo>
                  <a:pt x="13616" y="1853"/>
                  <a:pt x="13612" y="1852"/>
                  <a:pt x="13608" y="1852"/>
                </a:cubicBezTo>
                <a:close/>
                <a:moveTo>
                  <a:pt x="14021" y="2086"/>
                </a:moveTo>
                <a:cubicBezTo>
                  <a:pt x="14012" y="2086"/>
                  <a:pt x="14005" y="2091"/>
                  <a:pt x="13998" y="2105"/>
                </a:cubicBezTo>
                <a:cubicBezTo>
                  <a:pt x="13986" y="2117"/>
                  <a:pt x="13986" y="2140"/>
                  <a:pt x="14009" y="2153"/>
                </a:cubicBezTo>
                <a:cubicBezTo>
                  <a:pt x="14080" y="2187"/>
                  <a:pt x="14151" y="2235"/>
                  <a:pt x="14211" y="2271"/>
                </a:cubicBezTo>
                <a:lnTo>
                  <a:pt x="14234" y="2271"/>
                </a:lnTo>
                <a:cubicBezTo>
                  <a:pt x="14246" y="2271"/>
                  <a:pt x="14258" y="2271"/>
                  <a:pt x="14269" y="2258"/>
                </a:cubicBezTo>
                <a:cubicBezTo>
                  <a:pt x="14269" y="2235"/>
                  <a:pt x="14269" y="2223"/>
                  <a:pt x="14258" y="2211"/>
                </a:cubicBezTo>
                <a:cubicBezTo>
                  <a:pt x="14187" y="2164"/>
                  <a:pt x="14116" y="2129"/>
                  <a:pt x="14045" y="2093"/>
                </a:cubicBezTo>
                <a:cubicBezTo>
                  <a:pt x="14036" y="2088"/>
                  <a:pt x="14028" y="2086"/>
                  <a:pt x="14021" y="2086"/>
                </a:cubicBezTo>
                <a:close/>
                <a:moveTo>
                  <a:pt x="14446" y="2325"/>
                </a:moveTo>
                <a:cubicBezTo>
                  <a:pt x="14434" y="2325"/>
                  <a:pt x="14420" y="2333"/>
                  <a:pt x="14411" y="2342"/>
                </a:cubicBezTo>
                <a:cubicBezTo>
                  <a:pt x="14400" y="2365"/>
                  <a:pt x="14400" y="2377"/>
                  <a:pt x="14423" y="2389"/>
                </a:cubicBezTo>
                <a:cubicBezTo>
                  <a:pt x="14494" y="2436"/>
                  <a:pt x="14553" y="2471"/>
                  <a:pt x="14624" y="2519"/>
                </a:cubicBezTo>
                <a:lnTo>
                  <a:pt x="14648" y="2519"/>
                </a:lnTo>
                <a:cubicBezTo>
                  <a:pt x="14660" y="2519"/>
                  <a:pt x="14671" y="2519"/>
                  <a:pt x="14671" y="2507"/>
                </a:cubicBezTo>
                <a:cubicBezTo>
                  <a:pt x="14684" y="2495"/>
                  <a:pt x="14684" y="2471"/>
                  <a:pt x="14660" y="2460"/>
                </a:cubicBezTo>
                <a:cubicBezTo>
                  <a:pt x="14589" y="2413"/>
                  <a:pt x="14529" y="2377"/>
                  <a:pt x="14458" y="2329"/>
                </a:cubicBezTo>
                <a:cubicBezTo>
                  <a:pt x="14455" y="2326"/>
                  <a:pt x="14451" y="2325"/>
                  <a:pt x="14446" y="2325"/>
                </a:cubicBezTo>
                <a:close/>
                <a:moveTo>
                  <a:pt x="14842" y="2582"/>
                </a:moveTo>
                <a:cubicBezTo>
                  <a:pt x="14832" y="2582"/>
                  <a:pt x="14820" y="2588"/>
                  <a:pt x="14813" y="2602"/>
                </a:cubicBezTo>
                <a:cubicBezTo>
                  <a:pt x="14802" y="2613"/>
                  <a:pt x="14813" y="2637"/>
                  <a:pt x="14825" y="2649"/>
                </a:cubicBezTo>
                <a:cubicBezTo>
                  <a:pt x="14896" y="2696"/>
                  <a:pt x="14955" y="2731"/>
                  <a:pt x="15026" y="2779"/>
                </a:cubicBezTo>
                <a:cubicBezTo>
                  <a:pt x="15026" y="2791"/>
                  <a:pt x="15038" y="2791"/>
                  <a:pt x="15038" y="2791"/>
                </a:cubicBezTo>
                <a:cubicBezTo>
                  <a:pt x="15050" y="2791"/>
                  <a:pt x="15062" y="2779"/>
                  <a:pt x="15073" y="2767"/>
                </a:cubicBezTo>
                <a:cubicBezTo>
                  <a:pt x="15085" y="2755"/>
                  <a:pt x="15085" y="2731"/>
                  <a:pt x="15062" y="2720"/>
                </a:cubicBezTo>
                <a:cubicBezTo>
                  <a:pt x="15002" y="2673"/>
                  <a:pt x="14931" y="2637"/>
                  <a:pt x="14860" y="2589"/>
                </a:cubicBezTo>
                <a:cubicBezTo>
                  <a:pt x="14856" y="2585"/>
                  <a:pt x="14849" y="2582"/>
                  <a:pt x="14842" y="2582"/>
                </a:cubicBezTo>
                <a:close/>
                <a:moveTo>
                  <a:pt x="15239" y="2853"/>
                </a:moveTo>
                <a:cubicBezTo>
                  <a:pt x="15230" y="2853"/>
                  <a:pt x="15221" y="2856"/>
                  <a:pt x="15215" y="2862"/>
                </a:cubicBezTo>
                <a:cubicBezTo>
                  <a:pt x="15204" y="2885"/>
                  <a:pt x="15204" y="2909"/>
                  <a:pt x="15215" y="2920"/>
                </a:cubicBezTo>
                <a:cubicBezTo>
                  <a:pt x="15286" y="2968"/>
                  <a:pt x="15346" y="3015"/>
                  <a:pt x="15417" y="3062"/>
                </a:cubicBezTo>
                <a:lnTo>
                  <a:pt x="15440" y="3062"/>
                </a:lnTo>
                <a:cubicBezTo>
                  <a:pt x="15451" y="3062"/>
                  <a:pt x="15451" y="3062"/>
                  <a:pt x="15464" y="3051"/>
                </a:cubicBezTo>
                <a:cubicBezTo>
                  <a:pt x="15475" y="3027"/>
                  <a:pt x="15475" y="3015"/>
                  <a:pt x="15451" y="3004"/>
                </a:cubicBezTo>
                <a:cubicBezTo>
                  <a:pt x="15393" y="2956"/>
                  <a:pt x="15322" y="2909"/>
                  <a:pt x="15262" y="2862"/>
                </a:cubicBezTo>
                <a:cubicBezTo>
                  <a:pt x="15257" y="2856"/>
                  <a:pt x="15248" y="2853"/>
                  <a:pt x="15239" y="2853"/>
                </a:cubicBezTo>
                <a:close/>
                <a:moveTo>
                  <a:pt x="15619" y="3136"/>
                </a:moveTo>
                <a:cubicBezTo>
                  <a:pt x="15608" y="3136"/>
                  <a:pt x="15600" y="3139"/>
                  <a:pt x="15593" y="3146"/>
                </a:cubicBezTo>
                <a:cubicBezTo>
                  <a:pt x="15582" y="3169"/>
                  <a:pt x="15593" y="3193"/>
                  <a:pt x="15606" y="3204"/>
                </a:cubicBezTo>
                <a:cubicBezTo>
                  <a:pt x="15664" y="3251"/>
                  <a:pt x="15735" y="3299"/>
                  <a:pt x="15795" y="3346"/>
                </a:cubicBezTo>
                <a:cubicBezTo>
                  <a:pt x="15806" y="3346"/>
                  <a:pt x="15806" y="3358"/>
                  <a:pt x="15818" y="3358"/>
                </a:cubicBezTo>
                <a:cubicBezTo>
                  <a:pt x="15830" y="3358"/>
                  <a:pt x="15842" y="3346"/>
                  <a:pt x="15842" y="3335"/>
                </a:cubicBezTo>
                <a:cubicBezTo>
                  <a:pt x="15853" y="3322"/>
                  <a:pt x="15853" y="3299"/>
                  <a:pt x="15842" y="3287"/>
                </a:cubicBezTo>
                <a:cubicBezTo>
                  <a:pt x="15771" y="3240"/>
                  <a:pt x="15712" y="3193"/>
                  <a:pt x="15653" y="3146"/>
                </a:cubicBezTo>
                <a:cubicBezTo>
                  <a:pt x="15641" y="3139"/>
                  <a:pt x="15629" y="3136"/>
                  <a:pt x="15619" y="3136"/>
                </a:cubicBezTo>
                <a:close/>
                <a:moveTo>
                  <a:pt x="15997" y="3432"/>
                </a:moveTo>
                <a:cubicBezTo>
                  <a:pt x="15987" y="3432"/>
                  <a:pt x="15978" y="3435"/>
                  <a:pt x="15972" y="3441"/>
                </a:cubicBezTo>
                <a:cubicBezTo>
                  <a:pt x="15960" y="3464"/>
                  <a:pt x="15960" y="3488"/>
                  <a:pt x="15984" y="3500"/>
                </a:cubicBezTo>
                <a:lnTo>
                  <a:pt x="16161" y="3642"/>
                </a:lnTo>
                <a:cubicBezTo>
                  <a:pt x="16173" y="3653"/>
                  <a:pt x="16184" y="3653"/>
                  <a:pt x="16184" y="3653"/>
                </a:cubicBezTo>
                <a:cubicBezTo>
                  <a:pt x="16197" y="3653"/>
                  <a:pt x="16208" y="3653"/>
                  <a:pt x="16220" y="3642"/>
                </a:cubicBezTo>
                <a:cubicBezTo>
                  <a:pt x="16232" y="3630"/>
                  <a:pt x="16220" y="3606"/>
                  <a:pt x="16208" y="3595"/>
                </a:cubicBezTo>
                <a:cubicBezTo>
                  <a:pt x="16149" y="3535"/>
                  <a:pt x="16090" y="3488"/>
                  <a:pt x="16031" y="3441"/>
                </a:cubicBezTo>
                <a:cubicBezTo>
                  <a:pt x="16019" y="3435"/>
                  <a:pt x="16008" y="3432"/>
                  <a:pt x="15997" y="3432"/>
                </a:cubicBezTo>
                <a:close/>
                <a:moveTo>
                  <a:pt x="16363" y="3739"/>
                </a:moveTo>
                <a:cubicBezTo>
                  <a:pt x="16353" y="3739"/>
                  <a:pt x="16344" y="3742"/>
                  <a:pt x="16339" y="3748"/>
                </a:cubicBezTo>
                <a:cubicBezTo>
                  <a:pt x="16326" y="3772"/>
                  <a:pt x="16326" y="3795"/>
                  <a:pt x="16350" y="3808"/>
                </a:cubicBezTo>
                <a:cubicBezTo>
                  <a:pt x="16410" y="3855"/>
                  <a:pt x="16468" y="3913"/>
                  <a:pt x="16528" y="3961"/>
                </a:cubicBezTo>
                <a:cubicBezTo>
                  <a:pt x="16528" y="3973"/>
                  <a:pt x="16539" y="3973"/>
                  <a:pt x="16551" y="3973"/>
                </a:cubicBezTo>
                <a:cubicBezTo>
                  <a:pt x="16563" y="3973"/>
                  <a:pt x="16563" y="3973"/>
                  <a:pt x="16575" y="3961"/>
                </a:cubicBezTo>
                <a:cubicBezTo>
                  <a:pt x="16586" y="3949"/>
                  <a:pt x="16586" y="3926"/>
                  <a:pt x="16575" y="3913"/>
                </a:cubicBezTo>
                <a:cubicBezTo>
                  <a:pt x="16515" y="3855"/>
                  <a:pt x="16457" y="3808"/>
                  <a:pt x="16397" y="3748"/>
                </a:cubicBezTo>
                <a:cubicBezTo>
                  <a:pt x="16385" y="3742"/>
                  <a:pt x="16374" y="3739"/>
                  <a:pt x="16363" y="3739"/>
                </a:cubicBezTo>
                <a:close/>
                <a:moveTo>
                  <a:pt x="16727" y="4058"/>
                </a:moveTo>
                <a:cubicBezTo>
                  <a:pt x="16717" y="4058"/>
                  <a:pt x="16705" y="4061"/>
                  <a:pt x="16693" y="4068"/>
                </a:cubicBezTo>
                <a:cubicBezTo>
                  <a:pt x="16681" y="4091"/>
                  <a:pt x="16681" y="4115"/>
                  <a:pt x="16705" y="4126"/>
                </a:cubicBezTo>
                <a:cubicBezTo>
                  <a:pt x="16764" y="4174"/>
                  <a:pt x="16811" y="4233"/>
                  <a:pt x="16870" y="4292"/>
                </a:cubicBezTo>
                <a:cubicBezTo>
                  <a:pt x="16882" y="4292"/>
                  <a:pt x="16894" y="4304"/>
                  <a:pt x="16894" y="4304"/>
                </a:cubicBezTo>
                <a:cubicBezTo>
                  <a:pt x="16906" y="4304"/>
                  <a:pt x="16917" y="4292"/>
                  <a:pt x="16930" y="4292"/>
                </a:cubicBezTo>
                <a:cubicBezTo>
                  <a:pt x="16941" y="4268"/>
                  <a:pt x="16941" y="4244"/>
                  <a:pt x="16917" y="4233"/>
                </a:cubicBezTo>
                <a:lnTo>
                  <a:pt x="16752" y="4068"/>
                </a:lnTo>
                <a:cubicBezTo>
                  <a:pt x="16746" y="4061"/>
                  <a:pt x="16737" y="4058"/>
                  <a:pt x="16727" y="4058"/>
                </a:cubicBezTo>
                <a:close/>
                <a:moveTo>
                  <a:pt x="17071" y="4392"/>
                </a:moveTo>
                <a:cubicBezTo>
                  <a:pt x="17062" y="4392"/>
                  <a:pt x="17054" y="4398"/>
                  <a:pt x="17048" y="4410"/>
                </a:cubicBezTo>
                <a:cubicBezTo>
                  <a:pt x="17024" y="4422"/>
                  <a:pt x="17024" y="4446"/>
                  <a:pt x="17048" y="4457"/>
                </a:cubicBezTo>
                <a:cubicBezTo>
                  <a:pt x="17095" y="4517"/>
                  <a:pt x="17154" y="4564"/>
                  <a:pt x="17213" y="4623"/>
                </a:cubicBezTo>
                <a:cubicBezTo>
                  <a:pt x="17213" y="4635"/>
                  <a:pt x="17225" y="4635"/>
                  <a:pt x="17237" y="4635"/>
                </a:cubicBezTo>
                <a:cubicBezTo>
                  <a:pt x="17248" y="4635"/>
                  <a:pt x="17261" y="4635"/>
                  <a:pt x="17261" y="4623"/>
                </a:cubicBezTo>
                <a:cubicBezTo>
                  <a:pt x="17272" y="4611"/>
                  <a:pt x="17272" y="4588"/>
                  <a:pt x="17261" y="4575"/>
                </a:cubicBezTo>
                <a:cubicBezTo>
                  <a:pt x="17201" y="4517"/>
                  <a:pt x="17154" y="4457"/>
                  <a:pt x="17095" y="4410"/>
                </a:cubicBezTo>
                <a:cubicBezTo>
                  <a:pt x="17089" y="4398"/>
                  <a:pt x="17080" y="4392"/>
                  <a:pt x="17071" y="4392"/>
                </a:cubicBezTo>
                <a:close/>
                <a:moveTo>
                  <a:pt x="17398" y="4739"/>
                </a:moveTo>
                <a:cubicBezTo>
                  <a:pt x="17391" y="4739"/>
                  <a:pt x="17384" y="4743"/>
                  <a:pt x="17379" y="4753"/>
                </a:cubicBezTo>
                <a:cubicBezTo>
                  <a:pt x="17367" y="4765"/>
                  <a:pt x="17367" y="4788"/>
                  <a:pt x="17379" y="4801"/>
                </a:cubicBezTo>
                <a:cubicBezTo>
                  <a:pt x="17426" y="4859"/>
                  <a:pt x="17485" y="4919"/>
                  <a:pt x="17532" y="4977"/>
                </a:cubicBezTo>
                <a:cubicBezTo>
                  <a:pt x="17544" y="4977"/>
                  <a:pt x="17556" y="4990"/>
                  <a:pt x="17568" y="4990"/>
                </a:cubicBezTo>
                <a:cubicBezTo>
                  <a:pt x="17568" y="4990"/>
                  <a:pt x="17579" y="4990"/>
                  <a:pt x="17592" y="4977"/>
                </a:cubicBezTo>
                <a:cubicBezTo>
                  <a:pt x="17603" y="4966"/>
                  <a:pt x="17603" y="4942"/>
                  <a:pt x="17592" y="4930"/>
                </a:cubicBezTo>
                <a:cubicBezTo>
                  <a:pt x="17532" y="4872"/>
                  <a:pt x="17485" y="4812"/>
                  <a:pt x="17426" y="4753"/>
                </a:cubicBezTo>
                <a:cubicBezTo>
                  <a:pt x="17419" y="4746"/>
                  <a:pt x="17408" y="4739"/>
                  <a:pt x="17398" y="4739"/>
                </a:cubicBezTo>
                <a:close/>
                <a:moveTo>
                  <a:pt x="17722" y="5099"/>
                </a:moveTo>
                <a:cubicBezTo>
                  <a:pt x="17713" y="5099"/>
                  <a:pt x="17704" y="5102"/>
                  <a:pt x="17698" y="5108"/>
                </a:cubicBezTo>
                <a:cubicBezTo>
                  <a:pt x="17686" y="5119"/>
                  <a:pt x="17686" y="5143"/>
                  <a:pt x="17698" y="5155"/>
                </a:cubicBezTo>
                <a:cubicBezTo>
                  <a:pt x="17745" y="5214"/>
                  <a:pt x="17804" y="5273"/>
                  <a:pt x="17852" y="5332"/>
                </a:cubicBezTo>
                <a:cubicBezTo>
                  <a:pt x="17863" y="5344"/>
                  <a:pt x="17863" y="5344"/>
                  <a:pt x="17875" y="5344"/>
                </a:cubicBezTo>
                <a:lnTo>
                  <a:pt x="17899" y="5344"/>
                </a:lnTo>
                <a:cubicBezTo>
                  <a:pt x="17923" y="5321"/>
                  <a:pt x="17923" y="5308"/>
                  <a:pt x="17910" y="5285"/>
                </a:cubicBezTo>
                <a:cubicBezTo>
                  <a:pt x="17852" y="5226"/>
                  <a:pt x="17804" y="5167"/>
                  <a:pt x="17745" y="5108"/>
                </a:cubicBezTo>
                <a:cubicBezTo>
                  <a:pt x="17739" y="5102"/>
                  <a:pt x="17730" y="5099"/>
                  <a:pt x="17722" y="5099"/>
                </a:cubicBezTo>
                <a:close/>
                <a:moveTo>
                  <a:pt x="18026" y="5457"/>
                </a:moveTo>
                <a:cubicBezTo>
                  <a:pt x="18019" y="5457"/>
                  <a:pt x="18012" y="5459"/>
                  <a:pt x="18005" y="5463"/>
                </a:cubicBezTo>
                <a:cubicBezTo>
                  <a:pt x="17994" y="5486"/>
                  <a:pt x="17994" y="5498"/>
                  <a:pt x="18005" y="5521"/>
                </a:cubicBezTo>
                <a:cubicBezTo>
                  <a:pt x="18052" y="5581"/>
                  <a:pt x="18100" y="5639"/>
                  <a:pt x="18159" y="5699"/>
                </a:cubicBezTo>
                <a:cubicBezTo>
                  <a:pt x="18159" y="5710"/>
                  <a:pt x="18170" y="5723"/>
                  <a:pt x="18183" y="5723"/>
                </a:cubicBezTo>
                <a:cubicBezTo>
                  <a:pt x="18194" y="5723"/>
                  <a:pt x="18194" y="5710"/>
                  <a:pt x="18206" y="5710"/>
                </a:cubicBezTo>
                <a:cubicBezTo>
                  <a:pt x="18218" y="5699"/>
                  <a:pt x="18218" y="5675"/>
                  <a:pt x="18206" y="5663"/>
                </a:cubicBezTo>
                <a:cubicBezTo>
                  <a:pt x="18159" y="5592"/>
                  <a:pt x="18112" y="5534"/>
                  <a:pt x="18065" y="5474"/>
                </a:cubicBezTo>
                <a:cubicBezTo>
                  <a:pt x="18056" y="5466"/>
                  <a:pt x="18042" y="5457"/>
                  <a:pt x="18026" y="5457"/>
                </a:cubicBezTo>
                <a:close/>
                <a:moveTo>
                  <a:pt x="18332" y="5833"/>
                </a:moveTo>
                <a:cubicBezTo>
                  <a:pt x="18325" y="5833"/>
                  <a:pt x="18318" y="5836"/>
                  <a:pt x="18312" y="5841"/>
                </a:cubicBezTo>
                <a:cubicBezTo>
                  <a:pt x="18289" y="5852"/>
                  <a:pt x="18289" y="5876"/>
                  <a:pt x="18301" y="5888"/>
                </a:cubicBezTo>
                <a:cubicBezTo>
                  <a:pt x="18348" y="5959"/>
                  <a:pt x="18396" y="6018"/>
                  <a:pt x="18443" y="6089"/>
                </a:cubicBezTo>
                <a:cubicBezTo>
                  <a:pt x="18454" y="6089"/>
                  <a:pt x="18467" y="6101"/>
                  <a:pt x="18478" y="6101"/>
                </a:cubicBezTo>
                <a:cubicBezTo>
                  <a:pt x="18478" y="6101"/>
                  <a:pt x="18490" y="6101"/>
                  <a:pt x="18490" y="6089"/>
                </a:cubicBezTo>
                <a:cubicBezTo>
                  <a:pt x="18514" y="6077"/>
                  <a:pt x="18514" y="6054"/>
                  <a:pt x="18502" y="6041"/>
                </a:cubicBezTo>
                <a:cubicBezTo>
                  <a:pt x="18454" y="5970"/>
                  <a:pt x="18407" y="5912"/>
                  <a:pt x="18360" y="5852"/>
                </a:cubicBezTo>
                <a:cubicBezTo>
                  <a:pt x="18353" y="5839"/>
                  <a:pt x="18342" y="5833"/>
                  <a:pt x="18332" y="5833"/>
                </a:cubicBezTo>
                <a:close/>
                <a:moveTo>
                  <a:pt x="18620" y="6222"/>
                </a:moveTo>
                <a:cubicBezTo>
                  <a:pt x="18611" y="6222"/>
                  <a:pt x="18602" y="6225"/>
                  <a:pt x="18596" y="6231"/>
                </a:cubicBezTo>
                <a:cubicBezTo>
                  <a:pt x="18572" y="6243"/>
                  <a:pt x="18572" y="6266"/>
                  <a:pt x="18585" y="6278"/>
                </a:cubicBezTo>
                <a:cubicBezTo>
                  <a:pt x="18632" y="6337"/>
                  <a:pt x="18679" y="6408"/>
                  <a:pt x="18727" y="6467"/>
                </a:cubicBezTo>
                <a:cubicBezTo>
                  <a:pt x="18727" y="6479"/>
                  <a:pt x="18738" y="6491"/>
                  <a:pt x="18750" y="6491"/>
                </a:cubicBezTo>
                <a:cubicBezTo>
                  <a:pt x="18762" y="6491"/>
                  <a:pt x="18774" y="6491"/>
                  <a:pt x="18774" y="6479"/>
                </a:cubicBezTo>
                <a:cubicBezTo>
                  <a:pt x="18785" y="6467"/>
                  <a:pt x="18798" y="6443"/>
                  <a:pt x="18785" y="6432"/>
                </a:cubicBezTo>
                <a:cubicBezTo>
                  <a:pt x="18738" y="6361"/>
                  <a:pt x="18691" y="6301"/>
                  <a:pt x="18643" y="6231"/>
                </a:cubicBezTo>
                <a:cubicBezTo>
                  <a:pt x="18638" y="6225"/>
                  <a:pt x="18629" y="6222"/>
                  <a:pt x="18620" y="6222"/>
                </a:cubicBezTo>
                <a:close/>
                <a:moveTo>
                  <a:pt x="18887" y="6613"/>
                </a:moveTo>
                <a:cubicBezTo>
                  <a:pt x="18880" y="6613"/>
                  <a:pt x="18873" y="6616"/>
                  <a:pt x="18868" y="6621"/>
                </a:cubicBezTo>
                <a:cubicBezTo>
                  <a:pt x="18856" y="6632"/>
                  <a:pt x="18845" y="6656"/>
                  <a:pt x="18856" y="6668"/>
                </a:cubicBezTo>
                <a:cubicBezTo>
                  <a:pt x="18903" y="6739"/>
                  <a:pt x="18951" y="6798"/>
                  <a:pt x="18987" y="6869"/>
                </a:cubicBezTo>
                <a:cubicBezTo>
                  <a:pt x="18998" y="6881"/>
                  <a:pt x="19010" y="6881"/>
                  <a:pt x="19022" y="6881"/>
                </a:cubicBezTo>
                <a:lnTo>
                  <a:pt x="19045" y="6881"/>
                </a:lnTo>
                <a:cubicBezTo>
                  <a:pt x="19058" y="6869"/>
                  <a:pt x="19058" y="6845"/>
                  <a:pt x="19045" y="6834"/>
                </a:cubicBezTo>
                <a:cubicBezTo>
                  <a:pt x="19010" y="6763"/>
                  <a:pt x="18963" y="6692"/>
                  <a:pt x="18916" y="6632"/>
                </a:cubicBezTo>
                <a:cubicBezTo>
                  <a:pt x="18909" y="6619"/>
                  <a:pt x="18898" y="6613"/>
                  <a:pt x="18887" y="6613"/>
                </a:cubicBezTo>
                <a:close/>
                <a:moveTo>
                  <a:pt x="19157" y="7015"/>
                </a:moveTo>
                <a:cubicBezTo>
                  <a:pt x="19148" y="7015"/>
                  <a:pt x="19138" y="7018"/>
                  <a:pt x="19129" y="7023"/>
                </a:cubicBezTo>
                <a:cubicBezTo>
                  <a:pt x="19116" y="7034"/>
                  <a:pt x="19105" y="7047"/>
                  <a:pt x="19116" y="7070"/>
                </a:cubicBezTo>
                <a:cubicBezTo>
                  <a:pt x="19164" y="7141"/>
                  <a:pt x="19199" y="7200"/>
                  <a:pt x="19247" y="7271"/>
                </a:cubicBezTo>
                <a:cubicBezTo>
                  <a:pt x="19258" y="7283"/>
                  <a:pt x="19270" y="7295"/>
                  <a:pt x="19282" y="7295"/>
                </a:cubicBezTo>
                <a:lnTo>
                  <a:pt x="19294" y="7283"/>
                </a:lnTo>
                <a:cubicBezTo>
                  <a:pt x="19318" y="7271"/>
                  <a:pt x="19318" y="7247"/>
                  <a:pt x="19305" y="7236"/>
                </a:cubicBezTo>
                <a:cubicBezTo>
                  <a:pt x="19270" y="7165"/>
                  <a:pt x="19223" y="7094"/>
                  <a:pt x="19176" y="7034"/>
                </a:cubicBezTo>
                <a:cubicBezTo>
                  <a:pt x="19176" y="7021"/>
                  <a:pt x="19168" y="7015"/>
                  <a:pt x="19157" y="7015"/>
                </a:cubicBezTo>
                <a:close/>
                <a:moveTo>
                  <a:pt x="19397" y="7420"/>
                </a:moveTo>
                <a:cubicBezTo>
                  <a:pt x="19390" y="7420"/>
                  <a:pt x="19383" y="7421"/>
                  <a:pt x="19376" y="7425"/>
                </a:cubicBezTo>
                <a:cubicBezTo>
                  <a:pt x="19365" y="7436"/>
                  <a:pt x="19365" y="7460"/>
                  <a:pt x="19365" y="7472"/>
                </a:cubicBezTo>
                <a:cubicBezTo>
                  <a:pt x="19412" y="7543"/>
                  <a:pt x="19447" y="7614"/>
                  <a:pt x="19495" y="7685"/>
                </a:cubicBezTo>
                <a:cubicBezTo>
                  <a:pt x="19495" y="7696"/>
                  <a:pt x="19507" y="7696"/>
                  <a:pt x="19518" y="7696"/>
                </a:cubicBezTo>
                <a:lnTo>
                  <a:pt x="19542" y="7696"/>
                </a:lnTo>
                <a:cubicBezTo>
                  <a:pt x="19554" y="7685"/>
                  <a:pt x="19565" y="7661"/>
                  <a:pt x="19554" y="7649"/>
                </a:cubicBezTo>
                <a:cubicBezTo>
                  <a:pt x="19507" y="7578"/>
                  <a:pt x="19471" y="7507"/>
                  <a:pt x="19436" y="7436"/>
                </a:cubicBezTo>
                <a:cubicBezTo>
                  <a:pt x="19427" y="7428"/>
                  <a:pt x="19413" y="7420"/>
                  <a:pt x="19397" y="7420"/>
                </a:cubicBezTo>
                <a:close/>
                <a:moveTo>
                  <a:pt x="19625" y="7838"/>
                </a:moveTo>
                <a:cubicBezTo>
                  <a:pt x="19601" y="7851"/>
                  <a:pt x="19601" y="7874"/>
                  <a:pt x="19613" y="7886"/>
                </a:cubicBezTo>
                <a:lnTo>
                  <a:pt x="19720" y="8098"/>
                </a:lnTo>
                <a:cubicBezTo>
                  <a:pt x="19731" y="8111"/>
                  <a:pt x="19743" y="8122"/>
                  <a:pt x="19755" y="8122"/>
                </a:cubicBezTo>
                <a:cubicBezTo>
                  <a:pt x="19755" y="8122"/>
                  <a:pt x="19767" y="8122"/>
                  <a:pt x="19767" y="8111"/>
                </a:cubicBezTo>
                <a:cubicBezTo>
                  <a:pt x="19791" y="8111"/>
                  <a:pt x="19791" y="8087"/>
                  <a:pt x="19791" y="8063"/>
                </a:cubicBezTo>
                <a:cubicBezTo>
                  <a:pt x="19743" y="7992"/>
                  <a:pt x="19707" y="7922"/>
                  <a:pt x="19672" y="7862"/>
                </a:cubicBezTo>
                <a:cubicBezTo>
                  <a:pt x="19660" y="7838"/>
                  <a:pt x="19636" y="7838"/>
                  <a:pt x="19625" y="7838"/>
                </a:cubicBezTo>
                <a:close/>
                <a:moveTo>
                  <a:pt x="19862" y="8259"/>
                </a:moveTo>
                <a:cubicBezTo>
                  <a:pt x="19857" y="8259"/>
                  <a:pt x="19853" y="8261"/>
                  <a:pt x="19849" y="8264"/>
                </a:cubicBezTo>
                <a:cubicBezTo>
                  <a:pt x="19826" y="8276"/>
                  <a:pt x="19826" y="8300"/>
                  <a:pt x="19838" y="8311"/>
                </a:cubicBezTo>
                <a:lnTo>
                  <a:pt x="19944" y="8524"/>
                </a:lnTo>
                <a:cubicBezTo>
                  <a:pt x="19944" y="8536"/>
                  <a:pt x="19956" y="8548"/>
                  <a:pt x="19980" y="8548"/>
                </a:cubicBezTo>
                <a:cubicBezTo>
                  <a:pt x="19980" y="8548"/>
                  <a:pt x="19991" y="8548"/>
                  <a:pt x="19991" y="8536"/>
                </a:cubicBezTo>
                <a:cubicBezTo>
                  <a:pt x="20003" y="8536"/>
                  <a:pt x="20015" y="8513"/>
                  <a:pt x="20003" y="8489"/>
                </a:cubicBezTo>
                <a:lnTo>
                  <a:pt x="19896" y="8276"/>
                </a:lnTo>
                <a:cubicBezTo>
                  <a:pt x="19888" y="8267"/>
                  <a:pt x="19874" y="8259"/>
                  <a:pt x="19862" y="8259"/>
                </a:cubicBezTo>
                <a:close/>
                <a:moveTo>
                  <a:pt x="20080" y="8685"/>
                </a:moveTo>
                <a:cubicBezTo>
                  <a:pt x="20075" y="8685"/>
                  <a:pt x="20068" y="8686"/>
                  <a:pt x="20062" y="8689"/>
                </a:cubicBezTo>
                <a:cubicBezTo>
                  <a:pt x="20051" y="8702"/>
                  <a:pt x="20038" y="8725"/>
                  <a:pt x="20051" y="8737"/>
                </a:cubicBezTo>
                <a:lnTo>
                  <a:pt x="20157" y="8950"/>
                </a:lnTo>
                <a:cubicBezTo>
                  <a:pt x="20157" y="8973"/>
                  <a:pt x="20169" y="8973"/>
                  <a:pt x="20180" y="8973"/>
                </a:cubicBezTo>
                <a:lnTo>
                  <a:pt x="20204" y="8973"/>
                </a:lnTo>
                <a:cubicBezTo>
                  <a:pt x="20216" y="8962"/>
                  <a:pt x="20227" y="8938"/>
                  <a:pt x="20216" y="8926"/>
                </a:cubicBezTo>
                <a:lnTo>
                  <a:pt x="20109" y="8713"/>
                </a:lnTo>
                <a:cubicBezTo>
                  <a:pt x="20109" y="8696"/>
                  <a:pt x="20097" y="8685"/>
                  <a:pt x="20080" y="8685"/>
                </a:cubicBezTo>
                <a:close/>
                <a:moveTo>
                  <a:pt x="20288" y="9122"/>
                </a:moveTo>
                <a:cubicBezTo>
                  <a:pt x="20283" y="9122"/>
                  <a:pt x="20278" y="9124"/>
                  <a:pt x="20275" y="9127"/>
                </a:cubicBezTo>
                <a:cubicBezTo>
                  <a:pt x="20251" y="9127"/>
                  <a:pt x="20240" y="9151"/>
                  <a:pt x="20251" y="9175"/>
                </a:cubicBezTo>
                <a:cubicBezTo>
                  <a:pt x="20287" y="9246"/>
                  <a:pt x="20322" y="9317"/>
                  <a:pt x="20346" y="9387"/>
                </a:cubicBezTo>
                <a:cubicBezTo>
                  <a:pt x="20358" y="9399"/>
                  <a:pt x="20369" y="9411"/>
                  <a:pt x="20382" y="9411"/>
                </a:cubicBezTo>
                <a:lnTo>
                  <a:pt x="20393" y="9411"/>
                </a:lnTo>
                <a:cubicBezTo>
                  <a:pt x="20417" y="9399"/>
                  <a:pt x="20429" y="9375"/>
                  <a:pt x="20417" y="9364"/>
                </a:cubicBezTo>
                <a:cubicBezTo>
                  <a:pt x="20382" y="9293"/>
                  <a:pt x="20346" y="9210"/>
                  <a:pt x="20322" y="9139"/>
                </a:cubicBezTo>
                <a:cubicBezTo>
                  <a:pt x="20314" y="9131"/>
                  <a:pt x="20300" y="9122"/>
                  <a:pt x="20288" y="9122"/>
                </a:cubicBezTo>
                <a:close/>
                <a:moveTo>
                  <a:pt x="20482" y="9560"/>
                </a:moveTo>
                <a:cubicBezTo>
                  <a:pt x="20477" y="9560"/>
                  <a:pt x="20471" y="9561"/>
                  <a:pt x="20464" y="9564"/>
                </a:cubicBezTo>
                <a:cubicBezTo>
                  <a:pt x="20440" y="9564"/>
                  <a:pt x="20440" y="9588"/>
                  <a:pt x="20440" y="9612"/>
                </a:cubicBezTo>
                <a:cubicBezTo>
                  <a:pt x="20476" y="9683"/>
                  <a:pt x="20511" y="9753"/>
                  <a:pt x="20535" y="9824"/>
                </a:cubicBezTo>
                <a:cubicBezTo>
                  <a:pt x="20547" y="9848"/>
                  <a:pt x="20558" y="9848"/>
                  <a:pt x="20571" y="9848"/>
                </a:cubicBezTo>
                <a:lnTo>
                  <a:pt x="20582" y="9848"/>
                </a:lnTo>
                <a:cubicBezTo>
                  <a:pt x="20606" y="9837"/>
                  <a:pt x="20618" y="9824"/>
                  <a:pt x="20606" y="9801"/>
                </a:cubicBezTo>
                <a:cubicBezTo>
                  <a:pt x="20571" y="9730"/>
                  <a:pt x="20547" y="9659"/>
                  <a:pt x="20511" y="9577"/>
                </a:cubicBezTo>
                <a:cubicBezTo>
                  <a:pt x="20503" y="9568"/>
                  <a:pt x="20495" y="9560"/>
                  <a:pt x="20482" y="956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355163" y="-99348"/>
            <a:ext cx="4069855" cy="2033060"/>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0917" y="3687053"/>
            <a:ext cx="3348216" cy="1599167"/>
          </a:xfrm>
          <a:custGeom>
            <a:avLst/>
            <a:gdLst/>
            <a:ahLst/>
            <a:cxnLst/>
            <a:rect l="l" t="t" r="r" b="b"/>
            <a:pathLst>
              <a:path w="20619" h="9848" extrusionOk="0">
                <a:moveTo>
                  <a:pt x="4788" y="1"/>
                </a:moveTo>
                <a:cubicBezTo>
                  <a:pt x="4765" y="1"/>
                  <a:pt x="4753" y="25"/>
                  <a:pt x="4753" y="36"/>
                </a:cubicBezTo>
                <a:cubicBezTo>
                  <a:pt x="4753" y="60"/>
                  <a:pt x="4765" y="72"/>
                  <a:pt x="4788" y="72"/>
                </a:cubicBezTo>
                <a:lnTo>
                  <a:pt x="5025" y="72"/>
                </a:lnTo>
                <a:cubicBezTo>
                  <a:pt x="5048" y="72"/>
                  <a:pt x="5061" y="48"/>
                  <a:pt x="5061" y="36"/>
                </a:cubicBezTo>
                <a:cubicBezTo>
                  <a:pt x="5061" y="12"/>
                  <a:pt x="5048" y="1"/>
                  <a:pt x="5025" y="1"/>
                </a:cubicBezTo>
                <a:close/>
                <a:moveTo>
                  <a:pt x="5273" y="1"/>
                </a:moveTo>
                <a:cubicBezTo>
                  <a:pt x="5250" y="1"/>
                  <a:pt x="5238" y="12"/>
                  <a:pt x="5238" y="36"/>
                </a:cubicBezTo>
                <a:cubicBezTo>
                  <a:pt x="5238" y="48"/>
                  <a:pt x="5250" y="72"/>
                  <a:pt x="5273" y="72"/>
                </a:cubicBezTo>
                <a:lnTo>
                  <a:pt x="5510" y="72"/>
                </a:lnTo>
                <a:cubicBezTo>
                  <a:pt x="5534" y="72"/>
                  <a:pt x="5545" y="48"/>
                  <a:pt x="5545" y="36"/>
                </a:cubicBezTo>
                <a:cubicBezTo>
                  <a:pt x="5545" y="12"/>
                  <a:pt x="5534" y="1"/>
                  <a:pt x="5510" y="1"/>
                </a:cubicBezTo>
                <a:close/>
                <a:moveTo>
                  <a:pt x="5746" y="1"/>
                </a:moveTo>
                <a:cubicBezTo>
                  <a:pt x="5734" y="1"/>
                  <a:pt x="5710" y="12"/>
                  <a:pt x="5710" y="36"/>
                </a:cubicBezTo>
                <a:cubicBezTo>
                  <a:pt x="5710" y="48"/>
                  <a:pt x="5723" y="72"/>
                  <a:pt x="5746" y="72"/>
                </a:cubicBezTo>
                <a:lnTo>
                  <a:pt x="5983" y="72"/>
                </a:lnTo>
                <a:cubicBezTo>
                  <a:pt x="6006" y="72"/>
                  <a:pt x="6018" y="60"/>
                  <a:pt x="6018" y="36"/>
                </a:cubicBezTo>
                <a:cubicBezTo>
                  <a:pt x="6030" y="25"/>
                  <a:pt x="6006" y="1"/>
                  <a:pt x="5994" y="1"/>
                </a:cubicBezTo>
                <a:close/>
                <a:moveTo>
                  <a:pt x="4552" y="12"/>
                </a:moveTo>
                <a:cubicBezTo>
                  <a:pt x="4470" y="12"/>
                  <a:pt x="4386" y="12"/>
                  <a:pt x="4304" y="25"/>
                </a:cubicBezTo>
                <a:cubicBezTo>
                  <a:pt x="4292" y="25"/>
                  <a:pt x="4268" y="36"/>
                  <a:pt x="4280" y="60"/>
                </a:cubicBezTo>
                <a:cubicBezTo>
                  <a:pt x="4280" y="72"/>
                  <a:pt x="4292" y="96"/>
                  <a:pt x="4315" y="96"/>
                </a:cubicBezTo>
                <a:cubicBezTo>
                  <a:pt x="4386" y="83"/>
                  <a:pt x="4470" y="83"/>
                  <a:pt x="4552" y="83"/>
                </a:cubicBezTo>
                <a:cubicBezTo>
                  <a:pt x="4575" y="83"/>
                  <a:pt x="4588" y="60"/>
                  <a:pt x="4588" y="48"/>
                </a:cubicBezTo>
                <a:cubicBezTo>
                  <a:pt x="4588" y="25"/>
                  <a:pt x="4564" y="12"/>
                  <a:pt x="4552" y="12"/>
                </a:cubicBezTo>
                <a:close/>
                <a:moveTo>
                  <a:pt x="6231" y="12"/>
                </a:moveTo>
                <a:cubicBezTo>
                  <a:pt x="6207" y="12"/>
                  <a:pt x="6196" y="25"/>
                  <a:pt x="6196" y="48"/>
                </a:cubicBezTo>
                <a:cubicBezTo>
                  <a:pt x="6196" y="72"/>
                  <a:pt x="6207" y="83"/>
                  <a:pt x="6231" y="83"/>
                </a:cubicBezTo>
                <a:cubicBezTo>
                  <a:pt x="6301" y="83"/>
                  <a:pt x="6385" y="96"/>
                  <a:pt x="6467" y="96"/>
                </a:cubicBezTo>
                <a:cubicBezTo>
                  <a:pt x="6491" y="96"/>
                  <a:pt x="6503" y="83"/>
                  <a:pt x="6503" y="60"/>
                </a:cubicBezTo>
                <a:cubicBezTo>
                  <a:pt x="6503" y="36"/>
                  <a:pt x="6491" y="25"/>
                  <a:pt x="6467" y="25"/>
                </a:cubicBezTo>
                <a:cubicBezTo>
                  <a:pt x="6385" y="25"/>
                  <a:pt x="6314" y="12"/>
                  <a:pt x="6231" y="12"/>
                </a:cubicBezTo>
                <a:close/>
                <a:moveTo>
                  <a:pt x="4080" y="33"/>
                </a:moveTo>
                <a:cubicBezTo>
                  <a:pt x="4076" y="33"/>
                  <a:pt x="4072" y="34"/>
                  <a:pt x="4068" y="36"/>
                </a:cubicBezTo>
                <a:cubicBezTo>
                  <a:pt x="3984" y="36"/>
                  <a:pt x="3913" y="36"/>
                  <a:pt x="3831" y="48"/>
                </a:cubicBezTo>
                <a:cubicBezTo>
                  <a:pt x="3808" y="48"/>
                  <a:pt x="3795" y="60"/>
                  <a:pt x="3795" y="83"/>
                </a:cubicBezTo>
                <a:cubicBezTo>
                  <a:pt x="3795" y="107"/>
                  <a:pt x="3819" y="119"/>
                  <a:pt x="3831" y="119"/>
                </a:cubicBezTo>
                <a:cubicBezTo>
                  <a:pt x="3913" y="107"/>
                  <a:pt x="3997" y="107"/>
                  <a:pt x="4079" y="107"/>
                </a:cubicBezTo>
                <a:cubicBezTo>
                  <a:pt x="4091" y="107"/>
                  <a:pt x="4103" y="83"/>
                  <a:pt x="4103" y="60"/>
                </a:cubicBezTo>
                <a:cubicBezTo>
                  <a:pt x="4103" y="50"/>
                  <a:pt x="4095" y="33"/>
                  <a:pt x="4080" y="33"/>
                </a:cubicBezTo>
                <a:close/>
                <a:moveTo>
                  <a:pt x="6703" y="36"/>
                </a:moveTo>
                <a:cubicBezTo>
                  <a:pt x="6692" y="36"/>
                  <a:pt x="6668" y="48"/>
                  <a:pt x="6668" y="72"/>
                </a:cubicBezTo>
                <a:cubicBezTo>
                  <a:pt x="6668" y="96"/>
                  <a:pt x="6680" y="107"/>
                  <a:pt x="6703" y="107"/>
                </a:cubicBezTo>
                <a:cubicBezTo>
                  <a:pt x="6787" y="107"/>
                  <a:pt x="6858" y="119"/>
                  <a:pt x="6940" y="119"/>
                </a:cubicBezTo>
                <a:cubicBezTo>
                  <a:pt x="6963" y="119"/>
                  <a:pt x="6976" y="107"/>
                  <a:pt x="6976" y="96"/>
                </a:cubicBezTo>
                <a:cubicBezTo>
                  <a:pt x="6987" y="72"/>
                  <a:pt x="6963" y="48"/>
                  <a:pt x="6952" y="48"/>
                </a:cubicBezTo>
                <a:cubicBezTo>
                  <a:pt x="6869" y="48"/>
                  <a:pt x="6787" y="36"/>
                  <a:pt x="6703" y="36"/>
                </a:cubicBezTo>
                <a:close/>
                <a:moveTo>
                  <a:pt x="3595" y="60"/>
                </a:moveTo>
                <a:cubicBezTo>
                  <a:pt x="3512" y="72"/>
                  <a:pt x="3429" y="72"/>
                  <a:pt x="3346" y="83"/>
                </a:cubicBezTo>
                <a:cubicBezTo>
                  <a:pt x="3335" y="83"/>
                  <a:pt x="3322" y="107"/>
                  <a:pt x="3322" y="119"/>
                </a:cubicBezTo>
                <a:cubicBezTo>
                  <a:pt x="3322" y="143"/>
                  <a:pt x="3335" y="154"/>
                  <a:pt x="3358" y="154"/>
                </a:cubicBezTo>
                <a:cubicBezTo>
                  <a:pt x="3441" y="143"/>
                  <a:pt x="3512" y="143"/>
                  <a:pt x="3595" y="131"/>
                </a:cubicBezTo>
                <a:cubicBezTo>
                  <a:pt x="3618" y="131"/>
                  <a:pt x="3630" y="119"/>
                  <a:pt x="3630" y="96"/>
                </a:cubicBezTo>
                <a:cubicBezTo>
                  <a:pt x="3630" y="72"/>
                  <a:pt x="3606" y="60"/>
                  <a:pt x="3595" y="60"/>
                </a:cubicBezTo>
                <a:close/>
                <a:moveTo>
                  <a:pt x="7189" y="72"/>
                </a:moveTo>
                <a:cubicBezTo>
                  <a:pt x="7165" y="72"/>
                  <a:pt x="7153" y="83"/>
                  <a:pt x="7153" y="107"/>
                </a:cubicBezTo>
                <a:cubicBezTo>
                  <a:pt x="7141" y="119"/>
                  <a:pt x="7165" y="143"/>
                  <a:pt x="7176" y="143"/>
                </a:cubicBezTo>
                <a:cubicBezTo>
                  <a:pt x="7259" y="154"/>
                  <a:pt x="7342" y="154"/>
                  <a:pt x="7425" y="166"/>
                </a:cubicBezTo>
                <a:cubicBezTo>
                  <a:pt x="7436" y="166"/>
                  <a:pt x="7460" y="154"/>
                  <a:pt x="7460" y="131"/>
                </a:cubicBezTo>
                <a:cubicBezTo>
                  <a:pt x="7460" y="107"/>
                  <a:pt x="7449" y="96"/>
                  <a:pt x="7425" y="96"/>
                </a:cubicBezTo>
                <a:cubicBezTo>
                  <a:pt x="7342" y="83"/>
                  <a:pt x="7271" y="83"/>
                  <a:pt x="7189" y="72"/>
                </a:cubicBezTo>
                <a:close/>
                <a:moveTo>
                  <a:pt x="3110" y="107"/>
                </a:moveTo>
                <a:cubicBezTo>
                  <a:pt x="3027" y="107"/>
                  <a:pt x="2956" y="119"/>
                  <a:pt x="2873" y="131"/>
                </a:cubicBezTo>
                <a:cubicBezTo>
                  <a:pt x="2850" y="131"/>
                  <a:pt x="2838" y="154"/>
                  <a:pt x="2838" y="166"/>
                </a:cubicBezTo>
                <a:cubicBezTo>
                  <a:pt x="2838" y="190"/>
                  <a:pt x="2862" y="201"/>
                  <a:pt x="2873" y="201"/>
                </a:cubicBezTo>
                <a:lnTo>
                  <a:pt x="2885" y="201"/>
                </a:lnTo>
                <a:cubicBezTo>
                  <a:pt x="2956" y="190"/>
                  <a:pt x="3039" y="190"/>
                  <a:pt x="3122" y="178"/>
                </a:cubicBezTo>
                <a:cubicBezTo>
                  <a:pt x="3133" y="178"/>
                  <a:pt x="3157" y="154"/>
                  <a:pt x="3157" y="143"/>
                </a:cubicBezTo>
                <a:cubicBezTo>
                  <a:pt x="3146" y="119"/>
                  <a:pt x="3133" y="107"/>
                  <a:pt x="3110" y="107"/>
                </a:cubicBezTo>
                <a:close/>
                <a:moveTo>
                  <a:pt x="7661" y="119"/>
                </a:moveTo>
                <a:cubicBezTo>
                  <a:pt x="7649" y="119"/>
                  <a:pt x="7625" y="131"/>
                  <a:pt x="7625" y="154"/>
                </a:cubicBezTo>
                <a:cubicBezTo>
                  <a:pt x="7625" y="166"/>
                  <a:pt x="7638" y="190"/>
                  <a:pt x="7661" y="190"/>
                </a:cubicBezTo>
                <a:cubicBezTo>
                  <a:pt x="7732" y="201"/>
                  <a:pt x="7815" y="201"/>
                  <a:pt x="7898" y="214"/>
                </a:cubicBezTo>
                <a:cubicBezTo>
                  <a:pt x="7922" y="214"/>
                  <a:pt x="7933" y="201"/>
                  <a:pt x="7933" y="190"/>
                </a:cubicBezTo>
                <a:cubicBezTo>
                  <a:pt x="7933" y="166"/>
                  <a:pt x="7922" y="143"/>
                  <a:pt x="7898" y="143"/>
                </a:cubicBezTo>
                <a:cubicBezTo>
                  <a:pt x="7827" y="131"/>
                  <a:pt x="7744" y="131"/>
                  <a:pt x="7661" y="119"/>
                </a:cubicBezTo>
                <a:close/>
                <a:moveTo>
                  <a:pt x="2637" y="154"/>
                </a:moveTo>
                <a:cubicBezTo>
                  <a:pt x="2554" y="166"/>
                  <a:pt x="2471" y="178"/>
                  <a:pt x="2400" y="190"/>
                </a:cubicBezTo>
                <a:cubicBezTo>
                  <a:pt x="2377" y="190"/>
                  <a:pt x="2365" y="201"/>
                  <a:pt x="2365" y="225"/>
                </a:cubicBezTo>
                <a:cubicBezTo>
                  <a:pt x="2365" y="249"/>
                  <a:pt x="2389" y="261"/>
                  <a:pt x="2400" y="261"/>
                </a:cubicBezTo>
                <a:lnTo>
                  <a:pt x="2649" y="225"/>
                </a:lnTo>
                <a:cubicBezTo>
                  <a:pt x="2660" y="225"/>
                  <a:pt x="2673" y="201"/>
                  <a:pt x="2673" y="190"/>
                </a:cubicBezTo>
                <a:cubicBezTo>
                  <a:pt x="2673" y="166"/>
                  <a:pt x="2649" y="154"/>
                  <a:pt x="2637" y="154"/>
                </a:cubicBezTo>
                <a:close/>
                <a:moveTo>
                  <a:pt x="8146" y="178"/>
                </a:moveTo>
                <a:cubicBezTo>
                  <a:pt x="8122" y="178"/>
                  <a:pt x="8098" y="190"/>
                  <a:pt x="8098" y="201"/>
                </a:cubicBezTo>
                <a:cubicBezTo>
                  <a:pt x="8098" y="225"/>
                  <a:pt x="8111" y="249"/>
                  <a:pt x="8134" y="249"/>
                </a:cubicBezTo>
                <a:cubicBezTo>
                  <a:pt x="8205" y="261"/>
                  <a:pt x="8288" y="272"/>
                  <a:pt x="8371" y="285"/>
                </a:cubicBezTo>
                <a:cubicBezTo>
                  <a:pt x="8394" y="285"/>
                  <a:pt x="8406" y="272"/>
                  <a:pt x="8406" y="249"/>
                </a:cubicBezTo>
                <a:cubicBezTo>
                  <a:pt x="8418" y="225"/>
                  <a:pt x="8394" y="214"/>
                  <a:pt x="8382" y="214"/>
                </a:cubicBezTo>
                <a:cubicBezTo>
                  <a:pt x="8300" y="201"/>
                  <a:pt x="8217" y="190"/>
                  <a:pt x="8146" y="178"/>
                </a:cubicBezTo>
                <a:close/>
                <a:moveTo>
                  <a:pt x="2164" y="214"/>
                </a:moveTo>
                <a:lnTo>
                  <a:pt x="1916" y="249"/>
                </a:lnTo>
                <a:cubicBezTo>
                  <a:pt x="1904" y="249"/>
                  <a:pt x="1892" y="272"/>
                  <a:pt x="1892" y="296"/>
                </a:cubicBezTo>
                <a:cubicBezTo>
                  <a:pt x="1892" y="308"/>
                  <a:pt x="1904" y="320"/>
                  <a:pt x="1927" y="320"/>
                </a:cubicBezTo>
                <a:cubicBezTo>
                  <a:pt x="2011" y="308"/>
                  <a:pt x="2093" y="296"/>
                  <a:pt x="2164" y="285"/>
                </a:cubicBezTo>
                <a:cubicBezTo>
                  <a:pt x="2187" y="285"/>
                  <a:pt x="2200" y="272"/>
                  <a:pt x="2200" y="249"/>
                </a:cubicBezTo>
                <a:cubicBezTo>
                  <a:pt x="2200" y="225"/>
                  <a:pt x="2176" y="214"/>
                  <a:pt x="2164" y="214"/>
                </a:cubicBezTo>
                <a:close/>
                <a:moveTo>
                  <a:pt x="8607" y="246"/>
                </a:moveTo>
                <a:cubicBezTo>
                  <a:pt x="8591" y="246"/>
                  <a:pt x="8581" y="263"/>
                  <a:pt x="8571" y="272"/>
                </a:cubicBezTo>
                <a:cubicBezTo>
                  <a:pt x="8571" y="296"/>
                  <a:pt x="8584" y="308"/>
                  <a:pt x="8607" y="320"/>
                </a:cubicBezTo>
                <a:cubicBezTo>
                  <a:pt x="8689" y="332"/>
                  <a:pt x="8760" y="343"/>
                  <a:pt x="8844" y="356"/>
                </a:cubicBezTo>
                <a:cubicBezTo>
                  <a:pt x="8867" y="356"/>
                  <a:pt x="8879" y="343"/>
                  <a:pt x="8879" y="332"/>
                </a:cubicBezTo>
                <a:cubicBezTo>
                  <a:pt x="8891" y="308"/>
                  <a:pt x="8879" y="285"/>
                  <a:pt x="8855" y="285"/>
                </a:cubicBezTo>
                <a:cubicBezTo>
                  <a:pt x="8773" y="272"/>
                  <a:pt x="8689" y="261"/>
                  <a:pt x="8619" y="249"/>
                </a:cubicBezTo>
                <a:cubicBezTo>
                  <a:pt x="8614" y="247"/>
                  <a:pt x="8610" y="246"/>
                  <a:pt x="8607" y="246"/>
                </a:cubicBezTo>
                <a:close/>
                <a:moveTo>
                  <a:pt x="1680" y="285"/>
                </a:moveTo>
                <a:cubicBezTo>
                  <a:pt x="1596" y="296"/>
                  <a:pt x="1525" y="320"/>
                  <a:pt x="1443" y="332"/>
                </a:cubicBezTo>
                <a:cubicBezTo>
                  <a:pt x="1431" y="332"/>
                  <a:pt x="1420" y="343"/>
                  <a:pt x="1420" y="367"/>
                </a:cubicBezTo>
                <a:cubicBezTo>
                  <a:pt x="1420" y="391"/>
                  <a:pt x="1431" y="403"/>
                  <a:pt x="1455" y="403"/>
                </a:cubicBezTo>
                <a:cubicBezTo>
                  <a:pt x="1538" y="391"/>
                  <a:pt x="1609" y="367"/>
                  <a:pt x="1691" y="356"/>
                </a:cubicBezTo>
                <a:cubicBezTo>
                  <a:pt x="1715" y="356"/>
                  <a:pt x="1727" y="332"/>
                  <a:pt x="1727" y="320"/>
                </a:cubicBezTo>
                <a:cubicBezTo>
                  <a:pt x="1727" y="296"/>
                  <a:pt x="1703" y="285"/>
                  <a:pt x="1680" y="285"/>
                </a:cubicBezTo>
                <a:close/>
                <a:moveTo>
                  <a:pt x="9075" y="327"/>
                </a:moveTo>
                <a:cubicBezTo>
                  <a:pt x="9062" y="327"/>
                  <a:pt x="9053" y="338"/>
                  <a:pt x="9044" y="356"/>
                </a:cubicBezTo>
                <a:cubicBezTo>
                  <a:pt x="9044" y="379"/>
                  <a:pt x="9056" y="391"/>
                  <a:pt x="9080" y="403"/>
                </a:cubicBezTo>
                <a:cubicBezTo>
                  <a:pt x="9151" y="414"/>
                  <a:pt x="9233" y="427"/>
                  <a:pt x="9316" y="438"/>
                </a:cubicBezTo>
                <a:cubicBezTo>
                  <a:pt x="9340" y="438"/>
                  <a:pt x="9351" y="427"/>
                  <a:pt x="9351" y="414"/>
                </a:cubicBezTo>
                <a:cubicBezTo>
                  <a:pt x="9351" y="391"/>
                  <a:pt x="9340" y="379"/>
                  <a:pt x="9328" y="367"/>
                </a:cubicBezTo>
                <a:cubicBezTo>
                  <a:pt x="9246" y="356"/>
                  <a:pt x="9162" y="343"/>
                  <a:pt x="9091" y="332"/>
                </a:cubicBezTo>
                <a:cubicBezTo>
                  <a:pt x="9085" y="329"/>
                  <a:pt x="9080" y="327"/>
                  <a:pt x="9075" y="327"/>
                </a:cubicBezTo>
                <a:close/>
                <a:moveTo>
                  <a:pt x="1207" y="367"/>
                </a:moveTo>
                <a:cubicBezTo>
                  <a:pt x="1124" y="379"/>
                  <a:pt x="1053" y="403"/>
                  <a:pt x="970" y="414"/>
                </a:cubicBezTo>
                <a:cubicBezTo>
                  <a:pt x="958" y="414"/>
                  <a:pt x="947" y="438"/>
                  <a:pt x="947" y="462"/>
                </a:cubicBezTo>
                <a:cubicBezTo>
                  <a:pt x="947" y="474"/>
                  <a:pt x="970" y="485"/>
                  <a:pt x="982" y="485"/>
                </a:cubicBezTo>
                <a:lnTo>
                  <a:pt x="994" y="485"/>
                </a:lnTo>
                <a:cubicBezTo>
                  <a:pt x="1065" y="474"/>
                  <a:pt x="1136" y="450"/>
                  <a:pt x="1218" y="438"/>
                </a:cubicBezTo>
                <a:cubicBezTo>
                  <a:pt x="1242" y="438"/>
                  <a:pt x="1254" y="414"/>
                  <a:pt x="1254" y="403"/>
                </a:cubicBezTo>
                <a:cubicBezTo>
                  <a:pt x="1254" y="379"/>
                  <a:pt x="1230" y="367"/>
                  <a:pt x="1207" y="367"/>
                </a:cubicBezTo>
                <a:close/>
                <a:moveTo>
                  <a:pt x="9546" y="422"/>
                </a:moveTo>
                <a:cubicBezTo>
                  <a:pt x="9530" y="422"/>
                  <a:pt x="9517" y="433"/>
                  <a:pt x="9517" y="450"/>
                </a:cubicBezTo>
                <a:cubicBezTo>
                  <a:pt x="9517" y="462"/>
                  <a:pt x="9529" y="485"/>
                  <a:pt x="9541" y="485"/>
                </a:cubicBezTo>
                <a:cubicBezTo>
                  <a:pt x="9624" y="509"/>
                  <a:pt x="9706" y="521"/>
                  <a:pt x="9777" y="545"/>
                </a:cubicBezTo>
                <a:lnTo>
                  <a:pt x="9789" y="545"/>
                </a:lnTo>
                <a:cubicBezTo>
                  <a:pt x="9801" y="545"/>
                  <a:pt x="9813" y="532"/>
                  <a:pt x="9824" y="521"/>
                </a:cubicBezTo>
                <a:cubicBezTo>
                  <a:pt x="9824" y="497"/>
                  <a:pt x="9813" y="474"/>
                  <a:pt x="9801" y="474"/>
                </a:cubicBezTo>
                <a:cubicBezTo>
                  <a:pt x="9718" y="450"/>
                  <a:pt x="9635" y="438"/>
                  <a:pt x="9564" y="427"/>
                </a:cubicBezTo>
                <a:cubicBezTo>
                  <a:pt x="9558" y="423"/>
                  <a:pt x="9552" y="422"/>
                  <a:pt x="9546" y="422"/>
                </a:cubicBezTo>
                <a:close/>
                <a:moveTo>
                  <a:pt x="734" y="462"/>
                </a:moveTo>
                <a:cubicBezTo>
                  <a:pt x="651" y="485"/>
                  <a:pt x="580" y="497"/>
                  <a:pt x="509" y="509"/>
                </a:cubicBezTo>
                <a:cubicBezTo>
                  <a:pt x="485" y="521"/>
                  <a:pt x="474" y="532"/>
                  <a:pt x="474" y="556"/>
                </a:cubicBezTo>
                <a:cubicBezTo>
                  <a:pt x="485" y="568"/>
                  <a:pt x="497" y="580"/>
                  <a:pt x="509" y="580"/>
                </a:cubicBezTo>
                <a:lnTo>
                  <a:pt x="521" y="580"/>
                </a:lnTo>
                <a:cubicBezTo>
                  <a:pt x="592" y="568"/>
                  <a:pt x="663" y="545"/>
                  <a:pt x="758" y="532"/>
                </a:cubicBezTo>
                <a:cubicBezTo>
                  <a:pt x="769" y="532"/>
                  <a:pt x="781" y="509"/>
                  <a:pt x="781" y="485"/>
                </a:cubicBezTo>
                <a:cubicBezTo>
                  <a:pt x="781" y="474"/>
                  <a:pt x="758" y="462"/>
                  <a:pt x="734" y="462"/>
                </a:cubicBezTo>
                <a:close/>
                <a:moveTo>
                  <a:pt x="10014" y="528"/>
                </a:moveTo>
                <a:cubicBezTo>
                  <a:pt x="10003" y="528"/>
                  <a:pt x="9990" y="539"/>
                  <a:pt x="9990" y="556"/>
                </a:cubicBezTo>
                <a:cubicBezTo>
                  <a:pt x="9978" y="568"/>
                  <a:pt x="9990" y="592"/>
                  <a:pt x="10013" y="592"/>
                </a:cubicBezTo>
                <a:cubicBezTo>
                  <a:pt x="10084" y="616"/>
                  <a:pt x="10168" y="639"/>
                  <a:pt x="10239" y="651"/>
                </a:cubicBezTo>
                <a:lnTo>
                  <a:pt x="10250" y="651"/>
                </a:lnTo>
                <a:cubicBezTo>
                  <a:pt x="10274" y="651"/>
                  <a:pt x="10286" y="639"/>
                  <a:pt x="10286" y="627"/>
                </a:cubicBezTo>
                <a:cubicBezTo>
                  <a:pt x="10297" y="603"/>
                  <a:pt x="10286" y="592"/>
                  <a:pt x="10262" y="580"/>
                </a:cubicBezTo>
                <a:cubicBezTo>
                  <a:pt x="10179" y="568"/>
                  <a:pt x="10108" y="545"/>
                  <a:pt x="10026" y="532"/>
                </a:cubicBezTo>
                <a:cubicBezTo>
                  <a:pt x="10023" y="529"/>
                  <a:pt x="10018" y="528"/>
                  <a:pt x="10014" y="528"/>
                </a:cubicBezTo>
                <a:close/>
                <a:moveTo>
                  <a:pt x="281" y="565"/>
                </a:moveTo>
                <a:cubicBezTo>
                  <a:pt x="278" y="565"/>
                  <a:pt x="275" y="566"/>
                  <a:pt x="272" y="568"/>
                </a:cubicBezTo>
                <a:cubicBezTo>
                  <a:pt x="119" y="603"/>
                  <a:pt x="36" y="627"/>
                  <a:pt x="36" y="627"/>
                </a:cubicBezTo>
                <a:cubicBezTo>
                  <a:pt x="12" y="627"/>
                  <a:pt x="1" y="651"/>
                  <a:pt x="12" y="674"/>
                </a:cubicBezTo>
                <a:cubicBezTo>
                  <a:pt x="12" y="687"/>
                  <a:pt x="25" y="698"/>
                  <a:pt x="48" y="698"/>
                </a:cubicBezTo>
                <a:lnTo>
                  <a:pt x="60" y="698"/>
                </a:lnTo>
                <a:cubicBezTo>
                  <a:pt x="60" y="698"/>
                  <a:pt x="143" y="674"/>
                  <a:pt x="285" y="639"/>
                </a:cubicBezTo>
                <a:cubicBezTo>
                  <a:pt x="308" y="627"/>
                  <a:pt x="320" y="616"/>
                  <a:pt x="308" y="592"/>
                </a:cubicBezTo>
                <a:cubicBezTo>
                  <a:pt x="308" y="582"/>
                  <a:pt x="293" y="565"/>
                  <a:pt x="281" y="565"/>
                </a:cubicBezTo>
                <a:close/>
                <a:moveTo>
                  <a:pt x="10480" y="646"/>
                </a:moveTo>
                <a:cubicBezTo>
                  <a:pt x="10464" y="646"/>
                  <a:pt x="10451" y="657"/>
                  <a:pt x="10451" y="674"/>
                </a:cubicBezTo>
                <a:cubicBezTo>
                  <a:pt x="10439" y="687"/>
                  <a:pt x="10451" y="710"/>
                  <a:pt x="10475" y="710"/>
                </a:cubicBezTo>
                <a:cubicBezTo>
                  <a:pt x="10557" y="734"/>
                  <a:pt x="10628" y="758"/>
                  <a:pt x="10711" y="781"/>
                </a:cubicBezTo>
                <a:cubicBezTo>
                  <a:pt x="10735" y="781"/>
                  <a:pt x="10746" y="769"/>
                  <a:pt x="10746" y="758"/>
                </a:cubicBezTo>
                <a:cubicBezTo>
                  <a:pt x="10759" y="734"/>
                  <a:pt x="10746" y="722"/>
                  <a:pt x="10723" y="710"/>
                </a:cubicBezTo>
                <a:cubicBezTo>
                  <a:pt x="10652" y="687"/>
                  <a:pt x="10570" y="663"/>
                  <a:pt x="10499" y="651"/>
                </a:cubicBezTo>
                <a:cubicBezTo>
                  <a:pt x="10492" y="648"/>
                  <a:pt x="10486" y="646"/>
                  <a:pt x="10480" y="646"/>
                </a:cubicBezTo>
                <a:close/>
                <a:moveTo>
                  <a:pt x="10941" y="776"/>
                </a:moveTo>
                <a:cubicBezTo>
                  <a:pt x="10925" y="776"/>
                  <a:pt x="10912" y="788"/>
                  <a:pt x="10912" y="805"/>
                </a:cubicBezTo>
                <a:cubicBezTo>
                  <a:pt x="10901" y="816"/>
                  <a:pt x="10912" y="840"/>
                  <a:pt x="10936" y="852"/>
                </a:cubicBezTo>
                <a:cubicBezTo>
                  <a:pt x="11007" y="876"/>
                  <a:pt x="11090" y="899"/>
                  <a:pt x="11161" y="923"/>
                </a:cubicBezTo>
                <a:lnTo>
                  <a:pt x="11172" y="923"/>
                </a:lnTo>
                <a:cubicBezTo>
                  <a:pt x="11184" y="923"/>
                  <a:pt x="11208" y="911"/>
                  <a:pt x="11208" y="899"/>
                </a:cubicBezTo>
                <a:cubicBezTo>
                  <a:pt x="11219" y="876"/>
                  <a:pt x="11208" y="852"/>
                  <a:pt x="11184" y="852"/>
                </a:cubicBezTo>
                <a:cubicBezTo>
                  <a:pt x="11113" y="828"/>
                  <a:pt x="11030" y="805"/>
                  <a:pt x="10959" y="781"/>
                </a:cubicBezTo>
                <a:cubicBezTo>
                  <a:pt x="10953" y="778"/>
                  <a:pt x="10946" y="776"/>
                  <a:pt x="10941" y="776"/>
                </a:cubicBezTo>
                <a:close/>
                <a:moveTo>
                  <a:pt x="11408" y="923"/>
                </a:moveTo>
                <a:cubicBezTo>
                  <a:pt x="11397" y="923"/>
                  <a:pt x="11373" y="923"/>
                  <a:pt x="11373" y="947"/>
                </a:cubicBezTo>
                <a:cubicBezTo>
                  <a:pt x="11361" y="970"/>
                  <a:pt x="11373" y="982"/>
                  <a:pt x="11385" y="994"/>
                </a:cubicBezTo>
                <a:cubicBezTo>
                  <a:pt x="11468" y="1018"/>
                  <a:pt x="11539" y="1041"/>
                  <a:pt x="11621" y="1065"/>
                </a:cubicBezTo>
                <a:cubicBezTo>
                  <a:pt x="11621" y="1076"/>
                  <a:pt x="11621" y="1076"/>
                  <a:pt x="11634" y="1076"/>
                </a:cubicBezTo>
                <a:cubicBezTo>
                  <a:pt x="11645" y="1076"/>
                  <a:pt x="11657" y="1065"/>
                  <a:pt x="11657" y="1053"/>
                </a:cubicBezTo>
                <a:cubicBezTo>
                  <a:pt x="11669" y="1029"/>
                  <a:pt x="11657" y="1005"/>
                  <a:pt x="11645" y="1005"/>
                </a:cubicBezTo>
                <a:cubicBezTo>
                  <a:pt x="11563" y="970"/>
                  <a:pt x="11492" y="947"/>
                  <a:pt x="11408" y="923"/>
                </a:cubicBezTo>
                <a:close/>
                <a:moveTo>
                  <a:pt x="11850" y="1083"/>
                </a:moveTo>
                <a:cubicBezTo>
                  <a:pt x="11834" y="1083"/>
                  <a:pt x="11823" y="1092"/>
                  <a:pt x="11823" y="1100"/>
                </a:cubicBezTo>
                <a:cubicBezTo>
                  <a:pt x="11810" y="1124"/>
                  <a:pt x="11823" y="1147"/>
                  <a:pt x="11846" y="1147"/>
                </a:cubicBezTo>
                <a:cubicBezTo>
                  <a:pt x="11917" y="1183"/>
                  <a:pt x="11988" y="1207"/>
                  <a:pt x="12070" y="1230"/>
                </a:cubicBezTo>
                <a:cubicBezTo>
                  <a:pt x="12070" y="1242"/>
                  <a:pt x="12070" y="1242"/>
                  <a:pt x="12083" y="1242"/>
                </a:cubicBezTo>
                <a:cubicBezTo>
                  <a:pt x="12094" y="1242"/>
                  <a:pt x="12106" y="1230"/>
                  <a:pt x="12106" y="1218"/>
                </a:cubicBezTo>
                <a:cubicBezTo>
                  <a:pt x="12118" y="1194"/>
                  <a:pt x="12106" y="1171"/>
                  <a:pt x="12094" y="1171"/>
                </a:cubicBezTo>
                <a:cubicBezTo>
                  <a:pt x="12012" y="1136"/>
                  <a:pt x="11941" y="1112"/>
                  <a:pt x="11870" y="1089"/>
                </a:cubicBezTo>
                <a:cubicBezTo>
                  <a:pt x="11863" y="1085"/>
                  <a:pt x="11856" y="1083"/>
                  <a:pt x="11850" y="1083"/>
                </a:cubicBezTo>
                <a:close/>
                <a:moveTo>
                  <a:pt x="12319" y="1254"/>
                </a:moveTo>
                <a:cubicBezTo>
                  <a:pt x="12296" y="1254"/>
                  <a:pt x="12272" y="1254"/>
                  <a:pt x="12272" y="1278"/>
                </a:cubicBezTo>
                <a:cubicBezTo>
                  <a:pt x="12260" y="1289"/>
                  <a:pt x="12272" y="1313"/>
                  <a:pt x="12283" y="1325"/>
                </a:cubicBezTo>
                <a:cubicBezTo>
                  <a:pt x="12366" y="1349"/>
                  <a:pt x="12437" y="1384"/>
                  <a:pt x="12508" y="1420"/>
                </a:cubicBezTo>
                <a:lnTo>
                  <a:pt x="12520" y="1420"/>
                </a:lnTo>
                <a:cubicBezTo>
                  <a:pt x="12532" y="1420"/>
                  <a:pt x="12543" y="1407"/>
                  <a:pt x="12556" y="1396"/>
                </a:cubicBezTo>
                <a:cubicBezTo>
                  <a:pt x="12567" y="1372"/>
                  <a:pt x="12556" y="1360"/>
                  <a:pt x="12532" y="1349"/>
                </a:cubicBezTo>
                <a:cubicBezTo>
                  <a:pt x="12461" y="1313"/>
                  <a:pt x="12390" y="1289"/>
                  <a:pt x="12319" y="1254"/>
                </a:cubicBezTo>
                <a:close/>
                <a:moveTo>
                  <a:pt x="12739" y="1438"/>
                </a:moveTo>
                <a:cubicBezTo>
                  <a:pt x="12726" y="1438"/>
                  <a:pt x="12718" y="1450"/>
                  <a:pt x="12709" y="1467"/>
                </a:cubicBezTo>
                <a:cubicBezTo>
                  <a:pt x="12698" y="1478"/>
                  <a:pt x="12709" y="1502"/>
                  <a:pt x="12732" y="1514"/>
                </a:cubicBezTo>
                <a:cubicBezTo>
                  <a:pt x="12803" y="1538"/>
                  <a:pt x="12874" y="1573"/>
                  <a:pt x="12945" y="1609"/>
                </a:cubicBezTo>
                <a:lnTo>
                  <a:pt x="12958" y="1609"/>
                </a:lnTo>
                <a:cubicBezTo>
                  <a:pt x="12969" y="1609"/>
                  <a:pt x="12981" y="1609"/>
                  <a:pt x="12993" y="1585"/>
                </a:cubicBezTo>
                <a:cubicBezTo>
                  <a:pt x="13005" y="1573"/>
                  <a:pt x="12993" y="1549"/>
                  <a:pt x="12981" y="1538"/>
                </a:cubicBezTo>
                <a:cubicBezTo>
                  <a:pt x="12898" y="1514"/>
                  <a:pt x="12827" y="1478"/>
                  <a:pt x="12756" y="1443"/>
                </a:cubicBezTo>
                <a:cubicBezTo>
                  <a:pt x="12750" y="1440"/>
                  <a:pt x="12744" y="1438"/>
                  <a:pt x="12739" y="1438"/>
                </a:cubicBezTo>
                <a:close/>
                <a:moveTo>
                  <a:pt x="13176" y="1639"/>
                </a:moveTo>
                <a:cubicBezTo>
                  <a:pt x="13163" y="1639"/>
                  <a:pt x="13155" y="1647"/>
                  <a:pt x="13147" y="1656"/>
                </a:cubicBezTo>
                <a:cubicBezTo>
                  <a:pt x="13134" y="1680"/>
                  <a:pt x="13147" y="1703"/>
                  <a:pt x="13158" y="1715"/>
                </a:cubicBezTo>
                <a:cubicBezTo>
                  <a:pt x="13229" y="1738"/>
                  <a:pt x="13300" y="1774"/>
                  <a:pt x="13371" y="1809"/>
                </a:cubicBezTo>
                <a:cubicBezTo>
                  <a:pt x="13383" y="1821"/>
                  <a:pt x="13383" y="1821"/>
                  <a:pt x="13395" y="1821"/>
                </a:cubicBezTo>
                <a:cubicBezTo>
                  <a:pt x="13407" y="1821"/>
                  <a:pt x="13418" y="1809"/>
                  <a:pt x="13418" y="1798"/>
                </a:cubicBezTo>
                <a:cubicBezTo>
                  <a:pt x="13430" y="1786"/>
                  <a:pt x="13430" y="1762"/>
                  <a:pt x="13407" y="1751"/>
                </a:cubicBezTo>
                <a:lnTo>
                  <a:pt x="13194" y="1644"/>
                </a:lnTo>
                <a:cubicBezTo>
                  <a:pt x="13187" y="1640"/>
                  <a:pt x="13181" y="1639"/>
                  <a:pt x="13176" y="1639"/>
                </a:cubicBezTo>
                <a:close/>
                <a:moveTo>
                  <a:pt x="13608" y="1852"/>
                </a:moveTo>
                <a:cubicBezTo>
                  <a:pt x="13596" y="1852"/>
                  <a:pt x="13581" y="1863"/>
                  <a:pt x="13572" y="1880"/>
                </a:cubicBezTo>
                <a:cubicBezTo>
                  <a:pt x="13560" y="1892"/>
                  <a:pt x="13572" y="1916"/>
                  <a:pt x="13584" y="1927"/>
                </a:cubicBezTo>
                <a:lnTo>
                  <a:pt x="13796" y="2034"/>
                </a:lnTo>
                <a:lnTo>
                  <a:pt x="13820" y="2034"/>
                </a:lnTo>
                <a:cubicBezTo>
                  <a:pt x="13832" y="2034"/>
                  <a:pt x="13844" y="2034"/>
                  <a:pt x="13844" y="2022"/>
                </a:cubicBezTo>
                <a:cubicBezTo>
                  <a:pt x="13856" y="1998"/>
                  <a:pt x="13856" y="1987"/>
                  <a:pt x="13832" y="1975"/>
                </a:cubicBezTo>
                <a:cubicBezTo>
                  <a:pt x="13761" y="1940"/>
                  <a:pt x="13691" y="1892"/>
                  <a:pt x="13620" y="1856"/>
                </a:cubicBezTo>
                <a:cubicBezTo>
                  <a:pt x="13616" y="1853"/>
                  <a:pt x="13612" y="1852"/>
                  <a:pt x="13608" y="1852"/>
                </a:cubicBezTo>
                <a:close/>
                <a:moveTo>
                  <a:pt x="14021" y="2086"/>
                </a:moveTo>
                <a:cubicBezTo>
                  <a:pt x="14012" y="2086"/>
                  <a:pt x="14005" y="2091"/>
                  <a:pt x="13998" y="2105"/>
                </a:cubicBezTo>
                <a:cubicBezTo>
                  <a:pt x="13986" y="2117"/>
                  <a:pt x="13986" y="2140"/>
                  <a:pt x="14009" y="2153"/>
                </a:cubicBezTo>
                <a:cubicBezTo>
                  <a:pt x="14080" y="2187"/>
                  <a:pt x="14151" y="2235"/>
                  <a:pt x="14211" y="2271"/>
                </a:cubicBezTo>
                <a:lnTo>
                  <a:pt x="14234" y="2271"/>
                </a:lnTo>
                <a:cubicBezTo>
                  <a:pt x="14246" y="2271"/>
                  <a:pt x="14258" y="2271"/>
                  <a:pt x="14269" y="2258"/>
                </a:cubicBezTo>
                <a:cubicBezTo>
                  <a:pt x="14269" y="2235"/>
                  <a:pt x="14269" y="2223"/>
                  <a:pt x="14258" y="2211"/>
                </a:cubicBezTo>
                <a:cubicBezTo>
                  <a:pt x="14187" y="2164"/>
                  <a:pt x="14116" y="2129"/>
                  <a:pt x="14045" y="2093"/>
                </a:cubicBezTo>
                <a:cubicBezTo>
                  <a:pt x="14036" y="2088"/>
                  <a:pt x="14028" y="2086"/>
                  <a:pt x="14021" y="2086"/>
                </a:cubicBezTo>
                <a:close/>
                <a:moveTo>
                  <a:pt x="14446" y="2325"/>
                </a:moveTo>
                <a:cubicBezTo>
                  <a:pt x="14434" y="2325"/>
                  <a:pt x="14420" y="2333"/>
                  <a:pt x="14411" y="2342"/>
                </a:cubicBezTo>
                <a:cubicBezTo>
                  <a:pt x="14400" y="2365"/>
                  <a:pt x="14400" y="2377"/>
                  <a:pt x="14423" y="2389"/>
                </a:cubicBezTo>
                <a:cubicBezTo>
                  <a:pt x="14494" y="2436"/>
                  <a:pt x="14553" y="2471"/>
                  <a:pt x="14624" y="2519"/>
                </a:cubicBezTo>
                <a:lnTo>
                  <a:pt x="14648" y="2519"/>
                </a:lnTo>
                <a:cubicBezTo>
                  <a:pt x="14660" y="2519"/>
                  <a:pt x="14671" y="2519"/>
                  <a:pt x="14671" y="2507"/>
                </a:cubicBezTo>
                <a:cubicBezTo>
                  <a:pt x="14684" y="2495"/>
                  <a:pt x="14684" y="2471"/>
                  <a:pt x="14660" y="2460"/>
                </a:cubicBezTo>
                <a:cubicBezTo>
                  <a:pt x="14589" y="2413"/>
                  <a:pt x="14529" y="2377"/>
                  <a:pt x="14458" y="2329"/>
                </a:cubicBezTo>
                <a:cubicBezTo>
                  <a:pt x="14455" y="2326"/>
                  <a:pt x="14451" y="2325"/>
                  <a:pt x="14446" y="2325"/>
                </a:cubicBezTo>
                <a:close/>
                <a:moveTo>
                  <a:pt x="14842" y="2582"/>
                </a:moveTo>
                <a:cubicBezTo>
                  <a:pt x="14832" y="2582"/>
                  <a:pt x="14820" y="2588"/>
                  <a:pt x="14813" y="2602"/>
                </a:cubicBezTo>
                <a:cubicBezTo>
                  <a:pt x="14802" y="2613"/>
                  <a:pt x="14813" y="2637"/>
                  <a:pt x="14825" y="2649"/>
                </a:cubicBezTo>
                <a:cubicBezTo>
                  <a:pt x="14896" y="2696"/>
                  <a:pt x="14955" y="2731"/>
                  <a:pt x="15026" y="2779"/>
                </a:cubicBezTo>
                <a:cubicBezTo>
                  <a:pt x="15026" y="2791"/>
                  <a:pt x="15038" y="2791"/>
                  <a:pt x="15038" y="2791"/>
                </a:cubicBezTo>
                <a:cubicBezTo>
                  <a:pt x="15050" y="2791"/>
                  <a:pt x="15062" y="2779"/>
                  <a:pt x="15073" y="2767"/>
                </a:cubicBezTo>
                <a:cubicBezTo>
                  <a:pt x="15085" y="2755"/>
                  <a:pt x="15085" y="2731"/>
                  <a:pt x="15062" y="2720"/>
                </a:cubicBezTo>
                <a:cubicBezTo>
                  <a:pt x="15002" y="2673"/>
                  <a:pt x="14931" y="2637"/>
                  <a:pt x="14860" y="2589"/>
                </a:cubicBezTo>
                <a:cubicBezTo>
                  <a:pt x="14856" y="2585"/>
                  <a:pt x="14849" y="2582"/>
                  <a:pt x="14842" y="2582"/>
                </a:cubicBezTo>
                <a:close/>
                <a:moveTo>
                  <a:pt x="15239" y="2853"/>
                </a:moveTo>
                <a:cubicBezTo>
                  <a:pt x="15230" y="2853"/>
                  <a:pt x="15221" y="2856"/>
                  <a:pt x="15215" y="2862"/>
                </a:cubicBezTo>
                <a:cubicBezTo>
                  <a:pt x="15204" y="2885"/>
                  <a:pt x="15204" y="2909"/>
                  <a:pt x="15215" y="2920"/>
                </a:cubicBezTo>
                <a:cubicBezTo>
                  <a:pt x="15286" y="2968"/>
                  <a:pt x="15346" y="3015"/>
                  <a:pt x="15417" y="3062"/>
                </a:cubicBezTo>
                <a:lnTo>
                  <a:pt x="15440" y="3062"/>
                </a:lnTo>
                <a:cubicBezTo>
                  <a:pt x="15451" y="3062"/>
                  <a:pt x="15451" y="3062"/>
                  <a:pt x="15464" y="3051"/>
                </a:cubicBezTo>
                <a:cubicBezTo>
                  <a:pt x="15475" y="3027"/>
                  <a:pt x="15475" y="3015"/>
                  <a:pt x="15451" y="3004"/>
                </a:cubicBezTo>
                <a:cubicBezTo>
                  <a:pt x="15393" y="2956"/>
                  <a:pt x="15322" y="2909"/>
                  <a:pt x="15262" y="2862"/>
                </a:cubicBezTo>
                <a:cubicBezTo>
                  <a:pt x="15257" y="2856"/>
                  <a:pt x="15248" y="2853"/>
                  <a:pt x="15239" y="2853"/>
                </a:cubicBezTo>
                <a:close/>
                <a:moveTo>
                  <a:pt x="15619" y="3136"/>
                </a:moveTo>
                <a:cubicBezTo>
                  <a:pt x="15608" y="3136"/>
                  <a:pt x="15600" y="3139"/>
                  <a:pt x="15593" y="3146"/>
                </a:cubicBezTo>
                <a:cubicBezTo>
                  <a:pt x="15582" y="3169"/>
                  <a:pt x="15593" y="3193"/>
                  <a:pt x="15606" y="3204"/>
                </a:cubicBezTo>
                <a:cubicBezTo>
                  <a:pt x="15664" y="3251"/>
                  <a:pt x="15735" y="3299"/>
                  <a:pt x="15795" y="3346"/>
                </a:cubicBezTo>
                <a:cubicBezTo>
                  <a:pt x="15806" y="3346"/>
                  <a:pt x="15806" y="3358"/>
                  <a:pt x="15818" y="3358"/>
                </a:cubicBezTo>
                <a:cubicBezTo>
                  <a:pt x="15830" y="3358"/>
                  <a:pt x="15842" y="3346"/>
                  <a:pt x="15842" y="3335"/>
                </a:cubicBezTo>
                <a:cubicBezTo>
                  <a:pt x="15853" y="3322"/>
                  <a:pt x="15853" y="3299"/>
                  <a:pt x="15842" y="3287"/>
                </a:cubicBezTo>
                <a:cubicBezTo>
                  <a:pt x="15771" y="3240"/>
                  <a:pt x="15712" y="3193"/>
                  <a:pt x="15653" y="3146"/>
                </a:cubicBezTo>
                <a:cubicBezTo>
                  <a:pt x="15641" y="3139"/>
                  <a:pt x="15629" y="3136"/>
                  <a:pt x="15619" y="3136"/>
                </a:cubicBezTo>
                <a:close/>
                <a:moveTo>
                  <a:pt x="15997" y="3432"/>
                </a:moveTo>
                <a:cubicBezTo>
                  <a:pt x="15987" y="3432"/>
                  <a:pt x="15978" y="3435"/>
                  <a:pt x="15972" y="3441"/>
                </a:cubicBezTo>
                <a:cubicBezTo>
                  <a:pt x="15960" y="3464"/>
                  <a:pt x="15960" y="3488"/>
                  <a:pt x="15984" y="3500"/>
                </a:cubicBezTo>
                <a:lnTo>
                  <a:pt x="16161" y="3642"/>
                </a:lnTo>
                <a:cubicBezTo>
                  <a:pt x="16173" y="3653"/>
                  <a:pt x="16184" y="3653"/>
                  <a:pt x="16184" y="3653"/>
                </a:cubicBezTo>
                <a:cubicBezTo>
                  <a:pt x="16197" y="3653"/>
                  <a:pt x="16208" y="3653"/>
                  <a:pt x="16220" y="3642"/>
                </a:cubicBezTo>
                <a:cubicBezTo>
                  <a:pt x="16232" y="3630"/>
                  <a:pt x="16220" y="3606"/>
                  <a:pt x="16208" y="3595"/>
                </a:cubicBezTo>
                <a:cubicBezTo>
                  <a:pt x="16149" y="3535"/>
                  <a:pt x="16090" y="3488"/>
                  <a:pt x="16031" y="3441"/>
                </a:cubicBezTo>
                <a:cubicBezTo>
                  <a:pt x="16019" y="3435"/>
                  <a:pt x="16008" y="3432"/>
                  <a:pt x="15997" y="3432"/>
                </a:cubicBezTo>
                <a:close/>
                <a:moveTo>
                  <a:pt x="16363" y="3739"/>
                </a:moveTo>
                <a:cubicBezTo>
                  <a:pt x="16353" y="3739"/>
                  <a:pt x="16344" y="3742"/>
                  <a:pt x="16339" y="3748"/>
                </a:cubicBezTo>
                <a:cubicBezTo>
                  <a:pt x="16326" y="3772"/>
                  <a:pt x="16326" y="3795"/>
                  <a:pt x="16350" y="3808"/>
                </a:cubicBezTo>
                <a:cubicBezTo>
                  <a:pt x="16410" y="3855"/>
                  <a:pt x="16468" y="3913"/>
                  <a:pt x="16528" y="3961"/>
                </a:cubicBezTo>
                <a:cubicBezTo>
                  <a:pt x="16528" y="3973"/>
                  <a:pt x="16539" y="3973"/>
                  <a:pt x="16551" y="3973"/>
                </a:cubicBezTo>
                <a:cubicBezTo>
                  <a:pt x="16563" y="3973"/>
                  <a:pt x="16563" y="3973"/>
                  <a:pt x="16575" y="3961"/>
                </a:cubicBezTo>
                <a:cubicBezTo>
                  <a:pt x="16586" y="3949"/>
                  <a:pt x="16586" y="3926"/>
                  <a:pt x="16575" y="3913"/>
                </a:cubicBezTo>
                <a:cubicBezTo>
                  <a:pt x="16515" y="3855"/>
                  <a:pt x="16457" y="3808"/>
                  <a:pt x="16397" y="3748"/>
                </a:cubicBezTo>
                <a:cubicBezTo>
                  <a:pt x="16385" y="3742"/>
                  <a:pt x="16374" y="3739"/>
                  <a:pt x="16363" y="3739"/>
                </a:cubicBezTo>
                <a:close/>
                <a:moveTo>
                  <a:pt x="16727" y="4058"/>
                </a:moveTo>
                <a:cubicBezTo>
                  <a:pt x="16717" y="4058"/>
                  <a:pt x="16705" y="4061"/>
                  <a:pt x="16693" y="4068"/>
                </a:cubicBezTo>
                <a:cubicBezTo>
                  <a:pt x="16681" y="4091"/>
                  <a:pt x="16681" y="4115"/>
                  <a:pt x="16705" y="4126"/>
                </a:cubicBezTo>
                <a:cubicBezTo>
                  <a:pt x="16764" y="4174"/>
                  <a:pt x="16811" y="4233"/>
                  <a:pt x="16870" y="4292"/>
                </a:cubicBezTo>
                <a:cubicBezTo>
                  <a:pt x="16882" y="4292"/>
                  <a:pt x="16894" y="4304"/>
                  <a:pt x="16894" y="4304"/>
                </a:cubicBezTo>
                <a:cubicBezTo>
                  <a:pt x="16906" y="4304"/>
                  <a:pt x="16917" y="4292"/>
                  <a:pt x="16930" y="4292"/>
                </a:cubicBezTo>
                <a:cubicBezTo>
                  <a:pt x="16941" y="4268"/>
                  <a:pt x="16941" y="4244"/>
                  <a:pt x="16917" y="4233"/>
                </a:cubicBezTo>
                <a:lnTo>
                  <a:pt x="16752" y="4068"/>
                </a:lnTo>
                <a:cubicBezTo>
                  <a:pt x="16746" y="4061"/>
                  <a:pt x="16737" y="4058"/>
                  <a:pt x="16727" y="4058"/>
                </a:cubicBezTo>
                <a:close/>
                <a:moveTo>
                  <a:pt x="17071" y="4392"/>
                </a:moveTo>
                <a:cubicBezTo>
                  <a:pt x="17062" y="4392"/>
                  <a:pt x="17054" y="4398"/>
                  <a:pt x="17048" y="4410"/>
                </a:cubicBezTo>
                <a:cubicBezTo>
                  <a:pt x="17024" y="4422"/>
                  <a:pt x="17024" y="4446"/>
                  <a:pt x="17048" y="4457"/>
                </a:cubicBezTo>
                <a:cubicBezTo>
                  <a:pt x="17095" y="4517"/>
                  <a:pt x="17154" y="4564"/>
                  <a:pt x="17213" y="4623"/>
                </a:cubicBezTo>
                <a:cubicBezTo>
                  <a:pt x="17213" y="4635"/>
                  <a:pt x="17225" y="4635"/>
                  <a:pt x="17237" y="4635"/>
                </a:cubicBezTo>
                <a:cubicBezTo>
                  <a:pt x="17248" y="4635"/>
                  <a:pt x="17261" y="4635"/>
                  <a:pt x="17261" y="4623"/>
                </a:cubicBezTo>
                <a:cubicBezTo>
                  <a:pt x="17272" y="4611"/>
                  <a:pt x="17272" y="4588"/>
                  <a:pt x="17261" y="4575"/>
                </a:cubicBezTo>
                <a:cubicBezTo>
                  <a:pt x="17201" y="4517"/>
                  <a:pt x="17154" y="4457"/>
                  <a:pt x="17095" y="4410"/>
                </a:cubicBezTo>
                <a:cubicBezTo>
                  <a:pt x="17089" y="4398"/>
                  <a:pt x="17080" y="4392"/>
                  <a:pt x="17071" y="4392"/>
                </a:cubicBezTo>
                <a:close/>
                <a:moveTo>
                  <a:pt x="17398" y="4739"/>
                </a:moveTo>
                <a:cubicBezTo>
                  <a:pt x="17391" y="4739"/>
                  <a:pt x="17384" y="4743"/>
                  <a:pt x="17379" y="4753"/>
                </a:cubicBezTo>
                <a:cubicBezTo>
                  <a:pt x="17367" y="4765"/>
                  <a:pt x="17367" y="4788"/>
                  <a:pt x="17379" y="4801"/>
                </a:cubicBezTo>
                <a:cubicBezTo>
                  <a:pt x="17426" y="4859"/>
                  <a:pt x="17485" y="4919"/>
                  <a:pt x="17532" y="4977"/>
                </a:cubicBezTo>
                <a:cubicBezTo>
                  <a:pt x="17544" y="4977"/>
                  <a:pt x="17556" y="4990"/>
                  <a:pt x="17568" y="4990"/>
                </a:cubicBezTo>
                <a:cubicBezTo>
                  <a:pt x="17568" y="4990"/>
                  <a:pt x="17579" y="4990"/>
                  <a:pt x="17592" y="4977"/>
                </a:cubicBezTo>
                <a:cubicBezTo>
                  <a:pt x="17603" y="4966"/>
                  <a:pt x="17603" y="4942"/>
                  <a:pt x="17592" y="4930"/>
                </a:cubicBezTo>
                <a:cubicBezTo>
                  <a:pt x="17532" y="4872"/>
                  <a:pt x="17485" y="4812"/>
                  <a:pt x="17426" y="4753"/>
                </a:cubicBezTo>
                <a:cubicBezTo>
                  <a:pt x="17419" y="4746"/>
                  <a:pt x="17408" y="4739"/>
                  <a:pt x="17398" y="4739"/>
                </a:cubicBezTo>
                <a:close/>
                <a:moveTo>
                  <a:pt x="17722" y="5099"/>
                </a:moveTo>
                <a:cubicBezTo>
                  <a:pt x="17713" y="5099"/>
                  <a:pt x="17704" y="5102"/>
                  <a:pt x="17698" y="5108"/>
                </a:cubicBezTo>
                <a:cubicBezTo>
                  <a:pt x="17686" y="5119"/>
                  <a:pt x="17686" y="5143"/>
                  <a:pt x="17698" y="5155"/>
                </a:cubicBezTo>
                <a:cubicBezTo>
                  <a:pt x="17745" y="5214"/>
                  <a:pt x="17804" y="5273"/>
                  <a:pt x="17852" y="5332"/>
                </a:cubicBezTo>
                <a:cubicBezTo>
                  <a:pt x="17863" y="5344"/>
                  <a:pt x="17863" y="5344"/>
                  <a:pt x="17875" y="5344"/>
                </a:cubicBezTo>
                <a:lnTo>
                  <a:pt x="17899" y="5344"/>
                </a:lnTo>
                <a:cubicBezTo>
                  <a:pt x="17923" y="5321"/>
                  <a:pt x="17923" y="5308"/>
                  <a:pt x="17910" y="5285"/>
                </a:cubicBezTo>
                <a:cubicBezTo>
                  <a:pt x="17852" y="5226"/>
                  <a:pt x="17804" y="5167"/>
                  <a:pt x="17745" y="5108"/>
                </a:cubicBezTo>
                <a:cubicBezTo>
                  <a:pt x="17739" y="5102"/>
                  <a:pt x="17730" y="5099"/>
                  <a:pt x="17722" y="5099"/>
                </a:cubicBezTo>
                <a:close/>
                <a:moveTo>
                  <a:pt x="18026" y="5457"/>
                </a:moveTo>
                <a:cubicBezTo>
                  <a:pt x="18019" y="5457"/>
                  <a:pt x="18012" y="5459"/>
                  <a:pt x="18005" y="5463"/>
                </a:cubicBezTo>
                <a:cubicBezTo>
                  <a:pt x="17994" y="5486"/>
                  <a:pt x="17994" y="5498"/>
                  <a:pt x="18005" y="5521"/>
                </a:cubicBezTo>
                <a:cubicBezTo>
                  <a:pt x="18052" y="5581"/>
                  <a:pt x="18100" y="5639"/>
                  <a:pt x="18159" y="5699"/>
                </a:cubicBezTo>
                <a:cubicBezTo>
                  <a:pt x="18159" y="5710"/>
                  <a:pt x="18170" y="5723"/>
                  <a:pt x="18183" y="5723"/>
                </a:cubicBezTo>
                <a:cubicBezTo>
                  <a:pt x="18194" y="5723"/>
                  <a:pt x="18194" y="5710"/>
                  <a:pt x="18206" y="5710"/>
                </a:cubicBezTo>
                <a:cubicBezTo>
                  <a:pt x="18218" y="5699"/>
                  <a:pt x="18218" y="5675"/>
                  <a:pt x="18206" y="5663"/>
                </a:cubicBezTo>
                <a:cubicBezTo>
                  <a:pt x="18159" y="5592"/>
                  <a:pt x="18112" y="5534"/>
                  <a:pt x="18065" y="5474"/>
                </a:cubicBezTo>
                <a:cubicBezTo>
                  <a:pt x="18056" y="5466"/>
                  <a:pt x="18042" y="5457"/>
                  <a:pt x="18026" y="5457"/>
                </a:cubicBezTo>
                <a:close/>
                <a:moveTo>
                  <a:pt x="18332" y="5833"/>
                </a:moveTo>
                <a:cubicBezTo>
                  <a:pt x="18325" y="5833"/>
                  <a:pt x="18318" y="5836"/>
                  <a:pt x="18312" y="5841"/>
                </a:cubicBezTo>
                <a:cubicBezTo>
                  <a:pt x="18289" y="5852"/>
                  <a:pt x="18289" y="5876"/>
                  <a:pt x="18301" y="5888"/>
                </a:cubicBezTo>
                <a:cubicBezTo>
                  <a:pt x="18348" y="5959"/>
                  <a:pt x="18396" y="6018"/>
                  <a:pt x="18443" y="6089"/>
                </a:cubicBezTo>
                <a:cubicBezTo>
                  <a:pt x="18454" y="6089"/>
                  <a:pt x="18467" y="6101"/>
                  <a:pt x="18478" y="6101"/>
                </a:cubicBezTo>
                <a:cubicBezTo>
                  <a:pt x="18478" y="6101"/>
                  <a:pt x="18490" y="6101"/>
                  <a:pt x="18490" y="6089"/>
                </a:cubicBezTo>
                <a:cubicBezTo>
                  <a:pt x="18514" y="6077"/>
                  <a:pt x="18514" y="6054"/>
                  <a:pt x="18502" y="6041"/>
                </a:cubicBezTo>
                <a:cubicBezTo>
                  <a:pt x="18454" y="5970"/>
                  <a:pt x="18407" y="5912"/>
                  <a:pt x="18360" y="5852"/>
                </a:cubicBezTo>
                <a:cubicBezTo>
                  <a:pt x="18353" y="5839"/>
                  <a:pt x="18342" y="5833"/>
                  <a:pt x="18332" y="5833"/>
                </a:cubicBezTo>
                <a:close/>
                <a:moveTo>
                  <a:pt x="18620" y="6222"/>
                </a:moveTo>
                <a:cubicBezTo>
                  <a:pt x="18611" y="6222"/>
                  <a:pt x="18602" y="6225"/>
                  <a:pt x="18596" y="6231"/>
                </a:cubicBezTo>
                <a:cubicBezTo>
                  <a:pt x="18572" y="6243"/>
                  <a:pt x="18572" y="6266"/>
                  <a:pt x="18585" y="6278"/>
                </a:cubicBezTo>
                <a:cubicBezTo>
                  <a:pt x="18632" y="6337"/>
                  <a:pt x="18679" y="6408"/>
                  <a:pt x="18727" y="6467"/>
                </a:cubicBezTo>
                <a:cubicBezTo>
                  <a:pt x="18727" y="6479"/>
                  <a:pt x="18738" y="6491"/>
                  <a:pt x="18750" y="6491"/>
                </a:cubicBezTo>
                <a:cubicBezTo>
                  <a:pt x="18762" y="6491"/>
                  <a:pt x="18774" y="6491"/>
                  <a:pt x="18774" y="6479"/>
                </a:cubicBezTo>
                <a:cubicBezTo>
                  <a:pt x="18785" y="6467"/>
                  <a:pt x="18798" y="6443"/>
                  <a:pt x="18785" y="6432"/>
                </a:cubicBezTo>
                <a:cubicBezTo>
                  <a:pt x="18738" y="6361"/>
                  <a:pt x="18691" y="6301"/>
                  <a:pt x="18643" y="6231"/>
                </a:cubicBezTo>
                <a:cubicBezTo>
                  <a:pt x="18638" y="6225"/>
                  <a:pt x="18629" y="6222"/>
                  <a:pt x="18620" y="6222"/>
                </a:cubicBezTo>
                <a:close/>
                <a:moveTo>
                  <a:pt x="18887" y="6613"/>
                </a:moveTo>
                <a:cubicBezTo>
                  <a:pt x="18880" y="6613"/>
                  <a:pt x="18873" y="6616"/>
                  <a:pt x="18868" y="6621"/>
                </a:cubicBezTo>
                <a:cubicBezTo>
                  <a:pt x="18856" y="6632"/>
                  <a:pt x="18845" y="6656"/>
                  <a:pt x="18856" y="6668"/>
                </a:cubicBezTo>
                <a:cubicBezTo>
                  <a:pt x="18903" y="6739"/>
                  <a:pt x="18951" y="6798"/>
                  <a:pt x="18987" y="6869"/>
                </a:cubicBezTo>
                <a:cubicBezTo>
                  <a:pt x="18998" y="6881"/>
                  <a:pt x="19010" y="6881"/>
                  <a:pt x="19022" y="6881"/>
                </a:cubicBezTo>
                <a:lnTo>
                  <a:pt x="19045" y="6881"/>
                </a:lnTo>
                <a:cubicBezTo>
                  <a:pt x="19058" y="6869"/>
                  <a:pt x="19058" y="6845"/>
                  <a:pt x="19045" y="6834"/>
                </a:cubicBezTo>
                <a:cubicBezTo>
                  <a:pt x="19010" y="6763"/>
                  <a:pt x="18963" y="6692"/>
                  <a:pt x="18916" y="6632"/>
                </a:cubicBezTo>
                <a:cubicBezTo>
                  <a:pt x="18909" y="6619"/>
                  <a:pt x="18898" y="6613"/>
                  <a:pt x="18887" y="6613"/>
                </a:cubicBezTo>
                <a:close/>
                <a:moveTo>
                  <a:pt x="19157" y="7015"/>
                </a:moveTo>
                <a:cubicBezTo>
                  <a:pt x="19148" y="7015"/>
                  <a:pt x="19138" y="7018"/>
                  <a:pt x="19129" y="7023"/>
                </a:cubicBezTo>
                <a:cubicBezTo>
                  <a:pt x="19116" y="7034"/>
                  <a:pt x="19105" y="7047"/>
                  <a:pt x="19116" y="7070"/>
                </a:cubicBezTo>
                <a:cubicBezTo>
                  <a:pt x="19164" y="7141"/>
                  <a:pt x="19199" y="7200"/>
                  <a:pt x="19247" y="7271"/>
                </a:cubicBezTo>
                <a:cubicBezTo>
                  <a:pt x="19258" y="7283"/>
                  <a:pt x="19270" y="7295"/>
                  <a:pt x="19282" y="7295"/>
                </a:cubicBezTo>
                <a:lnTo>
                  <a:pt x="19294" y="7283"/>
                </a:lnTo>
                <a:cubicBezTo>
                  <a:pt x="19318" y="7271"/>
                  <a:pt x="19318" y="7247"/>
                  <a:pt x="19305" y="7236"/>
                </a:cubicBezTo>
                <a:cubicBezTo>
                  <a:pt x="19270" y="7165"/>
                  <a:pt x="19223" y="7094"/>
                  <a:pt x="19176" y="7034"/>
                </a:cubicBezTo>
                <a:cubicBezTo>
                  <a:pt x="19176" y="7021"/>
                  <a:pt x="19168" y="7015"/>
                  <a:pt x="19157" y="7015"/>
                </a:cubicBezTo>
                <a:close/>
                <a:moveTo>
                  <a:pt x="19397" y="7420"/>
                </a:moveTo>
                <a:cubicBezTo>
                  <a:pt x="19390" y="7420"/>
                  <a:pt x="19383" y="7421"/>
                  <a:pt x="19376" y="7425"/>
                </a:cubicBezTo>
                <a:cubicBezTo>
                  <a:pt x="19365" y="7436"/>
                  <a:pt x="19365" y="7460"/>
                  <a:pt x="19365" y="7472"/>
                </a:cubicBezTo>
                <a:cubicBezTo>
                  <a:pt x="19412" y="7543"/>
                  <a:pt x="19447" y="7614"/>
                  <a:pt x="19495" y="7685"/>
                </a:cubicBezTo>
                <a:cubicBezTo>
                  <a:pt x="19495" y="7696"/>
                  <a:pt x="19507" y="7696"/>
                  <a:pt x="19518" y="7696"/>
                </a:cubicBezTo>
                <a:lnTo>
                  <a:pt x="19542" y="7696"/>
                </a:lnTo>
                <a:cubicBezTo>
                  <a:pt x="19554" y="7685"/>
                  <a:pt x="19565" y="7661"/>
                  <a:pt x="19554" y="7649"/>
                </a:cubicBezTo>
                <a:cubicBezTo>
                  <a:pt x="19507" y="7578"/>
                  <a:pt x="19471" y="7507"/>
                  <a:pt x="19436" y="7436"/>
                </a:cubicBezTo>
                <a:cubicBezTo>
                  <a:pt x="19427" y="7428"/>
                  <a:pt x="19413" y="7420"/>
                  <a:pt x="19397" y="7420"/>
                </a:cubicBezTo>
                <a:close/>
                <a:moveTo>
                  <a:pt x="19625" y="7838"/>
                </a:moveTo>
                <a:cubicBezTo>
                  <a:pt x="19601" y="7851"/>
                  <a:pt x="19601" y="7874"/>
                  <a:pt x="19613" y="7886"/>
                </a:cubicBezTo>
                <a:lnTo>
                  <a:pt x="19720" y="8098"/>
                </a:lnTo>
                <a:cubicBezTo>
                  <a:pt x="19731" y="8111"/>
                  <a:pt x="19743" y="8122"/>
                  <a:pt x="19755" y="8122"/>
                </a:cubicBezTo>
                <a:cubicBezTo>
                  <a:pt x="19755" y="8122"/>
                  <a:pt x="19767" y="8122"/>
                  <a:pt x="19767" y="8111"/>
                </a:cubicBezTo>
                <a:cubicBezTo>
                  <a:pt x="19791" y="8111"/>
                  <a:pt x="19791" y="8087"/>
                  <a:pt x="19791" y="8063"/>
                </a:cubicBezTo>
                <a:cubicBezTo>
                  <a:pt x="19743" y="7992"/>
                  <a:pt x="19707" y="7922"/>
                  <a:pt x="19672" y="7862"/>
                </a:cubicBezTo>
                <a:cubicBezTo>
                  <a:pt x="19660" y="7838"/>
                  <a:pt x="19636" y="7838"/>
                  <a:pt x="19625" y="7838"/>
                </a:cubicBezTo>
                <a:close/>
                <a:moveTo>
                  <a:pt x="19862" y="8259"/>
                </a:moveTo>
                <a:cubicBezTo>
                  <a:pt x="19857" y="8259"/>
                  <a:pt x="19853" y="8261"/>
                  <a:pt x="19849" y="8264"/>
                </a:cubicBezTo>
                <a:cubicBezTo>
                  <a:pt x="19826" y="8276"/>
                  <a:pt x="19826" y="8300"/>
                  <a:pt x="19838" y="8311"/>
                </a:cubicBezTo>
                <a:lnTo>
                  <a:pt x="19944" y="8524"/>
                </a:lnTo>
                <a:cubicBezTo>
                  <a:pt x="19944" y="8536"/>
                  <a:pt x="19956" y="8548"/>
                  <a:pt x="19980" y="8548"/>
                </a:cubicBezTo>
                <a:cubicBezTo>
                  <a:pt x="19980" y="8548"/>
                  <a:pt x="19991" y="8548"/>
                  <a:pt x="19991" y="8536"/>
                </a:cubicBezTo>
                <a:cubicBezTo>
                  <a:pt x="20003" y="8536"/>
                  <a:pt x="20015" y="8513"/>
                  <a:pt x="20003" y="8489"/>
                </a:cubicBezTo>
                <a:lnTo>
                  <a:pt x="19896" y="8276"/>
                </a:lnTo>
                <a:cubicBezTo>
                  <a:pt x="19888" y="8267"/>
                  <a:pt x="19874" y="8259"/>
                  <a:pt x="19862" y="8259"/>
                </a:cubicBezTo>
                <a:close/>
                <a:moveTo>
                  <a:pt x="20080" y="8685"/>
                </a:moveTo>
                <a:cubicBezTo>
                  <a:pt x="20075" y="8685"/>
                  <a:pt x="20068" y="8686"/>
                  <a:pt x="20062" y="8689"/>
                </a:cubicBezTo>
                <a:cubicBezTo>
                  <a:pt x="20051" y="8702"/>
                  <a:pt x="20038" y="8725"/>
                  <a:pt x="20051" y="8737"/>
                </a:cubicBezTo>
                <a:lnTo>
                  <a:pt x="20157" y="8950"/>
                </a:lnTo>
                <a:cubicBezTo>
                  <a:pt x="20157" y="8973"/>
                  <a:pt x="20169" y="8973"/>
                  <a:pt x="20180" y="8973"/>
                </a:cubicBezTo>
                <a:lnTo>
                  <a:pt x="20204" y="8973"/>
                </a:lnTo>
                <a:cubicBezTo>
                  <a:pt x="20216" y="8962"/>
                  <a:pt x="20227" y="8938"/>
                  <a:pt x="20216" y="8926"/>
                </a:cubicBezTo>
                <a:lnTo>
                  <a:pt x="20109" y="8713"/>
                </a:lnTo>
                <a:cubicBezTo>
                  <a:pt x="20109" y="8696"/>
                  <a:pt x="20097" y="8685"/>
                  <a:pt x="20080" y="8685"/>
                </a:cubicBezTo>
                <a:close/>
                <a:moveTo>
                  <a:pt x="20288" y="9122"/>
                </a:moveTo>
                <a:cubicBezTo>
                  <a:pt x="20283" y="9122"/>
                  <a:pt x="20278" y="9124"/>
                  <a:pt x="20275" y="9127"/>
                </a:cubicBezTo>
                <a:cubicBezTo>
                  <a:pt x="20251" y="9127"/>
                  <a:pt x="20240" y="9151"/>
                  <a:pt x="20251" y="9175"/>
                </a:cubicBezTo>
                <a:cubicBezTo>
                  <a:pt x="20287" y="9246"/>
                  <a:pt x="20322" y="9317"/>
                  <a:pt x="20346" y="9387"/>
                </a:cubicBezTo>
                <a:cubicBezTo>
                  <a:pt x="20358" y="9399"/>
                  <a:pt x="20369" y="9411"/>
                  <a:pt x="20382" y="9411"/>
                </a:cubicBezTo>
                <a:lnTo>
                  <a:pt x="20393" y="9411"/>
                </a:lnTo>
                <a:cubicBezTo>
                  <a:pt x="20417" y="9399"/>
                  <a:pt x="20429" y="9375"/>
                  <a:pt x="20417" y="9364"/>
                </a:cubicBezTo>
                <a:cubicBezTo>
                  <a:pt x="20382" y="9293"/>
                  <a:pt x="20346" y="9210"/>
                  <a:pt x="20322" y="9139"/>
                </a:cubicBezTo>
                <a:cubicBezTo>
                  <a:pt x="20314" y="9131"/>
                  <a:pt x="20300" y="9122"/>
                  <a:pt x="20288" y="9122"/>
                </a:cubicBezTo>
                <a:close/>
                <a:moveTo>
                  <a:pt x="20482" y="9560"/>
                </a:moveTo>
                <a:cubicBezTo>
                  <a:pt x="20477" y="9560"/>
                  <a:pt x="20471" y="9561"/>
                  <a:pt x="20464" y="9564"/>
                </a:cubicBezTo>
                <a:cubicBezTo>
                  <a:pt x="20440" y="9564"/>
                  <a:pt x="20440" y="9588"/>
                  <a:pt x="20440" y="9612"/>
                </a:cubicBezTo>
                <a:cubicBezTo>
                  <a:pt x="20476" y="9683"/>
                  <a:pt x="20511" y="9753"/>
                  <a:pt x="20535" y="9824"/>
                </a:cubicBezTo>
                <a:cubicBezTo>
                  <a:pt x="20547" y="9848"/>
                  <a:pt x="20558" y="9848"/>
                  <a:pt x="20571" y="9848"/>
                </a:cubicBezTo>
                <a:lnTo>
                  <a:pt x="20582" y="9848"/>
                </a:lnTo>
                <a:cubicBezTo>
                  <a:pt x="20606" y="9837"/>
                  <a:pt x="20618" y="9824"/>
                  <a:pt x="20606" y="9801"/>
                </a:cubicBezTo>
                <a:cubicBezTo>
                  <a:pt x="20571" y="9730"/>
                  <a:pt x="20547" y="9659"/>
                  <a:pt x="20511" y="9577"/>
                </a:cubicBezTo>
                <a:cubicBezTo>
                  <a:pt x="20503" y="9568"/>
                  <a:pt x="20495" y="9560"/>
                  <a:pt x="20482" y="956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198402" y="2993664"/>
            <a:ext cx="4244744" cy="2301807"/>
          </a:xfrm>
          <a:custGeom>
            <a:avLst/>
            <a:gdLst/>
            <a:ahLst/>
            <a:cxnLst/>
            <a:rect l="l" t="t" r="r" b="b"/>
            <a:pathLst>
              <a:path w="26140" h="14175" extrusionOk="0">
                <a:moveTo>
                  <a:pt x="19377" y="0"/>
                </a:moveTo>
                <a:cubicBezTo>
                  <a:pt x="19365" y="0"/>
                  <a:pt x="19341" y="24"/>
                  <a:pt x="19341" y="35"/>
                </a:cubicBezTo>
                <a:cubicBezTo>
                  <a:pt x="19341" y="59"/>
                  <a:pt x="19365" y="71"/>
                  <a:pt x="19377" y="71"/>
                </a:cubicBezTo>
                <a:lnTo>
                  <a:pt x="19625" y="71"/>
                </a:lnTo>
                <a:cubicBezTo>
                  <a:pt x="19637" y="71"/>
                  <a:pt x="19661" y="59"/>
                  <a:pt x="19661" y="35"/>
                </a:cubicBezTo>
                <a:cubicBezTo>
                  <a:pt x="19661" y="24"/>
                  <a:pt x="19637" y="0"/>
                  <a:pt x="19625" y="0"/>
                </a:cubicBezTo>
                <a:close/>
                <a:moveTo>
                  <a:pt x="19861" y="0"/>
                </a:moveTo>
                <a:cubicBezTo>
                  <a:pt x="19838" y="0"/>
                  <a:pt x="19826" y="24"/>
                  <a:pt x="19826" y="35"/>
                </a:cubicBezTo>
                <a:cubicBezTo>
                  <a:pt x="19826" y="59"/>
                  <a:pt x="19838" y="71"/>
                  <a:pt x="19861" y="83"/>
                </a:cubicBezTo>
                <a:lnTo>
                  <a:pt x="20098" y="83"/>
                </a:lnTo>
                <a:cubicBezTo>
                  <a:pt x="20121" y="83"/>
                  <a:pt x="20134" y="71"/>
                  <a:pt x="20134" y="48"/>
                </a:cubicBezTo>
                <a:cubicBezTo>
                  <a:pt x="20134" y="35"/>
                  <a:pt x="20121" y="12"/>
                  <a:pt x="20098" y="12"/>
                </a:cubicBezTo>
                <a:cubicBezTo>
                  <a:pt x="20016" y="12"/>
                  <a:pt x="19945" y="12"/>
                  <a:pt x="19861" y="0"/>
                </a:cubicBezTo>
                <a:close/>
                <a:moveTo>
                  <a:pt x="19141" y="12"/>
                </a:moveTo>
                <a:cubicBezTo>
                  <a:pt x="19057" y="12"/>
                  <a:pt x="18975" y="24"/>
                  <a:pt x="18904" y="24"/>
                </a:cubicBezTo>
                <a:cubicBezTo>
                  <a:pt x="18881" y="24"/>
                  <a:pt x="18868" y="48"/>
                  <a:pt x="18868" y="59"/>
                </a:cubicBezTo>
                <a:cubicBezTo>
                  <a:pt x="18868" y="83"/>
                  <a:pt x="18881" y="95"/>
                  <a:pt x="18904" y="95"/>
                </a:cubicBezTo>
                <a:cubicBezTo>
                  <a:pt x="18987" y="95"/>
                  <a:pt x="19057" y="83"/>
                  <a:pt x="19141" y="83"/>
                </a:cubicBezTo>
                <a:cubicBezTo>
                  <a:pt x="19164" y="83"/>
                  <a:pt x="19176" y="71"/>
                  <a:pt x="19176" y="48"/>
                </a:cubicBezTo>
                <a:cubicBezTo>
                  <a:pt x="19176" y="24"/>
                  <a:pt x="19164" y="12"/>
                  <a:pt x="19141" y="12"/>
                </a:cubicBezTo>
                <a:close/>
                <a:moveTo>
                  <a:pt x="20347" y="24"/>
                </a:moveTo>
                <a:cubicBezTo>
                  <a:pt x="20323" y="24"/>
                  <a:pt x="20299" y="35"/>
                  <a:pt x="20299" y="59"/>
                </a:cubicBezTo>
                <a:cubicBezTo>
                  <a:pt x="20299" y="83"/>
                  <a:pt x="20323" y="95"/>
                  <a:pt x="20334" y="95"/>
                </a:cubicBezTo>
                <a:cubicBezTo>
                  <a:pt x="20417" y="106"/>
                  <a:pt x="20500" y="106"/>
                  <a:pt x="20571" y="119"/>
                </a:cubicBezTo>
                <a:lnTo>
                  <a:pt x="20583" y="119"/>
                </a:lnTo>
                <a:cubicBezTo>
                  <a:pt x="20594" y="119"/>
                  <a:pt x="20607" y="106"/>
                  <a:pt x="20618" y="83"/>
                </a:cubicBezTo>
                <a:cubicBezTo>
                  <a:pt x="20618" y="71"/>
                  <a:pt x="20607" y="48"/>
                  <a:pt x="20583" y="48"/>
                </a:cubicBezTo>
                <a:cubicBezTo>
                  <a:pt x="20500" y="35"/>
                  <a:pt x="20417" y="35"/>
                  <a:pt x="20347" y="24"/>
                </a:cubicBezTo>
                <a:close/>
                <a:moveTo>
                  <a:pt x="18656" y="48"/>
                </a:moveTo>
                <a:cubicBezTo>
                  <a:pt x="18585" y="48"/>
                  <a:pt x="18502" y="59"/>
                  <a:pt x="18419" y="71"/>
                </a:cubicBezTo>
                <a:cubicBezTo>
                  <a:pt x="18408" y="71"/>
                  <a:pt x="18384" y="95"/>
                  <a:pt x="18395" y="106"/>
                </a:cubicBezTo>
                <a:cubicBezTo>
                  <a:pt x="18395" y="130"/>
                  <a:pt x="18408" y="142"/>
                  <a:pt x="18431" y="142"/>
                </a:cubicBezTo>
                <a:cubicBezTo>
                  <a:pt x="18514" y="130"/>
                  <a:pt x="18585" y="119"/>
                  <a:pt x="18668" y="119"/>
                </a:cubicBezTo>
                <a:cubicBezTo>
                  <a:pt x="18691" y="119"/>
                  <a:pt x="18703" y="95"/>
                  <a:pt x="18703" y="71"/>
                </a:cubicBezTo>
                <a:cubicBezTo>
                  <a:pt x="18703" y="59"/>
                  <a:pt x="18679" y="48"/>
                  <a:pt x="18656" y="48"/>
                </a:cubicBezTo>
                <a:close/>
                <a:moveTo>
                  <a:pt x="20819" y="71"/>
                </a:moveTo>
                <a:cubicBezTo>
                  <a:pt x="20796" y="71"/>
                  <a:pt x="20783" y="83"/>
                  <a:pt x="20783" y="106"/>
                </a:cubicBezTo>
                <a:cubicBezTo>
                  <a:pt x="20783" y="119"/>
                  <a:pt x="20796" y="142"/>
                  <a:pt x="20807" y="142"/>
                </a:cubicBezTo>
                <a:cubicBezTo>
                  <a:pt x="20890" y="154"/>
                  <a:pt x="20973" y="154"/>
                  <a:pt x="21056" y="166"/>
                </a:cubicBezTo>
                <a:cubicBezTo>
                  <a:pt x="21067" y="166"/>
                  <a:pt x="21091" y="154"/>
                  <a:pt x="21091" y="142"/>
                </a:cubicBezTo>
                <a:cubicBezTo>
                  <a:pt x="21091" y="119"/>
                  <a:pt x="21079" y="95"/>
                  <a:pt x="21056" y="95"/>
                </a:cubicBezTo>
                <a:cubicBezTo>
                  <a:pt x="20973" y="83"/>
                  <a:pt x="20902" y="83"/>
                  <a:pt x="20819" y="71"/>
                </a:cubicBezTo>
                <a:close/>
                <a:moveTo>
                  <a:pt x="18199" y="102"/>
                </a:moveTo>
                <a:cubicBezTo>
                  <a:pt x="18194" y="102"/>
                  <a:pt x="18189" y="103"/>
                  <a:pt x="18183" y="106"/>
                </a:cubicBezTo>
                <a:cubicBezTo>
                  <a:pt x="18100" y="119"/>
                  <a:pt x="18029" y="130"/>
                  <a:pt x="17946" y="142"/>
                </a:cubicBezTo>
                <a:cubicBezTo>
                  <a:pt x="17923" y="142"/>
                  <a:pt x="17911" y="166"/>
                  <a:pt x="17923" y="177"/>
                </a:cubicBezTo>
                <a:cubicBezTo>
                  <a:pt x="17923" y="201"/>
                  <a:pt x="17935" y="213"/>
                  <a:pt x="17959" y="213"/>
                </a:cubicBezTo>
                <a:cubicBezTo>
                  <a:pt x="18041" y="201"/>
                  <a:pt x="18112" y="190"/>
                  <a:pt x="18195" y="177"/>
                </a:cubicBezTo>
                <a:cubicBezTo>
                  <a:pt x="18219" y="166"/>
                  <a:pt x="18230" y="154"/>
                  <a:pt x="18230" y="130"/>
                </a:cubicBezTo>
                <a:cubicBezTo>
                  <a:pt x="18222" y="113"/>
                  <a:pt x="18213" y="102"/>
                  <a:pt x="18199" y="102"/>
                </a:cubicBezTo>
                <a:close/>
                <a:moveTo>
                  <a:pt x="21292" y="130"/>
                </a:moveTo>
                <a:cubicBezTo>
                  <a:pt x="21280" y="130"/>
                  <a:pt x="21256" y="142"/>
                  <a:pt x="21256" y="166"/>
                </a:cubicBezTo>
                <a:cubicBezTo>
                  <a:pt x="21256" y="177"/>
                  <a:pt x="21269" y="201"/>
                  <a:pt x="21292" y="201"/>
                </a:cubicBezTo>
                <a:cubicBezTo>
                  <a:pt x="21363" y="213"/>
                  <a:pt x="21445" y="225"/>
                  <a:pt x="21529" y="237"/>
                </a:cubicBezTo>
                <a:cubicBezTo>
                  <a:pt x="21540" y="237"/>
                  <a:pt x="21564" y="225"/>
                  <a:pt x="21564" y="201"/>
                </a:cubicBezTo>
                <a:cubicBezTo>
                  <a:pt x="21564" y="190"/>
                  <a:pt x="21552" y="166"/>
                  <a:pt x="21529" y="166"/>
                </a:cubicBezTo>
                <a:cubicBezTo>
                  <a:pt x="21458" y="154"/>
                  <a:pt x="21375" y="142"/>
                  <a:pt x="21292" y="130"/>
                </a:cubicBezTo>
                <a:close/>
                <a:moveTo>
                  <a:pt x="17727" y="185"/>
                </a:moveTo>
                <a:cubicBezTo>
                  <a:pt x="17722" y="185"/>
                  <a:pt x="17716" y="186"/>
                  <a:pt x="17710" y="190"/>
                </a:cubicBezTo>
                <a:cubicBezTo>
                  <a:pt x="17628" y="201"/>
                  <a:pt x="17557" y="213"/>
                  <a:pt x="17473" y="237"/>
                </a:cubicBezTo>
                <a:cubicBezTo>
                  <a:pt x="17462" y="237"/>
                  <a:pt x="17450" y="261"/>
                  <a:pt x="17450" y="284"/>
                </a:cubicBezTo>
                <a:cubicBezTo>
                  <a:pt x="17450" y="296"/>
                  <a:pt x="17462" y="308"/>
                  <a:pt x="17486" y="308"/>
                </a:cubicBezTo>
                <a:lnTo>
                  <a:pt x="17497" y="308"/>
                </a:lnTo>
                <a:cubicBezTo>
                  <a:pt x="17568" y="284"/>
                  <a:pt x="17651" y="272"/>
                  <a:pt x="17722" y="248"/>
                </a:cubicBezTo>
                <a:cubicBezTo>
                  <a:pt x="17746" y="248"/>
                  <a:pt x="17757" y="237"/>
                  <a:pt x="17757" y="213"/>
                </a:cubicBezTo>
                <a:cubicBezTo>
                  <a:pt x="17749" y="196"/>
                  <a:pt x="17740" y="185"/>
                  <a:pt x="17727" y="185"/>
                </a:cubicBezTo>
                <a:close/>
                <a:moveTo>
                  <a:pt x="21776" y="201"/>
                </a:moveTo>
                <a:cubicBezTo>
                  <a:pt x="21753" y="201"/>
                  <a:pt x="21729" y="213"/>
                  <a:pt x="21729" y="237"/>
                </a:cubicBezTo>
                <a:cubicBezTo>
                  <a:pt x="21729" y="261"/>
                  <a:pt x="21742" y="272"/>
                  <a:pt x="21753" y="272"/>
                </a:cubicBezTo>
                <a:cubicBezTo>
                  <a:pt x="21836" y="296"/>
                  <a:pt x="21918" y="308"/>
                  <a:pt x="21989" y="319"/>
                </a:cubicBezTo>
                <a:lnTo>
                  <a:pt x="22002" y="319"/>
                </a:lnTo>
                <a:cubicBezTo>
                  <a:pt x="22013" y="319"/>
                  <a:pt x="22037" y="308"/>
                  <a:pt x="22037" y="296"/>
                </a:cubicBezTo>
                <a:cubicBezTo>
                  <a:pt x="22037" y="272"/>
                  <a:pt x="22025" y="248"/>
                  <a:pt x="22002" y="248"/>
                </a:cubicBezTo>
                <a:cubicBezTo>
                  <a:pt x="21931" y="237"/>
                  <a:pt x="21847" y="225"/>
                  <a:pt x="21776" y="201"/>
                </a:cubicBezTo>
                <a:close/>
                <a:moveTo>
                  <a:pt x="17255" y="291"/>
                </a:moveTo>
                <a:cubicBezTo>
                  <a:pt x="17250" y="291"/>
                  <a:pt x="17243" y="293"/>
                  <a:pt x="17237" y="296"/>
                </a:cubicBezTo>
                <a:cubicBezTo>
                  <a:pt x="17166" y="319"/>
                  <a:pt x="17084" y="332"/>
                  <a:pt x="17013" y="355"/>
                </a:cubicBezTo>
                <a:cubicBezTo>
                  <a:pt x="16989" y="367"/>
                  <a:pt x="16977" y="390"/>
                  <a:pt x="16989" y="402"/>
                </a:cubicBezTo>
                <a:cubicBezTo>
                  <a:pt x="16989" y="426"/>
                  <a:pt x="17001" y="426"/>
                  <a:pt x="17024" y="426"/>
                </a:cubicBezTo>
                <a:lnTo>
                  <a:pt x="17036" y="426"/>
                </a:lnTo>
                <a:cubicBezTo>
                  <a:pt x="17107" y="402"/>
                  <a:pt x="17178" y="379"/>
                  <a:pt x="17261" y="367"/>
                </a:cubicBezTo>
                <a:cubicBezTo>
                  <a:pt x="17284" y="355"/>
                  <a:pt x="17297" y="343"/>
                  <a:pt x="17284" y="319"/>
                </a:cubicBezTo>
                <a:cubicBezTo>
                  <a:pt x="17284" y="302"/>
                  <a:pt x="17271" y="291"/>
                  <a:pt x="17255" y="291"/>
                </a:cubicBezTo>
                <a:close/>
                <a:moveTo>
                  <a:pt x="22238" y="296"/>
                </a:moveTo>
                <a:cubicBezTo>
                  <a:pt x="22226" y="296"/>
                  <a:pt x="22202" y="308"/>
                  <a:pt x="22202" y="332"/>
                </a:cubicBezTo>
                <a:cubicBezTo>
                  <a:pt x="22191" y="343"/>
                  <a:pt x="22202" y="367"/>
                  <a:pt x="22226" y="367"/>
                </a:cubicBezTo>
                <a:cubicBezTo>
                  <a:pt x="22309" y="390"/>
                  <a:pt x="22380" y="402"/>
                  <a:pt x="22462" y="426"/>
                </a:cubicBezTo>
                <a:lnTo>
                  <a:pt x="22474" y="426"/>
                </a:lnTo>
                <a:cubicBezTo>
                  <a:pt x="22486" y="426"/>
                  <a:pt x="22498" y="414"/>
                  <a:pt x="22509" y="390"/>
                </a:cubicBezTo>
                <a:cubicBezTo>
                  <a:pt x="22509" y="379"/>
                  <a:pt x="22498" y="355"/>
                  <a:pt x="22474" y="355"/>
                </a:cubicBezTo>
                <a:cubicBezTo>
                  <a:pt x="22404" y="332"/>
                  <a:pt x="22320" y="319"/>
                  <a:pt x="22238" y="296"/>
                </a:cubicBezTo>
                <a:close/>
                <a:moveTo>
                  <a:pt x="22711" y="402"/>
                </a:moveTo>
                <a:cubicBezTo>
                  <a:pt x="22687" y="402"/>
                  <a:pt x="22675" y="414"/>
                  <a:pt x="22664" y="426"/>
                </a:cubicBezTo>
                <a:cubicBezTo>
                  <a:pt x="22664" y="450"/>
                  <a:pt x="22675" y="473"/>
                  <a:pt x="22699" y="473"/>
                </a:cubicBezTo>
                <a:cubicBezTo>
                  <a:pt x="22770" y="497"/>
                  <a:pt x="22853" y="508"/>
                  <a:pt x="22924" y="532"/>
                </a:cubicBezTo>
                <a:lnTo>
                  <a:pt x="22935" y="532"/>
                </a:lnTo>
                <a:cubicBezTo>
                  <a:pt x="22947" y="532"/>
                  <a:pt x="22971" y="521"/>
                  <a:pt x="22971" y="508"/>
                </a:cubicBezTo>
                <a:cubicBezTo>
                  <a:pt x="22971" y="485"/>
                  <a:pt x="22959" y="473"/>
                  <a:pt x="22947" y="461"/>
                </a:cubicBezTo>
                <a:cubicBezTo>
                  <a:pt x="22864" y="437"/>
                  <a:pt x="22793" y="426"/>
                  <a:pt x="22711" y="402"/>
                </a:cubicBezTo>
                <a:close/>
                <a:moveTo>
                  <a:pt x="16796" y="433"/>
                </a:moveTo>
                <a:cubicBezTo>
                  <a:pt x="16790" y="433"/>
                  <a:pt x="16783" y="434"/>
                  <a:pt x="16776" y="437"/>
                </a:cubicBezTo>
                <a:cubicBezTo>
                  <a:pt x="16705" y="461"/>
                  <a:pt x="16635" y="485"/>
                  <a:pt x="16551" y="508"/>
                </a:cubicBezTo>
                <a:cubicBezTo>
                  <a:pt x="16540" y="521"/>
                  <a:pt x="16528" y="544"/>
                  <a:pt x="16528" y="556"/>
                </a:cubicBezTo>
                <a:cubicBezTo>
                  <a:pt x="16540" y="568"/>
                  <a:pt x="16551" y="579"/>
                  <a:pt x="16564" y="579"/>
                </a:cubicBezTo>
                <a:lnTo>
                  <a:pt x="16575" y="579"/>
                </a:lnTo>
                <a:cubicBezTo>
                  <a:pt x="16658" y="556"/>
                  <a:pt x="16729" y="521"/>
                  <a:pt x="16800" y="497"/>
                </a:cubicBezTo>
                <a:cubicBezTo>
                  <a:pt x="16824" y="497"/>
                  <a:pt x="16835" y="473"/>
                  <a:pt x="16824" y="450"/>
                </a:cubicBezTo>
                <a:cubicBezTo>
                  <a:pt x="16824" y="441"/>
                  <a:pt x="16812" y="433"/>
                  <a:pt x="16796" y="433"/>
                </a:cubicBezTo>
                <a:close/>
                <a:moveTo>
                  <a:pt x="23171" y="521"/>
                </a:moveTo>
                <a:cubicBezTo>
                  <a:pt x="23160" y="521"/>
                  <a:pt x="23136" y="532"/>
                  <a:pt x="23136" y="544"/>
                </a:cubicBezTo>
                <a:cubicBezTo>
                  <a:pt x="23124" y="568"/>
                  <a:pt x="23136" y="592"/>
                  <a:pt x="23160" y="592"/>
                </a:cubicBezTo>
                <a:cubicBezTo>
                  <a:pt x="23231" y="615"/>
                  <a:pt x="23313" y="639"/>
                  <a:pt x="23384" y="663"/>
                </a:cubicBezTo>
                <a:lnTo>
                  <a:pt x="23397" y="663"/>
                </a:lnTo>
                <a:cubicBezTo>
                  <a:pt x="23408" y="663"/>
                  <a:pt x="23432" y="650"/>
                  <a:pt x="23432" y="639"/>
                </a:cubicBezTo>
                <a:cubicBezTo>
                  <a:pt x="23432" y="615"/>
                  <a:pt x="23420" y="592"/>
                  <a:pt x="23408" y="592"/>
                </a:cubicBezTo>
                <a:cubicBezTo>
                  <a:pt x="23326" y="568"/>
                  <a:pt x="23255" y="544"/>
                  <a:pt x="23171" y="521"/>
                </a:cubicBezTo>
                <a:close/>
                <a:moveTo>
                  <a:pt x="16347" y="598"/>
                </a:moveTo>
                <a:cubicBezTo>
                  <a:pt x="16341" y="598"/>
                  <a:pt x="16334" y="600"/>
                  <a:pt x="16327" y="603"/>
                </a:cubicBezTo>
                <a:cubicBezTo>
                  <a:pt x="16256" y="627"/>
                  <a:pt x="16185" y="663"/>
                  <a:pt x="16114" y="698"/>
                </a:cubicBezTo>
                <a:cubicBezTo>
                  <a:pt x="16091" y="698"/>
                  <a:pt x="16078" y="721"/>
                  <a:pt x="16091" y="745"/>
                </a:cubicBezTo>
                <a:cubicBezTo>
                  <a:pt x="16102" y="757"/>
                  <a:pt x="16114" y="757"/>
                  <a:pt x="16126" y="757"/>
                </a:cubicBezTo>
                <a:lnTo>
                  <a:pt x="16138" y="757"/>
                </a:lnTo>
                <a:cubicBezTo>
                  <a:pt x="16209" y="721"/>
                  <a:pt x="16280" y="698"/>
                  <a:pt x="16362" y="663"/>
                </a:cubicBezTo>
                <a:cubicBezTo>
                  <a:pt x="16374" y="663"/>
                  <a:pt x="16386" y="639"/>
                  <a:pt x="16374" y="615"/>
                </a:cubicBezTo>
                <a:cubicBezTo>
                  <a:pt x="16374" y="607"/>
                  <a:pt x="16363" y="598"/>
                  <a:pt x="16347" y="598"/>
                </a:cubicBezTo>
                <a:close/>
                <a:moveTo>
                  <a:pt x="23621" y="658"/>
                </a:moveTo>
                <a:cubicBezTo>
                  <a:pt x="23610" y="658"/>
                  <a:pt x="23597" y="669"/>
                  <a:pt x="23597" y="686"/>
                </a:cubicBezTo>
                <a:cubicBezTo>
                  <a:pt x="23586" y="698"/>
                  <a:pt x="23597" y="721"/>
                  <a:pt x="23621" y="721"/>
                </a:cubicBezTo>
                <a:cubicBezTo>
                  <a:pt x="23692" y="745"/>
                  <a:pt x="23763" y="768"/>
                  <a:pt x="23846" y="792"/>
                </a:cubicBezTo>
                <a:lnTo>
                  <a:pt x="23857" y="792"/>
                </a:lnTo>
                <a:cubicBezTo>
                  <a:pt x="23869" y="792"/>
                  <a:pt x="23881" y="792"/>
                  <a:pt x="23893" y="768"/>
                </a:cubicBezTo>
                <a:cubicBezTo>
                  <a:pt x="23893" y="757"/>
                  <a:pt x="23881" y="733"/>
                  <a:pt x="23869" y="721"/>
                </a:cubicBezTo>
                <a:cubicBezTo>
                  <a:pt x="23786" y="698"/>
                  <a:pt x="23715" y="674"/>
                  <a:pt x="23633" y="663"/>
                </a:cubicBezTo>
                <a:cubicBezTo>
                  <a:pt x="23630" y="659"/>
                  <a:pt x="23626" y="658"/>
                  <a:pt x="23621" y="658"/>
                </a:cubicBezTo>
                <a:close/>
                <a:moveTo>
                  <a:pt x="24082" y="800"/>
                </a:moveTo>
                <a:cubicBezTo>
                  <a:pt x="24070" y="800"/>
                  <a:pt x="24055" y="811"/>
                  <a:pt x="24046" y="828"/>
                </a:cubicBezTo>
                <a:cubicBezTo>
                  <a:pt x="24046" y="839"/>
                  <a:pt x="24059" y="863"/>
                  <a:pt x="24070" y="863"/>
                </a:cubicBezTo>
                <a:cubicBezTo>
                  <a:pt x="24153" y="899"/>
                  <a:pt x="24224" y="923"/>
                  <a:pt x="24295" y="946"/>
                </a:cubicBezTo>
                <a:lnTo>
                  <a:pt x="24306" y="946"/>
                </a:lnTo>
                <a:cubicBezTo>
                  <a:pt x="24330" y="946"/>
                  <a:pt x="24342" y="934"/>
                  <a:pt x="24342" y="923"/>
                </a:cubicBezTo>
                <a:cubicBezTo>
                  <a:pt x="24354" y="899"/>
                  <a:pt x="24342" y="887"/>
                  <a:pt x="24319" y="875"/>
                </a:cubicBezTo>
                <a:cubicBezTo>
                  <a:pt x="24248" y="852"/>
                  <a:pt x="24164" y="828"/>
                  <a:pt x="24094" y="804"/>
                </a:cubicBezTo>
                <a:cubicBezTo>
                  <a:pt x="24090" y="801"/>
                  <a:pt x="24087" y="800"/>
                  <a:pt x="24082" y="800"/>
                </a:cubicBezTo>
                <a:close/>
                <a:moveTo>
                  <a:pt x="15889" y="792"/>
                </a:moveTo>
                <a:lnTo>
                  <a:pt x="15676" y="899"/>
                </a:lnTo>
                <a:cubicBezTo>
                  <a:pt x="15665" y="910"/>
                  <a:pt x="15653" y="934"/>
                  <a:pt x="15665" y="958"/>
                </a:cubicBezTo>
                <a:cubicBezTo>
                  <a:pt x="15665" y="970"/>
                  <a:pt x="15676" y="970"/>
                  <a:pt x="15689" y="970"/>
                </a:cubicBezTo>
                <a:lnTo>
                  <a:pt x="15712" y="970"/>
                </a:lnTo>
                <a:lnTo>
                  <a:pt x="15925" y="863"/>
                </a:lnTo>
                <a:cubicBezTo>
                  <a:pt x="15937" y="852"/>
                  <a:pt x="15949" y="828"/>
                  <a:pt x="15937" y="816"/>
                </a:cubicBezTo>
                <a:cubicBezTo>
                  <a:pt x="15925" y="792"/>
                  <a:pt x="15913" y="792"/>
                  <a:pt x="15889" y="792"/>
                </a:cubicBezTo>
                <a:close/>
                <a:moveTo>
                  <a:pt x="24537" y="953"/>
                </a:moveTo>
                <a:cubicBezTo>
                  <a:pt x="24521" y="953"/>
                  <a:pt x="24508" y="964"/>
                  <a:pt x="24508" y="981"/>
                </a:cubicBezTo>
                <a:cubicBezTo>
                  <a:pt x="24495" y="994"/>
                  <a:pt x="24508" y="1017"/>
                  <a:pt x="24531" y="1017"/>
                </a:cubicBezTo>
                <a:cubicBezTo>
                  <a:pt x="24602" y="1052"/>
                  <a:pt x="24673" y="1076"/>
                  <a:pt x="24756" y="1099"/>
                </a:cubicBezTo>
                <a:lnTo>
                  <a:pt x="24768" y="1099"/>
                </a:lnTo>
                <a:cubicBezTo>
                  <a:pt x="24779" y="1099"/>
                  <a:pt x="24792" y="1099"/>
                  <a:pt x="24792" y="1076"/>
                </a:cubicBezTo>
                <a:cubicBezTo>
                  <a:pt x="24803" y="1064"/>
                  <a:pt x="24792" y="1041"/>
                  <a:pt x="24779" y="1041"/>
                </a:cubicBezTo>
                <a:cubicBezTo>
                  <a:pt x="24697" y="1005"/>
                  <a:pt x="24626" y="981"/>
                  <a:pt x="24555" y="958"/>
                </a:cubicBezTo>
                <a:cubicBezTo>
                  <a:pt x="24549" y="955"/>
                  <a:pt x="24542" y="953"/>
                  <a:pt x="24537" y="953"/>
                </a:cubicBezTo>
                <a:close/>
                <a:moveTo>
                  <a:pt x="15482" y="1012"/>
                </a:moveTo>
                <a:cubicBezTo>
                  <a:pt x="15477" y="1012"/>
                  <a:pt x="15471" y="1014"/>
                  <a:pt x="15464" y="1017"/>
                </a:cubicBezTo>
                <a:cubicBezTo>
                  <a:pt x="15393" y="1064"/>
                  <a:pt x="15322" y="1099"/>
                  <a:pt x="15263" y="1147"/>
                </a:cubicBezTo>
                <a:cubicBezTo>
                  <a:pt x="15240" y="1159"/>
                  <a:pt x="15240" y="1170"/>
                  <a:pt x="15251" y="1194"/>
                </a:cubicBezTo>
                <a:cubicBezTo>
                  <a:pt x="15251" y="1206"/>
                  <a:pt x="15263" y="1206"/>
                  <a:pt x="15275" y="1206"/>
                </a:cubicBezTo>
                <a:lnTo>
                  <a:pt x="15298" y="1206"/>
                </a:lnTo>
                <a:cubicBezTo>
                  <a:pt x="15369" y="1159"/>
                  <a:pt x="15429" y="1123"/>
                  <a:pt x="15500" y="1088"/>
                </a:cubicBezTo>
                <a:cubicBezTo>
                  <a:pt x="15523" y="1076"/>
                  <a:pt x="15523" y="1052"/>
                  <a:pt x="15511" y="1029"/>
                </a:cubicBezTo>
                <a:cubicBezTo>
                  <a:pt x="15503" y="1021"/>
                  <a:pt x="15495" y="1012"/>
                  <a:pt x="15482" y="1012"/>
                </a:cubicBezTo>
                <a:close/>
                <a:moveTo>
                  <a:pt x="24984" y="1118"/>
                </a:moveTo>
                <a:cubicBezTo>
                  <a:pt x="24969" y="1118"/>
                  <a:pt x="24957" y="1127"/>
                  <a:pt x="24957" y="1135"/>
                </a:cubicBezTo>
                <a:cubicBezTo>
                  <a:pt x="24945" y="1159"/>
                  <a:pt x="24957" y="1183"/>
                  <a:pt x="24981" y="1183"/>
                </a:cubicBezTo>
                <a:cubicBezTo>
                  <a:pt x="25052" y="1218"/>
                  <a:pt x="25123" y="1241"/>
                  <a:pt x="25193" y="1265"/>
                </a:cubicBezTo>
                <a:cubicBezTo>
                  <a:pt x="25205" y="1277"/>
                  <a:pt x="25205" y="1277"/>
                  <a:pt x="25217" y="1277"/>
                </a:cubicBezTo>
                <a:cubicBezTo>
                  <a:pt x="25228" y="1277"/>
                  <a:pt x="25241" y="1265"/>
                  <a:pt x="25241" y="1254"/>
                </a:cubicBezTo>
                <a:cubicBezTo>
                  <a:pt x="25252" y="1230"/>
                  <a:pt x="25241" y="1206"/>
                  <a:pt x="25228" y="1206"/>
                </a:cubicBezTo>
                <a:cubicBezTo>
                  <a:pt x="25146" y="1170"/>
                  <a:pt x="25075" y="1147"/>
                  <a:pt x="25004" y="1123"/>
                </a:cubicBezTo>
                <a:cubicBezTo>
                  <a:pt x="24997" y="1120"/>
                  <a:pt x="24991" y="1118"/>
                  <a:pt x="24984" y="1118"/>
                </a:cubicBezTo>
                <a:close/>
                <a:moveTo>
                  <a:pt x="25454" y="1289"/>
                </a:moveTo>
                <a:cubicBezTo>
                  <a:pt x="25430" y="1289"/>
                  <a:pt x="25406" y="1289"/>
                  <a:pt x="25406" y="1312"/>
                </a:cubicBezTo>
                <a:cubicBezTo>
                  <a:pt x="25394" y="1336"/>
                  <a:pt x="25406" y="1348"/>
                  <a:pt x="25418" y="1360"/>
                </a:cubicBezTo>
                <a:cubicBezTo>
                  <a:pt x="25501" y="1383"/>
                  <a:pt x="25572" y="1419"/>
                  <a:pt x="25643" y="1443"/>
                </a:cubicBezTo>
                <a:cubicBezTo>
                  <a:pt x="25643" y="1454"/>
                  <a:pt x="25654" y="1454"/>
                  <a:pt x="25654" y="1454"/>
                </a:cubicBezTo>
                <a:cubicBezTo>
                  <a:pt x="25666" y="1454"/>
                  <a:pt x="25690" y="1443"/>
                  <a:pt x="25690" y="1430"/>
                </a:cubicBezTo>
                <a:cubicBezTo>
                  <a:pt x="25701" y="1407"/>
                  <a:pt x="25690" y="1383"/>
                  <a:pt x="25666" y="1383"/>
                </a:cubicBezTo>
                <a:cubicBezTo>
                  <a:pt x="25595" y="1348"/>
                  <a:pt x="25524" y="1325"/>
                  <a:pt x="25454" y="1289"/>
                </a:cubicBezTo>
                <a:close/>
                <a:moveTo>
                  <a:pt x="15086" y="1268"/>
                </a:moveTo>
                <a:cubicBezTo>
                  <a:pt x="15077" y="1268"/>
                  <a:pt x="15068" y="1271"/>
                  <a:pt x="15062" y="1277"/>
                </a:cubicBezTo>
                <a:cubicBezTo>
                  <a:pt x="14991" y="1312"/>
                  <a:pt x="14920" y="1360"/>
                  <a:pt x="14861" y="1407"/>
                </a:cubicBezTo>
                <a:cubicBezTo>
                  <a:pt x="14838" y="1419"/>
                  <a:pt x="14838" y="1443"/>
                  <a:pt x="14849" y="1454"/>
                </a:cubicBezTo>
                <a:cubicBezTo>
                  <a:pt x="14861" y="1466"/>
                  <a:pt x="14873" y="1478"/>
                  <a:pt x="14885" y="1478"/>
                </a:cubicBezTo>
                <a:lnTo>
                  <a:pt x="14896" y="1466"/>
                </a:lnTo>
                <a:cubicBezTo>
                  <a:pt x="14967" y="1419"/>
                  <a:pt x="15027" y="1372"/>
                  <a:pt x="15098" y="1336"/>
                </a:cubicBezTo>
                <a:cubicBezTo>
                  <a:pt x="15109" y="1325"/>
                  <a:pt x="15121" y="1301"/>
                  <a:pt x="15109" y="1277"/>
                </a:cubicBezTo>
                <a:cubicBezTo>
                  <a:pt x="15103" y="1271"/>
                  <a:pt x="15095" y="1268"/>
                  <a:pt x="15086" y="1268"/>
                </a:cubicBezTo>
                <a:close/>
                <a:moveTo>
                  <a:pt x="25878" y="1473"/>
                </a:moveTo>
                <a:cubicBezTo>
                  <a:pt x="25866" y="1473"/>
                  <a:pt x="25852" y="1481"/>
                  <a:pt x="25843" y="1490"/>
                </a:cubicBezTo>
                <a:cubicBezTo>
                  <a:pt x="25832" y="1514"/>
                  <a:pt x="25843" y="1537"/>
                  <a:pt x="25867" y="1537"/>
                </a:cubicBezTo>
                <a:cubicBezTo>
                  <a:pt x="25938" y="1572"/>
                  <a:pt x="26009" y="1596"/>
                  <a:pt x="26080" y="1632"/>
                </a:cubicBezTo>
                <a:lnTo>
                  <a:pt x="26103" y="1632"/>
                </a:lnTo>
                <a:cubicBezTo>
                  <a:pt x="26116" y="1632"/>
                  <a:pt x="26127" y="1632"/>
                  <a:pt x="26127" y="1620"/>
                </a:cubicBezTo>
                <a:cubicBezTo>
                  <a:pt x="26139" y="1596"/>
                  <a:pt x="26127" y="1572"/>
                  <a:pt x="26116" y="1572"/>
                </a:cubicBezTo>
                <a:cubicBezTo>
                  <a:pt x="26045" y="1537"/>
                  <a:pt x="25961" y="1501"/>
                  <a:pt x="25890" y="1478"/>
                </a:cubicBezTo>
                <a:cubicBezTo>
                  <a:pt x="25887" y="1474"/>
                  <a:pt x="25883" y="1473"/>
                  <a:pt x="25878" y="1473"/>
                </a:cubicBezTo>
                <a:close/>
                <a:moveTo>
                  <a:pt x="14688" y="1541"/>
                </a:moveTo>
                <a:cubicBezTo>
                  <a:pt x="14679" y="1541"/>
                  <a:pt x="14669" y="1544"/>
                  <a:pt x="14660" y="1549"/>
                </a:cubicBezTo>
                <a:cubicBezTo>
                  <a:pt x="14601" y="1596"/>
                  <a:pt x="14542" y="1656"/>
                  <a:pt x="14471" y="1703"/>
                </a:cubicBezTo>
                <a:cubicBezTo>
                  <a:pt x="14459" y="1714"/>
                  <a:pt x="14459" y="1738"/>
                  <a:pt x="14471" y="1750"/>
                </a:cubicBezTo>
                <a:cubicBezTo>
                  <a:pt x="14483" y="1761"/>
                  <a:pt x="14483" y="1761"/>
                  <a:pt x="14494" y="1761"/>
                </a:cubicBezTo>
                <a:lnTo>
                  <a:pt x="14518" y="1761"/>
                </a:lnTo>
                <a:cubicBezTo>
                  <a:pt x="14578" y="1703"/>
                  <a:pt x="14648" y="1656"/>
                  <a:pt x="14707" y="1608"/>
                </a:cubicBezTo>
                <a:cubicBezTo>
                  <a:pt x="14719" y="1596"/>
                  <a:pt x="14731" y="1572"/>
                  <a:pt x="14719" y="1561"/>
                </a:cubicBezTo>
                <a:cubicBezTo>
                  <a:pt x="14712" y="1547"/>
                  <a:pt x="14701" y="1541"/>
                  <a:pt x="14688" y="1541"/>
                </a:cubicBezTo>
                <a:close/>
                <a:moveTo>
                  <a:pt x="14317" y="1848"/>
                </a:moveTo>
                <a:cubicBezTo>
                  <a:pt x="14308" y="1848"/>
                  <a:pt x="14299" y="1850"/>
                  <a:pt x="14294" y="1856"/>
                </a:cubicBezTo>
                <a:cubicBezTo>
                  <a:pt x="14234" y="1903"/>
                  <a:pt x="14176" y="1963"/>
                  <a:pt x="14116" y="2022"/>
                </a:cubicBezTo>
                <a:cubicBezTo>
                  <a:pt x="14105" y="2034"/>
                  <a:pt x="14092" y="2057"/>
                  <a:pt x="14116" y="2069"/>
                </a:cubicBezTo>
                <a:cubicBezTo>
                  <a:pt x="14116" y="2081"/>
                  <a:pt x="14128" y="2081"/>
                  <a:pt x="14140" y="2081"/>
                </a:cubicBezTo>
                <a:cubicBezTo>
                  <a:pt x="14152" y="2081"/>
                  <a:pt x="14152" y="2081"/>
                  <a:pt x="14163" y="2069"/>
                </a:cubicBezTo>
                <a:cubicBezTo>
                  <a:pt x="14223" y="2022"/>
                  <a:pt x="14282" y="1963"/>
                  <a:pt x="14341" y="1916"/>
                </a:cubicBezTo>
                <a:cubicBezTo>
                  <a:pt x="14352" y="1892"/>
                  <a:pt x="14352" y="1880"/>
                  <a:pt x="14341" y="1856"/>
                </a:cubicBezTo>
                <a:cubicBezTo>
                  <a:pt x="14335" y="1850"/>
                  <a:pt x="14326" y="1848"/>
                  <a:pt x="14317" y="1848"/>
                </a:cubicBezTo>
                <a:close/>
                <a:moveTo>
                  <a:pt x="13962" y="2179"/>
                </a:moveTo>
                <a:cubicBezTo>
                  <a:pt x="13954" y="2179"/>
                  <a:pt x="13945" y="2181"/>
                  <a:pt x="13939" y="2187"/>
                </a:cubicBezTo>
                <a:lnTo>
                  <a:pt x="13774" y="2353"/>
                </a:lnTo>
                <a:cubicBezTo>
                  <a:pt x="13761" y="2376"/>
                  <a:pt x="13761" y="2400"/>
                  <a:pt x="13774" y="2412"/>
                </a:cubicBezTo>
                <a:lnTo>
                  <a:pt x="13821" y="2412"/>
                </a:lnTo>
                <a:cubicBezTo>
                  <a:pt x="13880" y="2353"/>
                  <a:pt x="13939" y="2294"/>
                  <a:pt x="13986" y="2234"/>
                </a:cubicBezTo>
                <a:cubicBezTo>
                  <a:pt x="14010" y="2223"/>
                  <a:pt x="14010" y="2199"/>
                  <a:pt x="13986" y="2187"/>
                </a:cubicBezTo>
                <a:cubicBezTo>
                  <a:pt x="13980" y="2181"/>
                  <a:pt x="13971" y="2179"/>
                  <a:pt x="13962" y="2179"/>
                </a:cubicBezTo>
                <a:close/>
                <a:moveTo>
                  <a:pt x="13631" y="2521"/>
                </a:moveTo>
                <a:cubicBezTo>
                  <a:pt x="13623" y="2521"/>
                  <a:pt x="13614" y="2524"/>
                  <a:pt x="13608" y="2530"/>
                </a:cubicBezTo>
                <a:cubicBezTo>
                  <a:pt x="13561" y="2589"/>
                  <a:pt x="13501" y="2660"/>
                  <a:pt x="13454" y="2720"/>
                </a:cubicBezTo>
                <a:cubicBezTo>
                  <a:pt x="13443" y="2731"/>
                  <a:pt x="13443" y="2755"/>
                  <a:pt x="13454" y="2767"/>
                </a:cubicBezTo>
                <a:cubicBezTo>
                  <a:pt x="13466" y="2778"/>
                  <a:pt x="13478" y="2778"/>
                  <a:pt x="13478" y="2778"/>
                </a:cubicBezTo>
                <a:cubicBezTo>
                  <a:pt x="13490" y="2778"/>
                  <a:pt x="13501" y="2767"/>
                  <a:pt x="13514" y="2767"/>
                </a:cubicBezTo>
                <a:cubicBezTo>
                  <a:pt x="13561" y="2707"/>
                  <a:pt x="13608" y="2636"/>
                  <a:pt x="13667" y="2578"/>
                </a:cubicBezTo>
                <a:cubicBezTo>
                  <a:pt x="13679" y="2565"/>
                  <a:pt x="13679" y="2542"/>
                  <a:pt x="13655" y="2530"/>
                </a:cubicBezTo>
                <a:cubicBezTo>
                  <a:pt x="13649" y="2524"/>
                  <a:pt x="13640" y="2521"/>
                  <a:pt x="13631" y="2521"/>
                </a:cubicBezTo>
                <a:close/>
                <a:moveTo>
                  <a:pt x="13329" y="2889"/>
                </a:moveTo>
                <a:cubicBezTo>
                  <a:pt x="13318" y="2889"/>
                  <a:pt x="13307" y="2895"/>
                  <a:pt x="13301" y="2909"/>
                </a:cubicBezTo>
                <a:cubicBezTo>
                  <a:pt x="13253" y="2967"/>
                  <a:pt x="13206" y="3027"/>
                  <a:pt x="13159" y="3098"/>
                </a:cubicBezTo>
                <a:cubicBezTo>
                  <a:pt x="13147" y="3109"/>
                  <a:pt x="13147" y="3133"/>
                  <a:pt x="13159" y="3145"/>
                </a:cubicBezTo>
                <a:cubicBezTo>
                  <a:pt x="13170" y="3156"/>
                  <a:pt x="13183" y="3156"/>
                  <a:pt x="13183" y="3156"/>
                </a:cubicBezTo>
                <a:cubicBezTo>
                  <a:pt x="13194" y="3156"/>
                  <a:pt x="13206" y="3145"/>
                  <a:pt x="13218" y="3133"/>
                </a:cubicBezTo>
                <a:cubicBezTo>
                  <a:pt x="13265" y="3074"/>
                  <a:pt x="13312" y="3015"/>
                  <a:pt x="13359" y="2944"/>
                </a:cubicBezTo>
                <a:cubicBezTo>
                  <a:pt x="13372" y="2932"/>
                  <a:pt x="13372" y="2909"/>
                  <a:pt x="13348" y="2896"/>
                </a:cubicBezTo>
                <a:cubicBezTo>
                  <a:pt x="13343" y="2892"/>
                  <a:pt x="13336" y="2889"/>
                  <a:pt x="13329" y="2889"/>
                </a:cubicBezTo>
                <a:close/>
                <a:moveTo>
                  <a:pt x="13040" y="3278"/>
                </a:moveTo>
                <a:cubicBezTo>
                  <a:pt x="13031" y="3278"/>
                  <a:pt x="13023" y="3281"/>
                  <a:pt x="13017" y="3287"/>
                </a:cubicBezTo>
                <a:cubicBezTo>
                  <a:pt x="12970" y="3358"/>
                  <a:pt x="12922" y="3429"/>
                  <a:pt x="12887" y="3487"/>
                </a:cubicBezTo>
                <a:cubicBezTo>
                  <a:pt x="12875" y="3511"/>
                  <a:pt x="12875" y="3535"/>
                  <a:pt x="12899" y="3547"/>
                </a:cubicBezTo>
                <a:lnTo>
                  <a:pt x="12910" y="3547"/>
                </a:lnTo>
                <a:cubicBezTo>
                  <a:pt x="12922" y="3547"/>
                  <a:pt x="12934" y="3547"/>
                  <a:pt x="12946" y="3535"/>
                </a:cubicBezTo>
                <a:cubicBezTo>
                  <a:pt x="12981" y="3464"/>
                  <a:pt x="13028" y="3393"/>
                  <a:pt x="13076" y="3334"/>
                </a:cubicBezTo>
                <a:cubicBezTo>
                  <a:pt x="13088" y="3322"/>
                  <a:pt x="13088" y="3298"/>
                  <a:pt x="13064" y="3287"/>
                </a:cubicBezTo>
                <a:cubicBezTo>
                  <a:pt x="13058" y="3281"/>
                  <a:pt x="13049" y="3278"/>
                  <a:pt x="13040" y="3278"/>
                </a:cubicBezTo>
                <a:close/>
                <a:moveTo>
                  <a:pt x="12804" y="3677"/>
                </a:moveTo>
                <a:cubicBezTo>
                  <a:pt x="12781" y="3677"/>
                  <a:pt x="12768" y="3677"/>
                  <a:pt x="12757" y="3689"/>
                </a:cubicBezTo>
                <a:cubicBezTo>
                  <a:pt x="12710" y="3760"/>
                  <a:pt x="12674" y="3831"/>
                  <a:pt x="12626" y="3902"/>
                </a:cubicBezTo>
                <a:cubicBezTo>
                  <a:pt x="12615" y="3913"/>
                  <a:pt x="12626" y="3937"/>
                  <a:pt x="12639" y="3949"/>
                </a:cubicBezTo>
                <a:cubicBezTo>
                  <a:pt x="12650" y="3949"/>
                  <a:pt x="12650" y="3960"/>
                  <a:pt x="12662" y="3960"/>
                </a:cubicBezTo>
                <a:cubicBezTo>
                  <a:pt x="12674" y="3960"/>
                  <a:pt x="12686" y="3949"/>
                  <a:pt x="12697" y="3937"/>
                </a:cubicBezTo>
                <a:cubicBezTo>
                  <a:pt x="12733" y="3866"/>
                  <a:pt x="12768" y="3795"/>
                  <a:pt x="12816" y="3736"/>
                </a:cubicBezTo>
                <a:cubicBezTo>
                  <a:pt x="12828" y="3713"/>
                  <a:pt x="12816" y="3689"/>
                  <a:pt x="12804" y="3677"/>
                </a:cubicBezTo>
                <a:close/>
                <a:moveTo>
                  <a:pt x="12556" y="4091"/>
                </a:moveTo>
                <a:cubicBezTo>
                  <a:pt x="12544" y="4091"/>
                  <a:pt x="12521" y="4091"/>
                  <a:pt x="12508" y="4114"/>
                </a:cubicBezTo>
                <a:lnTo>
                  <a:pt x="12402" y="4327"/>
                </a:lnTo>
                <a:cubicBezTo>
                  <a:pt x="12390" y="4339"/>
                  <a:pt x="12402" y="4362"/>
                  <a:pt x="12414" y="4375"/>
                </a:cubicBezTo>
                <a:lnTo>
                  <a:pt x="12437" y="4375"/>
                </a:lnTo>
                <a:cubicBezTo>
                  <a:pt x="12450" y="4375"/>
                  <a:pt x="12461" y="4375"/>
                  <a:pt x="12461" y="4351"/>
                </a:cubicBezTo>
                <a:cubicBezTo>
                  <a:pt x="12497" y="4280"/>
                  <a:pt x="12532" y="4220"/>
                  <a:pt x="12579" y="4149"/>
                </a:cubicBezTo>
                <a:cubicBezTo>
                  <a:pt x="12591" y="4126"/>
                  <a:pt x="12579" y="4102"/>
                  <a:pt x="12556" y="4091"/>
                </a:cubicBezTo>
                <a:close/>
                <a:moveTo>
                  <a:pt x="12319" y="4520"/>
                </a:moveTo>
                <a:cubicBezTo>
                  <a:pt x="12310" y="4520"/>
                  <a:pt x="12303" y="4526"/>
                  <a:pt x="12295" y="4540"/>
                </a:cubicBezTo>
                <a:lnTo>
                  <a:pt x="12190" y="4753"/>
                </a:lnTo>
                <a:cubicBezTo>
                  <a:pt x="12190" y="4776"/>
                  <a:pt x="12190" y="4800"/>
                  <a:pt x="12213" y="4800"/>
                </a:cubicBezTo>
                <a:cubicBezTo>
                  <a:pt x="12213" y="4811"/>
                  <a:pt x="12225" y="4811"/>
                  <a:pt x="12225" y="4811"/>
                </a:cubicBezTo>
                <a:cubicBezTo>
                  <a:pt x="12237" y="4811"/>
                  <a:pt x="12248" y="4800"/>
                  <a:pt x="12260" y="4788"/>
                </a:cubicBezTo>
                <a:cubicBezTo>
                  <a:pt x="12295" y="4717"/>
                  <a:pt x="12319" y="4646"/>
                  <a:pt x="12355" y="4575"/>
                </a:cubicBezTo>
                <a:cubicBezTo>
                  <a:pt x="12366" y="4551"/>
                  <a:pt x="12355" y="4528"/>
                  <a:pt x="12343" y="4528"/>
                </a:cubicBezTo>
                <a:cubicBezTo>
                  <a:pt x="12333" y="4523"/>
                  <a:pt x="12325" y="4520"/>
                  <a:pt x="12319" y="4520"/>
                </a:cubicBezTo>
                <a:close/>
                <a:moveTo>
                  <a:pt x="12142" y="4953"/>
                </a:moveTo>
                <a:cubicBezTo>
                  <a:pt x="12130" y="4953"/>
                  <a:pt x="12106" y="4966"/>
                  <a:pt x="12095" y="4977"/>
                </a:cubicBezTo>
                <a:cubicBezTo>
                  <a:pt x="12071" y="5048"/>
                  <a:pt x="12035" y="5131"/>
                  <a:pt x="12012" y="5202"/>
                </a:cubicBezTo>
                <a:cubicBezTo>
                  <a:pt x="12000" y="5213"/>
                  <a:pt x="12012" y="5237"/>
                  <a:pt x="12024" y="5249"/>
                </a:cubicBezTo>
                <a:lnTo>
                  <a:pt x="12035" y="5249"/>
                </a:lnTo>
                <a:cubicBezTo>
                  <a:pt x="12059" y="5249"/>
                  <a:pt x="12071" y="5237"/>
                  <a:pt x="12071" y="5226"/>
                </a:cubicBezTo>
                <a:cubicBezTo>
                  <a:pt x="12106" y="5155"/>
                  <a:pt x="12130" y="5084"/>
                  <a:pt x="12166" y="5001"/>
                </a:cubicBezTo>
                <a:cubicBezTo>
                  <a:pt x="12166" y="4989"/>
                  <a:pt x="12166" y="4966"/>
                  <a:pt x="12142" y="4953"/>
                </a:cubicBezTo>
                <a:close/>
                <a:moveTo>
                  <a:pt x="11964" y="5403"/>
                </a:moveTo>
                <a:cubicBezTo>
                  <a:pt x="11953" y="5403"/>
                  <a:pt x="11929" y="5403"/>
                  <a:pt x="11917" y="5426"/>
                </a:cubicBezTo>
                <a:cubicBezTo>
                  <a:pt x="11894" y="5497"/>
                  <a:pt x="11870" y="5580"/>
                  <a:pt x="11846" y="5651"/>
                </a:cubicBezTo>
                <a:cubicBezTo>
                  <a:pt x="11835" y="5675"/>
                  <a:pt x="11846" y="5686"/>
                  <a:pt x="11859" y="5699"/>
                </a:cubicBezTo>
                <a:lnTo>
                  <a:pt x="11870" y="5699"/>
                </a:lnTo>
                <a:cubicBezTo>
                  <a:pt x="11894" y="5699"/>
                  <a:pt x="11906" y="5686"/>
                  <a:pt x="11906" y="5675"/>
                </a:cubicBezTo>
                <a:cubicBezTo>
                  <a:pt x="11941" y="5604"/>
                  <a:pt x="11964" y="5521"/>
                  <a:pt x="11988" y="5450"/>
                </a:cubicBezTo>
                <a:cubicBezTo>
                  <a:pt x="12000" y="5426"/>
                  <a:pt x="11988" y="5415"/>
                  <a:pt x="11964" y="5403"/>
                </a:cubicBezTo>
                <a:close/>
                <a:moveTo>
                  <a:pt x="11811" y="5852"/>
                </a:moveTo>
                <a:cubicBezTo>
                  <a:pt x="11799" y="5852"/>
                  <a:pt x="11775" y="5864"/>
                  <a:pt x="11764" y="5875"/>
                </a:cubicBezTo>
                <a:cubicBezTo>
                  <a:pt x="11740" y="5959"/>
                  <a:pt x="11717" y="6030"/>
                  <a:pt x="11693" y="6112"/>
                </a:cubicBezTo>
                <a:cubicBezTo>
                  <a:pt x="11693" y="6136"/>
                  <a:pt x="11704" y="6148"/>
                  <a:pt x="11728" y="6159"/>
                </a:cubicBezTo>
                <a:cubicBezTo>
                  <a:pt x="11752" y="6159"/>
                  <a:pt x="11764" y="6148"/>
                  <a:pt x="11764" y="6136"/>
                </a:cubicBezTo>
                <a:cubicBezTo>
                  <a:pt x="11788" y="6053"/>
                  <a:pt x="11811" y="5982"/>
                  <a:pt x="11835" y="5899"/>
                </a:cubicBezTo>
                <a:cubicBezTo>
                  <a:pt x="11846" y="5888"/>
                  <a:pt x="11835" y="5864"/>
                  <a:pt x="11811" y="5852"/>
                </a:cubicBezTo>
                <a:close/>
                <a:moveTo>
                  <a:pt x="11681" y="6313"/>
                </a:moveTo>
                <a:cubicBezTo>
                  <a:pt x="11657" y="6313"/>
                  <a:pt x="11633" y="6325"/>
                  <a:pt x="11633" y="6348"/>
                </a:cubicBezTo>
                <a:cubicBezTo>
                  <a:pt x="11610" y="6419"/>
                  <a:pt x="11598" y="6502"/>
                  <a:pt x="11575" y="6573"/>
                </a:cubicBezTo>
                <a:cubicBezTo>
                  <a:pt x="11575" y="6597"/>
                  <a:pt x="11586" y="6621"/>
                  <a:pt x="11598" y="6621"/>
                </a:cubicBezTo>
                <a:lnTo>
                  <a:pt x="11610" y="6621"/>
                </a:lnTo>
                <a:cubicBezTo>
                  <a:pt x="11622" y="6621"/>
                  <a:pt x="11646" y="6608"/>
                  <a:pt x="11646" y="6597"/>
                </a:cubicBezTo>
                <a:cubicBezTo>
                  <a:pt x="11669" y="6514"/>
                  <a:pt x="11681" y="6443"/>
                  <a:pt x="11704" y="6361"/>
                </a:cubicBezTo>
                <a:cubicBezTo>
                  <a:pt x="11704" y="6348"/>
                  <a:pt x="11693" y="6325"/>
                  <a:pt x="11681" y="6313"/>
                </a:cubicBezTo>
                <a:close/>
                <a:moveTo>
                  <a:pt x="11555" y="6783"/>
                </a:moveTo>
                <a:cubicBezTo>
                  <a:pt x="11543" y="6783"/>
                  <a:pt x="11528" y="6800"/>
                  <a:pt x="11528" y="6810"/>
                </a:cubicBezTo>
                <a:cubicBezTo>
                  <a:pt x="11504" y="6892"/>
                  <a:pt x="11492" y="6975"/>
                  <a:pt x="11480" y="7046"/>
                </a:cubicBezTo>
                <a:cubicBezTo>
                  <a:pt x="11468" y="7070"/>
                  <a:pt x="11480" y="7081"/>
                  <a:pt x="11504" y="7094"/>
                </a:cubicBezTo>
                <a:lnTo>
                  <a:pt x="11515" y="7094"/>
                </a:lnTo>
                <a:cubicBezTo>
                  <a:pt x="11528" y="7094"/>
                  <a:pt x="11539" y="7081"/>
                  <a:pt x="11551" y="7058"/>
                </a:cubicBezTo>
                <a:cubicBezTo>
                  <a:pt x="11563" y="6987"/>
                  <a:pt x="11575" y="6904"/>
                  <a:pt x="11598" y="6821"/>
                </a:cubicBezTo>
                <a:cubicBezTo>
                  <a:pt x="11598" y="6810"/>
                  <a:pt x="11586" y="6786"/>
                  <a:pt x="11563" y="6786"/>
                </a:cubicBezTo>
                <a:cubicBezTo>
                  <a:pt x="11560" y="6784"/>
                  <a:pt x="11558" y="6783"/>
                  <a:pt x="11555" y="6783"/>
                </a:cubicBezTo>
                <a:close/>
                <a:moveTo>
                  <a:pt x="11457" y="7254"/>
                </a:moveTo>
                <a:cubicBezTo>
                  <a:pt x="11446" y="7254"/>
                  <a:pt x="11433" y="7265"/>
                  <a:pt x="11433" y="7283"/>
                </a:cubicBezTo>
                <a:cubicBezTo>
                  <a:pt x="11421" y="7365"/>
                  <a:pt x="11409" y="7448"/>
                  <a:pt x="11397" y="7519"/>
                </a:cubicBezTo>
                <a:cubicBezTo>
                  <a:pt x="11397" y="7543"/>
                  <a:pt x="11409" y="7554"/>
                  <a:pt x="11421" y="7566"/>
                </a:cubicBezTo>
                <a:lnTo>
                  <a:pt x="11433" y="7566"/>
                </a:lnTo>
                <a:cubicBezTo>
                  <a:pt x="11444" y="7566"/>
                  <a:pt x="11468" y="7554"/>
                  <a:pt x="11468" y="7530"/>
                </a:cubicBezTo>
                <a:cubicBezTo>
                  <a:pt x="11480" y="7460"/>
                  <a:pt x="11492" y="7377"/>
                  <a:pt x="11504" y="7294"/>
                </a:cubicBezTo>
                <a:cubicBezTo>
                  <a:pt x="11504" y="7270"/>
                  <a:pt x="11492" y="7259"/>
                  <a:pt x="11468" y="7259"/>
                </a:cubicBezTo>
                <a:cubicBezTo>
                  <a:pt x="11465" y="7256"/>
                  <a:pt x="11461" y="7254"/>
                  <a:pt x="11457" y="7254"/>
                </a:cubicBezTo>
                <a:close/>
                <a:moveTo>
                  <a:pt x="11409" y="7732"/>
                </a:moveTo>
                <a:cubicBezTo>
                  <a:pt x="11386" y="7732"/>
                  <a:pt x="11373" y="7743"/>
                  <a:pt x="11362" y="7756"/>
                </a:cubicBezTo>
                <a:cubicBezTo>
                  <a:pt x="11362" y="7838"/>
                  <a:pt x="11350" y="7921"/>
                  <a:pt x="11338" y="8003"/>
                </a:cubicBezTo>
                <a:cubicBezTo>
                  <a:pt x="11338" y="8016"/>
                  <a:pt x="11350" y="8039"/>
                  <a:pt x="11373" y="8039"/>
                </a:cubicBezTo>
                <a:cubicBezTo>
                  <a:pt x="11397" y="8039"/>
                  <a:pt x="11409" y="8027"/>
                  <a:pt x="11409" y="8003"/>
                </a:cubicBezTo>
                <a:cubicBezTo>
                  <a:pt x="11421" y="7932"/>
                  <a:pt x="11433" y="7850"/>
                  <a:pt x="11433" y="7767"/>
                </a:cubicBezTo>
                <a:cubicBezTo>
                  <a:pt x="11444" y="7743"/>
                  <a:pt x="11421" y="7732"/>
                  <a:pt x="11409" y="7732"/>
                </a:cubicBezTo>
                <a:close/>
                <a:moveTo>
                  <a:pt x="9612" y="8158"/>
                </a:moveTo>
                <a:cubicBezTo>
                  <a:pt x="9589" y="8169"/>
                  <a:pt x="9576" y="8181"/>
                  <a:pt x="9576" y="8205"/>
                </a:cubicBezTo>
                <a:cubicBezTo>
                  <a:pt x="9576" y="8216"/>
                  <a:pt x="9589" y="8240"/>
                  <a:pt x="9612" y="8240"/>
                </a:cubicBezTo>
                <a:cubicBezTo>
                  <a:pt x="9695" y="8228"/>
                  <a:pt x="9766" y="8228"/>
                  <a:pt x="9849" y="8228"/>
                </a:cubicBezTo>
                <a:cubicBezTo>
                  <a:pt x="9872" y="8228"/>
                  <a:pt x="9884" y="8216"/>
                  <a:pt x="9884" y="8193"/>
                </a:cubicBezTo>
                <a:cubicBezTo>
                  <a:pt x="9884" y="8169"/>
                  <a:pt x="9872" y="8158"/>
                  <a:pt x="9849" y="8158"/>
                </a:cubicBezTo>
                <a:close/>
                <a:moveTo>
                  <a:pt x="10085" y="8158"/>
                </a:moveTo>
                <a:cubicBezTo>
                  <a:pt x="10073" y="8158"/>
                  <a:pt x="10049" y="8169"/>
                  <a:pt x="10049" y="8193"/>
                </a:cubicBezTo>
                <a:cubicBezTo>
                  <a:pt x="10049" y="8216"/>
                  <a:pt x="10062" y="8228"/>
                  <a:pt x="10085" y="8228"/>
                </a:cubicBezTo>
                <a:cubicBezTo>
                  <a:pt x="10168" y="8240"/>
                  <a:pt x="10251" y="8240"/>
                  <a:pt x="10322" y="8240"/>
                </a:cubicBezTo>
                <a:lnTo>
                  <a:pt x="10322" y="8252"/>
                </a:lnTo>
                <a:cubicBezTo>
                  <a:pt x="10345" y="8252"/>
                  <a:pt x="10357" y="8228"/>
                  <a:pt x="10357" y="8216"/>
                </a:cubicBezTo>
                <a:cubicBezTo>
                  <a:pt x="10369" y="8193"/>
                  <a:pt x="10345" y="8181"/>
                  <a:pt x="10333" y="8169"/>
                </a:cubicBezTo>
                <a:cubicBezTo>
                  <a:pt x="10251" y="8169"/>
                  <a:pt x="10168" y="8158"/>
                  <a:pt x="10085" y="8158"/>
                </a:cubicBezTo>
                <a:close/>
                <a:moveTo>
                  <a:pt x="9364" y="8181"/>
                </a:moveTo>
                <a:cubicBezTo>
                  <a:pt x="9281" y="8181"/>
                  <a:pt x="9210" y="8193"/>
                  <a:pt x="9127" y="8205"/>
                </a:cubicBezTo>
                <a:cubicBezTo>
                  <a:pt x="9104" y="8205"/>
                  <a:pt x="9092" y="8228"/>
                  <a:pt x="9092" y="8240"/>
                </a:cubicBezTo>
                <a:cubicBezTo>
                  <a:pt x="9092" y="8263"/>
                  <a:pt x="9116" y="8276"/>
                  <a:pt x="9127" y="8276"/>
                </a:cubicBezTo>
                <a:lnTo>
                  <a:pt x="9140" y="8276"/>
                </a:lnTo>
                <a:cubicBezTo>
                  <a:pt x="9210" y="8263"/>
                  <a:pt x="9293" y="8252"/>
                  <a:pt x="9376" y="8252"/>
                </a:cubicBezTo>
                <a:cubicBezTo>
                  <a:pt x="9387" y="8252"/>
                  <a:pt x="9411" y="8228"/>
                  <a:pt x="9400" y="8216"/>
                </a:cubicBezTo>
                <a:cubicBezTo>
                  <a:pt x="9400" y="8193"/>
                  <a:pt x="9387" y="8181"/>
                  <a:pt x="9364" y="8181"/>
                </a:cubicBezTo>
                <a:close/>
                <a:moveTo>
                  <a:pt x="10557" y="8201"/>
                </a:moveTo>
                <a:cubicBezTo>
                  <a:pt x="10542" y="8201"/>
                  <a:pt x="10534" y="8219"/>
                  <a:pt x="10534" y="8228"/>
                </a:cubicBezTo>
                <a:cubicBezTo>
                  <a:pt x="10522" y="8252"/>
                  <a:pt x="10546" y="8263"/>
                  <a:pt x="10558" y="8276"/>
                </a:cubicBezTo>
                <a:cubicBezTo>
                  <a:pt x="10640" y="8276"/>
                  <a:pt x="10724" y="8287"/>
                  <a:pt x="10795" y="8311"/>
                </a:cubicBezTo>
                <a:lnTo>
                  <a:pt x="10806" y="8311"/>
                </a:lnTo>
                <a:cubicBezTo>
                  <a:pt x="10818" y="8311"/>
                  <a:pt x="10830" y="8299"/>
                  <a:pt x="10842" y="8276"/>
                </a:cubicBezTo>
                <a:cubicBezTo>
                  <a:pt x="10842" y="8252"/>
                  <a:pt x="10830" y="8240"/>
                  <a:pt x="10806" y="8240"/>
                </a:cubicBezTo>
                <a:cubicBezTo>
                  <a:pt x="10735" y="8216"/>
                  <a:pt x="10653" y="8205"/>
                  <a:pt x="10569" y="8205"/>
                </a:cubicBezTo>
                <a:cubicBezTo>
                  <a:pt x="10565" y="8202"/>
                  <a:pt x="10561" y="8201"/>
                  <a:pt x="10557" y="8201"/>
                </a:cubicBezTo>
                <a:close/>
                <a:moveTo>
                  <a:pt x="8891" y="8240"/>
                </a:moveTo>
                <a:cubicBezTo>
                  <a:pt x="8809" y="8252"/>
                  <a:pt x="8725" y="8263"/>
                  <a:pt x="8654" y="8276"/>
                </a:cubicBezTo>
                <a:cubicBezTo>
                  <a:pt x="8631" y="8287"/>
                  <a:pt x="8619" y="8299"/>
                  <a:pt x="8619" y="8323"/>
                </a:cubicBezTo>
                <a:cubicBezTo>
                  <a:pt x="8631" y="8334"/>
                  <a:pt x="8643" y="8347"/>
                  <a:pt x="8654" y="8347"/>
                </a:cubicBezTo>
                <a:lnTo>
                  <a:pt x="8667" y="8347"/>
                </a:lnTo>
                <a:cubicBezTo>
                  <a:pt x="8738" y="8334"/>
                  <a:pt x="8820" y="8323"/>
                  <a:pt x="8903" y="8311"/>
                </a:cubicBezTo>
                <a:cubicBezTo>
                  <a:pt x="8914" y="8311"/>
                  <a:pt x="8938" y="8287"/>
                  <a:pt x="8927" y="8263"/>
                </a:cubicBezTo>
                <a:cubicBezTo>
                  <a:pt x="8927" y="8252"/>
                  <a:pt x="8903" y="8240"/>
                  <a:pt x="8891" y="8240"/>
                </a:cubicBezTo>
                <a:close/>
                <a:moveTo>
                  <a:pt x="11031" y="8283"/>
                </a:moveTo>
                <a:cubicBezTo>
                  <a:pt x="11020" y="8283"/>
                  <a:pt x="11007" y="8293"/>
                  <a:pt x="11007" y="8311"/>
                </a:cubicBezTo>
                <a:cubicBezTo>
                  <a:pt x="10995" y="8334"/>
                  <a:pt x="11007" y="8347"/>
                  <a:pt x="11031" y="8347"/>
                </a:cubicBezTo>
                <a:lnTo>
                  <a:pt x="11090" y="8370"/>
                </a:lnTo>
                <a:cubicBezTo>
                  <a:pt x="11149" y="8382"/>
                  <a:pt x="11208" y="8394"/>
                  <a:pt x="11255" y="8405"/>
                </a:cubicBezTo>
                <a:lnTo>
                  <a:pt x="11267" y="8405"/>
                </a:lnTo>
                <a:cubicBezTo>
                  <a:pt x="11291" y="8405"/>
                  <a:pt x="11302" y="8394"/>
                  <a:pt x="11302" y="8382"/>
                </a:cubicBezTo>
                <a:cubicBezTo>
                  <a:pt x="11315" y="8370"/>
                  <a:pt x="11302" y="8347"/>
                  <a:pt x="11279" y="8334"/>
                </a:cubicBezTo>
                <a:lnTo>
                  <a:pt x="11102" y="8299"/>
                </a:lnTo>
                <a:lnTo>
                  <a:pt x="11042" y="8287"/>
                </a:lnTo>
                <a:cubicBezTo>
                  <a:pt x="11039" y="8284"/>
                  <a:pt x="11035" y="8283"/>
                  <a:pt x="11031" y="8283"/>
                </a:cubicBezTo>
                <a:close/>
                <a:moveTo>
                  <a:pt x="8429" y="8330"/>
                </a:moveTo>
                <a:cubicBezTo>
                  <a:pt x="8425" y="8330"/>
                  <a:pt x="8421" y="8331"/>
                  <a:pt x="8418" y="8334"/>
                </a:cubicBezTo>
                <a:cubicBezTo>
                  <a:pt x="8336" y="8347"/>
                  <a:pt x="8265" y="8370"/>
                  <a:pt x="8181" y="8382"/>
                </a:cubicBezTo>
                <a:cubicBezTo>
                  <a:pt x="8158" y="8394"/>
                  <a:pt x="8146" y="8405"/>
                  <a:pt x="8158" y="8429"/>
                </a:cubicBezTo>
                <a:cubicBezTo>
                  <a:pt x="8158" y="8441"/>
                  <a:pt x="8170" y="8453"/>
                  <a:pt x="8194" y="8453"/>
                </a:cubicBezTo>
                <a:lnTo>
                  <a:pt x="8205" y="8453"/>
                </a:lnTo>
                <a:cubicBezTo>
                  <a:pt x="8276" y="8441"/>
                  <a:pt x="8359" y="8418"/>
                  <a:pt x="8430" y="8394"/>
                </a:cubicBezTo>
                <a:cubicBezTo>
                  <a:pt x="8454" y="8394"/>
                  <a:pt x="8465" y="8370"/>
                  <a:pt x="8454" y="8358"/>
                </a:cubicBezTo>
                <a:cubicBezTo>
                  <a:pt x="8454" y="8341"/>
                  <a:pt x="8441" y="8330"/>
                  <a:pt x="8429" y="8330"/>
                </a:cubicBezTo>
                <a:close/>
                <a:moveTo>
                  <a:pt x="11362" y="8205"/>
                </a:moveTo>
                <a:cubicBezTo>
                  <a:pt x="11338" y="8205"/>
                  <a:pt x="11326" y="8216"/>
                  <a:pt x="11326" y="8240"/>
                </a:cubicBezTo>
                <a:cubicBezTo>
                  <a:pt x="11315" y="8323"/>
                  <a:pt x="11315" y="8405"/>
                  <a:pt x="11315" y="8476"/>
                </a:cubicBezTo>
                <a:cubicBezTo>
                  <a:pt x="11315" y="8500"/>
                  <a:pt x="11326" y="8512"/>
                  <a:pt x="11350" y="8524"/>
                </a:cubicBezTo>
                <a:cubicBezTo>
                  <a:pt x="11362" y="8524"/>
                  <a:pt x="11386" y="8500"/>
                  <a:pt x="11386" y="8489"/>
                </a:cubicBezTo>
                <a:cubicBezTo>
                  <a:pt x="11386" y="8405"/>
                  <a:pt x="11386" y="8323"/>
                  <a:pt x="11397" y="8240"/>
                </a:cubicBezTo>
                <a:cubicBezTo>
                  <a:pt x="11397" y="8228"/>
                  <a:pt x="11386" y="8205"/>
                  <a:pt x="11362" y="8205"/>
                </a:cubicBezTo>
                <a:close/>
                <a:moveTo>
                  <a:pt x="11497" y="8401"/>
                </a:moveTo>
                <a:cubicBezTo>
                  <a:pt x="11481" y="8401"/>
                  <a:pt x="11468" y="8412"/>
                  <a:pt x="11468" y="8429"/>
                </a:cubicBezTo>
                <a:cubicBezTo>
                  <a:pt x="11457" y="8453"/>
                  <a:pt x="11468" y="8465"/>
                  <a:pt x="11492" y="8476"/>
                </a:cubicBezTo>
                <a:cubicBezTo>
                  <a:pt x="11563" y="8500"/>
                  <a:pt x="11646" y="8524"/>
                  <a:pt x="11717" y="8547"/>
                </a:cubicBezTo>
                <a:lnTo>
                  <a:pt x="11728" y="8547"/>
                </a:lnTo>
                <a:cubicBezTo>
                  <a:pt x="11740" y="8547"/>
                  <a:pt x="11752" y="8536"/>
                  <a:pt x="11764" y="8524"/>
                </a:cubicBezTo>
                <a:cubicBezTo>
                  <a:pt x="11764" y="8512"/>
                  <a:pt x="11764" y="8489"/>
                  <a:pt x="11740" y="8476"/>
                </a:cubicBezTo>
                <a:cubicBezTo>
                  <a:pt x="11669" y="8453"/>
                  <a:pt x="11586" y="8429"/>
                  <a:pt x="11515" y="8405"/>
                </a:cubicBezTo>
                <a:cubicBezTo>
                  <a:pt x="11509" y="8402"/>
                  <a:pt x="11503" y="8401"/>
                  <a:pt x="11497" y="8401"/>
                </a:cubicBezTo>
                <a:close/>
                <a:moveTo>
                  <a:pt x="7963" y="8448"/>
                </a:moveTo>
                <a:cubicBezTo>
                  <a:pt x="7958" y="8448"/>
                  <a:pt x="7951" y="8450"/>
                  <a:pt x="7945" y="8453"/>
                </a:cubicBezTo>
                <a:cubicBezTo>
                  <a:pt x="7874" y="8476"/>
                  <a:pt x="7792" y="8500"/>
                  <a:pt x="7721" y="8524"/>
                </a:cubicBezTo>
                <a:cubicBezTo>
                  <a:pt x="7697" y="8524"/>
                  <a:pt x="7685" y="8547"/>
                  <a:pt x="7697" y="8571"/>
                </a:cubicBezTo>
                <a:cubicBezTo>
                  <a:pt x="7697" y="8583"/>
                  <a:pt x="7721" y="8594"/>
                  <a:pt x="7732" y="8594"/>
                </a:cubicBezTo>
                <a:lnTo>
                  <a:pt x="7745" y="8594"/>
                </a:lnTo>
                <a:cubicBezTo>
                  <a:pt x="7815" y="8559"/>
                  <a:pt x="7898" y="8536"/>
                  <a:pt x="7969" y="8524"/>
                </a:cubicBezTo>
                <a:cubicBezTo>
                  <a:pt x="7992" y="8512"/>
                  <a:pt x="8005" y="8489"/>
                  <a:pt x="7992" y="8476"/>
                </a:cubicBezTo>
                <a:cubicBezTo>
                  <a:pt x="7992" y="8459"/>
                  <a:pt x="7980" y="8448"/>
                  <a:pt x="7963" y="8448"/>
                </a:cubicBezTo>
                <a:close/>
                <a:moveTo>
                  <a:pt x="11947" y="8566"/>
                </a:moveTo>
                <a:cubicBezTo>
                  <a:pt x="11934" y="8566"/>
                  <a:pt x="11926" y="8574"/>
                  <a:pt x="11917" y="8583"/>
                </a:cubicBezTo>
                <a:cubicBezTo>
                  <a:pt x="11906" y="8607"/>
                  <a:pt x="11917" y="8630"/>
                  <a:pt x="11941" y="8630"/>
                </a:cubicBezTo>
                <a:cubicBezTo>
                  <a:pt x="12012" y="8665"/>
                  <a:pt x="12083" y="8689"/>
                  <a:pt x="12154" y="8725"/>
                </a:cubicBezTo>
                <a:lnTo>
                  <a:pt x="12166" y="8725"/>
                </a:lnTo>
                <a:cubicBezTo>
                  <a:pt x="12190" y="8725"/>
                  <a:pt x="12201" y="8725"/>
                  <a:pt x="12201" y="8713"/>
                </a:cubicBezTo>
                <a:cubicBezTo>
                  <a:pt x="12213" y="8689"/>
                  <a:pt x="12201" y="8665"/>
                  <a:pt x="12190" y="8665"/>
                </a:cubicBezTo>
                <a:cubicBezTo>
                  <a:pt x="12119" y="8630"/>
                  <a:pt x="12035" y="8594"/>
                  <a:pt x="11964" y="8571"/>
                </a:cubicBezTo>
                <a:cubicBezTo>
                  <a:pt x="11958" y="8568"/>
                  <a:pt x="11952" y="8566"/>
                  <a:pt x="11947" y="8566"/>
                </a:cubicBezTo>
                <a:close/>
                <a:moveTo>
                  <a:pt x="7496" y="8594"/>
                </a:moveTo>
                <a:cubicBezTo>
                  <a:pt x="7414" y="8618"/>
                  <a:pt x="7343" y="8654"/>
                  <a:pt x="7272" y="8678"/>
                </a:cubicBezTo>
                <a:cubicBezTo>
                  <a:pt x="7248" y="8689"/>
                  <a:pt x="7236" y="8701"/>
                  <a:pt x="7248" y="8725"/>
                </a:cubicBezTo>
                <a:cubicBezTo>
                  <a:pt x="7248" y="8736"/>
                  <a:pt x="7259" y="8749"/>
                  <a:pt x="7283" y="8749"/>
                </a:cubicBezTo>
                <a:lnTo>
                  <a:pt x="7295" y="8749"/>
                </a:lnTo>
                <a:cubicBezTo>
                  <a:pt x="7366" y="8713"/>
                  <a:pt x="7437" y="8689"/>
                  <a:pt x="7519" y="8665"/>
                </a:cubicBezTo>
                <a:cubicBezTo>
                  <a:pt x="7532" y="8654"/>
                  <a:pt x="7543" y="8642"/>
                  <a:pt x="7543" y="8618"/>
                </a:cubicBezTo>
                <a:cubicBezTo>
                  <a:pt x="7532" y="8594"/>
                  <a:pt x="7508" y="8594"/>
                  <a:pt x="7496" y="8594"/>
                </a:cubicBezTo>
                <a:close/>
                <a:moveTo>
                  <a:pt x="7060" y="8767"/>
                </a:moveTo>
                <a:cubicBezTo>
                  <a:pt x="7055" y="8767"/>
                  <a:pt x="7050" y="8769"/>
                  <a:pt x="7047" y="8772"/>
                </a:cubicBezTo>
                <a:cubicBezTo>
                  <a:pt x="6964" y="8796"/>
                  <a:pt x="6893" y="8831"/>
                  <a:pt x="6822" y="8855"/>
                </a:cubicBezTo>
                <a:cubicBezTo>
                  <a:pt x="6799" y="8867"/>
                  <a:pt x="6799" y="8890"/>
                  <a:pt x="6799" y="8902"/>
                </a:cubicBezTo>
                <a:cubicBezTo>
                  <a:pt x="6810" y="8914"/>
                  <a:pt x="6822" y="8925"/>
                  <a:pt x="6834" y="8925"/>
                </a:cubicBezTo>
                <a:lnTo>
                  <a:pt x="6846" y="8925"/>
                </a:lnTo>
                <a:cubicBezTo>
                  <a:pt x="6917" y="8890"/>
                  <a:pt x="6999" y="8867"/>
                  <a:pt x="7070" y="8831"/>
                </a:cubicBezTo>
                <a:cubicBezTo>
                  <a:pt x="7083" y="8831"/>
                  <a:pt x="7094" y="8807"/>
                  <a:pt x="7094" y="8784"/>
                </a:cubicBezTo>
                <a:cubicBezTo>
                  <a:pt x="7086" y="8776"/>
                  <a:pt x="7072" y="8767"/>
                  <a:pt x="7060" y="8767"/>
                </a:cubicBezTo>
                <a:close/>
                <a:moveTo>
                  <a:pt x="12384" y="8767"/>
                </a:moveTo>
                <a:cubicBezTo>
                  <a:pt x="12371" y="8767"/>
                  <a:pt x="12363" y="8776"/>
                  <a:pt x="12355" y="8784"/>
                </a:cubicBezTo>
                <a:cubicBezTo>
                  <a:pt x="12343" y="8807"/>
                  <a:pt x="12355" y="8820"/>
                  <a:pt x="12366" y="8831"/>
                </a:cubicBezTo>
                <a:cubicBezTo>
                  <a:pt x="12437" y="8878"/>
                  <a:pt x="12508" y="8914"/>
                  <a:pt x="12568" y="8961"/>
                </a:cubicBezTo>
                <a:lnTo>
                  <a:pt x="12591" y="8961"/>
                </a:lnTo>
                <a:cubicBezTo>
                  <a:pt x="12603" y="8961"/>
                  <a:pt x="12615" y="8961"/>
                  <a:pt x="12615" y="8949"/>
                </a:cubicBezTo>
                <a:cubicBezTo>
                  <a:pt x="12626" y="8925"/>
                  <a:pt x="12626" y="8902"/>
                  <a:pt x="12615" y="8890"/>
                </a:cubicBezTo>
                <a:cubicBezTo>
                  <a:pt x="12544" y="8855"/>
                  <a:pt x="12473" y="8807"/>
                  <a:pt x="12402" y="8772"/>
                </a:cubicBezTo>
                <a:cubicBezTo>
                  <a:pt x="12395" y="8769"/>
                  <a:pt x="12389" y="8767"/>
                  <a:pt x="12384" y="8767"/>
                </a:cubicBezTo>
                <a:close/>
                <a:moveTo>
                  <a:pt x="11338" y="8689"/>
                </a:moveTo>
                <a:cubicBezTo>
                  <a:pt x="11326" y="8689"/>
                  <a:pt x="11302" y="8701"/>
                  <a:pt x="11302" y="8725"/>
                </a:cubicBezTo>
                <a:lnTo>
                  <a:pt x="11302" y="8749"/>
                </a:lnTo>
                <a:cubicBezTo>
                  <a:pt x="11302" y="8820"/>
                  <a:pt x="11302" y="8890"/>
                  <a:pt x="11315" y="8961"/>
                </a:cubicBezTo>
                <a:cubicBezTo>
                  <a:pt x="11315" y="8985"/>
                  <a:pt x="11326" y="8996"/>
                  <a:pt x="11350" y="8996"/>
                </a:cubicBezTo>
                <a:cubicBezTo>
                  <a:pt x="11362" y="8996"/>
                  <a:pt x="11386" y="8985"/>
                  <a:pt x="11386" y="8961"/>
                </a:cubicBezTo>
                <a:cubicBezTo>
                  <a:pt x="11373" y="8890"/>
                  <a:pt x="11373" y="8820"/>
                  <a:pt x="11373" y="8749"/>
                </a:cubicBezTo>
                <a:lnTo>
                  <a:pt x="11373" y="8725"/>
                </a:lnTo>
                <a:cubicBezTo>
                  <a:pt x="11373" y="8701"/>
                  <a:pt x="11362" y="8689"/>
                  <a:pt x="11338" y="8689"/>
                </a:cubicBezTo>
                <a:close/>
                <a:moveTo>
                  <a:pt x="6618" y="8956"/>
                </a:moveTo>
                <a:cubicBezTo>
                  <a:pt x="6611" y="8956"/>
                  <a:pt x="6604" y="8958"/>
                  <a:pt x="6597" y="8961"/>
                </a:cubicBezTo>
                <a:cubicBezTo>
                  <a:pt x="6526" y="8985"/>
                  <a:pt x="6456" y="9020"/>
                  <a:pt x="6385" y="9056"/>
                </a:cubicBezTo>
                <a:cubicBezTo>
                  <a:pt x="6361" y="9067"/>
                  <a:pt x="6361" y="9091"/>
                  <a:pt x="6361" y="9103"/>
                </a:cubicBezTo>
                <a:cubicBezTo>
                  <a:pt x="6373" y="9115"/>
                  <a:pt x="6385" y="9127"/>
                  <a:pt x="6397" y="9127"/>
                </a:cubicBezTo>
                <a:lnTo>
                  <a:pt x="6408" y="9127"/>
                </a:lnTo>
                <a:cubicBezTo>
                  <a:pt x="6479" y="9091"/>
                  <a:pt x="6562" y="9056"/>
                  <a:pt x="6633" y="9020"/>
                </a:cubicBezTo>
                <a:cubicBezTo>
                  <a:pt x="6645" y="9009"/>
                  <a:pt x="6657" y="8996"/>
                  <a:pt x="6645" y="8973"/>
                </a:cubicBezTo>
                <a:cubicBezTo>
                  <a:pt x="6645" y="8965"/>
                  <a:pt x="6633" y="8956"/>
                  <a:pt x="6618" y="8956"/>
                </a:cubicBezTo>
                <a:close/>
                <a:moveTo>
                  <a:pt x="12791" y="9027"/>
                </a:moveTo>
                <a:cubicBezTo>
                  <a:pt x="12779" y="9027"/>
                  <a:pt x="12765" y="9036"/>
                  <a:pt x="12757" y="9044"/>
                </a:cubicBezTo>
                <a:cubicBezTo>
                  <a:pt x="12745" y="9056"/>
                  <a:pt x="12745" y="9080"/>
                  <a:pt x="12757" y="9091"/>
                </a:cubicBezTo>
                <a:cubicBezTo>
                  <a:pt x="12828" y="9138"/>
                  <a:pt x="12887" y="9198"/>
                  <a:pt x="12946" y="9245"/>
                </a:cubicBezTo>
                <a:cubicBezTo>
                  <a:pt x="12946" y="9256"/>
                  <a:pt x="12957" y="9256"/>
                  <a:pt x="12970" y="9256"/>
                </a:cubicBezTo>
                <a:cubicBezTo>
                  <a:pt x="12970" y="9256"/>
                  <a:pt x="12981" y="9256"/>
                  <a:pt x="12993" y="9245"/>
                </a:cubicBezTo>
                <a:cubicBezTo>
                  <a:pt x="13005" y="9233"/>
                  <a:pt x="13005" y="9209"/>
                  <a:pt x="12993" y="9198"/>
                </a:cubicBezTo>
                <a:cubicBezTo>
                  <a:pt x="12934" y="9138"/>
                  <a:pt x="12875" y="9091"/>
                  <a:pt x="12804" y="9032"/>
                </a:cubicBezTo>
                <a:cubicBezTo>
                  <a:pt x="12801" y="9029"/>
                  <a:pt x="12796" y="9027"/>
                  <a:pt x="12791" y="9027"/>
                </a:cubicBezTo>
                <a:close/>
                <a:moveTo>
                  <a:pt x="6184" y="9157"/>
                </a:moveTo>
                <a:cubicBezTo>
                  <a:pt x="6179" y="9157"/>
                  <a:pt x="6175" y="9159"/>
                  <a:pt x="6172" y="9162"/>
                </a:cubicBezTo>
                <a:cubicBezTo>
                  <a:pt x="6090" y="9198"/>
                  <a:pt x="6019" y="9233"/>
                  <a:pt x="5948" y="9269"/>
                </a:cubicBezTo>
                <a:cubicBezTo>
                  <a:pt x="5935" y="9280"/>
                  <a:pt x="5924" y="9304"/>
                  <a:pt x="5935" y="9327"/>
                </a:cubicBezTo>
                <a:cubicBezTo>
                  <a:pt x="5948" y="9340"/>
                  <a:pt x="5959" y="9340"/>
                  <a:pt x="5971" y="9340"/>
                </a:cubicBezTo>
                <a:lnTo>
                  <a:pt x="5983" y="9340"/>
                </a:lnTo>
                <a:lnTo>
                  <a:pt x="6195" y="9233"/>
                </a:lnTo>
                <a:cubicBezTo>
                  <a:pt x="6219" y="9221"/>
                  <a:pt x="6219" y="9198"/>
                  <a:pt x="6219" y="9186"/>
                </a:cubicBezTo>
                <a:cubicBezTo>
                  <a:pt x="6211" y="9168"/>
                  <a:pt x="6196" y="9157"/>
                  <a:pt x="6184" y="9157"/>
                </a:cubicBezTo>
                <a:close/>
                <a:moveTo>
                  <a:pt x="11350" y="9162"/>
                </a:moveTo>
                <a:cubicBezTo>
                  <a:pt x="11338" y="9162"/>
                  <a:pt x="11315" y="9186"/>
                  <a:pt x="11326" y="9198"/>
                </a:cubicBezTo>
                <a:cubicBezTo>
                  <a:pt x="11326" y="9280"/>
                  <a:pt x="11338" y="9363"/>
                  <a:pt x="11338" y="9446"/>
                </a:cubicBezTo>
                <a:cubicBezTo>
                  <a:pt x="11350" y="9458"/>
                  <a:pt x="11362" y="9469"/>
                  <a:pt x="11373" y="9469"/>
                </a:cubicBezTo>
                <a:lnTo>
                  <a:pt x="11386" y="9469"/>
                </a:lnTo>
                <a:cubicBezTo>
                  <a:pt x="11397" y="9469"/>
                  <a:pt x="11421" y="9458"/>
                  <a:pt x="11409" y="9434"/>
                </a:cubicBezTo>
                <a:cubicBezTo>
                  <a:pt x="11409" y="9363"/>
                  <a:pt x="11397" y="9280"/>
                  <a:pt x="11397" y="9198"/>
                </a:cubicBezTo>
                <a:cubicBezTo>
                  <a:pt x="11397" y="9174"/>
                  <a:pt x="11373" y="9162"/>
                  <a:pt x="11350" y="9162"/>
                </a:cubicBezTo>
                <a:close/>
                <a:moveTo>
                  <a:pt x="5755" y="9382"/>
                </a:moveTo>
                <a:cubicBezTo>
                  <a:pt x="5749" y="9382"/>
                  <a:pt x="5742" y="9383"/>
                  <a:pt x="5735" y="9387"/>
                </a:cubicBezTo>
                <a:cubicBezTo>
                  <a:pt x="5664" y="9422"/>
                  <a:pt x="5604" y="9469"/>
                  <a:pt x="5533" y="9505"/>
                </a:cubicBezTo>
                <a:cubicBezTo>
                  <a:pt x="5510" y="9517"/>
                  <a:pt x="5510" y="9540"/>
                  <a:pt x="5522" y="9552"/>
                </a:cubicBezTo>
                <a:cubicBezTo>
                  <a:pt x="5522" y="9564"/>
                  <a:pt x="5533" y="9576"/>
                  <a:pt x="5546" y="9576"/>
                </a:cubicBezTo>
                <a:cubicBezTo>
                  <a:pt x="5557" y="9576"/>
                  <a:pt x="5557" y="9576"/>
                  <a:pt x="5569" y="9564"/>
                </a:cubicBezTo>
                <a:cubicBezTo>
                  <a:pt x="5640" y="9529"/>
                  <a:pt x="5699" y="9493"/>
                  <a:pt x="5770" y="9446"/>
                </a:cubicBezTo>
                <a:cubicBezTo>
                  <a:pt x="5793" y="9446"/>
                  <a:pt x="5793" y="9422"/>
                  <a:pt x="5793" y="9398"/>
                </a:cubicBezTo>
                <a:cubicBezTo>
                  <a:pt x="5785" y="9390"/>
                  <a:pt x="5771" y="9382"/>
                  <a:pt x="5755" y="9382"/>
                </a:cubicBezTo>
                <a:close/>
                <a:moveTo>
                  <a:pt x="13128" y="9361"/>
                </a:moveTo>
                <a:cubicBezTo>
                  <a:pt x="13119" y="9361"/>
                  <a:pt x="13109" y="9365"/>
                  <a:pt x="13099" y="9375"/>
                </a:cubicBezTo>
                <a:cubicBezTo>
                  <a:pt x="13088" y="9387"/>
                  <a:pt x="13088" y="9411"/>
                  <a:pt x="13099" y="9422"/>
                </a:cubicBezTo>
                <a:cubicBezTo>
                  <a:pt x="13147" y="9482"/>
                  <a:pt x="13194" y="9552"/>
                  <a:pt x="13230" y="9611"/>
                </a:cubicBezTo>
                <a:cubicBezTo>
                  <a:pt x="13241" y="9623"/>
                  <a:pt x="13253" y="9635"/>
                  <a:pt x="13265" y="9635"/>
                </a:cubicBezTo>
                <a:lnTo>
                  <a:pt x="13277" y="9623"/>
                </a:lnTo>
                <a:cubicBezTo>
                  <a:pt x="13301" y="9611"/>
                  <a:pt x="13301" y="9587"/>
                  <a:pt x="13301" y="9576"/>
                </a:cubicBezTo>
                <a:cubicBezTo>
                  <a:pt x="13253" y="9505"/>
                  <a:pt x="13206" y="9446"/>
                  <a:pt x="13159" y="9375"/>
                </a:cubicBezTo>
                <a:cubicBezTo>
                  <a:pt x="13152" y="9368"/>
                  <a:pt x="13141" y="9361"/>
                  <a:pt x="13128" y="9361"/>
                </a:cubicBezTo>
                <a:close/>
                <a:moveTo>
                  <a:pt x="5339" y="9618"/>
                </a:moveTo>
                <a:cubicBezTo>
                  <a:pt x="5334" y="9618"/>
                  <a:pt x="5328" y="9620"/>
                  <a:pt x="5321" y="9623"/>
                </a:cubicBezTo>
                <a:cubicBezTo>
                  <a:pt x="5250" y="9671"/>
                  <a:pt x="5179" y="9706"/>
                  <a:pt x="5120" y="9753"/>
                </a:cubicBezTo>
                <a:cubicBezTo>
                  <a:pt x="5096" y="9765"/>
                  <a:pt x="5096" y="9789"/>
                  <a:pt x="5108" y="9800"/>
                </a:cubicBezTo>
                <a:cubicBezTo>
                  <a:pt x="5108" y="9813"/>
                  <a:pt x="5120" y="9813"/>
                  <a:pt x="5131" y="9813"/>
                </a:cubicBezTo>
                <a:lnTo>
                  <a:pt x="5155" y="9813"/>
                </a:lnTo>
                <a:cubicBezTo>
                  <a:pt x="5226" y="9765"/>
                  <a:pt x="5286" y="9729"/>
                  <a:pt x="5357" y="9694"/>
                </a:cubicBezTo>
                <a:cubicBezTo>
                  <a:pt x="5380" y="9682"/>
                  <a:pt x="5380" y="9658"/>
                  <a:pt x="5368" y="9635"/>
                </a:cubicBezTo>
                <a:cubicBezTo>
                  <a:pt x="5360" y="9627"/>
                  <a:pt x="5351" y="9618"/>
                  <a:pt x="5339" y="9618"/>
                </a:cubicBezTo>
                <a:close/>
                <a:moveTo>
                  <a:pt x="11420" y="9642"/>
                </a:moveTo>
                <a:cubicBezTo>
                  <a:pt x="11416" y="9642"/>
                  <a:pt x="11412" y="9644"/>
                  <a:pt x="11409" y="9647"/>
                </a:cubicBezTo>
                <a:cubicBezTo>
                  <a:pt x="11386" y="9647"/>
                  <a:pt x="11373" y="9658"/>
                  <a:pt x="11373" y="9682"/>
                </a:cubicBezTo>
                <a:cubicBezTo>
                  <a:pt x="11386" y="9765"/>
                  <a:pt x="11409" y="9848"/>
                  <a:pt x="11421" y="9918"/>
                </a:cubicBezTo>
                <a:cubicBezTo>
                  <a:pt x="11433" y="9931"/>
                  <a:pt x="11444" y="9942"/>
                  <a:pt x="11457" y="9942"/>
                </a:cubicBezTo>
                <a:lnTo>
                  <a:pt x="11468" y="9942"/>
                </a:lnTo>
                <a:cubicBezTo>
                  <a:pt x="11492" y="9942"/>
                  <a:pt x="11504" y="9918"/>
                  <a:pt x="11492" y="9907"/>
                </a:cubicBezTo>
                <a:cubicBezTo>
                  <a:pt x="11480" y="9836"/>
                  <a:pt x="11457" y="9753"/>
                  <a:pt x="11444" y="9671"/>
                </a:cubicBezTo>
                <a:cubicBezTo>
                  <a:pt x="11444" y="9653"/>
                  <a:pt x="11432" y="9642"/>
                  <a:pt x="11420" y="9642"/>
                </a:cubicBezTo>
                <a:close/>
                <a:moveTo>
                  <a:pt x="4907" y="9871"/>
                </a:moveTo>
                <a:cubicBezTo>
                  <a:pt x="4848" y="9918"/>
                  <a:pt x="4777" y="9966"/>
                  <a:pt x="4706" y="10002"/>
                </a:cubicBezTo>
                <a:cubicBezTo>
                  <a:pt x="4695" y="10013"/>
                  <a:pt x="4695" y="10037"/>
                  <a:pt x="4695" y="10060"/>
                </a:cubicBezTo>
                <a:cubicBezTo>
                  <a:pt x="4706" y="10073"/>
                  <a:pt x="4718" y="10073"/>
                  <a:pt x="4730" y="10073"/>
                </a:cubicBezTo>
                <a:lnTo>
                  <a:pt x="4753" y="10073"/>
                </a:lnTo>
                <a:cubicBezTo>
                  <a:pt x="4813" y="10025"/>
                  <a:pt x="4884" y="9978"/>
                  <a:pt x="4955" y="9942"/>
                </a:cubicBezTo>
                <a:cubicBezTo>
                  <a:pt x="4966" y="9931"/>
                  <a:pt x="4978" y="9907"/>
                  <a:pt x="4966" y="9884"/>
                </a:cubicBezTo>
                <a:cubicBezTo>
                  <a:pt x="4955" y="9871"/>
                  <a:pt x="4931" y="9871"/>
                  <a:pt x="4907" y="9871"/>
                </a:cubicBezTo>
                <a:close/>
                <a:moveTo>
                  <a:pt x="13366" y="9772"/>
                </a:moveTo>
                <a:cubicBezTo>
                  <a:pt x="13361" y="9772"/>
                  <a:pt x="13354" y="9774"/>
                  <a:pt x="13348" y="9777"/>
                </a:cubicBezTo>
                <a:cubicBezTo>
                  <a:pt x="13336" y="9789"/>
                  <a:pt x="13324" y="9800"/>
                  <a:pt x="13336" y="9824"/>
                </a:cubicBezTo>
                <a:cubicBezTo>
                  <a:pt x="13359" y="9895"/>
                  <a:pt x="13372" y="9978"/>
                  <a:pt x="13383" y="10049"/>
                </a:cubicBezTo>
                <a:cubicBezTo>
                  <a:pt x="13383" y="10060"/>
                  <a:pt x="13407" y="10084"/>
                  <a:pt x="13419" y="10084"/>
                </a:cubicBezTo>
                <a:lnTo>
                  <a:pt x="13430" y="10084"/>
                </a:lnTo>
                <a:cubicBezTo>
                  <a:pt x="13443" y="10073"/>
                  <a:pt x="13454" y="10060"/>
                  <a:pt x="13454" y="10037"/>
                </a:cubicBezTo>
                <a:cubicBezTo>
                  <a:pt x="13443" y="9954"/>
                  <a:pt x="13430" y="9884"/>
                  <a:pt x="13395" y="9800"/>
                </a:cubicBezTo>
                <a:cubicBezTo>
                  <a:pt x="13395" y="9783"/>
                  <a:pt x="13383" y="9772"/>
                  <a:pt x="13366" y="9772"/>
                </a:cubicBezTo>
                <a:close/>
                <a:moveTo>
                  <a:pt x="4539" y="10134"/>
                </a:moveTo>
                <a:cubicBezTo>
                  <a:pt x="4529" y="10134"/>
                  <a:pt x="4517" y="10137"/>
                  <a:pt x="4505" y="10144"/>
                </a:cubicBezTo>
                <a:cubicBezTo>
                  <a:pt x="4446" y="10179"/>
                  <a:pt x="4375" y="10226"/>
                  <a:pt x="4316" y="10273"/>
                </a:cubicBezTo>
                <a:cubicBezTo>
                  <a:pt x="4293" y="10285"/>
                  <a:pt x="4293" y="10309"/>
                  <a:pt x="4304" y="10320"/>
                </a:cubicBezTo>
                <a:cubicBezTo>
                  <a:pt x="4304" y="10333"/>
                  <a:pt x="4316" y="10344"/>
                  <a:pt x="4328" y="10344"/>
                </a:cubicBezTo>
                <a:cubicBezTo>
                  <a:pt x="4340" y="10344"/>
                  <a:pt x="4351" y="10333"/>
                  <a:pt x="4351" y="10333"/>
                </a:cubicBezTo>
                <a:cubicBezTo>
                  <a:pt x="4422" y="10285"/>
                  <a:pt x="4482" y="10238"/>
                  <a:pt x="4553" y="10202"/>
                </a:cubicBezTo>
                <a:cubicBezTo>
                  <a:pt x="4564" y="10191"/>
                  <a:pt x="4576" y="10167"/>
                  <a:pt x="4564" y="10144"/>
                </a:cubicBezTo>
                <a:cubicBezTo>
                  <a:pt x="4558" y="10137"/>
                  <a:pt x="4550" y="10134"/>
                  <a:pt x="4539" y="10134"/>
                </a:cubicBezTo>
                <a:close/>
                <a:moveTo>
                  <a:pt x="11527" y="10103"/>
                </a:moveTo>
                <a:cubicBezTo>
                  <a:pt x="11523" y="10103"/>
                  <a:pt x="11518" y="10105"/>
                  <a:pt x="11515" y="10108"/>
                </a:cubicBezTo>
                <a:cubicBezTo>
                  <a:pt x="11492" y="10120"/>
                  <a:pt x="11480" y="10131"/>
                  <a:pt x="11492" y="10155"/>
                </a:cubicBezTo>
                <a:cubicBezTo>
                  <a:pt x="11515" y="10238"/>
                  <a:pt x="11551" y="10309"/>
                  <a:pt x="11586" y="10380"/>
                </a:cubicBezTo>
                <a:cubicBezTo>
                  <a:pt x="11586" y="10391"/>
                  <a:pt x="11598" y="10404"/>
                  <a:pt x="11610" y="10404"/>
                </a:cubicBezTo>
                <a:cubicBezTo>
                  <a:pt x="11622" y="10404"/>
                  <a:pt x="11622" y="10404"/>
                  <a:pt x="11633" y="10391"/>
                </a:cubicBezTo>
                <a:cubicBezTo>
                  <a:pt x="11646" y="10391"/>
                  <a:pt x="11657" y="10368"/>
                  <a:pt x="11646" y="10344"/>
                </a:cubicBezTo>
                <a:cubicBezTo>
                  <a:pt x="11610" y="10285"/>
                  <a:pt x="11586" y="10215"/>
                  <a:pt x="11563" y="10131"/>
                </a:cubicBezTo>
                <a:cubicBezTo>
                  <a:pt x="11554" y="10114"/>
                  <a:pt x="11539" y="10103"/>
                  <a:pt x="11527" y="10103"/>
                </a:cubicBezTo>
                <a:close/>
                <a:moveTo>
                  <a:pt x="13417" y="10247"/>
                </a:moveTo>
                <a:cubicBezTo>
                  <a:pt x="13399" y="10247"/>
                  <a:pt x="13383" y="10264"/>
                  <a:pt x="13383" y="10273"/>
                </a:cubicBezTo>
                <a:cubicBezTo>
                  <a:pt x="13372" y="10356"/>
                  <a:pt x="13359" y="10427"/>
                  <a:pt x="13324" y="10498"/>
                </a:cubicBezTo>
                <a:cubicBezTo>
                  <a:pt x="13312" y="10510"/>
                  <a:pt x="13324" y="10533"/>
                  <a:pt x="13348" y="10546"/>
                </a:cubicBezTo>
                <a:lnTo>
                  <a:pt x="13359" y="10546"/>
                </a:lnTo>
                <a:cubicBezTo>
                  <a:pt x="13372" y="10546"/>
                  <a:pt x="13383" y="10546"/>
                  <a:pt x="13395" y="10522"/>
                </a:cubicBezTo>
                <a:cubicBezTo>
                  <a:pt x="13419" y="10451"/>
                  <a:pt x="13443" y="10368"/>
                  <a:pt x="13454" y="10285"/>
                </a:cubicBezTo>
                <a:cubicBezTo>
                  <a:pt x="13454" y="10262"/>
                  <a:pt x="13443" y="10250"/>
                  <a:pt x="13430" y="10250"/>
                </a:cubicBezTo>
                <a:cubicBezTo>
                  <a:pt x="13426" y="10247"/>
                  <a:pt x="13422" y="10247"/>
                  <a:pt x="13417" y="10247"/>
                </a:cubicBezTo>
                <a:close/>
                <a:moveTo>
                  <a:pt x="4139" y="10407"/>
                </a:moveTo>
                <a:cubicBezTo>
                  <a:pt x="4130" y="10407"/>
                  <a:pt x="4121" y="10409"/>
                  <a:pt x="4115" y="10415"/>
                </a:cubicBezTo>
                <a:cubicBezTo>
                  <a:pt x="4044" y="10462"/>
                  <a:pt x="3985" y="10510"/>
                  <a:pt x="3914" y="10557"/>
                </a:cubicBezTo>
                <a:cubicBezTo>
                  <a:pt x="3902" y="10569"/>
                  <a:pt x="3902" y="10581"/>
                  <a:pt x="3914" y="10604"/>
                </a:cubicBezTo>
                <a:cubicBezTo>
                  <a:pt x="3914" y="10616"/>
                  <a:pt x="3926" y="10616"/>
                  <a:pt x="3938" y="10616"/>
                </a:cubicBezTo>
                <a:cubicBezTo>
                  <a:pt x="3949" y="10616"/>
                  <a:pt x="3962" y="10616"/>
                  <a:pt x="3962" y="10604"/>
                </a:cubicBezTo>
                <a:cubicBezTo>
                  <a:pt x="4020" y="10569"/>
                  <a:pt x="4091" y="10522"/>
                  <a:pt x="4151" y="10475"/>
                </a:cubicBezTo>
                <a:cubicBezTo>
                  <a:pt x="4174" y="10462"/>
                  <a:pt x="4174" y="10439"/>
                  <a:pt x="4162" y="10415"/>
                </a:cubicBezTo>
                <a:cubicBezTo>
                  <a:pt x="4156" y="10409"/>
                  <a:pt x="4148" y="10407"/>
                  <a:pt x="4139" y="10407"/>
                </a:cubicBezTo>
                <a:close/>
                <a:moveTo>
                  <a:pt x="11745" y="10526"/>
                </a:moveTo>
                <a:cubicBezTo>
                  <a:pt x="11736" y="10526"/>
                  <a:pt x="11726" y="10529"/>
                  <a:pt x="11717" y="10533"/>
                </a:cubicBezTo>
                <a:cubicBezTo>
                  <a:pt x="11704" y="10546"/>
                  <a:pt x="11704" y="10569"/>
                  <a:pt x="11717" y="10593"/>
                </a:cubicBezTo>
                <a:lnTo>
                  <a:pt x="11788" y="10664"/>
                </a:lnTo>
                <a:cubicBezTo>
                  <a:pt x="11823" y="10687"/>
                  <a:pt x="11870" y="10722"/>
                  <a:pt x="11906" y="10746"/>
                </a:cubicBezTo>
                <a:cubicBezTo>
                  <a:pt x="11906" y="10758"/>
                  <a:pt x="11917" y="10758"/>
                  <a:pt x="11929" y="10758"/>
                </a:cubicBezTo>
                <a:cubicBezTo>
                  <a:pt x="11941" y="10758"/>
                  <a:pt x="11953" y="10746"/>
                  <a:pt x="11953" y="10746"/>
                </a:cubicBezTo>
                <a:cubicBezTo>
                  <a:pt x="11964" y="10722"/>
                  <a:pt x="11964" y="10699"/>
                  <a:pt x="11941" y="10687"/>
                </a:cubicBezTo>
                <a:cubicBezTo>
                  <a:pt x="11906" y="10664"/>
                  <a:pt x="11870" y="10640"/>
                  <a:pt x="11835" y="10604"/>
                </a:cubicBezTo>
                <a:cubicBezTo>
                  <a:pt x="11811" y="10581"/>
                  <a:pt x="11788" y="10569"/>
                  <a:pt x="11775" y="10546"/>
                </a:cubicBezTo>
                <a:cubicBezTo>
                  <a:pt x="11769" y="10532"/>
                  <a:pt x="11758" y="10526"/>
                  <a:pt x="11745" y="10526"/>
                </a:cubicBezTo>
                <a:close/>
                <a:moveTo>
                  <a:pt x="3748" y="10690"/>
                </a:moveTo>
                <a:cubicBezTo>
                  <a:pt x="3740" y="10690"/>
                  <a:pt x="3731" y="10693"/>
                  <a:pt x="3725" y="10699"/>
                </a:cubicBezTo>
                <a:cubicBezTo>
                  <a:pt x="3666" y="10746"/>
                  <a:pt x="3595" y="10793"/>
                  <a:pt x="3536" y="10841"/>
                </a:cubicBezTo>
                <a:cubicBezTo>
                  <a:pt x="3524" y="10853"/>
                  <a:pt x="3512" y="10877"/>
                  <a:pt x="3524" y="10888"/>
                </a:cubicBezTo>
                <a:cubicBezTo>
                  <a:pt x="3536" y="10900"/>
                  <a:pt x="3547" y="10900"/>
                  <a:pt x="3560" y="10900"/>
                </a:cubicBezTo>
                <a:lnTo>
                  <a:pt x="3583" y="10900"/>
                </a:lnTo>
                <a:cubicBezTo>
                  <a:pt x="3642" y="10853"/>
                  <a:pt x="3702" y="10806"/>
                  <a:pt x="3772" y="10746"/>
                </a:cubicBezTo>
                <a:cubicBezTo>
                  <a:pt x="3784" y="10735"/>
                  <a:pt x="3784" y="10722"/>
                  <a:pt x="3772" y="10699"/>
                </a:cubicBezTo>
                <a:cubicBezTo>
                  <a:pt x="3766" y="10693"/>
                  <a:pt x="3757" y="10690"/>
                  <a:pt x="3748" y="10690"/>
                </a:cubicBezTo>
                <a:close/>
                <a:moveTo>
                  <a:pt x="13229" y="10678"/>
                </a:moveTo>
                <a:cubicBezTo>
                  <a:pt x="13221" y="10678"/>
                  <a:pt x="13212" y="10681"/>
                  <a:pt x="13206" y="10687"/>
                </a:cubicBezTo>
                <a:cubicBezTo>
                  <a:pt x="13147" y="10746"/>
                  <a:pt x="13088" y="10793"/>
                  <a:pt x="13028" y="10829"/>
                </a:cubicBezTo>
                <a:cubicBezTo>
                  <a:pt x="13017" y="10841"/>
                  <a:pt x="13005" y="10864"/>
                  <a:pt x="13017" y="10888"/>
                </a:cubicBezTo>
                <a:cubicBezTo>
                  <a:pt x="13017" y="10900"/>
                  <a:pt x="13028" y="10900"/>
                  <a:pt x="13052" y="10900"/>
                </a:cubicBezTo>
                <a:lnTo>
                  <a:pt x="13064" y="10900"/>
                </a:lnTo>
                <a:cubicBezTo>
                  <a:pt x="13135" y="10853"/>
                  <a:pt x="13206" y="10806"/>
                  <a:pt x="13253" y="10735"/>
                </a:cubicBezTo>
                <a:cubicBezTo>
                  <a:pt x="13265" y="10722"/>
                  <a:pt x="13265" y="10699"/>
                  <a:pt x="13253" y="10687"/>
                </a:cubicBezTo>
                <a:cubicBezTo>
                  <a:pt x="13247" y="10681"/>
                  <a:pt x="13238" y="10678"/>
                  <a:pt x="13229" y="10678"/>
                </a:cubicBezTo>
                <a:close/>
                <a:moveTo>
                  <a:pt x="12129" y="10812"/>
                </a:moveTo>
                <a:cubicBezTo>
                  <a:pt x="12117" y="10812"/>
                  <a:pt x="12103" y="10821"/>
                  <a:pt x="12095" y="10829"/>
                </a:cubicBezTo>
                <a:cubicBezTo>
                  <a:pt x="12083" y="10853"/>
                  <a:pt x="12095" y="10864"/>
                  <a:pt x="12119" y="10877"/>
                </a:cubicBezTo>
                <a:cubicBezTo>
                  <a:pt x="12190" y="10912"/>
                  <a:pt x="12260" y="10947"/>
                  <a:pt x="12343" y="10971"/>
                </a:cubicBezTo>
                <a:lnTo>
                  <a:pt x="12355" y="10971"/>
                </a:lnTo>
                <a:cubicBezTo>
                  <a:pt x="12366" y="10971"/>
                  <a:pt x="12379" y="10959"/>
                  <a:pt x="12390" y="10947"/>
                </a:cubicBezTo>
                <a:cubicBezTo>
                  <a:pt x="12390" y="10924"/>
                  <a:pt x="12379" y="10912"/>
                  <a:pt x="12366" y="10900"/>
                </a:cubicBezTo>
                <a:cubicBezTo>
                  <a:pt x="12295" y="10877"/>
                  <a:pt x="12213" y="10853"/>
                  <a:pt x="12142" y="10817"/>
                </a:cubicBezTo>
                <a:cubicBezTo>
                  <a:pt x="12139" y="10814"/>
                  <a:pt x="12134" y="10812"/>
                  <a:pt x="12129" y="10812"/>
                </a:cubicBezTo>
                <a:close/>
                <a:moveTo>
                  <a:pt x="12832" y="10919"/>
                </a:moveTo>
                <a:cubicBezTo>
                  <a:pt x="12828" y="10919"/>
                  <a:pt x="12822" y="10921"/>
                  <a:pt x="12816" y="10924"/>
                </a:cubicBezTo>
                <a:cubicBezTo>
                  <a:pt x="12766" y="10932"/>
                  <a:pt x="12710" y="10940"/>
                  <a:pt x="12657" y="10940"/>
                </a:cubicBezTo>
                <a:cubicBezTo>
                  <a:pt x="12634" y="10940"/>
                  <a:pt x="12612" y="10939"/>
                  <a:pt x="12591" y="10935"/>
                </a:cubicBezTo>
                <a:cubicBezTo>
                  <a:pt x="12568" y="10935"/>
                  <a:pt x="12556" y="10959"/>
                  <a:pt x="12556" y="10971"/>
                </a:cubicBezTo>
                <a:cubicBezTo>
                  <a:pt x="12556" y="10995"/>
                  <a:pt x="12568" y="11006"/>
                  <a:pt x="12591" y="11006"/>
                </a:cubicBezTo>
                <a:lnTo>
                  <a:pt x="12626" y="11006"/>
                </a:lnTo>
                <a:cubicBezTo>
                  <a:pt x="12697" y="11006"/>
                  <a:pt x="12768" y="11006"/>
                  <a:pt x="12828" y="10995"/>
                </a:cubicBezTo>
                <a:cubicBezTo>
                  <a:pt x="12852" y="10982"/>
                  <a:pt x="12863" y="10971"/>
                  <a:pt x="12863" y="10947"/>
                </a:cubicBezTo>
                <a:cubicBezTo>
                  <a:pt x="12855" y="10930"/>
                  <a:pt x="12846" y="10919"/>
                  <a:pt x="12832" y="10919"/>
                </a:cubicBezTo>
                <a:close/>
                <a:moveTo>
                  <a:pt x="3365" y="10975"/>
                </a:moveTo>
                <a:cubicBezTo>
                  <a:pt x="3358" y="10975"/>
                  <a:pt x="3352" y="10978"/>
                  <a:pt x="3347" y="10982"/>
                </a:cubicBezTo>
                <a:cubicBezTo>
                  <a:pt x="3276" y="11030"/>
                  <a:pt x="3216" y="11089"/>
                  <a:pt x="3158" y="11137"/>
                </a:cubicBezTo>
                <a:cubicBezTo>
                  <a:pt x="3145" y="11148"/>
                  <a:pt x="3134" y="11172"/>
                  <a:pt x="3145" y="11184"/>
                </a:cubicBezTo>
                <a:cubicBezTo>
                  <a:pt x="3158" y="11195"/>
                  <a:pt x="3169" y="11195"/>
                  <a:pt x="3181" y="11195"/>
                </a:cubicBezTo>
                <a:lnTo>
                  <a:pt x="3205" y="11195"/>
                </a:lnTo>
                <a:cubicBezTo>
                  <a:pt x="3264" y="11137"/>
                  <a:pt x="3323" y="11089"/>
                  <a:pt x="3394" y="11042"/>
                </a:cubicBezTo>
                <a:cubicBezTo>
                  <a:pt x="3405" y="11030"/>
                  <a:pt x="3405" y="11006"/>
                  <a:pt x="3394" y="10995"/>
                </a:cubicBezTo>
                <a:cubicBezTo>
                  <a:pt x="3387" y="10981"/>
                  <a:pt x="3376" y="10975"/>
                  <a:pt x="3365" y="10975"/>
                </a:cubicBezTo>
                <a:close/>
                <a:moveTo>
                  <a:pt x="2988" y="11276"/>
                </a:moveTo>
                <a:cubicBezTo>
                  <a:pt x="2980" y="11276"/>
                  <a:pt x="2973" y="11280"/>
                  <a:pt x="2969" y="11290"/>
                </a:cubicBezTo>
                <a:cubicBezTo>
                  <a:pt x="2909" y="11337"/>
                  <a:pt x="2838" y="11384"/>
                  <a:pt x="2779" y="11432"/>
                </a:cubicBezTo>
                <a:cubicBezTo>
                  <a:pt x="2767" y="11455"/>
                  <a:pt x="2767" y="11468"/>
                  <a:pt x="2779" y="11491"/>
                </a:cubicBezTo>
                <a:cubicBezTo>
                  <a:pt x="2791" y="11491"/>
                  <a:pt x="2791" y="11503"/>
                  <a:pt x="2803" y="11503"/>
                </a:cubicBezTo>
                <a:cubicBezTo>
                  <a:pt x="2814" y="11503"/>
                  <a:pt x="2827" y="11503"/>
                  <a:pt x="2827" y="11491"/>
                </a:cubicBezTo>
                <a:cubicBezTo>
                  <a:pt x="2885" y="11444"/>
                  <a:pt x="2956" y="11397"/>
                  <a:pt x="3016" y="11337"/>
                </a:cubicBezTo>
                <a:cubicBezTo>
                  <a:pt x="3027" y="11326"/>
                  <a:pt x="3027" y="11302"/>
                  <a:pt x="3016" y="11290"/>
                </a:cubicBezTo>
                <a:cubicBezTo>
                  <a:pt x="3009" y="11283"/>
                  <a:pt x="2998" y="11276"/>
                  <a:pt x="2988" y="11276"/>
                </a:cubicBezTo>
                <a:close/>
                <a:moveTo>
                  <a:pt x="2621" y="11584"/>
                </a:moveTo>
                <a:cubicBezTo>
                  <a:pt x="2614" y="11584"/>
                  <a:pt x="2607" y="11587"/>
                  <a:pt x="2602" y="11597"/>
                </a:cubicBezTo>
                <a:cubicBezTo>
                  <a:pt x="2543" y="11644"/>
                  <a:pt x="2472" y="11692"/>
                  <a:pt x="2412" y="11751"/>
                </a:cubicBezTo>
                <a:cubicBezTo>
                  <a:pt x="2401" y="11763"/>
                  <a:pt x="2401" y="11786"/>
                  <a:pt x="2412" y="11799"/>
                </a:cubicBezTo>
                <a:cubicBezTo>
                  <a:pt x="2425" y="11810"/>
                  <a:pt x="2425" y="11810"/>
                  <a:pt x="2436" y="11810"/>
                </a:cubicBezTo>
                <a:cubicBezTo>
                  <a:pt x="2448" y="11810"/>
                  <a:pt x="2460" y="11810"/>
                  <a:pt x="2460" y="11799"/>
                </a:cubicBezTo>
                <a:cubicBezTo>
                  <a:pt x="2519" y="11751"/>
                  <a:pt x="2578" y="11704"/>
                  <a:pt x="2649" y="11644"/>
                </a:cubicBezTo>
                <a:cubicBezTo>
                  <a:pt x="2661" y="11633"/>
                  <a:pt x="2661" y="11609"/>
                  <a:pt x="2649" y="11597"/>
                </a:cubicBezTo>
                <a:cubicBezTo>
                  <a:pt x="2642" y="11591"/>
                  <a:pt x="2632" y="11584"/>
                  <a:pt x="2621" y="11584"/>
                </a:cubicBezTo>
                <a:close/>
                <a:moveTo>
                  <a:pt x="2259" y="11896"/>
                </a:moveTo>
                <a:cubicBezTo>
                  <a:pt x="2250" y="11896"/>
                  <a:pt x="2241" y="11899"/>
                  <a:pt x="2236" y="11905"/>
                </a:cubicBezTo>
                <a:cubicBezTo>
                  <a:pt x="2176" y="11964"/>
                  <a:pt x="2117" y="12011"/>
                  <a:pt x="2058" y="12070"/>
                </a:cubicBezTo>
                <a:cubicBezTo>
                  <a:pt x="2046" y="12082"/>
                  <a:pt x="2034" y="12106"/>
                  <a:pt x="2058" y="12117"/>
                </a:cubicBezTo>
                <a:cubicBezTo>
                  <a:pt x="2058" y="12130"/>
                  <a:pt x="2070" y="12130"/>
                  <a:pt x="2081" y="12130"/>
                </a:cubicBezTo>
                <a:cubicBezTo>
                  <a:pt x="2094" y="12130"/>
                  <a:pt x="2094" y="12130"/>
                  <a:pt x="2105" y="12117"/>
                </a:cubicBezTo>
                <a:cubicBezTo>
                  <a:pt x="2165" y="12070"/>
                  <a:pt x="2223" y="12011"/>
                  <a:pt x="2283" y="11964"/>
                </a:cubicBezTo>
                <a:cubicBezTo>
                  <a:pt x="2294" y="11952"/>
                  <a:pt x="2294" y="11928"/>
                  <a:pt x="2283" y="11905"/>
                </a:cubicBezTo>
                <a:cubicBezTo>
                  <a:pt x="2277" y="11899"/>
                  <a:pt x="2268" y="11896"/>
                  <a:pt x="2259" y="11896"/>
                </a:cubicBezTo>
                <a:close/>
                <a:moveTo>
                  <a:pt x="1904" y="12215"/>
                </a:moveTo>
                <a:cubicBezTo>
                  <a:pt x="1895" y="12215"/>
                  <a:pt x="1887" y="12218"/>
                  <a:pt x="1881" y="12224"/>
                </a:cubicBezTo>
                <a:cubicBezTo>
                  <a:pt x="1821" y="12283"/>
                  <a:pt x="1763" y="12330"/>
                  <a:pt x="1703" y="12390"/>
                </a:cubicBezTo>
                <a:cubicBezTo>
                  <a:pt x="1692" y="12401"/>
                  <a:pt x="1692" y="12425"/>
                  <a:pt x="1703" y="12437"/>
                </a:cubicBezTo>
                <a:cubicBezTo>
                  <a:pt x="1703" y="12448"/>
                  <a:pt x="1715" y="12448"/>
                  <a:pt x="1727" y="12448"/>
                </a:cubicBezTo>
                <a:cubicBezTo>
                  <a:pt x="1739" y="12448"/>
                  <a:pt x="1739" y="12448"/>
                  <a:pt x="1750" y="12437"/>
                </a:cubicBezTo>
                <a:cubicBezTo>
                  <a:pt x="1810" y="12390"/>
                  <a:pt x="1869" y="12330"/>
                  <a:pt x="1928" y="12283"/>
                </a:cubicBezTo>
                <a:cubicBezTo>
                  <a:pt x="1940" y="12272"/>
                  <a:pt x="1940" y="12248"/>
                  <a:pt x="1928" y="12224"/>
                </a:cubicBezTo>
                <a:cubicBezTo>
                  <a:pt x="1922" y="12218"/>
                  <a:pt x="1913" y="12215"/>
                  <a:pt x="1904" y="12215"/>
                </a:cubicBezTo>
                <a:close/>
                <a:moveTo>
                  <a:pt x="1550" y="12546"/>
                </a:moveTo>
                <a:cubicBezTo>
                  <a:pt x="1541" y="12546"/>
                  <a:pt x="1532" y="12549"/>
                  <a:pt x="1526" y="12555"/>
                </a:cubicBezTo>
                <a:cubicBezTo>
                  <a:pt x="1467" y="12614"/>
                  <a:pt x="1408" y="12661"/>
                  <a:pt x="1349" y="12721"/>
                </a:cubicBezTo>
                <a:cubicBezTo>
                  <a:pt x="1337" y="12732"/>
                  <a:pt x="1337" y="12756"/>
                  <a:pt x="1349" y="12768"/>
                </a:cubicBezTo>
                <a:cubicBezTo>
                  <a:pt x="1361" y="12779"/>
                  <a:pt x="1372" y="12779"/>
                  <a:pt x="1372" y="12779"/>
                </a:cubicBezTo>
                <a:cubicBezTo>
                  <a:pt x="1384" y="12779"/>
                  <a:pt x="1396" y="12779"/>
                  <a:pt x="1408" y="12768"/>
                </a:cubicBezTo>
                <a:lnTo>
                  <a:pt x="1574" y="12603"/>
                </a:lnTo>
                <a:cubicBezTo>
                  <a:pt x="1585" y="12590"/>
                  <a:pt x="1585" y="12567"/>
                  <a:pt x="1574" y="12555"/>
                </a:cubicBezTo>
                <a:cubicBezTo>
                  <a:pt x="1567" y="12549"/>
                  <a:pt x="1558" y="12546"/>
                  <a:pt x="1550" y="12546"/>
                </a:cubicBezTo>
                <a:close/>
                <a:moveTo>
                  <a:pt x="1207" y="12877"/>
                </a:moveTo>
                <a:cubicBezTo>
                  <a:pt x="1198" y="12877"/>
                  <a:pt x="1189" y="12880"/>
                  <a:pt x="1183" y="12886"/>
                </a:cubicBezTo>
                <a:cubicBezTo>
                  <a:pt x="1124" y="12945"/>
                  <a:pt x="1065" y="13004"/>
                  <a:pt x="1006" y="13052"/>
                </a:cubicBezTo>
                <a:cubicBezTo>
                  <a:pt x="994" y="13075"/>
                  <a:pt x="994" y="13099"/>
                  <a:pt x="1006" y="13110"/>
                </a:cubicBezTo>
                <a:cubicBezTo>
                  <a:pt x="1017" y="13110"/>
                  <a:pt x="1030" y="13123"/>
                  <a:pt x="1030" y="13123"/>
                </a:cubicBezTo>
                <a:cubicBezTo>
                  <a:pt x="1041" y="13123"/>
                  <a:pt x="1053" y="13110"/>
                  <a:pt x="1065" y="13110"/>
                </a:cubicBezTo>
                <a:cubicBezTo>
                  <a:pt x="1112" y="13052"/>
                  <a:pt x="1172" y="12992"/>
                  <a:pt x="1230" y="12934"/>
                </a:cubicBezTo>
                <a:cubicBezTo>
                  <a:pt x="1243" y="12921"/>
                  <a:pt x="1243" y="12898"/>
                  <a:pt x="1230" y="12886"/>
                </a:cubicBezTo>
                <a:cubicBezTo>
                  <a:pt x="1225" y="12880"/>
                  <a:pt x="1216" y="12877"/>
                  <a:pt x="1207" y="12877"/>
                </a:cubicBezTo>
                <a:close/>
                <a:moveTo>
                  <a:pt x="864" y="13220"/>
                </a:moveTo>
                <a:cubicBezTo>
                  <a:pt x="855" y="13220"/>
                  <a:pt x="846" y="13223"/>
                  <a:pt x="841" y="13229"/>
                </a:cubicBezTo>
                <a:lnTo>
                  <a:pt x="675" y="13394"/>
                </a:lnTo>
                <a:cubicBezTo>
                  <a:pt x="663" y="13418"/>
                  <a:pt x="663" y="13441"/>
                  <a:pt x="675" y="13454"/>
                </a:cubicBezTo>
                <a:cubicBezTo>
                  <a:pt x="675" y="13454"/>
                  <a:pt x="686" y="13465"/>
                  <a:pt x="699" y="13465"/>
                </a:cubicBezTo>
                <a:cubicBezTo>
                  <a:pt x="710" y="13465"/>
                  <a:pt x="722" y="13454"/>
                  <a:pt x="722" y="13454"/>
                </a:cubicBezTo>
                <a:cubicBezTo>
                  <a:pt x="781" y="13394"/>
                  <a:pt x="828" y="13335"/>
                  <a:pt x="888" y="13276"/>
                </a:cubicBezTo>
                <a:cubicBezTo>
                  <a:pt x="899" y="13265"/>
                  <a:pt x="899" y="13241"/>
                  <a:pt x="888" y="13229"/>
                </a:cubicBezTo>
                <a:cubicBezTo>
                  <a:pt x="882" y="13223"/>
                  <a:pt x="873" y="13220"/>
                  <a:pt x="864" y="13220"/>
                </a:cubicBezTo>
                <a:close/>
                <a:moveTo>
                  <a:pt x="533" y="13563"/>
                </a:moveTo>
                <a:cubicBezTo>
                  <a:pt x="524" y="13563"/>
                  <a:pt x="515" y="13566"/>
                  <a:pt x="510" y="13572"/>
                </a:cubicBezTo>
                <a:cubicBezTo>
                  <a:pt x="450" y="13643"/>
                  <a:pt x="391" y="13690"/>
                  <a:pt x="344" y="13749"/>
                </a:cubicBezTo>
                <a:cubicBezTo>
                  <a:pt x="332" y="13761"/>
                  <a:pt x="332" y="13785"/>
                  <a:pt x="344" y="13796"/>
                </a:cubicBezTo>
                <a:cubicBezTo>
                  <a:pt x="355" y="13808"/>
                  <a:pt x="355" y="13808"/>
                  <a:pt x="368" y="13808"/>
                </a:cubicBezTo>
                <a:cubicBezTo>
                  <a:pt x="379" y="13808"/>
                  <a:pt x="391" y="13808"/>
                  <a:pt x="391" y="13796"/>
                </a:cubicBezTo>
                <a:cubicBezTo>
                  <a:pt x="439" y="13749"/>
                  <a:pt x="497" y="13690"/>
                  <a:pt x="557" y="13619"/>
                </a:cubicBezTo>
                <a:cubicBezTo>
                  <a:pt x="568" y="13607"/>
                  <a:pt x="568" y="13583"/>
                  <a:pt x="557" y="13572"/>
                </a:cubicBezTo>
                <a:cubicBezTo>
                  <a:pt x="551" y="13566"/>
                  <a:pt x="542" y="13563"/>
                  <a:pt x="533" y="13563"/>
                </a:cubicBezTo>
                <a:close/>
                <a:moveTo>
                  <a:pt x="202" y="13917"/>
                </a:moveTo>
                <a:cubicBezTo>
                  <a:pt x="193" y="13917"/>
                  <a:pt x="184" y="13920"/>
                  <a:pt x="179" y="13927"/>
                </a:cubicBezTo>
                <a:cubicBezTo>
                  <a:pt x="72" y="14045"/>
                  <a:pt x="13" y="14116"/>
                  <a:pt x="13" y="14116"/>
                </a:cubicBezTo>
                <a:cubicBezTo>
                  <a:pt x="1" y="14127"/>
                  <a:pt x="1" y="14151"/>
                  <a:pt x="24" y="14163"/>
                </a:cubicBezTo>
                <a:cubicBezTo>
                  <a:pt x="24" y="14163"/>
                  <a:pt x="37" y="14174"/>
                  <a:pt x="48" y="14174"/>
                </a:cubicBezTo>
                <a:cubicBezTo>
                  <a:pt x="60" y="14174"/>
                  <a:pt x="60" y="14163"/>
                  <a:pt x="72" y="14151"/>
                </a:cubicBezTo>
                <a:cubicBezTo>
                  <a:pt x="72" y="14151"/>
                  <a:pt x="131" y="14092"/>
                  <a:pt x="237" y="13974"/>
                </a:cubicBezTo>
                <a:cubicBezTo>
                  <a:pt x="250" y="13962"/>
                  <a:pt x="250" y="13938"/>
                  <a:pt x="226" y="13927"/>
                </a:cubicBezTo>
                <a:cubicBezTo>
                  <a:pt x="220" y="13920"/>
                  <a:pt x="211" y="13917"/>
                  <a:pt x="202" y="13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3322850" y="2806775"/>
            <a:ext cx="2498400" cy="841800"/>
          </a:xfrm>
          <a:prstGeom prst="rect">
            <a:avLst/>
          </a:prstGeom>
        </p:spPr>
        <p:txBody>
          <a:bodyPr spcFirstLastPara="1" wrap="square" lIns="91425" tIns="0" rIns="91425" bIns="0" anchor="ctr" anchorCtr="0">
            <a:no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7" name="Google Shape;17;p3"/>
          <p:cNvSpPr txBox="1">
            <a:spLocks noGrp="1"/>
          </p:cNvSpPr>
          <p:nvPr>
            <p:ph type="title" idx="2" hasCustomPrompt="1"/>
          </p:nvPr>
        </p:nvSpPr>
        <p:spPr>
          <a:xfrm>
            <a:off x="2315875" y="787825"/>
            <a:ext cx="4512300" cy="1963500"/>
          </a:xfrm>
          <a:prstGeom prst="rect">
            <a:avLst/>
          </a:prstGeom>
        </p:spPr>
        <p:txBody>
          <a:bodyPr spcFirstLastPara="1" wrap="square" lIns="91425" tIns="0" rIns="91425" bIns="0" anchor="b" anchorCtr="0">
            <a:noAutofit/>
          </a:bodyPr>
          <a:lstStyle>
            <a:lvl1pPr lvl="0" algn="ctr" rtl="0">
              <a:spcBef>
                <a:spcPts val="0"/>
              </a:spcBef>
              <a:spcAft>
                <a:spcPts val="0"/>
              </a:spcAft>
              <a:buClr>
                <a:schemeClr val="lt1"/>
              </a:buClr>
              <a:buSzPts val="12000"/>
              <a:buNone/>
              <a:defRPr sz="12000">
                <a:solidFill>
                  <a:schemeClr val="lt1"/>
                </a:solidFill>
              </a:defRPr>
            </a:lvl1pPr>
            <a:lvl2pPr lvl="1" algn="ctr" rtl="0">
              <a:spcBef>
                <a:spcPts val="0"/>
              </a:spcBef>
              <a:spcAft>
                <a:spcPts val="0"/>
              </a:spcAft>
              <a:buClr>
                <a:schemeClr val="lt1"/>
              </a:buClr>
              <a:buSzPts val="12000"/>
              <a:buNone/>
              <a:defRPr sz="12000">
                <a:solidFill>
                  <a:schemeClr val="lt1"/>
                </a:solidFill>
              </a:defRPr>
            </a:lvl2pPr>
            <a:lvl3pPr lvl="2" algn="ctr" rtl="0">
              <a:spcBef>
                <a:spcPts val="0"/>
              </a:spcBef>
              <a:spcAft>
                <a:spcPts val="0"/>
              </a:spcAft>
              <a:buClr>
                <a:schemeClr val="lt1"/>
              </a:buClr>
              <a:buSzPts val="12000"/>
              <a:buNone/>
              <a:defRPr sz="12000">
                <a:solidFill>
                  <a:schemeClr val="lt1"/>
                </a:solidFill>
              </a:defRPr>
            </a:lvl3pPr>
            <a:lvl4pPr lvl="3" algn="ctr" rtl="0">
              <a:spcBef>
                <a:spcPts val="0"/>
              </a:spcBef>
              <a:spcAft>
                <a:spcPts val="0"/>
              </a:spcAft>
              <a:buClr>
                <a:schemeClr val="lt1"/>
              </a:buClr>
              <a:buSzPts val="12000"/>
              <a:buNone/>
              <a:defRPr sz="12000">
                <a:solidFill>
                  <a:schemeClr val="lt1"/>
                </a:solidFill>
              </a:defRPr>
            </a:lvl4pPr>
            <a:lvl5pPr lvl="4" algn="ctr" rtl="0">
              <a:spcBef>
                <a:spcPts val="0"/>
              </a:spcBef>
              <a:spcAft>
                <a:spcPts val="0"/>
              </a:spcAft>
              <a:buClr>
                <a:schemeClr val="lt1"/>
              </a:buClr>
              <a:buSzPts val="12000"/>
              <a:buNone/>
              <a:defRPr sz="12000">
                <a:solidFill>
                  <a:schemeClr val="lt1"/>
                </a:solidFill>
              </a:defRPr>
            </a:lvl5pPr>
            <a:lvl6pPr lvl="5" algn="ctr" rtl="0">
              <a:spcBef>
                <a:spcPts val="0"/>
              </a:spcBef>
              <a:spcAft>
                <a:spcPts val="0"/>
              </a:spcAft>
              <a:buClr>
                <a:schemeClr val="lt1"/>
              </a:buClr>
              <a:buSzPts val="12000"/>
              <a:buNone/>
              <a:defRPr sz="12000">
                <a:solidFill>
                  <a:schemeClr val="lt1"/>
                </a:solidFill>
              </a:defRPr>
            </a:lvl6pPr>
            <a:lvl7pPr lvl="6" algn="ctr" rtl="0">
              <a:spcBef>
                <a:spcPts val="0"/>
              </a:spcBef>
              <a:spcAft>
                <a:spcPts val="0"/>
              </a:spcAft>
              <a:buClr>
                <a:schemeClr val="lt1"/>
              </a:buClr>
              <a:buSzPts val="12000"/>
              <a:buNone/>
              <a:defRPr sz="12000">
                <a:solidFill>
                  <a:schemeClr val="lt1"/>
                </a:solidFill>
              </a:defRPr>
            </a:lvl7pPr>
            <a:lvl8pPr lvl="7" algn="ctr" rtl="0">
              <a:spcBef>
                <a:spcPts val="0"/>
              </a:spcBef>
              <a:spcAft>
                <a:spcPts val="0"/>
              </a:spcAft>
              <a:buClr>
                <a:schemeClr val="lt1"/>
              </a:buClr>
              <a:buSzPts val="12000"/>
              <a:buNone/>
              <a:defRPr sz="12000">
                <a:solidFill>
                  <a:schemeClr val="lt1"/>
                </a:solidFill>
              </a:defRPr>
            </a:lvl8pPr>
            <a:lvl9pPr lvl="8" algn="ctr" rtl="0">
              <a:spcBef>
                <a:spcPts val="0"/>
              </a:spcBef>
              <a:spcAft>
                <a:spcPts val="0"/>
              </a:spcAft>
              <a:buClr>
                <a:schemeClr val="lt1"/>
              </a:buClr>
              <a:buSzPts val="12000"/>
              <a:buNone/>
              <a:defRPr sz="12000">
                <a:solidFill>
                  <a:schemeClr val="lt1"/>
                </a:solidFill>
              </a:defRPr>
            </a:lvl9pPr>
          </a:lstStyle>
          <a:p>
            <a:r>
              <a:t>xx%</a:t>
            </a:r>
          </a:p>
        </p:txBody>
      </p:sp>
      <p:sp>
        <p:nvSpPr>
          <p:cNvPr id="18" name="Google Shape;18;p3"/>
          <p:cNvSpPr txBox="1">
            <a:spLocks noGrp="1"/>
          </p:cNvSpPr>
          <p:nvPr>
            <p:ph type="subTitle" idx="1"/>
          </p:nvPr>
        </p:nvSpPr>
        <p:spPr>
          <a:xfrm>
            <a:off x="3158600" y="3780275"/>
            <a:ext cx="2662500" cy="575400"/>
          </a:xfrm>
          <a:prstGeom prst="rect">
            <a:avLst/>
          </a:prstGeom>
        </p:spPr>
        <p:txBody>
          <a:bodyPr spcFirstLastPara="1" wrap="square" lIns="91425" tIns="0" rIns="91425" bIns="0" anchor="b" anchorCtr="0">
            <a:noAutofit/>
          </a:bodyPr>
          <a:lstStyle>
            <a:lvl1pPr lvl="0" algn="ctr">
              <a:spcBef>
                <a:spcPts val="0"/>
              </a:spcBef>
              <a:spcAft>
                <a:spcPts val="0"/>
              </a:spcAft>
              <a:buClr>
                <a:schemeClr val="lt1"/>
              </a:buClr>
              <a:buSzPts val="1600"/>
              <a:buNone/>
              <a:defRPr>
                <a:solidFill>
                  <a:schemeClr val="lt1"/>
                </a:solidFill>
              </a:defRPr>
            </a:lvl1pPr>
            <a:lvl2pPr lvl="1">
              <a:spcBef>
                <a:spcPts val="0"/>
              </a:spcBef>
              <a:spcAft>
                <a:spcPts val="0"/>
              </a:spcAft>
              <a:buClr>
                <a:schemeClr val="lt1"/>
              </a:buClr>
              <a:buSzPts val="1600"/>
              <a:buNone/>
              <a:defRPr>
                <a:solidFill>
                  <a:schemeClr val="lt1"/>
                </a:solidFill>
              </a:defRPr>
            </a:lvl2pPr>
            <a:lvl3pPr lvl="2">
              <a:spcBef>
                <a:spcPts val="0"/>
              </a:spcBef>
              <a:spcAft>
                <a:spcPts val="0"/>
              </a:spcAft>
              <a:buClr>
                <a:schemeClr val="lt1"/>
              </a:buClr>
              <a:buSzPts val="1600"/>
              <a:buNone/>
              <a:defRPr>
                <a:solidFill>
                  <a:schemeClr val="lt1"/>
                </a:solidFill>
              </a:defRPr>
            </a:lvl3pPr>
            <a:lvl4pPr lvl="3">
              <a:spcBef>
                <a:spcPts val="0"/>
              </a:spcBef>
              <a:spcAft>
                <a:spcPts val="0"/>
              </a:spcAft>
              <a:buClr>
                <a:schemeClr val="lt1"/>
              </a:buClr>
              <a:buSzPts val="1600"/>
              <a:buNone/>
              <a:defRPr>
                <a:solidFill>
                  <a:schemeClr val="lt1"/>
                </a:solidFill>
              </a:defRPr>
            </a:lvl4pPr>
            <a:lvl5pPr lvl="4">
              <a:spcBef>
                <a:spcPts val="0"/>
              </a:spcBef>
              <a:spcAft>
                <a:spcPts val="0"/>
              </a:spcAft>
              <a:buClr>
                <a:schemeClr val="lt1"/>
              </a:buClr>
              <a:buSzPts val="1600"/>
              <a:buNone/>
              <a:defRPr>
                <a:solidFill>
                  <a:schemeClr val="lt1"/>
                </a:solidFill>
              </a:defRPr>
            </a:lvl5pPr>
            <a:lvl6pPr lvl="5">
              <a:spcBef>
                <a:spcPts val="0"/>
              </a:spcBef>
              <a:spcAft>
                <a:spcPts val="0"/>
              </a:spcAft>
              <a:buClr>
                <a:schemeClr val="lt1"/>
              </a:buClr>
              <a:buSzPts val="1600"/>
              <a:buNone/>
              <a:defRPr>
                <a:solidFill>
                  <a:schemeClr val="lt1"/>
                </a:solidFill>
              </a:defRPr>
            </a:lvl6pPr>
            <a:lvl7pPr lvl="6">
              <a:spcBef>
                <a:spcPts val="0"/>
              </a:spcBef>
              <a:spcAft>
                <a:spcPts val="0"/>
              </a:spcAft>
              <a:buClr>
                <a:schemeClr val="lt1"/>
              </a:buClr>
              <a:buSzPts val="1600"/>
              <a:buNone/>
              <a:defRPr>
                <a:solidFill>
                  <a:schemeClr val="lt1"/>
                </a:solidFill>
              </a:defRPr>
            </a:lvl7pPr>
            <a:lvl8pPr lvl="7">
              <a:spcBef>
                <a:spcPts val="0"/>
              </a:spcBef>
              <a:spcAft>
                <a:spcPts val="0"/>
              </a:spcAft>
              <a:buClr>
                <a:schemeClr val="lt1"/>
              </a:buClr>
              <a:buSzPts val="1600"/>
              <a:buNone/>
              <a:defRPr>
                <a:solidFill>
                  <a:schemeClr val="lt1"/>
                </a:solidFill>
              </a:defRPr>
            </a:lvl8pPr>
            <a:lvl9pPr lvl="8">
              <a:spcBef>
                <a:spcPts val="0"/>
              </a:spcBef>
              <a:spcAft>
                <a:spcPts val="0"/>
              </a:spcAft>
              <a:buClr>
                <a:schemeClr val="lt1"/>
              </a:buClr>
              <a:buSzPts val="1600"/>
              <a:buNone/>
              <a:defRPr>
                <a:solidFill>
                  <a:schemeClr val="lt1"/>
                </a:solidFill>
              </a:defRPr>
            </a:lvl9pPr>
          </a:lstStyle>
          <a:p>
            <a:endParaRPr/>
          </a:p>
        </p:txBody>
      </p:sp>
      <p:sp>
        <p:nvSpPr>
          <p:cNvPr id="19" name="Google Shape;19;p3"/>
          <p:cNvSpPr/>
          <p:nvPr/>
        </p:nvSpPr>
        <p:spPr>
          <a:xfrm rot="10800000">
            <a:off x="5870447" y="3510189"/>
            <a:ext cx="3484196" cy="1740499"/>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7748521" y="3674929"/>
            <a:ext cx="1098187" cy="1132171"/>
          </a:xfrm>
          <a:custGeom>
            <a:avLst/>
            <a:gdLst/>
            <a:ahLst/>
            <a:cxnLst/>
            <a:rect l="l" t="t" r="r" b="b"/>
            <a:pathLst>
              <a:path w="3393" h="3498" extrusionOk="0">
                <a:moveTo>
                  <a:pt x="1462" y="1"/>
                </a:moveTo>
                <a:lnTo>
                  <a:pt x="1368" y="1065"/>
                </a:lnTo>
                <a:lnTo>
                  <a:pt x="234" y="667"/>
                </a:lnTo>
                <a:lnTo>
                  <a:pt x="936" y="1521"/>
                </a:lnTo>
                <a:lnTo>
                  <a:pt x="0" y="2000"/>
                </a:lnTo>
                <a:lnTo>
                  <a:pt x="1123" y="2036"/>
                </a:lnTo>
                <a:lnTo>
                  <a:pt x="830" y="3030"/>
                </a:lnTo>
                <a:lnTo>
                  <a:pt x="1579" y="2246"/>
                </a:lnTo>
                <a:lnTo>
                  <a:pt x="2153" y="3498"/>
                </a:lnTo>
                <a:lnTo>
                  <a:pt x="2164" y="2012"/>
                </a:lnTo>
                <a:lnTo>
                  <a:pt x="3392" y="1907"/>
                </a:lnTo>
                <a:lnTo>
                  <a:pt x="2211" y="1322"/>
                </a:lnTo>
                <a:lnTo>
                  <a:pt x="2878" y="339"/>
                </a:lnTo>
                <a:lnTo>
                  <a:pt x="1836" y="1018"/>
                </a:lnTo>
                <a:lnTo>
                  <a:pt x="14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5226092" y="-241046"/>
            <a:ext cx="928264" cy="1068086"/>
          </a:xfrm>
          <a:custGeom>
            <a:avLst/>
            <a:gdLst/>
            <a:ahLst/>
            <a:cxnLst/>
            <a:rect l="l" t="t" r="r" b="b"/>
            <a:pathLst>
              <a:path w="2868" h="3300" extrusionOk="0">
                <a:moveTo>
                  <a:pt x="1674" y="1"/>
                </a:moveTo>
                <a:lnTo>
                  <a:pt x="1288" y="1205"/>
                </a:lnTo>
                <a:lnTo>
                  <a:pt x="130" y="305"/>
                </a:lnTo>
                <a:lnTo>
                  <a:pt x="879" y="1545"/>
                </a:lnTo>
                <a:lnTo>
                  <a:pt x="1" y="1943"/>
                </a:lnTo>
                <a:lnTo>
                  <a:pt x="1" y="1943"/>
                </a:lnTo>
                <a:lnTo>
                  <a:pt x="1019" y="1930"/>
                </a:lnTo>
                <a:lnTo>
                  <a:pt x="820" y="3253"/>
                </a:lnTo>
                <a:lnTo>
                  <a:pt x="1498" y="2211"/>
                </a:lnTo>
                <a:lnTo>
                  <a:pt x="2247" y="3299"/>
                </a:lnTo>
                <a:lnTo>
                  <a:pt x="1943" y="2071"/>
                </a:lnTo>
                <a:lnTo>
                  <a:pt x="2867" y="2060"/>
                </a:lnTo>
                <a:lnTo>
                  <a:pt x="2025" y="1626"/>
                </a:lnTo>
                <a:lnTo>
                  <a:pt x="2855" y="714"/>
                </a:lnTo>
                <a:lnTo>
                  <a:pt x="1674" y="1252"/>
                </a:lnTo>
                <a:lnTo>
                  <a:pt x="16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148559" y="3593274"/>
            <a:ext cx="242747" cy="242747"/>
          </a:xfrm>
          <a:custGeom>
            <a:avLst/>
            <a:gdLst/>
            <a:ahLst/>
            <a:cxnLst/>
            <a:rect l="l" t="t" r="r" b="b"/>
            <a:pathLst>
              <a:path w="750" h="750" extrusionOk="0">
                <a:moveTo>
                  <a:pt x="375" y="1"/>
                </a:moveTo>
                <a:cubicBezTo>
                  <a:pt x="164" y="1"/>
                  <a:pt x="1" y="164"/>
                  <a:pt x="1" y="375"/>
                </a:cubicBezTo>
                <a:cubicBezTo>
                  <a:pt x="1" y="585"/>
                  <a:pt x="164" y="749"/>
                  <a:pt x="375" y="749"/>
                </a:cubicBezTo>
                <a:cubicBezTo>
                  <a:pt x="585" y="749"/>
                  <a:pt x="749" y="585"/>
                  <a:pt x="749" y="375"/>
                </a:cubicBezTo>
                <a:cubicBezTo>
                  <a:pt x="749" y="164"/>
                  <a:pt x="585" y="1"/>
                  <a:pt x="37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391291" y="1180818"/>
            <a:ext cx="163450" cy="167010"/>
          </a:xfrm>
          <a:custGeom>
            <a:avLst/>
            <a:gdLst/>
            <a:ahLst/>
            <a:cxnLst/>
            <a:rect l="l" t="t" r="r" b="b"/>
            <a:pathLst>
              <a:path w="505" h="516" extrusionOk="0">
                <a:moveTo>
                  <a:pt x="247" y="1"/>
                </a:moveTo>
                <a:cubicBezTo>
                  <a:pt x="106" y="1"/>
                  <a:pt x="1" y="118"/>
                  <a:pt x="1" y="258"/>
                </a:cubicBezTo>
                <a:cubicBezTo>
                  <a:pt x="1" y="399"/>
                  <a:pt x="106" y="516"/>
                  <a:pt x="247" y="516"/>
                </a:cubicBezTo>
                <a:cubicBezTo>
                  <a:pt x="387" y="516"/>
                  <a:pt x="504" y="399"/>
                  <a:pt x="504" y="258"/>
                </a:cubicBezTo>
                <a:cubicBezTo>
                  <a:pt x="504" y="118"/>
                  <a:pt x="387" y="1"/>
                  <a:pt x="2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5821253" y="4692957"/>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8295100" y="132142"/>
            <a:ext cx="670305" cy="572235"/>
          </a:xfrm>
          <a:custGeom>
            <a:avLst/>
            <a:gdLst/>
            <a:ahLst/>
            <a:cxnLst/>
            <a:rect l="l" t="t" r="r" b="b"/>
            <a:pathLst>
              <a:path w="2071" h="1768" extrusionOk="0">
                <a:moveTo>
                  <a:pt x="1064" y="0"/>
                </a:moveTo>
                <a:lnTo>
                  <a:pt x="936" y="726"/>
                </a:lnTo>
                <a:lnTo>
                  <a:pt x="363" y="328"/>
                </a:lnTo>
                <a:lnTo>
                  <a:pt x="796" y="889"/>
                </a:lnTo>
                <a:lnTo>
                  <a:pt x="0" y="1147"/>
                </a:lnTo>
                <a:lnTo>
                  <a:pt x="819" y="1193"/>
                </a:lnTo>
                <a:lnTo>
                  <a:pt x="726" y="1720"/>
                </a:lnTo>
                <a:lnTo>
                  <a:pt x="1053" y="1252"/>
                </a:lnTo>
                <a:lnTo>
                  <a:pt x="1603" y="1767"/>
                </a:lnTo>
                <a:lnTo>
                  <a:pt x="1334" y="1112"/>
                </a:lnTo>
                <a:lnTo>
                  <a:pt x="2070" y="1112"/>
                </a:lnTo>
                <a:lnTo>
                  <a:pt x="1404" y="866"/>
                </a:lnTo>
                <a:lnTo>
                  <a:pt x="1696" y="421"/>
                </a:lnTo>
                <a:lnTo>
                  <a:pt x="1228" y="679"/>
                </a:lnTo>
                <a:lnTo>
                  <a:pt x="106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3842328" y="4807107"/>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178323" y="2"/>
            <a:ext cx="4069855" cy="2033060"/>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2303528" y="654857"/>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843678" y="1818244"/>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3447753" y="515232"/>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4631428" y="790319"/>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6"/>
        <p:cNvGrpSpPr/>
        <p:nvPr/>
      </p:nvGrpSpPr>
      <p:grpSpPr>
        <a:xfrm>
          <a:off x="0" y="0"/>
          <a:ext cx="0" cy="0"/>
          <a:chOff x="0" y="0"/>
          <a:chExt cx="0" cy="0"/>
        </a:xfrm>
      </p:grpSpPr>
      <p:sp>
        <p:nvSpPr>
          <p:cNvPr id="47" name="Google Shape;47;p5"/>
          <p:cNvSpPr txBox="1">
            <a:spLocks noGrp="1"/>
          </p:cNvSpPr>
          <p:nvPr>
            <p:ph type="title"/>
          </p:nvPr>
        </p:nvSpPr>
        <p:spPr>
          <a:xfrm>
            <a:off x="720000" y="521225"/>
            <a:ext cx="7704000" cy="572700"/>
          </a:xfrm>
          <a:prstGeom prst="rect">
            <a:avLst/>
          </a:prstGeom>
        </p:spPr>
        <p:txBody>
          <a:bodyPr spcFirstLastPara="1" wrap="square" lIns="91425" tIns="0" rIns="91425" bIns="0" anchor="t"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48" name="Google Shape;48;p5"/>
          <p:cNvSpPr txBox="1">
            <a:spLocks noGrp="1"/>
          </p:cNvSpPr>
          <p:nvPr>
            <p:ph type="subTitle" idx="1"/>
          </p:nvPr>
        </p:nvSpPr>
        <p:spPr>
          <a:xfrm>
            <a:off x="2012350" y="2758750"/>
            <a:ext cx="1710900" cy="322200"/>
          </a:xfrm>
          <a:prstGeom prst="rect">
            <a:avLst/>
          </a:prstGeom>
        </p:spPr>
        <p:txBody>
          <a:bodyPr spcFirstLastPara="1" wrap="square" lIns="91425" tIns="0" rIns="91425" bIns="0" anchor="t" anchorCtr="0">
            <a:noAutofit/>
          </a:bodyPr>
          <a:lstStyle>
            <a:lvl1pPr lvl="0" algn="ctr" rt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49" name="Google Shape;49;p5"/>
          <p:cNvSpPr txBox="1">
            <a:spLocks noGrp="1"/>
          </p:cNvSpPr>
          <p:nvPr>
            <p:ph type="subTitle" idx="2"/>
          </p:nvPr>
        </p:nvSpPr>
        <p:spPr>
          <a:xfrm>
            <a:off x="1350850" y="3240475"/>
            <a:ext cx="3033900" cy="1014000"/>
          </a:xfrm>
          <a:prstGeom prst="rect">
            <a:avLst/>
          </a:prstGeom>
        </p:spPr>
        <p:txBody>
          <a:bodyPr spcFirstLastPara="1" wrap="square" lIns="91425" tIns="0" rIns="91425" bIns="0" anchor="t" anchorCtr="0">
            <a:noAutofit/>
          </a:bodyPr>
          <a:lstStyle>
            <a:lvl1pPr lvl="0" algn="ctr" rtl="0">
              <a:spcBef>
                <a:spcPts val="0"/>
              </a:spcBef>
              <a:spcAft>
                <a:spcPts val="0"/>
              </a:spcAft>
              <a:buSzPts val="1600"/>
              <a:buNone/>
              <a:defRPr/>
            </a:lvl1pPr>
            <a:lvl2pPr lvl="1" algn="ctr" rtl="0">
              <a:spcBef>
                <a:spcPts val="0"/>
              </a:spcBef>
              <a:spcAft>
                <a:spcPts val="0"/>
              </a:spcAft>
              <a:buSzPts val="1600"/>
              <a:buNone/>
              <a:defRPr/>
            </a:lvl2pPr>
            <a:lvl3pPr lvl="2" algn="ctr" rtl="0">
              <a:spcBef>
                <a:spcPts val="0"/>
              </a:spcBef>
              <a:spcAft>
                <a:spcPts val="0"/>
              </a:spcAft>
              <a:buSzPts val="1600"/>
              <a:buNone/>
              <a:defRPr/>
            </a:lvl3pPr>
            <a:lvl4pPr lvl="3" algn="ctr" rtl="0">
              <a:spcBef>
                <a:spcPts val="0"/>
              </a:spcBef>
              <a:spcAft>
                <a:spcPts val="0"/>
              </a:spcAft>
              <a:buSzPts val="1600"/>
              <a:buNone/>
              <a:defRPr/>
            </a:lvl4pPr>
            <a:lvl5pPr lvl="4" algn="ctr" rtl="0">
              <a:spcBef>
                <a:spcPts val="0"/>
              </a:spcBef>
              <a:spcAft>
                <a:spcPts val="0"/>
              </a:spcAft>
              <a:buSzPts val="1600"/>
              <a:buNone/>
              <a:defRPr/>
            </a:lvl5pPr>
            <a:lvl6pPr lvl="5" algn="ctr" rtl="0">
              <a:spcBef>
                <a:spcPts val="0"/>
              </a:spcBef>
              <a:spcAft>
                <a:spcPts val="0"/>
              </a:spcAft>
              <a:buSzPts val="1600"/>
              <a:buNone/>
              <a:defRPr/>
            </a:lvl6pPr>
            <a:lvl7pPr lvl="6" algn="ctr" rtl="0">
              <a:spcBef>
                <a:spcPts val="0"/>
              </a:spcBef>
              <a:spcAft>
                <a:spcPts val="0"/>
              </a:spcAft>
              <a:buSzPts val="1600"/>
              <a:buNone/>
              <a:defRPr/>
            </a:lvl7pPr>
            <a:lvl8pPr lvl="7" algn="ctr" rtl="0">
              <a:spcBef>
                <a:spcPts val="0"/>
              </a:spcBef>
              <a:spcAft>
                <a:spcPts val="0"/>
              </a:spcAft>
              <a:buSzPts val="1600"/>
              <a:buNone/>
              <a:defRPr/>
            </a:lvl8pPr>
            <a:lvl9pPr lvl="8" algn="ctr" rtl="0">
              <a:spcBef>
                <a:spcPts val="0"/>
              </a:spcBef>
              <a:spcAft>
                <a:spcPts val="0"/>
              </a:spcAft>
              <a:buSzPts val="1600"/>
              <a:buNone/>
              <a:defRPr/>
            </a:lvl9pPr>
          </a:lstStyle>
          <a:p>
            <a:endParaRPr/>
          </a:p>
        </p:txBody>
      </p:sp>
      <p:sp>
        <p:nvSpPr>
          <p:cNvPr id="50" name="Google Shape;50;p5"/>
          <p:cNvSpPr txBox="1">
            <a:spLocks noGrp="1"/>
          </p:cNvSpPr>
          <p:nvPr>
            <p:ph type="subTitle" idx="3"/>
          </p:nvPr>
        </p:nvSpPr>
        <p:spPr>
          <a:xfrm>
            <a:off x="5420750" y="2758750"/>
            <a:ext cx="1710900" cy="322200"/>
          </a:xfrm>
          <a:prstGeom prst="rect">
            <a:avLst/>
          </a:prstGeom>
        </p:spPr>
        <p:txBody>
          <a:bodyPr spcFirstLastPara="1" wrap="square" lIns="91425" tIns="0" rIns="91425" bIns="0" anchor="t" anchorCtr="0">
            <a:noAutofit/>
          </a:bodyPr>
          <a:lstStyle>
            <a:lvl1pPr lvl="0" algn="ctr" rt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51" name="Google Shape;51;p5"/>
          <p:cNvSpPr txBox="1">
            <a:spLocks noGrp="1"/>
          </p:cNvSpPr>
          <p:nvPr>
            <p:ph type="subTitle" idx="4"/>
          </p:nvPr>
        </p:nvSpPr>
        <p:spPr>
          <a:xfrm>
            <a:off x="4759250" y="3240475"/>
            <a:ext cx="3033900" cy="1014000"/>
          </a:xfrm>
          <a:prstGeom prst="rect">
            <a:avLst/>
          </a:prstGeom>
        </p:spPr>
        <p:txBody>
          <a:bodyPr spcFirstLastPara="1" wrap="square" lIns="91425" tIns="0" rIns="91425" bIns="0" anchor="t" anchorCtr="0">
            <a:noAutofit/>
          </a:bodyPr>
          <a:lstStyle>
            <a:lvl1pPr lvl="0" algn="ctr" rtl="0">
              <a:spcBef>
                <a:spcPts val="0"/>
              </a:spcBef>
              <a:spcAft>
                <a:spcPts val="0"/>
              </a:spcAft>
              <a:buSzPts val="1600"/>
              <a:buNone/>
              <a:defRPr/>
            </a:lvl1pPr>
            <a:lvl2pPr lvl="1" algn="ctr" rtl="0">
              <a:spcBef>
                <a:spcPts val="0"/>
              </a:spcBef>
              <a:spcAft>
                <a:spcPts val="0"/>
              </a:spcAft>
              <a:buSzPts val="1600"/>
              <a:buNone/>
              <a:defRPr/>
            </a:lvl2pPr>
            <a:lvl3pPr lvl="2" algn="ctr" rtl="0">
              <a:spcBef>
                <a:spcPts val="0"/>
              </a:spcBef>
              <a:spcAft>
                <a:spcPts val="0"/>
              </a:spcAft>
              <a:buSzPts val="1600"/>
              <a:buNone/>
              <a:defRPr/>
            </a:lvl3pPr>
            <a:lvl4pPr lvl="3" algn="ctr" rtl="0">
              <a:spcBef>
                <a:spcPts val="0"/>
              </a:spcBef>
              <a:spcAft>
                <a:spcPts val="0"/>
              </a:spcAft>
              <a:buSzPts val="1600"/>
              <a:buNone/>
              <a:defRPr/>
            </a:lvl4pPr>
            <a:lvl5pPr lvl="4" algn="ctr" rtl="0">
              <a:spcBef>
                <a:spcPts val="0"/>
              </a:spcBef>
              <a:spcAft>
                <a:spcPts val="0"/>
              </a:spcAft>
              <a:buSzPts val="1600"/>
              <a:buNone/>
              <a:defRPr/>
            </a:lvl5pPr>
            <a:lvl6pPr lvl="5" algn="ctr" rtl="0">
              <a:spcBef>
                <a:spcPts val="0"/>
              </a:spcBef>
              <a:spcAft>
                <a:spcPts val="0"/>
              </a:spcAft>
              <a:buSzPts val="1600"/>
              <a:buNone/>
              <a:defRPr/>
            </a:lvl6pPr>
            <a:lvl7pPr lvl="6" algn="ctr" rtl="0">
              <a:spcBef>
                <a:spcPts val="0"/>
              </a:spcBef>
              <a:spcAft>
                <a:spcPts val="0"/>
              </a:spcAft>
              <a:buSzPts val="1600"/>
              <a:buNone/>
              <a:defRPr/>
            </a:lvl7pPr>
            <a:lvl8pPr lvl="7" algn="ctr" rtl="0">
              <a:spcBef>
                <a:spcPts val="0"/>
              </a:spcBef>
              <a:spcAft>
                <a:spcPts val="0"/>
              </a:spcAft>
              <a:buSzPts val="1600"/>
              <a:buNone/>
              <a:defRPr/>
            </a:lvl8pPr>
            <a:lvl9pPr lvl="8" algn="ctr" rtl="0">
              <a:spcBef>
                <a:spcPts val="0"/>
              </a:spcBef>
              <a:spcAft>
                <a:spcPts val="0"/>
              </a:spcAft>
              <a:buSzPts val="1600"/>
              <a:buNone/>
              <a:defRPr/>
            </a:lvl9pPr>
          </a:lstStyle>
          <a:p>
            <a:endParaRPr/>
          </a:p>
        </p:txBody>
      </p:sp>
      <p:sp>
        <p:nvSpPr>
          <p:cNvPr id="52" name="Google Shape;52;p5"/>
          <p:cNvSpPr/>
          <p:nvPr/>
        </p:nvSpPr>
        <p:spPr>
          <a:xfrm rot="8100000">
            <a:off x="265564" y="609167"/>
            <a:ext cx="344592" cy="294071"/>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5"/>
          <p:cNvSpPr/>
          <p:nvPr/>
        </p:nvSpPr>
        <p:spPr>
          <a:xfrm rot="-7107322">
            <a:off x="6166146" y="216242"/>
            <a:ext cx="4069869" cy="2033067"/>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 name="Google Shape;54;p5"/>
          <p:cNvGrpSpPr/>
          <p:nvPr/>
        </p:nvGrpSpPr>
        <p:grpSpPr>
          <a:xfrm rot="-1678593">
            <a:off x="7509798" y="320179"/>
            <a:ext cx="488178" cy="283799"/>
            <a:chOff x="5340425" y="3804350"/>
            <a:chExt cx="67425" cy="39200"/>
          </a:xfrm>
        </p:grpSpPr>
        <p:sp>
          <p:nvSpPr>
            <p:cNvPr id="55" name="Google Shape;55;p5"/>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5"/>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5"/>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 name="Google Shape;58;p5"/>
          <p:cNvSpPr/>
          <p:nvPr/>
        </p:nvSpPr>
        <p:spPr>
          <a:xfrm>
            <a:off x="-1264317" y="4372853"/>
            <a:ext cx="3348216" cy="1599167"/>
          </a:xfrm>
          <a:custGeom>
            <a:avLst/>
            <a:gdLst/>
            <a:ahLst/>
            <a:cxnLst/>
            <a:rect l="l" t="t" r="r" b="b"/>
            <a:pathLst>
              <a:path w="20619" h="9848" extrusionOk="0">
                <a:moveTo>
                  <a:pt x="4788" y="1"/>
                </a:moveTo>
                <a:cubicBezTo>
                  <a:pt x="4765" y="1"/>
                  <a:pt x="4753" y="25"/>
                  <a:pt x="4753" y="36"/>
                </a:cubicBezTo>
                <a:cubicBezTo>
                  <a:pt x="4753" y="60"/>
                  <a:pt x="4765" y="72"/>
                  <a:pt x="4788" y="72"/>
                </a:cubicBezTo>
                <a:lnTo>
                  <a:pt x="5025" y="72"/>
                </a:lnTo>
                <a:cubicBezTo>
                  <a:pt x="5048" y="72"/>
                  <a:pt x="5061" y="48"/>
                  <a:pt x="5061" y="36"/>
                </a:cubicBezTo>
                <a:cubicBezTo>
                  <a:pt x="5061" y="12"/>
                  <a:pt x="5048" y="1"/>
                  <a:pt x="5025" y="1"/>
                </a:cubicBezTo>
                <a:close/>
                <a:moveTo>
                  <a:pt x="5273" y="1"/>
                </a:moveTo>
                <a:cubicBezTo>
                  <a:pt x="5250" y="1"/>
                  <a:pt x="5238" y="12"/>
                  <a:pt x="5238" y="36"/>
                </a:cubicBezTo>
                <a:cubicBezTo>
                  <a:pt x="5238" y="48"/>
                  <a:pt x="5250" y="72"/>
                  <a:pt x="5273" y="72"/>
                </a:cubicBezTo>
                <a:lnTo>
                  <a:pt x="5510" y="72"/>
                </a:lnTo>
                <a:cubicBezTo>
                  <a:pt x="5534" y="72"/>
                  <a:pt x="5545" y="48"/>
                  <a:pt x="5545" y="36"/>
                </a:cubicBezTo>
                <a:cubicBezTo>
                  <a:pt x="5545" y="12"/>
                  <a:pt x="5534" y="1"/>
                  <a:pt x="5510" y="1"/>
                </a:cubicBezTo>
                <a:close/>
                <a:moveTo>
                  <a:pt x="5746" y="1"/>
                </a:moveTo>
                <a:cubicBezTo>
                  <a:pt x="5734" y="1"/>
                  <a:pt x="5710" y="12"/>
                  <a:pt x="5710" y="36"/>
                </a:cubicBezTo>
                <a:cubicBezTo>
                  <a:pt x="5710" y="48"/>
                  <a:pt x="5723" y="72"/>
                  <a:pt x="5746" y="72"/>
                </a:cubicBezTo>
                <a:lnTo>
                  <a:pt x="5983" y="72"/>
                </a:lnTo>
                <a:cubicBezTo>
                  <a:pt x="6006" y="72"/>
                  <a:pt x="6018" y="60"/>
                  <a:pt x="6018" y="36"/>
                </a:cubicBezTo>
                <a:cubicBezTo>
                  <a:pt x="6030" y="25"/>
                  <a:pt x="6006" y="1"/>
                  <a:pt x="5994" y="1"/>
                </a:cubicBezTo>
                <a:close/>
                <a:moveTo>
                  <a:pt x="4552" y="12"/>
                </a:moveTo>
                <a:cubicBezTo>
                  <a:pt x="4470" y="12"/>
                  <a:pt x="4386" y="12"/>
                  <a:pt x="4304" y="25"/>
                </a:cubicBezTo>
                <a:cubicBezTo>
                  <a:pt x="4292" y="25"/>
                  <a:pt x="4268" y="36"/>
                  <a:pt x="4280" y="60"/>
                </a:cubicBezTo>
                <a:cubicBezTo>
                  <a:pt x="4280" y="72"/>
                  <a:pt x="4292" y="96"/>
                  <a:pt x="4315" y="96"/>
                </a:cubicBezTo>
                <a:cubicBezTo>
                  <a:pt x="4386" y="83"/>
                  <a:pt x="4470" y="83"/>
                  <a:pt x="4552" y="83"/>
                </a:cubicBezTo>
                <a:cubicBezTo>
                  <a:pt x="4575" y="83"/>
                  <a:pt x="4588" y="60"/>
                  <a:pt x="4588" y="48"/>
                </a:cubicBezTo>
                <a:cubicBezTo>
                  <a:pt x="4588" y="25"/>
                  <a:pt x="4564" y="12"/>
                  <a:pt x="4552" y="12"/>
                </a:cubicBezTo>
                <a:close/>
                <a:moveTo>
                  <a:pt x="6231" y="12"/>
                </a:moveTo>
                <a:cubicBezTo>
                  <a:pt x="6207" y="12"/>
                  <a:pt x="6196" y="25"/>
                  <a:pt x="6196" y="48"/>
                </a:cubicBezTo>
                <a:cubicBezTo>
                  <a:pt x="6196" y="72"/>
                  <a:pt x="6207" y="83"/>
                  <a:pt x="6231" y="83"/>
                </a:cubicBezTo>
                <a:cubicBezTo>
                  <a:pt x="6301" y="83"/>
                  <a:pt x="6385" y="96"/>
                  <a:pt x="6467" y="96"/>
                </a:cubicBezTo>
                <a:cubicBezTo>
                  <a:pt x="6491" y="96"/>
                  <a:pt x="6503" y="83"/>
                  <a:pt x="6503" y="60"/>
                </a:cubicBezTo>
                <a:cubicBezTo>
                  <a:pt x="6503" y="36"/>
                  <a:pt x="6491" y="25"/>
                  <a:pt x="6467" y="25"/>
                </a:cubicBezTo>
                <a:cubicBezTo>
                  <a:pt x="6385" y="25"/>
                  <a:pt x="6314" y="12"/>
                  <a:pt x="6231" y="12"/>
                </a:cubicBezTo>
                <a:close/>
                <a:moveTo>
                  <a:pt x="4080" y="33"/>
                </a:moveTo>
                <a:cubicBezTo>
                  <a:pt x="4076" y="33"/>
                  <a:pt x="4072" y="34"/>
                  <a:pt x="4068" y="36"/>
                </a:cubicBezTo>
                <a:cubicBezTo>
                  <a:pt x="3984" y="36"/>
                  <a:pt x="3913" y="36"/>
                  <a:pt x="3831" y="48"/>
                </a:cubicBezTo>
                <a:cubicBezTo>
                  <a:pt x="3808" y="48"/>
                  <a:pt x="3795" y="60"/>
                  <a:pt x="3795" y="83"/>
                </a:cubicBezTo>
                <a:cubicBezTo>
                  <a:pt x="3795" y="107"/>
                  <a:pt x="3819" y="119"/>
                  <a:pt x="3831" y="119"/>
                </a:cubicBezTo>
                <a:cubicBezTo>
                  <a:pt x="3913" y="107"/>
                  <a:pt x="3997" y="107"/>
                  <a:pt x="4079" y="107"/>
                </a:cubicBezTo>
                <a:cubicBezTo>
                  <a:pt x="4091" y="107"/>
                  <a:pt x="4103" y="83"/>
                  <a:pt x="4103" y="60"/>
                </a:cubicBezTo>
                <a:cubicBezTo>
                  <a:pt x="4103" y="50"/>
                  <a:pt x="4095" y="33"/>
                  <a:pt x="4080" y="33"/>
                </a:cubicBezTo>
                <a:close/>
                <a:moveTo>
                  <a:pt x="6703" y="36"/>
                </a:moveTo>
                <a:cubicBezTo>
                  <a:pt x="6692" y="36"/>
                  <a:pt x="6668" y="48"/>
                  <a:pt x="6668" y="72"/>
                </a:cubicBezTo>
                <a:cubicBezTo>
                  <a:pt x="6668" y="96"/>
                  <a:pt x="6680" y="107"/>
                  <a:pt x="6703" y="107"/>
                </a:cubicBezTo>
                <a:cubicBezTo>
                  <a:pt x="6787" y="107"/>
                  <a:pt x="6858" y="119"/>
                  <a:pt x="6940" y="119"/>
                </a:cubicBezTo>
                <a:cubicBezTo>
                  <a:pt x="6963" y="119"/>
                  <a:pt x="6976" y="107"/>
                  <a:pt x="6976" y="96"/>
                </a:cubicBezTo>
                <a:cubicBezTo>
                  <a:pt x="6987" y="72"/>
                  <a:pt x="6963" y="48"/>
                  <a:pt x="6952" y="48"/>
                </a:cubicBezTo>
                <a:cubicBezTo>
                  <a:pt x="6869" y="48"/>
                  <a:pt x="6787" y="36"/>
                  <a:pt x="6703" y="36"/>
                </a:cubicBezTo>
                <a:close/>
                <a:moveTo>
                  <a:pt x="3595" y="60"/>
                </a:moveTo>
                <a:cubicBezTo>
                  <a:pt x="3512" y="72"/>
                  <a:pt x="3429" y="72"/>
                  <a:pt x="3346" y="83"/>
                </a:cubicBezTo>
                <a:cubicBezTo>
                  <a:pt x="3335" y="83"/>
                  <a:pt x="3322" y="107"/>
                  <a:pt x="3322" y="119"/>
                </a:cubicBezTo>
                <a:cubicBezTo>
                  <a:pt x="3322" y="143"/>
                  <a:pt x="3335" y="154"/>
                  <a:pt x="3358" y="154"/>
                </a:cubicBezTo>
                <a:cubicBezTo>
                  <a:pt x="3441" y="143"/>
                  <a:pt x="3512" y="143"/>
                  <a:pt x="3595" y="131"/>
                </a:cubicBezTo>
                <a:cubicBezTo>
                  <a:pt x="3618" y="131"/>
                  <a:pt x="3630" y="119"/>
                  <a:pt x="3630" y="96"/>
                </a:cubicBezTo>
                <a:cubicBezTo>
                  <a:pt x="3630" y="72"/>
                  <a:pt x="3606" y="60"/>
                  <a:pt x="3595" y="60"/>
                </a:cubicBezTo>
                <a:close/>
                <a:moveTo>
                  <a:pt x="7189" y="72"/>
                </a:moveTo>
                <a:cubicBezTo>
                  <a:pt x="7165" y="72"/>
                  <a:pt x="7153" y="83"/>
                  <a:pt x="7153" y="107"/>
                </a:cubicBezTo>
                <a:cubicBezTo>
                  <a:pt x="7141" y="119"/>
                  <a:pt x="7165" y="143"/>
                  <a:pt x="7176" y="143"/>
                </a:cubicBezTo>
                <a:cubicBezTo>
                  <a:pt x="7259" y="154"/>
                  <a:pt x="7342" y="154"/>
                  <a:pt x="7425" y="166"/>
                </a:cubicBezTo>
                <a:cubicBezTo>
                  <a:pt x="7436" y="166"/>
                  <a:pt x="7460" y="154"/>
                  <a:pt x="7460" y="131"/>
                </a:cubicBezTo>
                <a:cubicBezTo>
                  <a:pt x="7460" y="107"/>
                  <a:pt x="7449" y="96"/>
                  <a:pt x="7425" y="96"/>
                </a:cubicBezTo>
                <a:cubicBezTo>
                  <a:pt x="7342" y="83"/>
                  <a:pt x="7271" y="83"/>
                  <a:pt x="7189" y="72"/>
                </a:cubicBezTo>
                <a:close/>
                <a:moveTo>
                  <a:pt x="3110" y="107"/>
                </a:moveTo>
                <a:cubicBezTo>
                  <a:pt x="3027" y="107"/>
                  <a:pt x="2956" y="119"/>
                  <a:pt x="2873" y="131"/>
                </a:cubicBezTo>
                <a:cubicBezTo>
                  <a:pt x="2850" y="131"/>
                  <a:pt x="2838" y="154"/>
                  <a:pt x="2838" y="166"/>
                </a:cubicBezTo>
                <a:cubicBezTo>
                  <a:pt x="2838" y="190"/>
                  <a:pt x="2862" y="201"/>
                  <a:pt x="2873" y="201"/>
                </a:cubicBezTo>
                <a:lnTo>
                  <a:pt x="2885" y="201"/>
                </a:lnTo>
                <a:cubicBezTo>
                  <a:pt x="2956" y="190"/>
                  <a:pt x="3039" y="190"/>
                  <a:pt x="3122" y="178"/>
                </a:cubicBezTo>
                <a:cubicBezTo>
                  <a:pt x="3133" y="178"/>
                  <a:pt x="3157" y="154"/>
                  <a:pt x="3157" y="143"/>
                </a:cubicBezTo>
                <a:cubicBezTo>
                  <a:pt x="3146" y="119"/>
                  <a:pt x="3133" y="107"/>
                  <a:pt x="3110" y="107"/>
                </a:cubicBezTo>
                <a:close/>
                <a:moveTo>
                  <a:pt x="7661" y="119"/>
                </a:moveTo>
                <a:cubicBezTo>
                  <a:pt x="7649" y="119"/>
                  <a:pt x="7625" y="131"/>
                  <a:pt x="7625" y="154"/>
                </a:cubicBezTo>
                <a:cubicBezTo>
                  <a:pt x="7625" y="166"/>
                  <a:pt x="7638" y="190"/>
                  <a:pt x="7661" y="190"/>
                </a:cubicBezTo>
                <a:cubicBezTo>
                  <a:pt x="7732" y="201"/>
                  <a:pt x="7815" y="201"/>
                  <a:pt x="7898" y="214"/>
                </a:cubicBezTo>
                <a:cubicBezTo>
                  <a:pt x="7922" y="214"/>
                  <a:pt x="7933" y="201"/>
                  <a:pt x="7933" y="190"/>
                </a:cubicBezTo>
                <a:cubicBezTo>
                  <a:pt x="7933" y="166"/>
                  <a:pt x="7922" y="143"/>
                  <a:pt x="7898" y="143"/>
                </a:cubicBezTo>
                <a:cubicBezTo>
                  <a:pt x="7827" y="131"/>
                  <a:pt x="7744" y="131"/>
                  <a:pt x="7661" y="119"/>
                </a:cubicBezTo>
                <a:close/>
                <a:moveTo>
                  <a:pt x="2637" y="154"/>
                </a:moveTo>
                <a:cubicBezTo>
                  <a:pt x="2554" y="166"/>
                  <a:pt x="2471" y="178"/>
                  <a:pt x="2400" y="190"/>
                </a:cubicBezTo>
                <a:cubicBezTo>
                  <a:pt x="2377" y="190"/>
                  <a:pt x="2365" y="201"/>
                  <a:pt x="2365" y="225"/>
                </a:cubicBezTo>
                <a:cubicBezTo>
                  <a:pt x="2365" y="249"/>
                  <a:pt x="2389" y="261"/>
                  <a:pt x="2400" y="261"/>
                </a:cubicBezTo>
                <a:lnTo>
                  <a:pt x="2649" y="225"/>
                </a:lnTo>
                <a:cubicBezTo>
                  <a:pt x="2660" y="225"/>
                  <a:pt x="2673" y="201"/>
                  <a:pt x="2673" y="190"/>
                </a:cubicBezTo>
                <a:cubicBezTo>
                  <a:pt x="2673" y="166"/>
                  <a:pt x="2649" y="154"/>
                  <a:pt x="2637" y="154"/>
                </a:cubicBezTo>
                <a:close/>
                <a:moveTo>
                  <a:pt x="8146" y="178"/>
                </a:moveTo>
                <a:cubicBezTo>
                  <a:pt x="8122" y="178"/>
                  <a:pt x="8098" y="190"/>
                  <a:pt x="8098" y="201"/>
                </a:cubicBezTo>
                <a:cubicBezTo>
                  <a:pt x="8098" y="225"/>
                  <a:pt x="8111" y="249"/>
                  <a:pt x="8134" y="249"/>
                </a:cubicBezTo>
                <a:cubicBezTo>
                  <a:pt x="8205" y="261"/>
                  <a:pt x="8288" y="272"/>
                  <a:pt x="8371" y="285"/>
                </a:cubicBezTo>
                <a:cubicBezTo>
                  <a:pt x="8394" y="285"/>
                  <a:pt x="8406" y="272"/>
                  <a:pt x="8406" y="249"/>
                </a:cubicBezTo>
                <a:cubicBezTo>
                  <a:pt x="8418" y="225"/>
                  <a:pt x="8394" y="214"/>
                  <a:pt x="8382" y="214"/>
                </a:cubicBezTo>
                <a:cubicBezTo>
                  <a:pt x="8300" y="201"/>
                  <a:pt x="8217" y="190"/>
                  <a:pt x="8146" y="178"/>
                </a:cubicBezTo>
                <a:close/>
                <a:moveTo>
                  <a:pt x="2164" y="214"/>
                </a:moveTo>
                <a:lnTo>
                  <a:pt x="1916" y="249"/>
                </a:lnTo>
                <a:cubicBezTo>
                  <a:pt x="1904" y="249"/>
                  <a:pt x="1892" y="272"/>
                  <a:pt x="1892" y="296"/>
                </a:cubicBezTo>
                <a:cubicBezTo>
                  <a:pt x="1892" y="308"/>
                  <a:pt x="1904" y="320"/>
                  <a:pt x="1927" y="320"/>
                </a:cubicBezTo>
                <a:cubicBezTo>
                  <a:pt x="2011" y="308"/>
                  <a:pt x="2093" y="296"/>
                  <a:pt x="2164" y="285"/>
                </a:cubicBezTo>
                <a:cubicBezTo>
                  <a:pt x="2187" y="285"/>
                  <a:pt x="2200" y="272"/>
                  <a:pt x="2200" y="249"/>
                </a:cubicBezTo>
                <a:cubicBezTo>
                  <a:pt x="2200" y="225"/>
                  <a:pt x="2176" y="214"/>
                  <a:pt x="2164" y="214"/>
                </a:cubicBezTo>
                <a:close/>
                <a:moveTo>
                  <a:pt x="8607" y="246"/>
                </a:moveTo>
                <a:cubicBezTo>
                  <a:pt x="8591" y="246"/>
                  <a:pt x="8581" y="263"/>
                  <a:pt x="8571" y="272"/>
                </a:cubicBezTo>
                <a:cubicBezTo>
                  <a:pt x="8571" y="296"/>
                  <a:pt x="8584" y="308"/>
                  <a:pt x="8607" y="320"/>
                </a:cubicBezTo>
                <a:cubicBezTo>
                  <a:pt x="8689" y="332"/>
                  <a:pt x="8760" y="343"/>
                  <a:pt x="8844" y="356"/>
                </a:cubicBezTo>
                <a:cubicBezTo>
                  <a:pt x="8867" y="356"/>
                  <a:pt x="8879" y="343"/>
                  <a:pt x="8879" y="332"/>
                </a:cubicBezTo>
                <a:cubicBezTo>
                  <a:pt x="8891" y="308"/>
                  <a:pt x="8879" y="285"/>
                  <a:pt x="8855" y="285"/>
                </a:cubicBezTo>
                <a:cubicBezTo>
                  <a:pt x="8773" y="272"/>
                  <a:pt x="8689" y="261"/>
                  <a:pt x="8619" y="249"/>
                </a:cubicBezTo>
                <a:cubicBezTo>
                  <a:pt x="8614" y="247"/>
                  <a:pt x="8610" y="246"/>
                  <a:pt x="8607" y="246"/>
                </a:cubicBezTo>
                <a:close/>
                <a:moveTo>
                  <a:pt x="1680" y="285"/>
                </a:moveTo>
                <a:cubicBezTo>
                  <a:pt x="1596" y="296"/>
                  <a:pt x="1525" y="320"/>
                  <a:pt x="1443" y="332"/>
                </a:cubicBezTo>
                <a:cubicBezTo>
                  <a:pt x="1431" y="332"/>
                  <a:pt x="1420" y="343"/>
                  <a:pt x="1420" y="367"/>
                </a:cubicBezTo>
                <a:cubicBezTo>
                  <a:pt x="1420" y="391"/>
                  <a:pt x="1431" y="403"/>
                  <a:pt x="1455" y="403"/>
                </a:cubicBezTo>
                <a:cubicBezTo>
                  <a:pt x="1538" y="391"/>
                  <a:pt x="1609" y="367"/>
                  <a:pt x="1691" y="356"/>
                </a:cubicBezTo>
                <a:cubicBezTo>
                  <a:pt x="1715" y="356"/>
                  <a:pt x="1727" y="332"/>
                  <a:pt x="1727" y="320"/>
                </a:cubicBezTo>
                <a:cubicBezTo>
                  <a:pt x="1727" y="296"/>
                  <a:pt x="1703" y="285"/>
                  <a:pt x="1680" y="285"/>
                </a:cubicBezTo>
                <a:close/>
                <a:moveTo>
                  <a:pt x="9075" y="327"/>
                </a:moveTo>
                <a:cubicBezTo>
                  <a:pt x="9062" y="327"/>
                  <a:pt x="9053" y="338"/>
                  <a:pt x="9044" y="356"/>
                </a:cubicBezTo>
                <a:cubicBezTo>
                  <a:pt x="9044" y="379"/>
                  <a:pt x="9056" y="391"/>
                  <a:pt x="9080" y="403"/>
                </a:cubicBezTo>
                <a:cubicBezTo>
                  <a:pt x="9151" y="414"/>
                  <a:pt x="9233" y="427"/>
                  <a:pt x="9316" y="438"/>
                </a:cubicBezTo>
                <a:cubicBezTo>
                  <a:pt x="9340" y="438"/>
                  <a:pt x="9351" y="427"/>
                  <a:pt x="9351" y="414"/>
                </a:cubicBezTo>
                <a:cubicBezTo>
                  <a:pt x="9351" y="391"/>
                  <a:pt x="9340" y="379"/>
                  <a:pt x="9328" y="367"/>
                </a:cubicBezTo>
                <a:cubicBezTo>
                  <a:pt x="9246" y="356"/>
                  <a:pt x="9162" y="343"/>
                  <a:pt x="9091" y="332"/>
                </a:cubicBezTo>
                <a:cubicBezTo>
                  <a:pt x="9085" y="329"/>
                  <a:pt x="9080" y="327"/>
                  <a:pt x="9075" y="327"/>
                </a:cubicBezTo>
                <a:close/>
                <a:moveTo>
                  <a:pt x="1207" y="367"/>
                </a:moveTo>
                <a:cubicBezTo>
                  <a:pt x="1124" y="379"/>
                  <a:pt x="1053" y="403"/>
                  <a:pt x="970" y="414"/>
                </a:cubicBezTo>
                <a:cubicBezTo>
                  <a:pt x="958" y="414"/>
                  <a:pt x="947" y="438"/>
                  <a:pt x="947" y="462"/>
                </a:cubicBezTo>
                <a:cubicBezTo>
                  <a:pt x="947" y="474"/>
                  <a:pt x="970" y="485"/>
                  <a:pt x="982" y="485"/>
                </a:cubicBezTo>
                <a:lnTo>
                  <a:pt x="994" y="485"/>
                </a:lnTo>
                <a:cubicBezTo>
                  <a:pt x="1065" y="474"/>
                  <a:pt x="1136" y="450"/>
                  <a:pt x="1218" y="438"/>
                </a:cubicBezTo>
                <a:cubicBezTo>
                  <a:pt x="1242" y="438"/>
                  <a:pt x="1254" y="414"/>
                  <a:pt x="1254" y="403"/>
                </a:cubicBezTo>
                <a:cubicBezTo>
                  <a:pt x="1254" y="379"/>
                  <a:pt x="1230" y="367"/>
                  <a:pt x="1207" y="367"/>
                </a:cubicBezTo>
                <a:close/>
                <a:moveTo>
                  <a:pt x="9546" y="422"/>
                </a:moveTo>
                <a:cubicBezTo>
                  <a:pt x="9530" y="422"/>
                  <a:pt x="9517" y="433"/>
                  <a:pt x="9517" y="450"/>
                </a:cubicBezTo>
                <a:cubicBezTo>
                  <a:pt x="9517" y="462"/>
                  <a:pt x="9529" y="485"/>
                  <a:pt x="9541" y="485"/>
                </a:cubicBezTo>
                <a:cubicBezTo>
                  <a:pt x="9624" y="509"/>
                  <a:pt x="9706" y="521"/>
                  <a:pt x="9777" y="545"/>
                </a:cubicBezTo>
                <a:lnTo>
                  <a:pt x="9789" y="545"/>
                </a:lnTo>
                <a:cubicBezTo>
                  <a:pt x="9801" y="545"/>
                  <a:pt x="9813" y="532"/>
                  <a:pt x="9824" y="521"/>
                </a:cubicBezTo>
                <a:cubicBezTo>
                  <a:pt x="9824" y="497"/>
                  <a:pt x="9813" y="474"/>
                  <a:pt x="9801" y="474"/>
                </a:cubicBezTo>
                <a:cubicBezTo>
                  <a:pt x="9718" y="450"/>
                  <a:pt x="9635" y="438"/>
                  <a:pt x="9564" y="427"/>
                </a:cubicBezTo>
                <a:cubicBezTo>
                  <a:pt x="9558" y="423"/>
                  <a:pt x="9552" y="422"/>
                  <a:pt x="9546" y="422"/>
                </a:cubicBezTo>
                <a:close/>
                <a:moveTo>
                  <a:pt x="734" y="462"/>
                </a:moveTo>
                <a:cubicBezTo>
                  <a:pt x="651" y="485"/>
                  <a:pt x="580" y="497"/>
                  <a:pt x="509" y="509"/>
                </a:cubicBezTo>
                <a:cubicBezTo>
                  <a:pt x="485" y="521"/>
                  <a:pt x="474" y="532"/>
                  <a:pt x="474" y="556"/>
                </a:cubicBezTo>
                <a:cubicBezTo>
                  <a:pt x="485" y="568"/>
                  <a:pt x="497" y="580"/>
                  <a:pt x="509" y="580"/>
                </a:cubicBezTo>
                <a:lnTo>
                  <a:pt x="521" y="580"/>
                </a:lnTo>
                <a:cubicBezTo>
                  <a:pt x="592" y="568"/>
                  <a:pt x="663" y="545"/>
                  <a:pt x="758" y="532"/>
                </a:cubicBezTo>
                <a:cubicBezTo>
                  <a:pt x="769" y="532"/>
                  <a:pt x="781" y="509"/>
                  <a:pt x="781" y="485"/>
                </a:cubicBezTo>
                <a:cubicBezTo>
                  <a:pt x="781" y="474"/>
                  <a:pt x="758" y="462"/>
                  <a:pt x="734" y="462"/>
                </a:cubicBezTo>
                <a:close/>
                <a:moveTo>
                  <a:pt x="10014" y="528"/>
                </a:moveTo>
                <a:cubicBezTo>
                  <a:pt x="10003" y="528"/>
                  <a:pt x="9990" y="539"/>
                  <a:pt x="9990" y="556"/>
                </a:cubicBezTo>
                <a:cubicBezTo>
                  <a:pt x="9978" y="568"/>
                  <a:pt x="9990" y="592"/>
                  <a:pt x="10013" y="592"/>
                </a:cubicBezTo>
                <a:cubicBezTo>
                  <a:pt x="10084" y="616"/>
                  <a:pt x="10168" y="639"/>
                  <a:pt x="10239" y="651"/>
                </a:cubicBezTo>
                <a:lnTo>
                  <a:pt x="10250" y="651"/>
                </a:lnTo>
                <a:cubicBezTo>
                  <a:pt x="10274" y="651"/>
                  <a:pt x="10286" y="639"/>
                  <a:pt x="10286" y="627"/>
                </a:cubicBezTo>
                <a:cubicBezTo>
                  <a:pt x="10297" y="603"/>
                  <a:pt x="10286" y="592"/>
                  <a:pt x="10262" y="580"/>
                </a:cubicBezTo>
                <a:cubicBezTo>
                  <a:pt x="10179" y="568"/>
                  <a:pt x="10108" y="545"/>
                  <a:pt x="10026" y="532"/>
                </a:cubicBezTo>
                <a:cubicBezTo>
                  <a:pt x="10023" y="529"/>
                  <a:pt x="10018" y="528"/>
                  <a:pt x="10014" y="528"/>
                </a:cubicBezTo>
                <a:close/>
                <a:moveTo>
                  <a:pt x="281" y="565"/>
                </a:moveTo>
                <a:cubicBezTo>
                  <a:pt x="278" y="565"/>
                  <a:pt x="275" y="566"/>
                  <a:pt x="272" y="568"/>
                </a:cubicBezTo>
                <a:cubicBezTo>
                  <a:pt x="119" y="603"/>
                  <a:pt x="36" y="627"/>
                  <a:pt x="36" y="627"/>
                </a:cubicBezTo>
                <a:cubicBezTo>
                  <a:pt x="12" y="627"/>
                  <a:pt x="1" y="651"/>
                  <a:pt x="12" y="674"/>
                </a:cubicBezTo>
                <a:cubicBezTo>
                  <a:pt x="12" y="687"/>
                  <a:pt x="25" y="698"/>
                  <a:pt x="48" y="698"/>
                </a:cubicBezTo>
                <a:lnTo>
                  <a:pt x="60" y="698"/>
                </a:lnTo>
                <a:cubicBezTo>
                  <a:pt x="60" y="698"/>
                  <a:pt x="143" y="674"/>
                  <a:pt x="285" y="639"/>
                </a:cubicBezTo>
                <a:cubicBezTo>
                  <a:pt x="308" y="627"/>
                  <a:pt x="320" y="616"/>
                  <a:pt x="308" y="592"/>
                </a:cubicBezTo>
                <a:cubicBezTo>
                  <a:pt x="308" y="582"/>
                  <a:pt x="293" y="565"/>
                  <a:pt x="281" y="565"/>
                </a:cubicBezTo>
                <a:close/>
                <a:moveTo>
                  <a:pt x="10480" y="646"/>
                </a:moveTo>
                <a:cubicBezTo>
                  <a:pt x="10464" y="646"/>
                  <a:pt x="10451" y="657"/>
                  <a:pt x="10451" y="674"/>
                </a:cubicBezTo>
                <a:cubicBezTo>
                  <a:pt x="10439" y="687"/>
                  <a:pt x="10451" y="710"/>
                  <a:pt x="10475" y="710"/>
                </a:cubicBezTo>
                <a:cubicBezTo>
                  <a:pt x="10557" y="734"/>
                  <a:pt x="10628" y="758"/>
                  <a:pt x="10711" y="781"/>
                </a:cubicBezTo>
                <a:cubicBezTo>
                  <a:pt x="10735" y="781"/>
                  <a:pt x="10746" y="769"/>
                  <a:pt x="10746" y="758"/>
                </a:cubicBezTo>
                <a:cubicBezTo>
                  <a:pt x="10759" y="734"/>
                  <a:pt x="10746" y="722"/>
                  <a:pt x="10723" y="710"/>
                </a:cubicBezTo>
                <a:cubicBezTo>
                  <a:pt x="10652" y="687"/>
                  <a:pt x="10570" y="663"/>
                  <a:pt x="10499" y="651"/>
                </a:cubicBezTo>
                <a:cubicBezTo>
                  <a:pt x="10492" y="648"/>
                  <a:pt x="10486" y="646"/>
                  <a:pt x="10480" y="646"/>
                </a:cubicBezTo>
                <a:close/>
                <a:moveTo>
                  <a:pt x="10941" y="776"/>
                </a:moveTo>
                <a:cubicBezTo>
                  <a:pt x="10925" y="776"/>
                  <a:pt x="10912" y="788"/>
                  <a:pt x="10912" y="805"/>
                </a:cubicBezTo>
                <a:cubicBezTo>
                  <a:pt x="10901" y="816"/>
                  <a:pt x="10912" y="840"/>
                  <a:pt x="10936" y="852"/>
                </a:cubicBezTo>
                <a:cubicBezTo>
                  <a:pt x="11007" y="876"/>
                  <a:pt x="11090" y="899"/>
                  <a:pt x="11161" y="923"/>
                </a:cubicBezTo>
                <a:lnTo>
                  <a:pt x="11172" y="923"/>
                </a:lnTo>
                <a:cubicBezTo>
                  <a:pt x="11184" y="923"/>
                  <a:pt x="11208" y="911"/>
                  <a:pt x="11208" y="899"/>
                </a:cubicBezTo>
                <a:cubicBezTo>
                  <a:pt x="11219" y="876"/>
                  <a:pt x="11208" y="852"/>
                  <a:pt x="11184" y="852"/>
                </a:cubicBezTo>
                <a:cubicBezTo>
                  <a:pt x="11113" y="828"/>
                  <a:pt x="11030" y="805"/>
                  <a:pt x="10959" y="781"/>
                </a:cubicBezTo>
                <a:cubicBezTo>
                  <a:pt x="10953" y="778"/>
                  <a:pt x="10946" y="776"/>
                  <a:pt x="10941" y="776"/>
                </a:cubicBezTo>
                <a:close/>
                <a:moveTo>
                  <a:pt x="11408" y="923"/>
                </a:moveTo>
                <a:cubicBezTo>
                  <a:pt x="11397" y="923"/>
                  <a:pt x="11373" y="923"/>
                  <a:pt x="11373" y="947"/>
                </a:cubicBezTo>
                <a:cubicBezTo>
                  <a:pt x="11361" y="970"/>
                  <a:pt x="11373" y="982"/>
                  <a:pt x="11385" y="994"/>
                </a:cubicBezTo>
                <a:cubicBezTo>
                  <a:pt x="11468" y="1018"/>
                  <a:pt x="11539" y="1041"/>
                  <a:pt x="11621" y="1065"/>
                </a:cubicBezTo>
                <a:cubicBezTo>
                  <a:pt x="11621" y="1076"/>
                  <a:pt x="11621" y="1076"/>
                  <a:pt x="11634" y="1076"/>
                </a:cubicBezTo>
                <a:cubicBezTo>
                  <a:pt x="11645" y="1076"/>
                  <a:pt x="11657" y="1065"/>
                  <a:pt x="11657" y="1053"/>
                </a:cubicBezTo>
                <a:cubicBezTo>
                  <a:pt x="11669" y="1029"/>
                  <a:pt x="11657" y="1005"/>
                  <a:pt x="11645" y="1005"/>
                </a:cubicBezTo>
                <a:cubicBezTo>
                  <a:pt x="11563" y="970"/>
                  <a:pt x="11492" y="947"/>
                  <a:pt x="11408" y="923"/>
                </a:cubicBezTo>
                <a:close/>
                <a:moveTo>
                  <a:pt x="11850" y="1083"/>
                </a:moveTo>
                <a:cubicBezTo>
                  <a:pt x="11834" y="1083"/>
                  <a:pt x="11823" y="1092"/>
                  <a:pt x="11823" y="1100"/>
                </a:cubicBezTo>
                <a:cubicBezTo>
                  <a:pt x="11810" y="1124"/>
                  <a:pt x="11823" y="1147"/>
                  <a:pt x="11846" y="1147"/>
                </a:cubicBezTo>
                <a:cubicBezTo>
                  <a:pt x="11917" y="1183"/>
                  <a:pt x="11988" y="1207"/>
                  <a:pt x="12070" y="1230"/>
                </a:cubicBezTo>
                <a:cubicBezTo>
                  <a:pt x="12070" y="1242"/>
                  <a:pt x="12070" y="1242"/>
                  <a:pt x="12083" y="1242"/>
                </a:cubicBezTo>
                <a:cubicBezTo>
                  <a:pt x="12094" y="1242"/>
                  <a:pt x="12106" y="1230"/>
                  <a:pt x="12106" y="1218"/>
                </a:cubicBezTo>
                <a:cubicBezTo>
                  <a:pt x="12118" y="1194"/>
                  <a:pt x="12106" y="1171"/>
                  <a:pt x="12094" y="1171"/>
                </a:cubicBezTo>
                <a:cubicBezTo>
                  <a:pt x="12012" y="1136"/>
                  <a:pt x="11941" y="1112"/>
                  <a:pt x="11870" y="1089"/>
                </a:cubicBezTo>
                <a:cubicBezTo>
                  <a:pt x="11863" y="1085"/>
                  <a:pt x="11856" y="1083"/>
                  <a:pt x="11850" y="1083"/>
                </a:cubicBezTo>
                <a:close/>
                <a:moveTo>
                  <a:pt x="12319" y="1254"/>
                </a:moveTo>
                <a:cubicBezTo>
                  <a:pt x="12296" y="1254"/>
                  <a:pt x="12272" y="1254"/>
                  <a:pt x="12272" y="1278"/>
                </a:cubicBezTo>
                <a:cubicBezTo>
                  <a:pt x="12260" y="1289"/>
                  <a:pt x="12272" y="1313"/>
                  <a:pt x="12283" y="1325"/>
                </a:cubicBezTo>
                <a:cubicBezTo>
                  <a:pt x="12366" y="1349"/>
                  <a:pt x="12437" y="1384"/>
                  <a:pt x="12508" y="1420"/>
                </a:cubicBezTo>
                <a:lnTo>
                  <a:pt x="12520" y="1420"/>
                </a:lnTo>
                <a:cubicBezTo>
                  <a:pt x="12532" y="1420"/>
                  <a:pt x="12543" y="1407"/>
                  <a:pt x="12556" y="1396"/>
                </a:cubicBezTo>
                <a:cubicBezTo>
                  <a:pt x="12567" y="1372"/>
                  <a:pt x="12556" y="1360"/>
                  <a:pt x="12532" y="1349"/>
                </a:cubicBezTo>
                <a:cubicBezTo>
                  <a:pt x="12461" y="1313"/>
                  <a:pt x="12390" y="1289"/>
                  <a:pt x="12319" y="1254"/>
                </a:cubicBezTo>
                <a:close/>
                <a:moveTo>
                  <a:pt x="12739" y="1438"/>
                </a:moveTo>
                <a:cubicBezTo>
                  <a:pt x="12726" y="1438"/>
                  <a:pt x="12718" y="1450"/>
                  <a:pt x="12709" y="1467"/>
                </a:cubicBezTo>
                <a:cubicBezTo>
                  <a:pt x="12698" y="1478"/>
                  <a:pt x="12709" y="1502"/>
                  <a:pt x="12732" y="1514"/>
                </a:cubicBezTo>
                <a:cubicBezTo>
                  <a:pt x="12803" y="1538"/>
                  <a:pt x="12874" y="1573"/>
                  <a:pt x="12945" y="1609"/>
                </a:cubicBezTo>
                <a:lnTo>
                  <a:pt x="12958" y="1609"/>
                </a:lnTo>
                <a:cubicBezTo>
                  <a:pt x="12969" y="1609"/>
                  <a:pt x="12981" y="1609"/>
                  <a:pt x="12993" y="1585"/>
                </a:cubicBezTo>
                <a:cubicBezTo>
                  <a:pt x="13005" y="1573"/>
                  <a:pt x="12993" y="1549"/>
                  <a:pt x="12981" y="1538"/>
                </a:cubicBezTo>
                <a:cubicBezTo>
                  <a:pt x="12898" y="1514"/>
                  <a:pt x="12827" y="1478"/>
                  <a:pt x="12756" y="1443"/>
                </a:cubicBezTo>
                <a:cubicBezTo>
                  <a:pt x="12750" y="1440"/>
                  <a:pt x="12744" y="1438"/>
                  <a:pt x="12739" y="1438"/>
                </a:cubicBezTo>
                <a:close/>
                <a:moveTo>
                  <a:pt x="13176" y="1639"/>
                </a:moveTo>
                <a:cubicBezTo>
                  <a:pt x="13163" y="1639"/>
                  <a:pt x="13155" y="1647"/>
                  <a:pt x="13147" y="1656"/>
                </a:cubicBezTo>
                <a:cubicBezTo>
                  <a:pt x="13134" y="1680"/>
                  <a:pt x="13147" y="1703"/>
                  <a:pt x="13158" y="1715"/>
                </a:cubicBezTo>
                <a:cubicBezTo>
                  <a:pt x="13229" y="1738"/>
                  <a:pt x="13300" y="1774"/>
                  <a:pt x="13371" y="1809"/>
                </a:cubicBezTo>
                <a:cubicBezTo>
                  <a:pt x="13383" y="1821"/>
                  <a:pt x="13383" y="1821"/>
                  <a:pt x="13395" y="1821"/>
                </a:cubicBezTo>
                <a:cubicBezTo>
                  <a:pt x="13407" y="1821"/>
                  <a:pt x="13418" y="1809"/>
                  <a:pt x="13418" y="1798"/>
                </a:cubicBezTo>
                <a:cubicBezTo>
                  <a:pt x="13430" y="1786"/>
                  <a:pt x="13430" y="1762"/>
                  <a:pt x="13407" y="1751"/>
                </a:cubicBezTo>
                <a:lnTo>
                  <a:pt x="13194" y="1644"/>
                </a:lnTo>
                <a:cubicBezTo>
                  <a:pt x="13187" y="1640"/>
                  <a:pt x="13181" y="1639"/>
                  <a:pt x="13176" y="1639"/>
                </a:cubicBezTo>
                <a:close/>
                <a:moveTo>
                  <a:pt x="13608" y="1852"/>
                </a:moveTo>
                <a:cubicBezTo>
                  <a:pt x="13596" y="1852"/>
                  <a:pt x="13581" y="1863"/>
                  <a:pt x="13572" y="1880"/>
                </a:cubicBezTo>
                <a:cubicBezTo>
                  <a:pt x="13560" y="1892"/>
                  <a:pt x="13572" y="1916"/>
                  <a:pt x="13584" y="1927"/>
                </a:cubicBezTo>
                <a:lnTo>
                  <a:pt x="13796" y="2034"/>
                </a:lnTo>
                <a:lnTo>
                  <a:pt x="13820" y="2034"/>
                </a:lnTo>
                <a:cubicBezTo>
                  <a:pt x="13832" y="2034"/>
                  <a:pt x="13844" y="2034"/>
                  <a:pt x="13844" y="2022"/>
                </a:cubicBezTo>
                <a:cubicBezTo>
                  <a:pt x="13856" y="1998"/>
                  <a:pt x="13856" y="1987"/>
                  <a:pt x="13832" y="1975"/>
                </a:cubicBezTo>
                <a:cubicBezTo>
                  <a:pt x="13761" y="1940"/>
                  <a:pt x="13691" y="1892"/>
                  <a:pt x="13620" y="1856"/>
                </a:cubicBezTo>
                <a:cubicBezTo>
                  <a:pt x="13616" y="1853"/>
                  <a:pt x="13612" y="1852"/>
                  <a:pt x="13608" y="1852"/>
                </a:cubicBezTo>
                <a:close/>
                <a:moveTo>
                  <a:pt x="14021" y="2086"/>
                </a:moveTo>
                <a:cubicBezTo>
                  <a:pt x="14012" y="2086"/>
                  <a:pt x="14005" y="2091"/>
                  <a:pt x="13998" y="2105"/>
                </a:cubicBezTo>
                <a:cubicBezTo>
                  <a:pt x="13986" y="2117"/>
                  <a:pt x="13986" y="2140"/>
                  <a:pt x="14009" y="2153"/>
                </a:cubicBezTo>
                <a:cubicBezTo>
                  <a:pt x="14080" y="2187"/>
                  <a:pt x="14151" y="2235"/>
                  <a:pt x="14211" y="2271"/>
                </a:cubicBezTo>
                <a:lnTo>
                  <a:pt x="14234" y="2271"/>
                </a:lnTo>
                <a:cubicBezTo>
                  <a:pt x="14246" y="2271"/>
                  <a:pt x="14258" y="2271"/>
                  <a:pt x="14269" y="2258"/>
                </a:cubicBezTo>
                <a:cubicBezTo>
                  <a:pt x="14269" y="2235"/>
                  <a:pt x="14269" y="2223"/>
                  <a:pt x="14258" y="2211"/>
                </a:cubicBezTo>
                <a:cubicBezTo>
                  <a:pt x="14187" y="2164"/>
                  <a:pt x="14116" y="2129"/>
                  <a:pt x="14045" y="2093"/>
                </a:cubicBezTo>
                <a:cubicBezTo>
                  <a:pt x="14036" y="2088"/>
                  <a:pt x="14028" y="2086"/>
                  <a:pt x="14021" y="2086"/>
                </a:cubicBezTo>
                <a:close/>
                <a:moveTo>
                  <a:pt x="14446" y="2325"/>
                </a:moveTo>
                <a:cubicBezTo>
                  <a:pt x="14434" y="2325"/>
                  <a:pt x="14420" y="2333"/>
                  <a:pt x="14411" y="2342"/>
                </a:cubicBezTo>
                <a:cubicBezTo>
                  <a:pt x="14400" y="2365"/>
                  <a:pt x="14400" y="2377"/>
                  <a:pt x="14423" y="2389"/>
                </a:cubicBezTo>
                <a:cubicBezTo>
                  <a:pt x="14494" y="2436"/>
                  <a:pt x="14553" y="2471"/>
                  <a:pt x="14624" y="2519"/>
                </a:cubicBezTo>
                <a:lnTo>
                  <a:pt x="14648" y="2519"/>
                </a:lnTo>
                <a:cubicBezTo>
                  <a:pt x="14660" y="2519"/>
                  <a:pt x="14671" y="2519"/>
                  <a:pt x="14671" y="2507"/>
                </a:cubicBezTo>
                <a:cubicBezTo>
                  <a:pt x="14684" y="2495"/>
                  <a:pt x="14684" y="2471"/>
                  <a:pt x="14660" y="2460"/>
                </a:cubicBezTo>
                <a:cubicBezTo>
                  <a:pt x="14589" y="2413"/>
                  <a:pt x="14529" y="2377"/>
                  <a:pt x="14458" y="2329"/>
                </a:cubicBezTo>
                <a:cubicBezTo>
                  <a:pt x="14455" y="2326"/>
                  <a:pt x="14451" y="2325"/>
                  <a:pt x="14446" y="2325"/>
                </a:cubicBezTo>
                <a:close/>
                <a:moveTo>
                  <a:pt x="14842" y="2582"/>
                </a:moveTo>
                <a:cubicBezTo>
                  <a:pt x="14832" y="2582"/>
                  <a:pt x="14820" y="2588"/>
                  <a:pt x="14813" y="2602"/>
                </a:cubicBezTo>
                <a:cubicBezTo>
                  <a:pt x="14802" y="2613"/>
                  <a:pt x="14813" y="2637"/>
                  <a:pt x="14825" y="2649"/>
                </a:cubicBezTo>
                <a:cubicBezTo>
                  <a:pt x="14896" y="2696"/>
                  <a:pt x="14955" y="2731"/>
                  <a:pt x="15026" y="2779"/>
                </a:cubicBezTo>
                <a:cubicBezTo>
                  <a:pt x="15026" y="2791"/>
                  <a:pt x="15038" y="2791"/>
                  <a:pt x="15038" y="2791"/>
                </a:cubicBezTo>
                <a:cubicBezTo>
                  <a:pt x="15050" y="2791"/>
                  <a:pt x="15062" y="2779"/>
                  <a:pt x="15073" y="2767"/>
                </a:cubicBezTo>
                <a:cubicBezTo>
                  <a:pt x="15085" y="2755"/>
                  <a:pt x="15085" y="2731"/>
                  <a:pt x="15062" y="2720"/>
                </a:cubicBezTo>
                <a:cubicBezTo>
                  <a:pt x="15002" y="2673"/>
                  <a:pt x="14931" y="2637"/>
                  <a:pt x="14860" y="2589"/>
                </a:cubicBezTo>
                <a:cubicBezTo>
                  <a:pt x="14856" y="2585"/>
                  <a:pt x="14849" y="2582"/>
                  <a:pt x="14842" y="2582"/>
                </a:cubicBezTo>
                <a:close/>
                <a:moveTo>
                  <a:pt x="15239" y="2853"/>
                </a:moveTo>
                <a:cubicBezTo>
                  <a:pt x="15230" y="2853"/>
                  <a:pt x="15221" y="2856"/>
                  <a:pt x="15215" y="2862"/>
                </a:cubicBezTo>
                <a:cubicBezTo>
                  <a:pt x="15204" y="2885"/>
                  <a:pt x="15204" y="2909"/>
                  <a:pt x="15215" y="2920"/>
                </a:cubicBezTo>
                <a:cubicBezTo>
                  <a:pt x="15286" y="2968"/>
                  <a:pt x="15346" y="3015"/>
                  <a:pt x="15417" y="3062"/>
                </a:cubicBezTo>
                <a:lnTo>
                  <a:pt x="15440" y="3062"/>
                </a:lnTo>
                <a:cubicBezTo>
                  <a:pt x="15451" y="3062"/>
                  <a:pt x="15451" y="3062"/>
                  <a:pt x="15464" y="3051"/>
                </a:cubicBezTo>
                <a:cubicBezTo>
                  <a:pt x="15475" y="3027"/>
                  <a:pt x="15475" y="3015"/>
                  <a:pt x="15451" y="3004"/>
                </a:cubicBezTo>
                <a:cubicBezTo>
                  <a:pt x="15393" y="2956"/>
                  <a:pt x="15322" y="2909"/>
                  <a:pt x="15262" y="2862"/>
                </a:cubicBezTo>
                <a:cubicBezTo>
                  <a:pt x="15257" y="2856"/>
                  <a:pt x="15248" y="2853"/>
                  <a:pt x="15239" y="2853"/>
                </a:cubicBezTo>
                <a:close/>
                <a:moveTo>
                  <a:pt x="15619" y="3136"/>
                </a:moveTo>
                <a:cubicBezTo>
                  <a:pt x="15608" y="3136"/>
                  <a:pt x="15600" y="3139"/>
                  <a:pt x="15593" y="3146"/>
                </a:cubicBezTo>
                <a:cubicBezTo>
                  <a:pt x="15582" y="3169"/>
                  <a:pt x="15593" y="3193"/>
                  <a:pt x="15606" y="3204"/>
                </a:cubicBezTo>
                <a:cubicBezTo>
                  <a:pt x="15664" y="3251"/>
                  <a:pt x="15735" y="3299"/>
                  <a:pt x="15795" y="3346"/>
                </a:cubicBezTo>
                <a:cubicBezTo>
                  <a:pt x="15806" y="3346"/>
                  <a:pt x="15806" y="3358"/>
                  <a:pt x="15818" y="3358"/>
                </a:cubicBezTo>
                <a:cubicBezTo>
                  <a:pt x="15830" y="3358"/>
                  <a:pt x="15842" y="3346"/>
                  <a:pt x="15842" y="3335"/>
                </a:cubicBezTo>
                <a:cubicBezTo>
                  <a:pt x="15853" y="3322"/>
                  <a:pt x="15853" y="3299"/>
                  <a:pt x="15842" y="3287"/>
                </a:cubicBezTo>
                <a:cubicBezTo>
                  <a:pt x="15771" y="3240"/>
                  <a:pt x="15712" y="3193"/>
                  <a:pt x="15653" y="3146"/>
                </a:cubicBezTo>
                <a:cubicBezTo>
                  <a:pt x="15641" y="3139"/>
                  <a:pt x="15629" y="3136"/>
                  <a:pt x="15619" y="3136"/>
                </a:cubicBezTo>
                <a:close/>
                <a:moveTo>
                  <a:pt x="15997" y="3432"/>
                </a:moveTo>
                <a:cubicBezTo>
                  <a:pt x="15987" y="3432"/>
                  <a:pt x="15978" y="3435"/>
                  <a:pt x="15972" y="3441"/>
                </a:cubicBezTo>
                <a:cubicBezTo>
                  <a:pt x="15960" y="3464"/>
                  <a:pt x="15960" y="3488"/>
                  <a:pt x="15984" y="3500"/>
                </a:cubicBezTo>
                <a:lnTo>
                  <a:pt x="16161" y="3642"/>
                </a:lnTo>
                <a:cubicBezTo>
                  <a:pt x="16173" y="3653"/>
                  <a:pt x="16184" y="3653"/>
                  <a:pt x="16184" y="3653"/>
                </a:cubicBezTo>
                <a:cubicBezTo>
                  <a:pt x="16197" y="3653"/>
                  <a:pt x="16208" y="3653"/>
                  <a:pt x="16220" y="3642"/>
                </a:cubicBezTo>
                <a:cubicBezTo>
                  <a:pt x="16232" y="3630"/>
                  <a:pt x="16220" y="3606"/>
                  <a:pt x="16208" y="3595"/>
                </a:cubicBezTo>
                <a:cubicBezTo>
                  <a:pt x="16149" y="3535"/>
                  <a:pt x="16090" y="3488"/>
                  <a:pt x="16031" y="3441"/>
                </a:cubicBezTo>
                <a:cubicBezTo>
                  <a:pt x="16019" y="3435"/>
                  <a:pt x="16008" y="3432"/>
                  <a:pt x="15997" y="3432"/>
                </a:cubicBezTo>
                <a:close/>
                <a:moveTo>
                  <a:pt x="16363" y="3739"/>
                </a:moveTo>
                <a:cubicBezTo>
                  <a:pt x="16353" y="3739"/>
                  <a:pt x="16344" y="3742"/>
                  <a:pt x="16339" y="3748"/>
                </a:cubicBezTo>
                <a:cubicBezTo>
                  <a:pt x="16326" y="3772"/>
                  <a:pt x="16326" y="3795"/>
                  <a:pt x="16350" y="3808"/>
                </a:cubicBezTo>
                <a:cubicBezTo>
                  <a:pt x="16410" y="3855"/>
                  <a:pt x="16468" y="3913"/>
                  <a:pt x="16528" y="3961"/>
                </a:cubicBezTo>
                <a:cubicBezTo>
                  <a:pt x="16528" y="3973"/>
                  <a:pt x="16539" y="3973"/>
                  <a:pt x="16551" y="3973"/>
                </a:cubicBezTo>
                <a:cubicBezTo>
                  <a:pt x="16563" y="3973"/>
                  <a:pt x="16563" y="3973"/>
                  <a:pt x="16575" y="3961"/>
                </a:cubicBezTo>
                <a:cubicBezTo>
                  <a:pt x="16586" y="3949"/>
                  <a:pt x="16586" y="3926"/>
                  <a:pt x="16575" y="3913"/>
                </a:cubicBezTo>
                <a:cubicBezTo>
                  <a:pt x="16515" y="3855"/>
                  <a:pt x="16457" y="3808"/>
                  <a:pt x="16397" y="3748"/>
                </a:cubicBezTo>
                <a:cubicBezTo>
                  <a:pt x="16385" y="3742"/>
                  <a:pt x="16374" y="3739"/>
                  <a:pt x="16363" y="3739"/>
                </a:cubicBezTo>
                <a:close/>
                <a:moveTo>
                  <a:pt x="16727" y="4058"/>
                </a:moveTo>
                <a:cubicBezTo>
                  <a:pt x="16717" y="4058"/>
                  <a:pt x="16705" y="4061"/>
                  <a:pt x="16693" y="4068"/>
                </a:cubicBezTo>
                <a:cubicBezTo>
                  <a:pt x="16681" y="4091"/>
                  <a:pt x="16681" y="4115"/>
                  <a:pt x="16705" y="4126"/>
                </a:cubicBezTo>
                <a:cubicBezTo>
                  <a:pt x="16764" y="4174"/>
                  <a:pt x="16811" y="4233"/>
                  <a:pt x="16870" y="4292"/>
                </a:cubicBezTo>
                <a:cubicBezTo>
                  <a:pt x="16882" y="4292"/>
                  <a:pt x="16894" y="4304"/>
                  <a:pt x="16894" y="4304"/>
                </a:cubicBezTo>
                <a:cubicBezTo>
                  <a:pt x="16906" y="4304"/>
                  <a:pt x="16917" y="4292"/>
                  <a:pt x="16930" y="4292"/>
                </a:cubicBezTo>
                <a:cubicBezTo>
                  <a:pt x="16941" y="4268"/>
                  <a:pt x="16941" y="4244"/>
                  <a:pt x="16917" y="4233"/>
                </a:cubicBezTo>
                <a:lnTo>
                  <a:pt x="16752" y="4068"/>
                </a:lnTo>
                <a:cubicBezTo>
                  <a:pt x="16746" y="4061"/>
                  <a:pt x="16737" y="4058"/>
                  <a:pt x="16727" y="4058"/>
                </a:cubicBezTo>
                <a:close/>
                <a:moveTo>
                  <a:pt x="17071" y="4392"/>
                </a:moveTo>
                <a:cubicBezTo>
                  <a:pt x="17062" y="4392"/>
                  <a:pt x="17054" y="4398"/>
                  <a:pt x="17048" y="4410"/>
                </a:cubicBezTo>
                <a:cubicBezTo>
                  <a:pt x="17024" y="4422"/>
                  <a:pt x="17024" y="4446"/>
                  <a:pt x="17048" y="4457"/>
                </a:cubicBezTo>
                <a:cubicBezTo>
                  <a:pt x="17095" y="4517"/>
                  <a:pt x="17154" y="4564"/>
                  <a:pt x="17213" y="4623"/>
                </a:cubicBezTo>
                <a:cubicBezTo>
                  <a:pt x="17213" y="4635"/>
                  <a:pt x="17225" y="4635"/>
                  <a:pt x="17237" y="4635"/>
                </a:cubicBezTo>
                <a:cubicBezTo>
                  <a:pt x="17248" y="4635"/>
                  <a:pt x="17261" y="4635"/>
                  <a:pt x="17261" y="4623"/>
                </a:cubicBezTo>
                <a:cubicBezTo>
                  <a:pt x="17272" y="4611"/>
                  <a:pt x="17272" y="4588"/>
                  <a:pt x="17261" y="4575"/>
                </a:cubicBezTo>
                <a:cubicBezTo>
                  <a:pt x="17201" y="4517"/>
                  <a:pt x="17154" y="4457"/>
                  <a:pt x="17095" y="4410"/>
                </a:cubicBezTo>
                <a:cubicBezTo>
                  <a:pt x="17089" y="4398"/>
                  <a:pt x="17080" y="4392"/>
                  <a:pt x="17071" y="4392"/>
                </a:cubicBezTo>
                <a:close/>
                <a:moveTo>
                  <a:pt x="17398" y="4739"/>
                </a:moveTo>
                <a:cubicBezTo>
                  <a:pt x="17391" y="4739"/>
                  <a:pt x="17384" y="4743"/>
                  <a:pt x="17379" y="4753"/>
                </a:cubicBezTo>
                <a:cubicBezTo>
                  <a:pt x="17367" y="4765"/>
                  <a:pt x="17367" y="4788"/>
                  <a:pt x="17379" y="4801"/>
                </a:cubicBezTo>
                <a:cubicBezTo>
                  <a:pt x="17426" y="4859"/>
                  <a:pt x="17485" y="4919"/>
                  <a:pt x="17532" y="4977"/>
                </a:cubicBezTo>
                <a:cubicBezTo>
                  <a:pt x="17544" y="4977"/>
                  <a:pt x="17556" y="4990"/>
                  <a:pt x="17568" y="4990"/>
                </a:cubicBezTo>
                <a:cubicBezTo>
                  <a:pt x="17568" y="4990"/>
                  <a:pt x="17579" y="4990"/>
                  <a:pt x="17592" y="4977"/>
                </a:cubicBezTo>
                <a:cubicBezTo>
                  <a:pt x="17603" y="4966"/>
                  <a:pt x="17603" y="4942"/>
                  <a:pt x="17592" y="4930"/>
                </a:cubicBezTo>
                <a:cubicBezTo>
                  <a:pt x="17532" y="4872"/>
                  <a:pt x="17485" y="4812"/>
                  <a:pt x="17426" y="4753"/>
                </a:cubicBezTo>
                <a:cubicBezTo>
                  <a:pt x="17419" y="4746"/>
                  <a:pt x="17408" y="4739"/>
                  <a:pt x="17398" y="4739"/>
                </a:cubicBezTo>
                <a:close/>
                <a:moveTo>
                  <a:pt x="17722" y="5099"/>
                </a:moveTo>
                <a:cubicBezTo>
                  <a:pt x="17713" y="5099"/>
                  <a:pt x="17704" y="5102"/>
                  <a:pt x="17698" y="5108"/>
                </a:cubicBezTo>
                <a:cubicBezTo>
                  <a:pt x="17686" y="5119"/>
                  <a:pt x="17686" y="5143"/>
                  <a:pt x="17698" y="5155"/>
                </a:cubicBezTo>
                <a:cubicBezTo>
                  <a:pt x="17745" y="5214"/>
                  <a:pt x="17804" y="5273"/>
                  <a:pt x="17852" y="5332"/>
                </a:cubicBezTo>
                <a:cubicBezTo>
                  <a:pt x="17863" y="5344"/>
                  <a:pt x="17863" y="5344"/>
                  <a:pt x="17875" y="5344"/>
                </a:cubicBezTo>
                <a:lnTo>
                  <a:pt x="17899" y="5344"/>
                </a:lnTo>
                <a:cubicBezTo>
                  <a:pt x="17923" y="5321"/>
                  <a:pt x="17923" y="5308"/>
                  <a:pt x="17910" y="5285"/>
                </a:cubicBezTo>
                <a:cubicBezTo>
                  <a:pt x="17852" y="5226"/>
                  <a:pt x="17804" y="5167"/>
                  <a:pt x="17745" y="5108"/>
                </a:cubicBezTo>
                <a:cubicBezTo>
                  <a:pt x="17739" y="5102"/>
                  <a:pt x="17730" y="5099"/>
                  <a:pt x="17722" y="5099"/>
                </a:cubicBezTo>
                <a:close/>
                <a:moveTo>
                  <a:pt x="18026" y="5457"/>
                </a:moveTo>
                <a:cubicBezTo>
                  <a:pt x="18019" y="5457"/>
                  <a:pt x="18012" y="5459"/>
                  <a:pt x="18005" y="5463"/>
                </a:cubicBezTo>
                <a:cubicBezTo>
                  <a:pt x="17994" y="5486"/>
                  <a:pt x="17994" y="5498"/>
                  <a:pt x="18005" y="5521"/>
                </a:cubicBezTo>
                <a:cubicBezTo>
                  <a:pt x="18052" y="5581"/>
                  <a:pt x="18100" y="5639"/>
                  <a:pt x="18159" y="5699"/>
                </a:cubicBezTo>
                <a:cubicBezTo>
                  <a:pt x="18159" y="5710"/>
                  <a:pt x="18170" y="5723"/>
                  <a:pt x="18183" y="5723"/>
                </a:cubicBezTo>
                <a:cubicBezTo>
                  <a:pt x="18194" y="5723"/>
                  <a:pt x="18194" y="5710"/>
                  <a:pt x="18206" y="5710"/>
                </a:cubicBezTo>
                <a:cubicBezTo>
                  <a:pt x="18218" y="5699"/>
                  <a:pt x="18218" y="5675"/>
                  <a:pt x="18206" y="5663"/>
                </a:cubicBezTo>
                <a:cubicBezTo>
                  <a:pt x="18159" y="5592"/>
                  <a:pt x="18112" y="5534"/>
                  <a:pt x="18065" y="5474"/>
                </a:cubicBezTo>
                <a:cubicBezTo>
                  <a:pt x="18056" y="5466"/>
                  <a:pt x="18042" y="5457"/>
                  <a:pt x="18026" y="5457"/>
                </a:cubicBezTo>
                <a:close/>
                <a:moveTo>
                  <a:pt x="18332" y="5833"/>
                </a:moveTo>
                <a:cubicBezTo>
                  <a:pt x="18325" y="5833"/>
                  <a:pt x="18318" y="5836"/>
                  <a:pt x="18312" y="5841"/>
                </a:cubicBezTo>
                <a:cubicBezTo>
                  <a:pt x="18289" y="5852"/>
                  <a:pt x="18289" y="5876"/>
                  <a:pt x="18301" y="5888"/>
                </a:cubicBezTo>
                <a:cubicBezTo>
                  <a:pt x="18348" y="5959"/>
                  <a:pt x="18396" y="6018"/>
                  <a:pt x="18443" y="6089"/>
                </a:cubicBezTo>
                <a:cubicBezTo>
                  <a:pt x="18454" y="6089"/>
                  <a:pt x="18467" y="6101"/>
                  <a:pt x="18478" y="6101"/>
                </a:cubicBezTo>
                <a:cubicBezTo>
                  <a:pt x="18478" y="6101"/>
                  <a:pt x="18490" y="6101"/>
                  <a:pt x="18490" y="6089"/>
                </a:cubicBezTo>
                <a:cubicBezTo>
                  <a:pt x="18514" y="6077"/>
                  <a:pt x="18514" y="6054"/>
                  <a:pt x="18502" y="6041"/>
                </a:cubicBezTo>
                <a:cubicBezTo>
                  <a:pt x="18454" y="5970"/>
                  <a:pt x="18407" y="5912"/>
                  <a:pt x="18360" y="5852"/>
                </a:cubicBezTo>
                <a:cubicBezTo>
                  <a:pt x="18353" y="5839"/>
                  <a:pt x="18342" y="5833"/>
                  <a:pt x="18332" y="5833"/>
                </a:cubicBezTo>
                <a:close/>
                <a:moveTo>
                  <a:pt x="18620" y="6222"/>
                </a:moveTo>
                <a:cubicBezTo>
                  <a:pt x="18611" y="6222"/>
                  <a:pt x="18602" y="6225"/>
                  <a:pt x="18596" y="6231"/>
                </a:cubicBezTo>
                <a:cubicBezTo>
                  <a:pt x="18572" y="6243"/>
                  <a:pt x="18572" y="6266"/>
                  <a:pt x="18585" y="6278"/>
                </a:cubicBezTo>
                <a:cubicBezTo>
                  <a:pt x="18632" y="6337"/>
                  <a:pt x="18679" y="6408"/>
                  <a:pt x="18727" y="6467"/>
                </a:cubicBezTo>
                <a:cubicBezTo>
                  <a:pt x="18727" y="6479"/>
                  <a:pt x="18738" y="6491"/>
                  <a:pt x="18750" y="6491"/>
                </a:cubicBezTo>
                <a:cubicBezTo>
                  <a:pt x="18762" y="6491"/>
                  <a:pt x="18774" y="6491"/>
                  <a:pt x="18774" y="6479"/>
                </a:cubicBezTo>
                <a:cubicBezTo>
                  <a:pt x="18785" y="6467"/>
                  <a:pt x="18798" y="6443"/>
                  <a:pt x="18785" y="6432"/>
                </a:cubicBezTo>
                <a:cubicBezTo>
                  <a:pt x="18738" y="6361"/>
                  <a:pt x="18691" y="6301"/>
                  <a:pt x="18643" y="6231"/>
                </a:cubicBezTo>
                <a:cubicBezTo>
                  <a:pt x="18638" y="6225"/>
                  <a:pt x="18629" y="6222"/>
                  <a:pt x="18620" y="6222"/>
                </a:cubicBezTo>
                <a:close/>
                <a:moveTo>
                  <a:pt x="18887" y="6613"/>
                </a:moveTo>
                <a:cubicBezTo>
                  <a:pt x="18880" y="6613"/>
                  <a:pt x="18873" y="6616"/>
                  <a:pt x="18868" y="6621"/>
                </a:cubicBezTo>
                <a:cubicBezTo>
                  <a:pt x="18856" y="6632"/>
                  <a:pt x="18845" y="6656"/>
                  <a:pt x="18856" y="6668"/>
                </a:cubicBezTo>
                <a:cubicBezTo>
                  <a:pt x="18903" y="6739"/>
                  <a:pt x="18951" y="6798"/>
                  <a:pt x="18987" y="6869"/>
                </a:cubicBezTo>
                <a:cubicBezTo>
                  <a:pt x="18998" y="6881"/>
                  <a:pt x="19010" y="6881"/>
                  <a:pt x="19022" y="6881"/>
                </a:cubicBezTo>
                <a:lnTo>
                  <a:pt x="19045" y="6881"/>
                </a:lnTo>
                <a:cubicBezTo>
                  <a:pt x="19058" y="6869"/>
                  <a:pt x="19058" y="6845"/>
                  <a:pt x="19045" y="6834"/>
                </a:cubicBezTo>
                <a:cubicBezTo>
                  <a:pt x="19010" y="6763"/>
                  <a:pt x="18963" y="6692"/>
                  <a:pt x="18916" y="6632"/>
                </a:cubicBezTo>
                <a:cubicBezTo>
                  <a:pt x="18909" y="6619"/>
                  <a:pt x="18898" y="6613"/>
                  <a:pt x="18887" y="6613"/>
                </a:cubicBezTo>
                <a:close/>
                <a:moveTo>
                  <a:pt x="19157" y="7015"/>
                </a:moveTo>
                <a:cubicBezTo>
                  <a:pt x="19148" y="7015"/>
                  <a:pt x="19138" y="7018"/>
                  <a:pt x="19129" y="7023"/>
                </a:cubicBezTo>
                <a:cubicBezTo>
                  <a:pt x="19116" y="7034"/>
                  <a:pt x="19105" y="7047"/>
                  <a:pt x="19116" y="7070"/>
                </a:cubicBezTo>
                <a:cubicBezTo>
                  <a:pt x="19164" y="7141"/>
                  <a:pt x="19199" y="7200"/>
                  <a:pt x="19247" y="7271"/>
                </a:cubicBezTo>
                <a:cubicBezTo>
                  <a:pt x="19258" y="7283"/>
                  <a:pt x="19270" y="7295"/>
                  <a:pt x="19282" y="7295"/>
                </a:cubicBezTo>
                <a:lnTo>
                  <a:pt x="19294" y="7283"/>
                </a:lnTo>
                <a:cubicBezTo>
                  <a:pt x="19318" y="7271"/>
                  <a:pt x="19318" y="7247"/>
                  <a:pt x="19305" y="7236"/>
                </a:cubicBezTo>
                <a:cubicBezTo>
                  <a:pt x="19270" y="7165"/>
                  <a:pt x="19223" y="7094"/>
                  <a:pt x="19176" y="7034"/>
                </a:cubicBezTo>
                <a:cubicBezTo>
                  <a:pt x="19176" y="7021"/>
                  <a:pt x="19168" y="7015"/>
                  <a:pt x="19157" y="7015"/>
                </a:cubicBezTo>
                <a:close/>
                <a:moveTo>
                  <a:pt x="19397" y="7420"/>
                </a:moveTo>
                <a:cubicBezTo>
                  <a:pt x="19390" y="7420"/>
                  <a:pt x="19383" y="7421"/>
                  <a:pt x="19376" y="7425"/>
                </a:cubicBezTo>
                <a:cubicBezTo>
                  <a:pt x="19365" y="7436"/>
                  <a:pt x="19365" y="7460"/>
                  <a:pt x="19365" y="7472"/>
                </a:cubicBezTo>
                <a:cubicBezTo>
                  <a:pt x="19412" y="7543"/>
                  <a:pt x="19447" y="7614"/>
                  <a:pt x="19495" y="7685"/>
                </a:cubicBezTo>
                <a:cubicBezTo>
                  <a:pt x="19495" y="7696"/>
                  <a:pt x="19507" y="7696"/>
                  <a:pt x="19518" y="7696"/>
                </a:cubicBezTo>
                <a:lnTo>
                  <a:pt x="19542" y="7696"/>
                </a:lnTo>
                <a:cubicBezTo>
                  <a:pt x="19554" y="7685"/>
                  <a:pt x="19565" y="7661"/>
                  <a:pt x="19554" y="7649"/>
                </a:cubicBezTo>
                <a:cubicBezTo>
                  <a:pt x="19507" y="7578"/>
                  <a:pt x="19471" y="7507"/>
                  <a:pt x="19436" y="7436"/>
                </a:cubicBezTo>
                <a:cubicBezTo>
                  <a:pt x="19427" y="7428"/>
                  <a:pt x="19413" y="7420"/>
                  <a:pt x="19397" y="7420"/>
                </a:cubicBezTo>
                <a:close/>
                <a:moveTo>
                  <a:pt x="19625" y="7838"/>
                </a:moveTo>
                <a:cubicBezTo>
                  <a:pt x="19601" y="7851"/>
                  <a:pt x="19601" y="7874"/>
                  <a:pt x="19613" y="7886"/>
                </a:cubicBezTo>
                <a:lnTo>
                  <a:pt x="19720" y="8098"/>
                </a:lnTo>
                <a:cubicBezTo>
                  <a:pt x="19731" y="8111"/>
                  <a:pt x="19743" y="8122"/>
                  <a:pt x="19755" y="8122"/>
                </a:cubicBezTo>
                <a:cubicBezTo>
                  <a:pt x="19755" y="8122"/>
                  <a:pt x="19767" y="8122"/>
                  <a:pt x="19767" y="8111"/>
                </a:cubicBezTo>
                <a:cubicBezTo>
                  <a:pt x="19791" y="8111"/>
                  <a:pt x="19791" y="8087"/>
                  <a:pt x="19791" y="8063"/>
                </a:cubicBezTo>
                <a:cubicBezTo>
                  <a:pt x="19743" y="7992"/>
                  <a:pt x="19707" y="7922"/>
                  <a:pt x="19672" y="7862"/>
                </a:cubicBezTo>
                <a:cubicBezTo>
                  <a:pt x="19660" y="7838"/>
                  <a:pt x="19636" y="7838"/>
                  <a:pt x="19625" y="7838"/>
                </a:cubicBezTo>
                <a:close/>
                <a:moveTo>
                  <a:pt x="19862" y="8259"/>
                </a:moveTo>
                <a:cubicBezTo>
                  <a:pt x="19857" y="8259"/>
                  <a:pt x="19853" y="8261"/>
                  <a:pt x="19849" y="8264"/>
                </a:cubicBezTo>
                <a:cubicBezTo>
                  <a:pt x="19826" y="8276"/>
                  <a:pt x="19826" y="8300"/>
                  <a:pt x="19838" y="8311"/>
                </a:cubicBezTo>
                <a:lnTo>
                  <a:pt x="19944" y="8524"/>
                </a:lnTo>
                <a:cubicBezTo>
                  <a:pt x="19944" y="8536"/>
                  <a:pt x="19956" y="8548"/>
                  <a:pt x="19980" y="8548"/>
                </a:cubicBezTo>
                <a:cubicBezTo>
                  <a:pt x="19980" y="8548"/>
                  <a:pt x="19991" y="8548"/>
                  <a:pt x="19991" y="8536"/>
                </a:cubicBezTo>
                <a:cubicBezTo>
                  <a:pt x="20003" y="8536"/>
                  <a:pt x="20015" y="8513"/>
                  <a:pt x="20003" y="8489"/>
                </a:cubicBezTo>
                <a:lnTo>
                  <a:pt x="19896" y="8276"/>
                </a:lnTo>
                <a:cubicBezTo>
                  <a:pt x="19888" y="8267"/>
                  <a:pt x="19874" y="8259"/>
                  <a:pt x="19862" y="8259"/>
                </a:cubicBezTo>
                <a:close/>
                <a:moveTo>
                  <a:pt x="20080" y="8685"/>
                </a:moveTo>
                <a:cubicBezTo>
                  <a:pt x="20075" y="8685"/>
                  <a:pt x="20068" y="8686"/>
                  <a:pt x="20062" y="8689"/>
                </a:cubicBezTo>
                <a:cubicBezTo>
                  <a:pt x="20051" y="8702"/>
                  <a:pt x="20038" y="8725"/>
                  <a:pt x="20051" y="8737"/>
                </a:cubicBezTo>
                <a:lnTo>
                  <a:pt x="20157" y="8950"/>
                </a:lnTo>
                <a:cubicBezTo>
                  <a:pt x="20157" y="8973"/>
                  <a:pt x="20169" y="8973"/>
                  <a:pt x="20180" y="8973"/>
                </a:cubicBezTo>
                <a:lnTo>
                  <a:pt x="20204" y="8973"/>
                </a:lnTo>
                <a:cubicBezTo>
                  <a:pt x="20216" y="8962"/>
                  <a:pt x="20227" y="8938"/>
                  <a:pt x="20216" y="8926"/>
                </a:cubicBezTo>
                <a:lnTo>
                  <a:pt x="20109" y="8713"/>
                </a:lnTo>
                <a:cubicBezTo>
                  <a:pt x="20109" y="8696"/>
                  <a:pt x="20097" y="8685"/>
                  <a:pt x="20080" y="8685"/>
                </a:cubicBezTo>
                <a:close/>
                <a:moveTo>
                  <a:pt x="20288" y="9122"/>
                </a:moveTo>
                <a:cubicBezTo>
                  <a:pt x="20283" y="9122"/>
                  <a:pt x="20278" y="9124"/>
                  <a:pt x="20275" y="9127"/>
                </a:cubicBezTo>
                <a:cubicBezTo>
                  <a:pt x="20251" y="9127"/>
                  <a:pt x="20240" y="9151"/>
                  <a:pt x="20251" y="9175"/>
                </a:cubicBezTo>
                <a:cubicBezTo>
                  <a:pt x="20287" y="9246"/>
                  <a:pt x="20322" y="9317"/>
                  <a:pt x="20346" y="9387"/>
                </a:cubicBezTo>
                <a:cubicBezTo>
                  <a:pt x="20358" y="9399"/>
                  <a:pt x="20369" y="9411"/>
                  <a:pt x="20382" y="9411"/>
                </a:cubicBezTo>
                <a:lnTo>
                  <a:pt x="20393" y="9411"/>
                </a:lnTo>
                <a:cubicBezTo>
                  <a:pt x="20417" y="9399"/>
                  <a:pt x="20429" y="9375"/>
                  <a:pt x="20417" y="9364"/>
                </a:cubicBezTo>
                <a:cubicBezTo>
                  <a:pt x="20382" y="9293"/>
                  <a:pt x="20346" y="9210"/>
                  <a:pt x="20322" y="9139"/>
                </a:cubicBezTo>
                <a:cubicBezTo>
                  <a:pt x="20314" y="9131"/>
                  <a:pt x="20300" y="9122"/>
                  <a:pt x="20288" y="9122"/>
                </a:cubicBezTo>
                <a:close/>
                <a:moveTo>
                  <a:pt x="20482" y="9560"/>
                </a:moveTo>
                <a:cubicBezTo>
                  <a:pt x="20477" y="9560"/>
                  <a:pt x="20471" y="9561"/>
                  <a:pt x="20464" y="9564"/>
                </a:cubicBezTo>
                <a:cubicBezTo>
                  <a:pt x="20440" y="9564"/>
                  <a:pt x="20440" y="9588"/>
                  <a:pt x="20440" y="9612"/>
                </a:cubicBezTo>
                <a:cubicBezTo>
                  <a:pt x="20476" y="9683"/>
                  <a:pt x="20511" y="9753"/>
                  <a:pt x="20535" y="9824"/>
                </a:cubicBezTo>
                <a:cubicBezTo>
                  <a:pt x="20547" y="9848"/>
                  <a:pt x="20558" y="9848"/>
                  <a:pt x="20571" y="9848"/>
                </a:cubicBezTo>
                <a:lnTo>
                  <a:pt x="20582" y="9848"/>
                </a:lnTo>
                <a:cubicBezTo>
                  <a:pt x="20606" y="9837"/>
                  <a:pt x="20618" y="9824"/>
                  <a:pt x="20606" y="9801"/>
                </a:cubicBezTo>
                <a:cubicBezTo>
                  <a:pt x="20571" y="9730"/>
                  <a:pt x="20547" y="9659"/>
                  <a:pt x="20511" y="9577"/>
                </a:cubicBezTo>
                <a:cubicBezTo>
                  <a:pt x="20503" y="9568"/>
                  <a:pt x="20495" y="9560"/>
                  <a:pt x="20482" y="956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8452475" y="736605"/>
            <a:ext cx="564276" cy="581893"/>
          </a:xfrm>
          <a:custGeom>
            <a:avLst/>
            <a:gdLst/>
            <a:ahLst/>
            <a:cxnLst/>
            <a:rect l="l" t="t" r="r" b="b"/>
            <a:pathLst>
              <a:path w="3429" h="3536" extrusionOk="0">
                <a:moveTo>
                  <a:pt x="1479" y="1"/>
                </a:moveTo>
                <a:lnTo>
                  <a:pt x="1384" y="1076"/>
                </a:lnTo>
                <a:lnTo>
                  <a:pt x="237" y="674"/>
                </a:lnTo>
                <a:lnTo>
                  <a:pt x="946" y="1538"/>
                </a:lnTo>
                <a:lnTo>
                  <a:pt x="1" y="2022"/>
                </a:lnTo>
                <a:lnTo>
                  <a:pt x="1136" y="2058"/>
                </a:lnTo>
                <a:lnTo>
                  <a:pt x="840" y="3062"/>
                </a:lnTo>
                <a:lnTo>
                  <a:pt x="840" y="3062"/>
                </a:lnTo>
                <a:lnTo>
                  <a:pt x="1597" y="2271"/>
                </a:lnTo>
                <a:lnTo>
                  <a:pt x="2176" y="3535"/>
                </a:lnTo>
                <a:lnTo>
                  <a:pt x="2188" y="2034"/>
                </a:lnTo>
                <a:lnTo>
                  <a:pt x="3429" y="1927"/>
                </a:lnTo>
                <a:lnTo>
                  <a:pt x="2235" y="1336"/>
                </a:lnTo>
                <a:lnTo>
                  <a:pt x="2909" y="343"/>
                </a:lnTo>
                <a:lnTo>
                  <a:pt x="2909" y="343"/>
                </a:lnTo>
                <a:lnTo>
                  <a:pt x="1857" y="1029"/>
                </a:lnTo>
                <a:lnTo>
                  <a:pt x="147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p:nvPr/>
        </p:nvSpPr>
        <p:spPr>
          <a:xfrm>
            <a:off x="784166" y="4767614"/>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 name="Google Shape;61;p5"/>
          <p:cNvGrpSpPr/>
          <p:nvPr/>
        </p:nvGrpSpPr>
        <p:grpSpPr>
          <a:xfrm rot="1249740">
            <a:off x="8347769" y="1554137"/>
            <a:ext cx="488176" cy="283798"/>
            <a:chOff x="5340425" y="3804350"/>
            <a:chExt cx="67425" cy="39200"/>
          </a:xfrm>
        </p:grpSpPr>
        <p:sp>
          <p:nvSpPr>
            <p:cNvPr id="62" name="Google Shape;62;p5"/>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5"/>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5"/>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 name="Google Shape;65;p5"/>
          <p:cNvGrpSpPr/>
          <p:nvPr/>
        </p:nvGrpSpPr>
        <p:grpSpPr>
          <a:xfrm>
            <a:off x="112013" y="4254484"/>
            <a:ext cx="651651" cy="553084"/>
            <a:chOff x="-6874712" y="442709"/>
            <a:chExt cx="651651" cy="553084"/>
          </a:xfrm>
        </p:grpSpPr>
        <p:sp>
          <p:nvSpPr>
            <p:cNvPr id="66" name="Google Shape;66;p5"/>
            <p:cNvSpPr/>
            <p:nvPr/>
          </p:nvSpPr>
          <p:spPr>
            <a:xfrm>
              <a:off x="-6805698" y="489638"/>
              <a:ext cx="489753" cy="456951"/>
            </a:xfrm>
            <a:custGeom>
              <a:avLst/>
              <a:gdLst/>
              <a:ahLst/>
              <a:cxnLst/>
              <a:rect l="l" t="t" r="r" b="b"/>
              <a:pathLst>
                <a:path w="3016" h="2814" extrusionOk="0">
                  <a:moveTo>
                    <a:pt x="2011" y="0"/>
                  </a:moveTo>
                  <a:lnTo>
                    <a:pt x="1963" y="35"/>
                  </a:lnTo>
                  <a:lnTo>
                    <a:pt x="1" y="1703"/>
                  </a:lnTo>
                  <a:lnTo>
                    <a:pt x="947" y="2814"/>
                  </a:lnTo>
                  <a:lnTo>
                    <a:pt x="3016" y="1147"/>
                  </a:lnTo>
                  <a:lnTo>
                    <a:pt x="201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5"/>
            <p:cNvSpPr/>
            <p:nvPr/>
          </p:nvSpPr>
          <p:spPr>
            <a:xfrm>
              <a:off x="-6874712" y="766018"/>
              <a:ext cx="222792" cy="229775"/>
            </a:xfrm>
            <a:custGeom>
              <a:avLst/>
              <a:gdLst/>
              <a:ahLst/>
              <a:cxnLst/>
              <a:rect l="l" t="t" r="r" b="b"/>
              <a:pathLst>
                <a:path w="1372" h="1415" extrusionOk="0">
                  <a:moveTo>
                    <a:pt x="426" y="1"/>
                  </a:moveTo>
                  <a:lnTo>
                    <a:pt x="131" y="261"/>
                  </a:lnTo>
                  <a:cubicBezTo>
                    <a:pt x="24" y="343"/>
                    <a:pt x="0" y="509"/>
                    <a:pt x="95" y="615"/>
                  </a:cubicBezTo>
                  <a:lnTo>
                    <a:pt x="698" y="1325"/>
                  </a:lnTo>
                  <a:cubicBezTo>
                    <a:pt x="751" y="1384"/>
                    <a:pt x="823" y="1414"/>
                    <a:pt x="895" y="1414"/>
                  </a:cubicBezTo>
                  <a:cubicBezTo>
                    <a:pt x="950" y="1414"/>
                    <a:pt x="1006" y="1396"/>
                    <a:pt x="1053" y="1360"/>
                  </a:cubicBezTo>
                  <a:lnTo>
                    <a:pt x="1372" y="1112"/>
                  </a:lnTo>
                  <a:lnTo>
                    <a:pt x="4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5"/>
            <p:cNvSpPr/>
            <p:nvPr/>
          </p:nvSpPr>
          <p:spPr>
            <a:xfrm>
              <a:off x="-6826646" y="749780"/>
              <a:ext cx="192101" cy="211101"/>
            </a:xfrm>
            <a:custGeom>
              <a:avLst/>
              <a:gdLst/>
              <a:ahLst/>
              <a:cxnLst/>
              <a:rect l="l" t="t" r="r" b="b"/>
              <a:pathLst>
                <a:path w="1183" h="1300" extrusionOk="0">
                  <a:moveTo>
                    <a:pt x="136" y="0"/>
                  </a:moveTo>
                  <a:cubicBezTo>
                    <a:pt x="107" y="0"/>
                    <a:pt x="79" y="10"/>
                    <a:pt x="59" y="30"/>
                  </a:cubicBezTo>
                  <a:cubicBezTo>
                    <a:pt x="0" y="77"/>
                    <a:pt x="0" y="172"/>
                    <a:pt x="48" y="230"/>
                  </a:cubicBezTo>
                  <a:lnTo>
                    <a:pt x="934" y="1247"/>
                  </a:lnTo>
                  <a:cubicBezTo>
                    <a:pt x="961" y="1282"/>
                    <a:pt x="1005" y="1300"/>
                    <a:pt x="1045" y="1300"/>
                  </a:cubicBezTo>
                  <a:cubicBezTo>
                    <a:pt x="1075" y="1300"/>
                    <a:pt x="1103" y="1290"/>
                    <a:pt x="1123" y="1271"/>
                  </a:cubicBezTo>
                  <a:cubicBezTo>
                    <a:pt x="1182" y="1212"/>
                    <a:pt x="1182" y="1129"/>
                    <a:pt x="1123" y="1070"/>
                  </a:cubicBezTo>
                  <a:lnTo>
                    <a:pt x="248" y="53"/>
                  </a:lnTo>
                  <a:cubicBezTo>
                    <a:pt x="221" y="19"/>
                    <a:pt x="177" y="0"/>
                    <a:pt x="1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5"/>
            <p:cNvSpPr/>
            <p:nvPr/>
          </p:nvSpPr>
          <p:spPr>
            <a:xfrm>
              <a:off x="-6492620" y="442709"/>
              <a:ext cx="269559" cy="233185"/>
            </a:xfrm>
            <a:custGeom>
              <a:avLst/>
              <a:gdLst/>
              <a:ahLst/>
              <a:cxnLst/>
              <a:rect l="l" t="t" r="r" b="b"/>
              <a:pathLst>
                <a:path w="1660" h="1436" extrusionOk="0">
                  <a:moveTo>
                    <a:pt x="1405" y="1"/>
                  </a:moveTo>
                  <a:cubicBezTo>
                    <a:pt x="1390" y="1"/>
                    <a:pt x="1375" y="2"/>
                    <a:pt x="1359" y="6"/>
                  </a:cubicBezTo>
                  <a:lnTo>
                    <a:pt x="83" y="289"/>
                  </a:lnTo>
                  <a:lnTo>
                    <a:pt x="0" y="892"/>
                  </a:lnTo>
                  <a:lnTo>
                    <a:pt x="532" y="1046"/>
                  </a:lnTo>
                  <a:lnTo>
                    <a:pt x="484" y="1436"/>
                  </a:lnTo>
                  <a:lnTo>
                    <a:pt x="1088" y="1436"/>
                  </a:lnTo>
                  <a:lnTo>
                    <a:pt x="1596" y="289"/>
                  </a:lnTo>
                  <a:cubicBezTo>
                    <a:pt x="1660" y="150"/>
                    <a:pt x="1550" y="1"/>
                    <a:pt x="1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5"/>
            <p:cNvSpPr/>
            <p:nvPr/>
          </p:nvSpPr>
          <p:spPr>
            <a:xfrm>
              <a:off x="-6354430" y="442709"/>
              <a:ext cx="131369" cy="123900"/>
            </a:xfrm>
            <a:custGeom>
              <a:avLst/>
              <a:gdLst/>
              <a:ahLst/>
              <a:cxnLst/>
              <a:rect l="l" t="t" r="r" b="b"/>
              <a:pathLst>
                <a:path w="809" h="763" extrusionOk="0">
                  <a:moveTo>
                    <a:pt x="554" y="1"/>
                  </a:moveTo>
                  <a:cubicBezTo>
                    <a:pt x="539" y="1"/>
                    <a:pt x="524" y="2"/>
                    <a:pt x="508" y="6"/>
                  </a:cubicBezTo>
                  <a:lnTo>
                    <a:pt x="0" y="124"/>
                  </a:lnTo>
                  <a:lnTo>
                    <a:pt x="544" y="762"/>
                  </a:lnTo>
                  <a:lnTo>
                    <a:pt x="745" y="289"/>
                  </a:lnTo>
                  <a:cubicBezTo>
                    <a:pt x="809" y="150"/>
                    <a:pt x="699" y="1"/>
                    <a:pt x="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1"/>
        </a:solidFill>
        <a:effectLst/>
      </p:bgPr>
    </p:bg>
    <p:spTree>
      <p:nvGrpSpPr>
        <p:cNvPr id="1" name="Shape 116"/>
        <p:cNvGrpSpPr/>
        <p:nvPr/>
      </p:nvGrpSpPr>
      <p:grpSpPr>
        <a:xfrm>
          <a:off x="0" y="0"/>
          <a:ext cx="0" cy="0"/>
          <a:chOff x="0" y="0"/>
          <a:chExt cx="0" cy="0"/>
        </a:xfrm>
      </p:grpSpPr>
      <p:sp>
        <p:nvSpPr>
          <p:cNvPr id="117" name="Google Shape;117;p9"/>
          <p:cNvSpPr txBox="1">
            <a:spLocks noGrp="1"/>
          </p:cNvSpPr>
          <p:nvPr>
            <p:ph type="title"/>
          </p:nvPr>
        </p:nvSpPr>
        <p:spPr>
          <a:xfrm>
            <a:off x="4305734" y="2295198"/>
            <a:ext cx="4045200" cy="1482300"/>
          </a:xfrm>
          <a:prstGeom prst="rect">
            <a:avLst/>
          </a:prstGeom>
        </p:spPr>
        <p:txBody>
          <a:bodyPr spcFirstLastPara="1" wrap="square" lIns="91425" tIns="0" rIns="91425" bIns="0" anchor="b" anchorCtr="0">
            <a:noAutofit/>
          </a:bodyPr>
          <a:lstStyle>
            <a:lvl1pPr lvl="0" algn="r">
              <a:spcBef>
                <a:spcPts val="0"/>
              </a:spcBef>
              <a:spcAft>
                <a:spcPts val="0"/>
              </a:spcAft>
              <a:buSzPts val="4200"/>
              <a:buNone/>
              <a:defRPr sz="8600">
                <a:solidFill>
                  <a:schemeClr val="lt1"/>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18" name="Google Shape;118;p9"/>
          <p:cNvSpPr txBox="1">
            <a:spLocks noGrp="1"/>
          </p:cNvSpPr>
          <p:nvPr>
            <p:ph type="subTitle" idx="1"/>
          </p:nvPr>
        </p:nvSpPr>
        <p:spPr>
          <a:xfrm>
            <a:off x="4867634" y="3828908"/>
            <a:ext cx="3483300" cy="774600"/>
          </a:xfrm>
          <a:prstGeom prst="rect">
            <a:avLst/>
          </a:prstGeom>
        </p:spPr>
        <p:txBody>
          <a:bodyPr spcFirstLastPara="1" wrap="square" lIns="91425" tIns="0" rIns="91425" bIns="0" anchor="t" anchorCtr="0">
            <a:noAutofit/>
          </a:bodyPr>
          <a:lstStyle>
            <a:lvl1pPr lvl="0" algn="r">
              <a:lnSpc>
                <a:spcPct val="100000"/>
              </a:lnSpc>
              <a:spcBef>
                <a:spcPts val="0"/>
              </a:spcBef>
              <a:spcAft>
                <a:spcPts val="0"/>
              </a:spcAft>
              <a:buSzPts val="2100"/>
              <a:buNone/>
              <a:defRPr>
                <a:solidFill>
                  <a:schemeClr val="lt1"/>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19" name="Google Shape;119;p9"/>
          <p:cNvSpPr/>
          <p:nvPr/>
        </p:nvSpPr>
        <p:spPr>
          <a:xfrm flipH="1">
            <a:off x="6464587" y="-99348"/>
            <a:ext cx="4069855" cy="2033060"/>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9"/>
          <p:cNvSpPr/>
          <p:nvPr/>
        </p:nvSpPr>
        <p:spPr>
          <a:xfrm rot="10800000" flipH="1">
            <a:off x="-910523" y="3704326"/>
            <a:ext cx="3484196" cy="1740499"/>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ONE_COLUMN_TEXT_1">
    <p:spTree>
      <p:nvGrpSpPr>
        <p:cNvPr id="1" name="Shape 154"/>
        <p:cNvGrpSpPr/>
        <p:nvPr/>
      </p:nvGrpSpPr>
      <p:grpSpPr>
        <a:xfrm>
          <a:off x="0" y="0"/>
          <a:ext cx="0" cy="0"/>
          <a:chOff x="0" y="0"/>
          <a:chExt cx="0" cy="0"/>
        </a:xfrm>
      </p:grpSpPr>
      <p:sp>
        <p:nvSpPr>
          <p:cNvPr id="155" name="Google Shape;155;p13"/>
          <p:cNvSpPr txBox="1">
            <a:spLocks noGrp="1"/>
          </p:cNvSpPr>
          <p:nvPr>
            <p:ph type="title"/>
          </p:nvPr>
        </p:nvSpPr>
        <p:spPr>
          <a:xfrm>
            <a:off x="720000" y="521225"/>
            <a:ext cx="7704000" cy="572700"/>
          </a:xfrm>
          <a:prstGeom prst="rect">
            <a:avLst/>
          </a:prstGeom>
        </p:spPr>
        <p:txBody>
          <a:bodyPr spcFirstLastPara="1" wrap="square" lIns="91425" tIns="0" rIns="91425" bIns="0"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56" name="Google Shape;156;p13"/>
          <p:cNvSpPr txBox="1">
            <a:spLocks noGrp="1"/>
          </p:cNvSpPr>
          <p:nvPr>
            <p:ph type="title" idx="2" hasCustomPrompt="1"/>
          </p:nvPr>
        </p:nvSpPr>
        <p:spPr>
          <a:xfrm>
            <a:off x="720000" y="1778475"/>
            <a:ext cx="1351500" cy="900300"/>
          </a:xfrm>
          <a:prstGeom prst="rect">
            <a:avLst/>
          </a:prstGeom>
        </p:spPr>
        <p:txBody>
          <a:bodyPr spcFirstLastPara="1" wrap="square" lIns="91425" tIns="0" rIns="91425" bIns="0" anchor="b" anchorCtr="0">
            <a:noAutofit/>
          </a:bodyPr>
          <a:lstStyle>
            <a:lvl1pPr lvl="0" algn="ctr" rtl="0">
              <a:spcBef>
                <a:spcPts val="0"/>
              </a:spcBef>
              <a:spcAft>
                <a:spcPts val="0"/>
              </a:spcAft>
              <a:buSzPts val="6000"/>
              <a:buNone/>
              <a:defRPr sz="6000">
                <a:solidFill>
                  <a:schemeClr val="accen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57" name="Google Shape;157;p13"/>
          <p:cNvSpPr txBox="1">
            <a:spLocks noGrp="1"/>
          </p:cNvSpPr>
          <p:nvPr>
            <p:ph type="subTitle" idx="1"/>
          </p:nvPr>
        </p:nvSpPr>
        <p:spPr>
          <a:xfrm>
            <a:off x="2258550" y="1919237"/>
            <a:ext cx="2244000" cy="249900"/>
          </a:xfrm>
          <a:prstGeom prst="rect">
            <a:avLst/>
          </a:prstGeom>
        </p:spPr>
        <p:txBody>
          <a:bodyPr spcFirstLastPara="1" wrap="square" lIns="91425" tIns="0" rIns="91425" bIns="0" anchor="ctr" anchorCtr="0">
            <a:noAutofit/>
          </a:bodyPr>
          <a:lstStyle>
            <a:lvl1pPr lv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a:spcBef>
                <a:spcPts val="0"/>
              </a:spcBef>
              <a:spcAft>
                <a:spcPts val="0"/>
              </a:spcAft>
              <a:buSzPts val="2000"/>
              <a:buNone/>
              <a:defRPr sz="2000"/>
            </a:lvl2pPr>
            <a:lvl3pPr lvl="2">
              <a:spcBef>
                <a:spcPts val="0"/>
              </a:spcBef>
              <a:spcAft>
                <a:spcPts val="0"/>
              </a:spcAft>
              <a:buSzPts val="2000"/>
              <a:buNone/>
              <a:defRPr sz="2000"/>
            </a:lvl3pPr>
            <a:lvl4pPr lvl="3">
              <a:spcBef>
                <a:spcPts val="0"/>
              </a:spcBef>
              <a:spcAft>
                <a:spcPts val="0"/>
              </a:spcAft>
              <a:buSzPts val="2000"/>
              <a:buNone/>
              <a:defRPr sz="2000"/>
            </a:lvl4pPr>
            <a:lvl5pPr lvl="4">
              <a:spcBef>
                <a:spcPts val="0"/>
              </a:spcBef>
              <a:spcAft>
                <a:spcPts val="0"/>
              </a:spcAft>
              <a:buSzPts val="2000"/>
              <a:buNone/>
              <a:defRPr sz="2000"/>
            </a:lvl5pPr>
            <a:lvl6pPr lvl="5">
              <a:spcBef>
                <a:spcPts val="0"/>
              </a:spcBef>
              <a:spcAft>
                <a:spcPts val="0"/>
              </a:spcAft>
              <a:buSzPts val="2000"/>
              <a:buNone/>
              <a:defRPr sz="2000"/>
            </a:lvl6pPr>
            <a:lvl7pPr lvl="6">
              <a:spcBef>
                <a:spcPts val="0"/>
              </a:spcBef>
              <a:spcAft>
                <a:spcPts val="0"/>
              </a:spcAft>
              <a:buSzPts val="2000"/>
              <a:buNone/>
              <a:defRPr sz="2000"/>
            </a:lvl7pPr>
            <a:lvl8pPr lvl="7">
              <a:spcBef>
                <a:spcPts val="0"/>
              </a:spcBef>
              <a:spcAft>
                <a:spcPts val="0"/>
              </a:spcAft>
              <a:buSzPts val="2000"/>
              <a:buNone/>
              <a:defRPr sz="2000"/>
            </a:lvl8pPr>
            <a:lvl9pPr lvl="8">
              <a:spcBef>
                <a:spcPts val="0"/>
              </a:spcBef>
              <a:spcAft>
                <a:spcPts val="0"/>
              </a:spcAft>
              <a:buSzPts val="2000"/>
              <a:buNone/>
              <a:defRPr sz="2000"/>
            </a:lvl9pPr>
          </a:lstStyle>
          <a:p>
            <a:endParaRPr/>
          </a:p>
        </p:txBody>
      </p:sp>
      <p:sp>
        <p:nvSpPr>
          <p:cNvPr id="158" name="Google Shape;158;p13"/>
          <p:cNvSpPr txBox="1">
            <a:spLocks noGrp="1"/>
          </p:cNvSpPr>
          <p:nvPr>
            <p:ph type="subTitle" idx="3"/>
          </p:nvPr>
        </p:nvSpPr>
        <p:spPr>
          <a:xfrm>
            <a:off x="2258550" y="2273175"/>
            <a:ext cx="2244000" cy="572700"/>
          </a:xfrm>
          <a:prstGeom prst="rect">
            <a:avLst/>
          </a:prstGeom>
        </p:spPr>
        <p:txBody>
          <a:bodyPr spcFirstLastPara="1" wrap="square" lIns="91425" tIns="0" rIns="91425" bIns="0" anchor="t" anchorCtr="0">
            <a:noAutofit/>
          </a:bodyPr>
          <a:lstStyle>
            <a:lvl1pPr lvl="0" rtl="0">
              <a:spcBef>
                <a:spcPts val="0"/>
              </a:spcBef>
              <a:spcAft>
                <a:spcPts val="0"/>
              </a:spcAft>
              <a:buSzPts val="1600"/>
              <a:buNone/>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59" name="Google Shape;159;p13"/>
          <p:cNvSpPr txBox="1">
            <a:spLocks noGrp="1"/>
          </p:cNvSpPr>
          <p:nvPr>
            <p:ph type="title" idx="4" hasCustomPrompt="1"/>
          </p:nvPr>
        </p:nvSpPr>
        <p:spPr>
          <a:xfrm>
            <a:off x="4633050" y="1778475"/>
            <a:ext cx="1351500" cy="900300"/>
          </a:xfrm>
          <a:prstGeom prst="rect">
            <a:avLst/>
          </a:prstGeom>
        </p:spPr>
        <p:txBody>
          <a:bodyPr spcFirstLastPara="1" wrap="square" lIns="91425" tIns="0" rIns="91425" bIns="0" anchor="b" anchorCtr="0">
            <a:noAutofit/>
          </a:bodyPr>
          <a:lstStyle>
            <a:lvl1pPr lvl="0" algn="ctr" rtl="0">
              <a:spcBef>
                <a:spcPts val="0"/>
              </a:spcBef>
              <a:spcAft>
                <a:spcPts val="0"/>
              </a:spcAft>
              <a:buSzPts val="6000"/>
              <a:buNone/>
              <a:defRPr sz="6000">
                <a:solidFill>
                  <a:schemeClr val="accen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60" name="Google Shape;160;p13"/>
          <p:cNvSpPr txBox="1">
            <a:spLocks noGrp="1"/>
          </p:cNvSpPr>
          <p:nvPr>
            <p:ph type="subTitle" idx="5"/>
          </p:nvPr>
        </p:nvSpPr>
        <p:spPr>
          <a:xfrm>
            <a:off x="6171600" y="1919237"/>
            <a:ext cx="2244000" cy="249900"/>
          </a:xfrm>
          <a:prstGeom prst="rect">
            <a:avLst/>
          </a:prstGeom>
        </p:spPr>
        <p:txBody>
          <a:bodyPr spcFirstLastPara="1" wrap="square" lIns="91425" tIns="0" rIns="91425" bIns="0" anchor="ctr" anchorCtr="0">
            <a:noAutofit/>
          </a:bodyPr>
          <a:lstStyle>
            <a:lvl1pPr lvl="0" rt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161" name="Google Shape;161;p13"/>
          <p:cNvSpPr txBox="1">
            <a:spLocks noGrp="1"/>
          </p:cNvSpPr>
          <p:nvPr>
            <p:ph type="subTitle" idx="6"/>
          </p:nvPr>
        </p:nvSpPr>
        <p:spPr>
          <a:xfrm>
            <a:off x="6171600" y="2273175"/>
            <a:ext cx="2244000" cy="572700"/>
          </a:xfrm>
          <a:prstGeom prst="rect">
            <a:avLst/>
          </a:prstGeom>
        </p:spPr>
        <p:txBody>
          <a:bodyPr spcFirstLastPara="1" wrap="square" lIns="91425" tIns="0" rIns="91425" bIns="0" anchor="t" anchorCtr="0">
            <a:noAutofit/>
          </a:bodyPr>
          <a:lstStyle>
            <a:lvl1pPr lvl="0" rtl="0">
              <a:spcBef>
                <a:spcPts val="0"/>
              </a:spcBef>
              <a:spcAft>
                <a:spcPts val="0"/>
              </a:spcAft>
              <a:buSzPts val="1600"/>
              <a:buNone/>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62" name="Google Shape;162;p13"/>
          <p:cNvSpPr txBox="1">
            <a:spLocks noGrp="1"/>
          </p:cNvSpPr>
          <p:nvPr>
            <p:ph type="title" idx="7" hasCustomPrompt="1"/>
          </p:nvPr>
        </p:nvSpPr>
        <p:spPr>
          <a:xfrm>
            <a:off x="720000" y="3189131"/>
            <a:ext cx="1351500" cy="900300"/>
          </a:xfrm>
          <a:prstGeom prst="rect">
            <a:avLst/>
          </a:prstGeom>
        </p:spPr>
        <p:txBody>
          <a:bodyPr spcFirstLastPara="1" wrap="square" lIns="91425" tIns="0" rIns="91425" bIns="0" anchor="b" anchorCtr="0">
            <a:noAutofit/>
          </a:bodyPr>
          <a:lstStyle>
            <a:lvl1pPr lvl="0" algn="ctr" rtl="0">
              <a:spcBef>
                <a:spcPts val="0"/>
              </a:spcBef>
              <a:spcAft>
                <a:spcPts val="0"/>
              </a:spcAft>
              <a:buSzPts val="6000"/>
              <a:buNone/>
              <a:defRPr sz="6000">
                <a:solidFill>
                  <a:schemeClr val="accen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63" name="Google Shape;163;p13"/>
          <p:cNvSpPr txBox="1">
            <a:spLocks noGrp="1"/>
          </p:cNvSpPr>
          <p:nvPr>
            <p:ph type="subTitle" idx="8"/>
          </p:nvPr>
        </p:nvSpPr>
        <p:spPr>
          <a:xfrm>
            <a:off x="2258550" y="3292734"/>
            <a:ext cx="2244000" cy="249900"/>
          </a:xfrm>
          <a:prstGeom prst="rect">
            <a:avLst/>
          </a:prstGeom>
        </p:spPr>
        <p:txBody>
          <a:bodyPr spcFirstLastPara="1" wrap="square" lIns="91425" tIns="0" rIns="91425" bIns="0" anchor="ctr" anchorCtr="0">
            <a:noAutofit/>
          </a:bodyPr>
          <a:lstStyle>
            <a:lvl1pPr lvl="0" rt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164" name="Google Shape;164;p13"/>
          <p:cNvSpPr txBox="1">
            <a:spLocks noGrp="1"/>
          </p:cNvSpPr>
          <p:nvPr>
            <p:ph type="subTitle" idx="9"/>
          </p:nvPr>
        </p:nvSpPr>
        <p:spPr>
          <a:xfrm>
            <a:off x="2258550" y="3650775"/>
            <a:ext cx="2244000" cy="572700"/>
          </a:xfrm>
          <a:prstGeom prst="rect">
            <a:avLst/>
          </a:prstGeom>
        </p:spPr>
        <p:txBody>
          <a:bodyPr spcFirstLastPara="1" wrap="square" lIns="91425" tIns="0" rIns="91425" bIns="0" anchor="t" anchorCtr="0">
            <a:noAutofit/>
          </a:bodyPr>
          <a:lstStyle>
            <a:lvl1pPr lvl="0" rtl="0">
              <a:spcBef>
                <a:spcPts val="0"/>
              </a:spcBef>
              <a:spcAft>
                <a:spcPts val="0"/>
              </a:spcAft>
              <a:buSzPts val="1600"/>
              <a:buNone/>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65" name="Google Shape;165;p13"/>
          <p:cNvSpPr txBox="1">
            <a:spLocks noGrp="1"/>
          </p:cNvSpPr>
          <p:nvPr>
            <p:ph type="title" idx="13" hasCustomPrompt="1"/>
          </p:nvPr>
        </p:nvSpPr>
        <p:spPr>
          <a:xfrm>
            <a:off x="4633050" y="3189131"/>
            <a:ext cx="1351500" cy="900300"/>
          </a:xfrm>
          <a:prstGeom prst="rect">
            <a:avLst/>
          </a:prstGeom>
        </p:spPr>
        <p:txBody>
          <a:bodyPr spcFirstLastPara="1" wrap="square" lIns="91425" tIns="0" rIns="91425" bIns="0" anchor="b" anchorCtr="0">
            <a:noAutofit/>
          </a:bodyPr>
          <a:lstStyle>
            <a:lvl1pPr lvl="0" algn="ctr" rtl="0">
              <a:spcBef>
                <a:spcPts val="0"/>
              </a:spcBef>
              <a:spcAft>
                <a:spcPts val="0"/>
              </a:spcAft>
              <a:buSzPts val="6000"/>
              <a:buNone/>
              <a:defRPr sz="6000">
                <a:solidFill>
                  <a:schemeClr val="accen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66" name="Google Shape;166;p13"/>
          <p:cNvSpPr txBox="1">
            <a:spLocks noGrp="1"/>
          </p:cNvSpPr>
          <p:nvPr>
            <p:ph type="subTitle" idx="14"/>
          </p:nvPr>
        </p:nvSpPr>
        <p:spPr>
          <a:xfrm>
            <a:off x="6171600" y="3292734"/>
            <a:ext cx="2244000" cy="249900"/>
          </a:xfrm>
          <a:prstGeom prst="rect">
            <a:avLst/>
          </a:prstGeom>
        </p:spPr>
        <p:txBody>
          <a:bodyPr spcFirstLastPara="1" wrap="square" lIns="91425" tIns="0" rIns="91425" bIns="0" anchor="ctr" anchorCtr="0">
            <a:noAutofit/>
          </a:bodyPr>
          <a:lstStyle>
            <a:lvl1pPr lvl="0" rtl="0">
              <a:spcBef>
                <a:spcPts val="0"/>
              </a:spcBef>
              <a:spcAft>
                <a:spcPts val="0"/>
              </a:spcAft>
              <a:buSzPts val="2000"/>
              <a:buFont typeface="Titan One"/>
              <a:buNone/>
              <a:defRPr sz="2000">
                <a:solidFill>
                  <a:schemeClr val="lt1"/>
                </a:solidFill>
                <a:latin typeface="Titan One"/>
                <a:ea typeface="Titan One"/>
                <a:cs typeface="Titan One"/>
                <a:sym typeface="Titan One"/>
              </a:defRPr>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167" name="Google Shape;167;p13"/>
          <p:cNvSpPr txBox="1">
            <a:spLocks noGrp="1"/>
          </p:cNvSpPr>
          <p:nvPr>
            <p:ph type="subTitle" idx="15"/>
          </p:nvPr>
        </p:nvSpPr>
        <p:spPr>
          <a:xfrm>
            <a:off x="6171600" y="3650775"/>
            <a:ext cx="2244000" cy="572700"/>
          </a:xfrm>
          <a:prstGeom prst="rect">
            <a:avLst/>
          </a:prstGeom>
        </p:spPr>
        <p:txBody>
          <a:bodyPr spcFirstLastPara="1" wrap="square" lIns="91425" tIns="0" rIns="91425" bIns="0" anchor="t" anchorCtr="0">
            <a:noAutofit/>
          </a:bodyPr>
          <a:lstStyle>
            <a:lvl1pPr lvl="0" rtl="0">
              <a:spcBef>
                <a:spcPts val="0"/>
              </a:spcBef>
              <a:spcAft>
                <a:spcPts val="0"/>
              </a:spcAft>
              <a:buSzPts val="1600"/>
              <a:buNone/>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68" name="Google Shape;168;p13"/>
          <p:cNvSpPr/>
          <p:nvPr/>
        </p:nvSpPr>
        <p:spPr>
          <a:xfrm>
            <a:off x="-1264317" y="4372853"/>
            <a:ext cx="3348216" cy="1599167"/>
          </a:xfrm>
          <a:custGeom>
            <a:avLst/>
            <a:gdLst/>
            <a:ahLst/>
            <a:cxnLst/>
            <a:rect l="l" t="t" r="r" b="b"/>
            <a:pathLst>
              <a:path w="20619" h="9848" extrusionOk="0">
                <a:moveTo>
                  <a:pt x="4788" y="1"/>
                </a:moveTo>
                <a:cubicBezTo>
                  <a:pt x="4765" y="1"/>
                  <a:pt x="4753" y="25"/>
                  <a:pt x="4753" y="36"/>
                </a:cubicBezTo>
                <a:cubicBezTo>
                  <a:pt x="4753" y="60"/>
                  <a:pt x="4765" y="72"/>
                  <a:pt x="4788" y="72"/>
                </a:cubicBezTo>
                <a:lnTo>
                  <a:pt x="5025" y="72"/>
                </a:lnTo>
                <a:cubicBezTo>
                  <a:pt x="5048" y="72"/>
                  <a:pt x="5061" y="48"/>
                  <a:pt x="5061" y="36"/>
                </a:cubicBezTo>
                <a:cubicBezTo>
                  <a:pt x="5061" y="12"/>
                  <a:pt x="5048" y="1"/>
                  <a:pt x="5025" y="1"/>
                </a:cubicBezTo>
                <a:close/>
                <a:moveTo>
                  <a:pt x="5273" y="1"/>
                </a:moveTo>
                <a:cubicBezTo>
                  <a:pt x="5250" y="1"/>
                  <a:pt x="5238" y="12"/>
                  <a:pt x="5238" y="36"/>
                </a:cubicBezTo>
                <a:cubicBezTo>
                  <a:pt x="5238" y="48"/>
                  <a:pt x="5250" y="72"/>
                  <a:pt x="5273" y="72"/>
                </a:cubicBezTo>
                <a:lnTo>
                  <a:pt x="5510" y="72"/>
                </a:lnTo>
                <a:cubicBezTo>
                  <a:pt x="5534" y="72"/>
                  <a:pt x="5545" y="48"/>
                  <a:pt x="5545" y="36"/>
                </a:cubicBezTo>
                <a:cubicBezTo>
                  <a:pt x="5545" y="12"/>
                  <a:pt x="5534" y="1"/>
                  <a:pt x="5510" y="1"/>
                </a:cubicBezTo>
                <a:close/>
                <a:moveTo>
                  <a:pt x="5746" y="1"/>
                </a:moveTo>
                <a:cubicBezTo>
                  <a:pt x="5734" y="1"/>
                  <a:pt x="5710" y="12"/>
                  <a:pt x="5710" y="36"/>
                </a:cubicBezTo>
                <a:cubicBezTo>
                  <a:pt x="5710" y="48"/>
                  <a:pt x="5723" y="72"/>
                  <a:pt x="5746" y="72"/>
                </a:cubicBezTo>
                <a:lnTo>
                  <a:pt x="5983" y="72"/>
                </a:lnTo>
                <a:cubicBezTo>
                  <a:pt x="6006" y="72"/>
                  <a:pt x="6018" y="60"/>
                  <a:pt x="6018" y="36"/>
                </a:cubicBezTo>
                <a:cubicBezTo>
                  <a:pt x="6030" y="25"/>
                  <a:pt x="6006" y="1"/>
                  <a:pt x="5994" y="1"/>
                </a:cubicBezTo>
                <a:close/>
                <a:moveTo>
                  <a:pt x="4552" y="12"/>
                </a:moveTo>
                <a:cubicBezTo>
                  <a:pt x="4470" y="12"/>
                  <a:pt x="4386" y="12"/>
                  <a:pt x="4304" y="25"/>
                </a:cubicBezTo>
                <a:cubicBezTo>
                  <a:pt x="4292" y="25"/>
                  <a:pt x="4268" y="36"/>
                  <a:pt x="4280" y="60"/>
                </a:cubicBezTo>
                <a:cubicBezTo>
                  <a:pt x="4280" y="72"/>
                  <a:pt x="4292" y="96"/>
                  <a:pt x="4315" y="96"/>
                </a:cubicBezTo>
                <a:cubicBezTo>
                  <a:pt x="4386" y="83"/>
                  <a:pt x="4470" y="83"/>
                  <a:pt x="4552" y="83"/>
                </a:cubicBezTo>
                <a:cubicBezTo>
                  <a:pt x="4575" y="83"/>
                  <a:pt x="4588" y="60"/>
                  <a:pt x="4588" y="48"/>
                </a:cubicBezTo>
                <a:cubicBezTo>
                  <a:pt x="4588" y="25"/>
                  <a:pt x="4564" y="12"/>
                  <a:pt x="4552" y="12"/>
                </a:cubicBezTo>
                <a:close/>
                <a:moveTo>
                  <a:pt x="6231" y="12"/>
                </a:moveTo>
                <a:cubicBezTo>
                  <a:pt x="6207" y="12"/>
                  <a:pt x="6196" y="25"/>
                  <a:pt x="6196" y="48"/>
                </a:cubicBezTo>
                <a:cubicBezTo>
                  <a:pt x="6196" y="72"/>
                  <a:pt x="6207" y="83"/>
                  <a:pt x="6231" y="83"/>
                </a:cubicBezTo>
                <a:cubicBezTo>
                  <a:pt x="6301" y="83"/>
                  <a:pt x="6385" y="96"/>
                  <a:pt x="6467" y="96"/>
                </a:cubicBezTo>
                <a:cubicBezTo>
                  <a:pt x="6491" y="96"/>
                  <a:pt x="6503" y="83"/>
                  <a:pt x="6503" y="60"/>
                </a:cubicBezTo>
                <a:cubicBezTo>
                  <a:pt x="6503" y="36"/>
                  <a:pt x="6491" y="25"/>
                  <a:pt x="6467" y="25"/>
                </a:cubicBezTo>
                <a:cubicBezTo>
                  <a:pt x="6385" y="25"/>
                  <a:pt x="6314" y="12"/>
                  <a:pt x="6231" y="12"/>
                </a:cubicBezTo>
                <a:close/>
                <a:moveTo>
                  <a:pt x="4080" y="33"/>
                </a:moveTo>
                <a:cubicBezTo>
                  <a:pt x="4076" y="33"/>
                  <a:pt x="4072" y="34"/>
                  <a:pt x="4068" y="36"/>
                </a:cubicBezTo>
                <a:cubicBezTo>
                  <a:pt x="3984" y="36"/>
                  <a:pt x="3913" y="36"/>
                  <a:pt x="3831" y="48"/>
                </a:cubicBezTo>
                <a:cubicBezTo>
                  <a:pt x="3808" y="48"/>
                  <a:pt x="3795" y="60"/>
                  <a:pt x="3795" y="83"/>
                </a:cubicBezTo>
                <a:cubicBezTo>
                  <a:pt x="3795" y="107"/>
                  <a:pt x="3819" y="119"/>
                  <a:pt x="3831" y="119"/>
                </a:cubicBezTo>
                <a:cubicBezTo>
                  <a:pt x="3913" y="107"/>
                  <a:pt x="3997" y="107"/>
                  <a:pt x="4079" y="107"/>
                </a:cubicBezTo>
                <a:cubicBezTo>
                  <a:pt x="4091" y="107"/>
                  <a:pt x="4103" y="83"/>
                  <a:pt x="4103" y="60"/>
                </a:cubicBezTo>
                <a:cubicBezTo>
                  <a:pt x="4103" y="50"/>
                  <a:pt x="4095" y="33"/>
                  <a:pt x="4080" y="33"/>
                </a:cubicBezTo>
                <a:close/>
                <a:moveTo>
                  <a:pt x="6703" y="36"/>
                </a:moveTo>
                <a:cubicBezTo>
                  <a:pt x="6692" y="36"/>
                  <a:pt x="6668" y="48"/>
                  <a:pt x="6668" y="72"/>
                </a:cubicBezTo>
                <a:cubicBezTo>
                  <a:pt x="6668" y="96"/>
                  <a:pt x="6680" y="107"/>
                  <a:pt x="6703" y="107"/>
                </a:cubicBezTo>
                <a:cubicBezTo>
                  <a:pt x="6787" y="107"/>
                  <a:pt x="6858" y="119"/>
                  <a:pt x="6940" y="119"/>
                </a:cubicBezTo>
                <a:cubicBezTo>
                  <a:pt x="6963" y="119"/>
                  <a:pt x="6976" y="107"/>
                  <a:pt x="6976" y="96"/>
                </a:cubicBezTo>
                <a:cubicBezTo>
                  <a:pt x="6987" y="72"/>
                  <a:pt x="6963" y="48"/>
                  <a:pt x="6952" y="48"/>
                </a:cubicBezTo>
                <a:cubicBezTo>
                  <a:pt x="6869" y="48"/>
                  <a:pt x="6787" y="36"/>
                  <a:pt x="6703" y="36"/>
                </a:cubicBezTo>
                <a:close/>
                <a:moveTo>
                  <a:pt x="3595" y="60"/>
                </a:moveTo>
                <a:cubicBezTo>
                  <a:pt x="3512" y="72"/>
                  <a:pt x="3429" y="72"/>
                  <a:pt x="3346" y="83"/>
                </a:cubicBezTo>
                <a:cubicBezTo>
                  <a:pt x="3335" y="83"/>
                  <a:pt x="3322" y="107"/>
                  <a:pt x="3322" y="119"/>
                </a:cubicBezTo>
                <a:cubicBezTo>
                  <a:pt x="3322" y="143"/>
                  <a:pt x="3335" y="154"/>
                  <a:pt x="3358" y="154"/>
                </a:cubicBezTo>
                <a:cubicBezTo>
                  <a:pt x="3441" y="143"/>
                  <a:pt x="3512" y="143"/>
                  <a:pt x="3595" y="131"/>
                </a:cubicBezTo>
                <a:cubicBezTo>
                  <a:pt x="3618" y="131"/>
                  <a:pt x="3630" y="119"/>
                  <a:pt x="3630" y="96"/>
                </a:cubicBezTo>
                <a:cubicBezTo>
                  <a:pt x="3630" y="72"/>
                  <a:pt x="3606" y="60"/>
                  <a:pt x="3595" y="60"/>
                </a:cubicBezTo>
                <a:close/>
                <a:moveTo>
                  <a:pt x="7189" y="72"/>
                </a:moveTo>
                <a:cubicBezTo>
                  <a:pt x="7165" y="72"/>
                  <a:pt x="7153" y="83"/>
                  <a:pt x="7153" y="107"/>
                </a:cubicBezTo>
                <a:cubicBezTo>
                  <a:pt x="7141" y="119"/>
                  <a:pt x="7165" y="143"/>
                  <a:pt x="7176" y="143"/>
                </a:cubicBezTo>
                <a:cubicBezTo>
                  <a:pt x="7259" y="154"/>
                  <a:pt x="7342" y="154"/>
                  <a:pt x="7425" y="166"/>
                </a:cubicBezTo>
                <a:cubicBezTo>
                  <a:pt x="7436" y="166"/>
                  <a:pt x="7460" y="154"/>
                  <a:pt x="7460" y="131"/>
                </a:cubicBezTo>
                <a:cubicBezTo>
                  <a:pt x="7460" y="107"/>
                  <a:pt x="7449" y="96"/>
                  <a:pt x="7425" y="96"/>
                </a:cubicBezTo>
                <a:cubicBezTo>
                  <a:pt x="7342" y="83"/>
                  <a:pt x="7271" y="83"/>
                  <a:pt x="7189" y="72"/>
                </a:cubicBezTo>
                <a:close/>
                <a:moveTo>
                  <a:pt x="3110" y="107"/>
                </a:moveTo>
                <a:cubicBezTo>
                  <a:pt x="3027" y="107"/>
                  <a:pt x="2956" y="119"/>
                  <a:pt x="2873" y="131"/>
                </a:cubicBezTo>
                <a:cubicBezTo>
                  <a:pt x="2850" y="131"/>
                  <a:pt x="2838" y="154"/>
                  <a:pt x="2838" y="166"/>
                </a:cubicBezTo>
                <a:cubicBezTo>
                  <a:pt x="2838" y="190"/>
                  <a:pt x="2862" y="201"/>
                  <a:pt x="2873" y="201"/>
                </a:cubicBezTo>
                <a:lnTo>
                  <a:pt x="2885" y="201"/>
                </a:lnTo>
                <a:cubicBezTo>
                  <a:pt x="2956" y="190"/>
                  <a:pt x="3039" y="190"/>
                  <a:pt x="3122" y="178"/>
                </a:cubicBezTo>
                <a:cubicBezTo>
                  <a:pt x="3133" y="178"/>
                  <a:pt x="3157" y="154"/>
                  <a:pt x="3157" y="143"/>
                </a:cubicBezTo>
                <a:cubicBezTo>
                  <a:pt x="3146" y="119"/>
                  <a:pt x="3133" y="107"/>
                  <a:pt x="3110" y="107"/>
                </a:cubicBezTo>
                <a:close/>
                <a:moveTo>
                  <a:pt x="7661" y="119"/>
                </a:moveTo>
                <a:cubicBezTo>
                  <a:pt x="7649" y="119"/>
                  <a:pt x="7625" y="131"/>
                  <a:pt x="7625" y="154"/>
                </a:cubicBezTo>
                <a:cubicBezTo>
                  <a:pt x="7625" y="166"/>
                  <a:pt x="7638" y="190"/>
                  <a:pt x="7661" y="190"/>
                </a:cubicBezTo>
                <a:cubicBezTo>
                  <a:pt x="7732" y="201"/>
                  <a:pt x="7815" y="201"/>
                  <a:pt x="7898" y="214"/>
                </a:cubicBezTo>
                <a:cubicBezTo>
                  <a:pt x="7922" y="214"/>
                  <a:pt x="7933" y="201"/>
                  <a:pt x="7933" y="190"/>
                </a:cubicBezTo>
                <a:cubicBezTo>
                  <a:pt x="7933" y="166"/>
                  <a:pt x="7922" y="143"/>
                  <a:pt x="7898" y="143"/>
                </a:cubicBezTo>
                <a:cubicBezTo>
                  <a:pt x="7827" y="131"/>
                  <a:pt x="7744" y="131"/>
                  <a:pt x="7661" y="119"/>
                </a:cubicBezTo>
                <a:close/>
                <a:moveTo>
                  <a:pt x="2637" y="154"/>
                </a:moveTo>
                <a:cubicBezTo>
                  <a:pt x="2554" y="166"/>
                  <a:pt x="2471" y="178"/>
                  <a:pt x="2400" y="190"/>
                </a:cubicBezTo>
                <a:cubicBezTo>
                  <a:pt x="2377" y="190"/>
                  <a:pt x="2365" y="201"/>
                  <a:pt x="2365" y="225"/>
                </a:cubicBezTo>
                <a:cubicBezTo>
                  <a:pt x="2365" y="249"/>
                  <a:pt x="2389" y="261"/>
                  <a:pt x="2400" y="261"/>
                </a:cubicBezTo>
                <a:lnTo>
                  <a:pt x="2649" y="225"/>
                </a:lnTo>
                <a:cubicBezTo>
                  <a:pt x="2660" y="225"/>
                  <a:pt x="2673" y="201"/>
                  <a:pt x="2673" y="190"/>
                </a:cubicBezTo>
                <a:cubicBezTo>
                  <a:pt x="2673" y="166"/>
                  <a:pt x="2649" y="154"/>
                  <a:pt x="2637" y="154"/>
                </a:cubicBezTo>
                <a:close/>
                <a:moveTo>
                  <a:pt x="8146" y="178"/>
                </a:moveTo>
                <a:cubicBezTo>
                  <a:pt x="8122" y="178"/>
                  <a:pt x="8098" y="190"/>
                  <a:pt x="8098" y="201"/>
                </a:cubicBezTo>
                <a:cubicBezTo>
                  <a:pt x="8098" y="225"/>
                  <a:pt x="8111" y="249"/>
                  <a:pt x="8134" y="249"/>
                </a:cubicBezTo>
                <a:cubicBezTo>
                  <a:pt x="8205" y="261"/>
                  <a:pt x="8288" y="272"/>
                  <a:pt x="8371" y="285"/>
                </a:cubicBezTo>
                <a:cubicBezTo>
                  <a:pt x="8394" y="285"/>
                  <a:pt x="8406" y="272"/>
                  <a:pt x="8406" y="249"/>
                </a:cubicBezTo>
                <a:cubicBezTo>
                  <a:pt x="8418" y="225"/>
                  <a:pt x="8394" y="214"/>
                  <a:pt x="8382" y="214"/>
                </a:cubicBezTo>
                <a:cubicBezTo>
                  <a:pt x="8300" y="201"/>
                  <a:pt x="8217" y="190"/>
                  <a:pt x="8146" y="178"/>
                </a:cubicBezTo>
                <a:close/>
                <a:moveTo>
                  <a:pt x="2164" y="214"/>
                </a:moveTo>
                <a:lnTo>
                  <a:pt x="1916" y="249"/>
                </a:lnTo>
                <a:cubicBezTo>
                  <a:pt x="1904" y="249"/>
                  <a:pt x="1892" y="272"/>
                  <a:pt x="1892" y="296"/>
                </a:cubicBezTo>
                <a:cubicBezTo>
                  <a:pt x="1892" y="308"/>
                  <a:pt x="1904" y="320"/>
                  <a:pt x="1927" y="320"/>
                </a:cubicBezTo>
                <a:cubicBezTo>
                  <a:pt x="2011" y="308"/>
                  <a:pt x="2093" y="296"/>
                  <a:pt x="2164" y="285"/>
                </a:cubicBezTo>
                <a:cubicBezTo>
                  <a:pt x="2187" y="285"/>
                  <a:pt x="2200" y="272"/>
                  <a:pt x="2200" y="249"/>
                </a:cubicBezTo>
                <a:cubicBezTo>
                  <a:pt x="2200" y="225"/>
                  <a:pt x="2176" y="214"/>
                  <a:pt x="2164" y="214"/>
                </a:cubicBezTo>
                <a:close/>
                <a:moveTo>
                  <a:pt x="8607" y="246"/>
                </a:moveTo>
                <a:cubicBezTo>
                  <a:pt x="8591" y="246"/>
                  <a:pt x="8581" y="263"/>
                  <a:pt x="8571" y="272"/>
                </a:cubicBezTo>
                <a:cubicBezTo>
                  <a:pt x="8571" y="296"/>
                  <a:pt x="8584" y="308"/>
                  <a:pt x="8607" y="320"/>
                </a:cubicBezTo>
                <a:cubicBezTo>
                  <a:pt x="8689" y="332"/>
                  <a:pt x="8760" y="343"/>
                  <a:pt x="8844" y="356"/>
                </a:cubicBezTo>
                <a:cubicBezTo>
                  <a:pt x="8867" y="356"/>
                  <a:pt x="8879" y="343"/>
                  <a:pt x="8879" y="332"/>
                </a:cubicBezTo>
                <a:cubicBezTo>
                  <a:pt x="8891" y="308"/>
                  <a:pt x="8879" y="285"/>
                  <a:pt x="8855" y="285"/>
                </a:cubicBezTo>
                <a:cubicBezTo>
                  <a:pt x="8773" y="272"/>
                  <a:pt x="8689" y="261"/>
                  <a:pt x="8619" y="249"/>
                </a:cubicBezTo>
                <a:cubicBezTo>
                  <a:pt x="8614" y="247"/>
                  <a:pt x="8610" y="246"/>
                  <a:pt x="8607" y="246"/>
                </a:cubicBezTo>
                <a:close/>
                <a:moveTo>
                  <a:pt x="1680" y="285"/>
                </a:moveTo>
                <a:cubicBezTo>
                  <a:pt x="1596" y="296"/>
                  <a:pt x="1525" y="320"/>
                  <a:pt x="1443" y="332"/>
                </a:cubicBezTo>
                <a:cubicBezTo>
                  <a:pt x="1431" y="332"/>
                  <a:pt x="1420" y="343"/>
                  <a:pt x="1420" y="367"/>
                </a:cubicBezTo>
                <a:cubicBezTo>
                  <a:pt x="1420" y="391"/>
                  <a:pt x="1431" y="403"/>
                  <a:pt x="1455" y="403"/>
                </a:cubicBezTo>
                <a:cubicBezTo>
                  <a:pt x="1538" y="391"/>
                  <a:pt x="1609" y="367"/>
                  <a:pt x="1691" y="356"/>
                </a:cubicBezTo>
                <a:cubicBezTo>
                  <a:pt x="1715" y="356"/>
                  <a:pt x="1727" y="332"/>
                  <a:pt x="1727" y="320"/>
                </a:cubicBezTo>
                <a:cubicBezTo>
                  <a:pt x="1727" y="296"/>
                  <a:pt x="1703" y="285"/>
                  <a:pt x="1680" y="285"/>
                </a:cubicBezTo>
                <a:close/>
                <a:moveTo>
                  <a:pt x="9075" y="327"/>
                </a:moveTo>
                <a:cubicBezTo>
                  <a:pt x="9062" y="327"/>
                  <a:pt x="9053" y="338"/>
                  <a:pt x="9044" y="356"/>
                </a:cubicBezTo>
                <a:cubicBezTo>
                  <a:pt x="9044" y="379"/>
                  <a:pt x="9056" y="391"/>
                  <a:pt x="9080" y="403"/>
                </a:cubicBezTo>
                <a:cubicBezTo>
                  <a:pt x="9151" y="414"/>
                  <a:pt x="9233" y="427"/>
                  <a:pt x="9316" y="438"/>
                </a:cubicBezTo>
                <a:cubicBezTo>
                  <a:pt x="9340" y="438"/>
                  <a:pt x="9351" y="427"/>
                  <a:pt x="9351" y="414"/>
                </a:cubicBezTo>
                <a:cubicBezTo>
                  <a:pt x="9351" y="391"/>
                  <a:pt x="9340" y="379"/>
                  <a:pt x="9328" y="367"/>
                </a:cubicBezTo>
                <a:cubicBezTo>
                  <a:pt x="9246" y="356"/>
                  <a:pt x="9162" y="343"/>
                  <a:pt x="9091" y="332"/>
                </a:cubicBezTo>
                <a:cubicBezTo>
                  <a:pt x="9085" y="329"/>
                  <a:pt x="9080" y="327"/>
                  <a:pt x="9075" y="327"/>
                </a:cubicBezTo>
                <a:close/>
                <a:moveTo>
                  <a:pt x="1207" y="367"/>
                </a:moveTo>
                <a:cubicBezTo>
                  <a:pt x="1124" y="379"/>
                  <a:pt x="1053" y="403"/>
                  <a:pt x="970" y="414"/>
                </a:cubicBezTo>
                <a:cubicBezTo>
                  <a:pt x="958" y="414"/>
                  <a:pt x="947" y="438"/>
                  <a:pt x="947" y="462"/>
                </a:cubicBezTo>
                <a:cubicBezTo>
                  <a:pt x="947" y="474"/>
                  <a:pt x="970" y="485"/>
                  <a:pt x="982" y="485"/>
                </a:cubicBezTo>
                <a:lnTo>
                  <a:pt x="994" y="485"/>
                </a:lnTo>
                <a:cubicBezTo>
                  <a:pt x="1065" y="474"/>
                  <a:pt x="1136" y="450"/>
                  <a:pt x="1218" y="438"/>
                </a:cubicBezTo>
                <a:cubicBezTo>
                  <a:pt x="1242" y="438"/>
                  <a:pt x="1254" y="414"/>
                  <a:pt x="1254" y="403"/>
                </a:cubicBezTo>
                <a:cubicBezTo>
                  <a:pt x="1254" y="379"/>
                  <a:pt x="1230" y="367"/>
                  <a:pt x="1207" y="367"/>
                </a:cubicBezTo>
                <a:close/>
                <a:moveTo>
                  <a:pt x="9546" y="422"/>
                </a:moveTo>
                <a:cubicBezTo>
                  <a:pt x="9530" y="422"/>
                  <a:pt x="9517" y="433"/>
                  <a:pt x="9517" y="450"/>
                </a:cubicBezTo>
                <a:cubicBezTo>
                  <a:pt x="9517" y="462"/>
                  <a:pt x="9529" y="485"/>
                  <a:pt x="9541" y="485"/>
                </a:cubicBezTo>
                <a:cubicBezTo>
                  <a:pt x="9624" y="509"/>
                  <a:pt x="9706" y="521"/>
                  <a:pt x="9777" y="545"/>
                </a:cubicBezTo>
                <a:lnTo>
                  <a:pt x="9789" y="545"/>
                </a:lnTo>
                <a:cubicBezTo>
                  <a:pt x="9801" y="545"/>
                  <a:pt x="9813" y="532"/>
                  <a:pt x="9824" y="521"/>
                </a:cubicBezTo>
                <a:cubicBezTo>
                  <a:pt x="9824" y="497"/>
                  <a:pt x="9813" y="474"/>
                  <a:pt x="9801" y="474"/>
                </a:cubicBezTo>
                <a:cubicBezTo>
                  <a:pt x="9718" y="450"/>
                  <a:pt x="9635" y="438"/>
                  <a:pt x="9564" y="427"/>
                </a:cubicBezTo>
                <a:cubicBezTo>
                  <a:pt x="9558" y="423"/>
                  <a:pt x="9552" y="422"/>
                  <a:pt x="9546" y="422"/>
                </a:cubicBezTo>
                <a:close/>
                <a:moveTo>
                  <a:pt x="734" y="462"/>
                </a:moveTo>
                <a:cubicBezTo>
                  <a:pt x="651" y="485"/>
                  <a:pt x="580" y="497"/>
                  <a:pt x="509" y="509"/>
                </a:cubicBezTo>
                <a:cubicBezTo>
                  <a:pt x="485" y="521"/>
                  <a:pt x="474" y="532"/>
                  <a:pt x="474" y="556"/>
                </a:cubicBezTo>
                <a:cubicBezTo>
                  <a:pt x="485" y="568"/>
                  <a:pt x="497" y="580"/>
                  <a:pt x="509" y="580"/>
                </a:cubicBezTo>
                <a:lnTo>
                  <a:pt x="521" y="580"/>
                </a:lnTo>
                <a:cubicBezTo>
                  <a:pt x="592" y="568"/>
                  <a:pt x="663" y="545"/>
                  <a:pt x="758" y="532"/>
                </a:cubicBezTo>
                <a:cubicBezTo>
                  <a:pt x="769" y="532"/>
                  <a:pt x="781" y="509"/>
                  <a:pt x="781" y="485"/>
                </a:cubicBezTo>
                <a:cubicBezTo>
                  <a:pt x="781" y="474"/>
                  <a:pt x="758" y="462"/>
                  <a:pt x="734" y="462"/>
                </a:cubicBezTo>
                <a:close/>
                <a:moveTo>
                  <a:pt x="10014" y="528"/>
                </a:moveTo>
                <a:cubicBezTo>
                  <a:pt x="10003" y="528"/>
                  <a:pt x="9990" y="539"/>
                  <a:pt x="9990" y="556"/>
                </a:cubicBezTo>
                <a:cubicBezTo>
                  <a:pt x="9978" y="568"/>
                  <a:pt x="9990" y="592"/>
                  <a:pt x="10013" y="592"/>
                </a:cubicBezTo>
                <a:cubicBezTo>
                  <a:pt x="10084" y="616"/>
                  <a:pt x="10168" y="639"/>
                  <a:pt x="10239" y="651"/>
                </a:cubicBezTo>
                <a:lnTo>
                  <a:pt x="10250" y="651"/>
                </a:lnTo>
                <a:cubicBezTo>
                  <a:pt x="10274" y="651"/>
                  <a:pt x="10286" y="639"/>
                  <a:pt x="10286" y="627"/>
                </a:cubicBezTo>
                <a:cubicBezTo>
                  <a:pt x="10297" y="603"/>
                  <a:pt x="10286" y="592"/>
                  <a:pt x="10262" y="580"/>
                </a:cubicBezTo>
                <a:cubicBezTo>
                  <a:pt x="10179" y="568"/>
                  <a:pt x="10108" y="545"/>
                  <a:pt x="10026" y="532"/>
                </a:cubicBezTo>
                <a:cubicBezTo>
                  <a:pt x="10023" y="529"/>
                  <a:pt x="10018" y="528"/>
                  <a:pt x="10014" y="528"/>
                </a:cubicBezTo>
                <a:close/>
                <a:moveTo>
                  <a:pt x="281" y="565"/>
                </a:moveTo>
                <a:cubicBezTo>
                  <a:pt x="278" y="565"/>
                  <a:pt x="275" y="566"/>
                  <a:pt x="272" y="568"/>
                </a:cubicBezTo>
                <a:cubicBezTo>
                  <a:pt x="119" y="603"/>
                  <a:pt x="36" y="627"/>
                  <a:pt x="36" y="627"/>
                </a:cubicBezTo>
                <a:cubicBezTo>
                  <a:pt x="12" y="627"/>
                  <a:pt x="1" y="651"/>
                  <a:pt x="12" y="674"/>
                </a:cubicBezTo>
                <a:cubicBezTo>
                  <a:pt x="12" y="687"/>
                  <a:pt x="25" y="698"/>
                  <a:pt x="48" y="698"/>
                </a:cubicBezTo>
                <a:lnTo>
                  <a:pt x="60" y="698"/>
                </a:lnTo>
                <a:cubicBezTo>
                  <a:pt x="60" y="698"/>
                  <a:pt x="143" y="674"/>
                  <a:pt x="285" y="639"/>
                </a:cubicBezTo>
                <a:cubicBezTo>
                  <a:pt x="308" y="627"/>
                  <a:pt x="320" y="616"/>
                  <a:pt x="308" y="592"/>
                </a:cubicBezTo>
                <a:cubicBezTo>
                  <a:pt x="308" y="582"/>
                  <a:pt x="293" y="565"/>
                  <a:pt x="281" y="565"/>
                </a:cubicBezTo>
                <a:close/>
                <a:moveTo>
                  <a:pt x="10480" y="646"/>
                </a:moveTo>
                <a:cubicBezTo>
                  <a:pt x="10464" y="646"/>
                  <a:pt x="10451" y="657"/>
                  <a:pt x="10451" y="674"/>
                </a:cubicBezTo>
                <a:cubicBezTo>
                  <a:pt x="10439" y="687"/>
                  <a:pt x="10451" y="710"/>
                  <a:pt x="10475" y="710"/>
                </a:cubicBezTo>
                <a:cubicBezTo>
                  <a:pt x="10557" y="734"/>
                  <a:pt x="10628" y="758"/>
                  <a:pt x="10711" y="781"/>
                </a:cubicBezTo>
                <a:cubicBezTo>
                  <a:pt x="10735" y="781"/>
                  <a:pt x="10746" y="769"/>
                  <a:pt x="10746" y="758"/>
                </a:cubicBezTo>
                <a:cubicBezTo>
                  <a:pt x="10759" y="734"/>
                  <a:pt x="10746" y="722"/>
                  <a:pt x="10723" y="710"/>
                </a:cubicBezTo>
                <a:cubicBezTo>
                  <a:pt x="10652" y="687"/>
                  <a:pt x="10570" y="663"/>
                  <a:pt x="10499" y="651"/>
                </a:cubicBezTo>
                <a:cubicBezTo>
                  <a:pt x="10492" y="648"/>
                  <a:pt x="10486" y="646"/>
                  <a:pt x="10480" y="646"/>
                </a:cubicBezTo>
                <a:close/>
                <a:moveTo>
                  <a:pt x="10941" y="776"/>
                </a:moveTo>
                <a:cubicBezTo>
                  <a:pt x="10925" y="776"/>
                  <a:pt x="10912" y="788"/>
                  <a:pt x="10912" y="805"/>
                </a:cubicBezTo>
                <a:cubicBezTo>
                  <a:pt x="10901" y="816"/>
                  <a:pt x="10912" y="840"/>
                  <a:pt x="10936" y="852"/>
                </a:cubicBezTo>
                <a:cubicBezTo>
                  <a:pt x="11007" y="876"/>
                  <a:pt x="11090" y="899"/>
                  <a:pt x="11161" y="923"/>
                </a:cubicBezTo>
                <a:lnTo>
                  <a:pt x="11172" y="923"/>
                </a:lnTo>
                <a:cubicBezTo>
                  <a:pt x="11184" y="923"/>
                  <a:pt x="11208" y="911"/>
                  <a:pt x="11208" y="899"/>
                </a:cubicBezTo>
                <a:cubicBezTo>
                  <a:pt x="11219" y="876"/>
                  <a:pt x="11208" y="852"/>
                  <a:pt x="11184" y="852"/>
                </a:cubicBezTo>
                <a:cubicBezTo>
                  <a:pt x="11113" y="828"/>
                  <a:pt x="11030" y="805"/>
                  <a:pt x="10959" y="781"/>
                </a:cubicBezTo>
                <a:cubicBezTo>
                  <a:pt x="10953" y="778"/>
                  <a:pt x="10946" y="776"/>
                  <a:pt x="10941" y="776"/>
                </a:cubicBezTo>
                <a:close/>
                <a:moveTo>
                  <a:pt x="11408" y="923"/>
                </a:moveTo>
                <a:cubicBezTo>
                  <a:pt x="11397" y="923"/>
                  <a:pt x="11373" y="923"/>
                  <a:pt x="11373" y="947"/>
                </a:cubicBezTo>
                <a:cubicBezTo>
                  <a:pt x="11361" y="970"/>
                  <a:pt x="11373" y="982"/>
                  <a:pt x="11385" y="994"/>
                </a:cubicBezTo>
                <a:cubicBezTo>
                  <a:pt x="11468" y="1018"/>
                  <a:pt x="11539" y="1041"/>
                  <a:pt x="11621" y="1065"/>
                </a:cubicBezTo>
                <a:cubicBezTo>
                  <a:pt x="11621" y="1076"/>
                  <a:pt x="11621" y="1076"/>
                  <a:pt x="11634" y="1076"/>
                </a:cubicBezTo>
                <a:cubicBezTo>
                  <a:pt x="11645" y="1076"/>
                  <a:pt x="11657" y="1065"/>
                  <a:pt x="11657" y="1053"/>
                </a:cubicBezTo>
                <a:cubicBezTo>
                  <a:pt x="11669" y="1029"/>
                  <a:pt x="11657" y="1005"/>
                  <a:pt x="11645" y="1005"/>
                </a:cubicBezTo>
                <a:cubicBezTo>
                  <a:pt x="11563" y="970"/>
                  <a:pt x="11492" y="947"/>
                  <a:pt x="11408" y="923"/>
                </a:cubicBezTo>
                <a:close/>
                <a:moveTo>
                  <a:pt x="11850" y="1083"/>
                </a:moveTo>
                <a:cubicBezTo>
                  <a:pt x="11834" y="1083"/>
                  <a:pt x="11823" y="1092"/>
                  <a:pt x="11823" y="1100"/>
                </a:cubicBezTo>
                <a:cubicBezTo>
                  <a:pt x="11810" y="1124"/>
                  <a:pt x="11823" y="1147"/>
                  <a:pt x="11846" y="1147"/>
                </a:cubicBezTo>
                <a:cubicBezTo>
                  <a:pt x="11917" y="1183"/>
                  <a:pt x="11988" y="1207"/>
                  <a:pt x="12070" y="1230"/>
                </a:cubicBezTo>
                <a:cubicBezTo>
                  <a:pt x="12070" y="1242"/>
                  <a:pt x="12070" y="1242"/>
                  <a:pt x="12083" y="1242"/>
                </a:cubicBezTo>
                <a:cubicBezTo>
                  <a:pt x="12094" y="1242"/>
                  <a:pt x="12106" y="1230"/>
                  <a:pt x="12106" y="1218"/>
                </a:cubicBezTo>
                <a:cubicBezTo>
                  <a:pt x="12118" y="1194"/>
                  <a:pt x="12106" y="1171"/>
                  <a:pt x="12094" y="1171"/>
                </a:cubicBezTo>
                <a:cubicBezTo>
                  <a:pt x="12012" y="1136"/>
                  <a:pt x="11941" y="1112"/>
                  <a:pt x="11870" y="1089"/>
                </a:cubicBezTo>
                <a:cubicBezTo>
                  <a:pt x="11863" y="1085"/>
                  <a:pt x="11856" y="1083"/>
                  <a:pt x="11850" y="1083"/>
                </a:cubicBezTo>
                <a:close/>
                <a:moveTo>
                  <a:pt x="12319" y="1254"/>
                </a:moveTo>
                <a:cubicBezTo>
                  <a:pt x="12296" y="1254"/>
                  <a:pt x="12272" y="1254"/>
                  <a:pt x="12272" y="1278"/>
                </a:cubicBezTo>
                <a:cubicBezTo>
                  <a:pt x="12260" y="1289"/>
                  <a:pt x="12272" y="1313"/>
                  <a:pt x="12283" y="1325"/>
                </a:cubicBezTo>
                <a:cubicBezTo>
                  <a:pt x="12366" y="1349"/>
                  <a:pt x="12437" y="1384"/>
                  <a:pt x="12508" y="1420"/>
                </a:cubicBezTo>
                <a:lnTo>
                  <a:pt x="12520" y="1420"/>
                </a:lnTo>
                <a:cubicBezTo>
                  <a:pt x="12532" y="1420"/>
                  <a:pt x="12543" y="1407"/>
                  <a:pt x="12556" y="1396"/>
                </a:cubicBezTo>
                <a:cubicBezTo>
                  <a:pt x="12567" y="1372"/>
                  <a:pt x="12556" y="1360"/>
                  <a:pt x="12532" y="1349"/>
                </a:cubicBezTo>
                <a:cubicBezTo>
                  <a:pt x="12461" y="1313"/>
                  <a:pt x="12390" y="1289"/>
                  <a:pt x="12319" y="1254"/>
                </a:cubicBezTo>
                <a:close/>
                <a:moveTo>
                  <a:pt x="12739" y="1438"/>
                </a:moveTo>
                <a:cubicBezTo>
                  <a:pt x="12726" y="1438"/>
                  <a:pt x="12718" y="1450"/>
                  <a:pt x="12709" y="1467"/>
                </a:cubicBezTo>
                <a:cubicBezTo>
                  <a:pt x="12698" y="1478"/>
                  <a:pt x="12709" y="1502"/>
                  <a:pt x="12732" y="1514"/>
                </a:cubicBezTo>
                <a:cubicBezTo>
                  <a:pt x="12803" y="1538"/>
                  <a:pt x="12874" y="1573"/>
                  <a:pt x="12945" y="1609"/>
                </a:cubicBezTo>
                <a:lnTo>
                  <a:pt x="12958" y="1609"/>
                </a:lnTo>
                <a:cubicBezTo>
                  <a:pt x="12969" y="1609"/>
                  <a:pt x="12981" y="1609"/>
                  <a:pt x="12993" y="1585"/>
                </a:cubicBezTo>
                <a:cubicBezTo>
                  <a:pt x="13005" y="1573"/>
                  <a:pt x="12993" y="1549"/>
                  <a:pt x="12981" y="1538"/>
                </a:cubicBezTo>
                <a:cubicBezTo>
                  <a:pt x="12898" y="1514"/>
                  <a:pt x="12827" y="1478"/>
                  <a:pt x="12756" y="1443"/>
                </a:cubicBezTo>
                <a:cubicBezTo>
                  <a:pt x="12750" y="1440"/>
                  <a:pt x="12744" y="1438"/>
                  <a:pt x="12739" y="1438"/>
                </a:cubicBezTo>
                <a:close/>
                <a:moveTo>
                  <a:pt x="13176" y="1639"/>
                </a:moveTo>
                <a:cubicBezTo>
                  <a:pt x="13163" y="1639"/>
                  <a:pt x="13155" y="1647"/>
                  <a:pt x="13147" y="1656"/>
                </a:cubicBezTo>
                <a:cubicBezTo>
                  <a:pt x="13134" y="1680"/>
                  <a:pt x="13147" y="1703"/>
                  <a:pt x="13158" y="1715"/>
                </a:cubicBezTo>
                <a:cubicBezTo>
                  <a:pt x="13229" y="1738"/>
                  <a:pt x="13300" y="1774"/>
                  <a:pt x="13371" y="1809"/>
                </a:cubicBezTo>
                <a:cubicBezTo>
                  <a:pt x="13383" y="1821"/>
                  <a:pt x="13383" y="1821"/>
                  <a:pt x="13395" y="1821"/>
                </a:cubicBezTo>
                <a:cubicBezTo>
                  <a:pt x="13407" y="1821"/>
                  <a:pt x="13418" y="1809"/>
                  <a:pt x="13418" y="1798"/>
                </a:cubicBezTo>
                <a:cubicBezTo>
                  <a:pt x="13430" y="1786"/>
                  <a:pt x="13430" y="1762"/>
                  <a:pt x="13407" y="1751"/>
                </a:cubicBezTo>
                <a:lnTo>
                  <a:pt x="13194" y="1644"/>
                </a:lnTo>
                <a:cubicBezTo>
                  <a:pt x="13187" y="1640"/>
                  <a:pt x="13181" y="1639"/>
                  <a:pt x="13176" y="1639"/>
                </a:cubicBezTo>
                <a:close/>
                <a:moveTo>
                  <a:pt x="13608" y="1852"/>
                </a:moveTo>
                <a:cubicBezTo>
                  <a:pt x="13596" y="1852"/>
                  <a:pt x="13581" y="1863"/>
                  <a:pt x="13572" y="1880"/>
                </a:cubicBezTo>
                <a:cubicBezTo>
                  <a:pt x="13560" y="1892"/>
                  <a:pt x="13572" y="1916"/>
                  <a:pt x="13584" y="1927"/>
                </a:cubicBezTo>
                <a:lnTo>
                  <a:pt x="13796" y="2034"/>
                </a:lnTo>
                <a:lnTo>
                  <a:pt x="13820" y="2034"/>
                </a:lnTo>
                <a:cubicBezTo>
                  <a:pt x="13832" y="2034"/>
                  <a:pt x="13844" y="2034"/>
                  <a:pt x="13844" y="2022"/>
                </a:cubicBezTo>
                <a:cubicBezTo>
                  <a:pt x="13856" y="1998"/>
                  <a:pt x="13856" y="1987"/>
                  <a:pt x="13832" y="1975"/>
                </a:cubicBezTo>
                <a:cubicBezTo>
                  <a:pt x="13761" y="1940"/>
                  <a:pt x="13691" y="1892"/>
                  <a:pt x="13620" y="1856"/>
                </a:cubicBezTo>
                <a:cubicBezTo>
                  <a:pt x="13616" y="1853"/>
                  <a:pt x="13612" y="1852"/>
                  <a:pt x="13608" y="1852"/>
                </a:cubicBezTo>
                <a:close/>
                <a:moveTo>
                  <a:pt x="14021" y="2086"/>
                </a:moveTo>
                <a:cubicBezTo>
                  <a:pt x="14012" y="2086"/>
                  <a:pt x="14005" y="2091"/>
                  <a:pt x="13998" y="2105"/>
                </a:cubicBezTo>
                <a:cubicBezTo>
                  <a:pt x="13986" y="2117"/>
                  <a:pt x="13986" y="2140"/>
                  <a:pt x="14009" y="2153"/>
                </a:cubicBezTo>
                <a:cubicBezTo>
                  <a:pt x="14080" y="2187"/>
                  <a:pt x="14151" y="2235"/>
                  <a:pt x="14211" y="2271"/>
                </a:cubicBezTo>
                <a:lnTo>
                  <a:pt x="14234" y="2271"/>
                </a:lnTo>
                <a:cubicBezTo>
                  <a:pt x="14246" y="2271"/>
                  <a:pt x="14258" y="2271"/>
                  <a:pt x="14269" y="2258"/>
                </a:cubicBezTo>
                <a:cubicBezTo>
                  <a:pt x="14269" y="2235"/>
                  <a:pt x="14269" y="2223"/>
                  <a:pt x="14258" y="2211"/>
                </a:cubicBezTo>
                <a:cubicBezTo>
                  <a:pt x="14187" y="2164"/>
                  <a:pt x="14116" y="2129"/>
                  <a:pt x="14045" y="2093"/>
                </a:cubicBezTo>
                <a:cubicBezTo>
                  <a:pt x="14036" y="2088"/>
                  <a:pt x="14028" y="2086"/>
                  <a:pt x="14021" y="2086"/>
                </a:cubicBezTo>
                <a:close/>
                <a:moveTo>
                  <a:pt x="14446" y="2325"/>
                </a:moveTo>
                <a:cubicBezTo>
                  <a:pt x="14434" y="2325"/>
                  <a:pt x="14420" y="2333"/>
                  <a:pt x="14411" y="2342"/>
                </a:cubicBezTo>
                <a:cubicBezTo>
                  <a:pt x="14400" y="2365"/>
                  <a:pt x="14400" y="2377"/>
                  <a:pt x="14423" y="2389"/>
                </a:cubicBezTo>
                <a:cubicBezTo>
                  <a:pt x="14494" y="2436"/>
                  <a:pt x="14553" y="2471"/>
                  <a:pt x="14624" y="2519"/>
                </a:cubicBezTo>
                <a:lnTo>
                  <a:pt x="14648" y="2519"/>
                </a:lnTo>
                <a:cubicBezTo>
                  <a:pt x="14660" y="2519"/>
                  <a:pt x="14671" y="2519"/>
                  <a:pt x="14671" y="2507"/>
                </a:cubicBezTo>
                <a:cubicBezTo>
                  <a:pt x="14684" y="2495"/>
                  <a:pt x="14684" y="2471"/>
                  <a:pt x="14660" y="2460"/>
                </a:cubicBezTo>
                <a:cubicBezTo>
                  <a:pt x="14589" y="2413"/>
                  <a:pt x="14529" y="2377"/>
                  <a:pt x="14458" y="2329"/>
                </a:cubicBezTo>
                <a:cubicBezTo>
                  <a:pt x="14455" y="2326"/>
                  <a:pt x="14451" y="2325"/>
                  <a:pt x="14446" y="2325"/>
                </a:cubicBezTo>
                <a:close/>
                <a:moveTo>
                  <a:pt x="14842" y="2582"/>
                </a:moveTo>
                <a:cubicBezTo>
                  <a:pt x="14832" y="2582"/>
                  <a:pt x="14820" y="2588"/>
                  <a:pt x="14813" y="2602"/>
                </a:cubicBezTo>
                <a:cubicBezTo>
                  <a:pt x="14802" y="2613"/>
                  <a:pt x="14813" y="2637"/>
                  <a:pt x="14825" y="2649"/>
                </a:cubicBezTo>
                <a:cubicBezTo>
                  <a:pt x="14896" y="2696"/>
                  <a:pt x="14955" y="2731"/>
                  <a:pt x="15026" y="2779"/>
                </a:cubicBezTo>
                <a:cubicBezTo>
                  <a:pt x="15026" y="2791"/>
                  <a:pt x="15038" y="2791"/>
                  <a:pt x="15038" y="2791"/>
                </a:cubicBezTo>
                <a:cubicBezTo>
                  <a:pt x="15050" y="2791"/>
                  <a:pt x="15062" y="2779"/>
                  <a:pt x="15073" y="2767"/>
                </a:cubicBezTo>
                <a:cubicBezTo>
                  <a:pt x="15085" y="2755"/>
                  <a:pt x="15085" y="2731"/>
                  <a:pt x="15062" y="2720"/>
                </a:cubicBezTo>
                <a:cubicBezTo>
                  <a:pt x="15002" y="2673"/>
                  <a:pt x="14931" y="2637"/>
                  <a:pt x="14860" y="2589"/>
                </a:cubicBezTo>
                <a:cubicBezTo>
                  <a:pt x="14856" y="2585"/>
                  <a:pt x="14849" y="2582"/>
                  <a:pt x="14842" y="2582"/>
                </a:cubicBezTo>
                <a:close/>
                <a:moveTo>
                  <a:pt x="15239" y="2853"/>
                </a:moveTo>
                <a:cubicBezTo>
                  <a:pt x="15230" y="2853"/>
                  <a:pt x="15221" y="2856"/>
                  <a:pt x="15215" y="2862"/>
                </a:cubicBezTo>
                <a:cubicBezTo>
                  <a:pt x="15204" y="2885"/>
                  <a:pt x="15204" y="2909"/>
                  <a:pt x="15215" y="2920"/>
                </a:cubicBezTo>
                <a:cubicBezTo>
                  <a:pt x="15286" y="2968"/>
                  <a:pt x="15346" y="3015"/>
                  <a:pt x="15417" y="3062"/>
                </a:cubicBezTo>
                <a:lnTo>
                  <a:pt x="15440" y="3062"/>
                </a:lnTo>
                <a:cubicBezTo>
                  <a:pt x="15451" y="3062"/>
                  <a:pt x="15451" y="3062"/>
                  <a:pt x="15464" y="3051"/>
                </a:cubicBezTo>
                <a:cubicBezTo>
                  <a:pt x="15475" y="3027"/>
                  <a:pt x="15475" y="3015"/>
                  <a:pt x="15451" y="3004"/>
                </a:cubicBezTo>
                <a:cubicBezTo>
                  <a:pt x="15393" y="2956"/>
                  <a:pt x="15322" y="2909"/>
                  <a:pt x="15262" y="2862"/>
                </a:cubicBezTo>
                <a:cubicBezTo>
                  <a:pt x="15257" y="2856"/>
                  <a:pt x="15248" y="2853"/>
                  <a:pt x="15239" y="2853"/>
                </a:cubicBezTo>
                <a:close/>
                <a:moveTo>
                  <a:pt x="15619" y="3136"/>
                </a:moveTo>
                <a:cubicBezTo>
                  <a:pt x="15608" y="3136"/>
                  <a:pt x="15600" y="3139"/>
                  <a:pt x="15593" y="3146"/>
                </a:cubicBezTo>
                <a:cubicBezTo>
                  <a:pt x="15582" y="3169"/>
                  <a:pt x="15593" y="3193"/>
                  <a:pt x="15606" y="3204"/>
                </a:cubicBezTo>
                <a:cubicBezTo>
                  <a:pt x="15664" y="3251"/>
                  <a:pt x="15735" y="3299"/>
                  <a:pt x="15795" y="3346"/>
                </a:cubicBezTo>
                <a:cubicBezTo>
                  <a:pt x="15806" y="3346"/>
                  <a:pt x="15806" y="3358"/>
                  <a:pt x="15818" y="3358"/>
                </a:cubicBezTo>
                <a:cubicBezTo>
                  <a:pt x="15830" y="3358"/>
                  <a:pt x="15842" y="3346"/>
                  <a:pt x="15842" y="3335"/>
                </a:cubicBezTo>
                <a:cubicBezTo>
                  <a:pt x="15853" y="3322"/>
                  <a:pt x="15853" y="3299"/>
                  <a:pt x="15842" y="3287"/>
                </a:cubicBezTo>
                <a:cubicBezTo>
                  <a:pt x="15771" y="3240"/>
                  <a:pt x="15712" y="3193"/>
                  <a:pt x="15653" y="3146"/>
                </a:cubicBezTo>
                <a:cubicBezTo>
                  <a:pt x="15641" y="3139"/>
                  <a:pt x="15629" y="3136"/>
                  <a:pt x="15619" y="3136"/>
                </a:cubicBezTo>
                <a:close/>
                <a:moveTo>
                  <a:pt x="15997" y="3432"/>
                </a:moveTo>
                <a:cubicBezTo>
                  <a:pt x="15987" y="3432"/>
                  <a:pt x="15978" y="3435"/>
                  <a:pt x="15972" y="3441"/>
                </a:cubicBezTo>
                <a:cubicBezTo>
                  <a:pt x="15960" y="3464"/>
                  <a:pt x="15960" y="3488"/>
                  <a:pt x="15984" y="3500"/>
                </a:cubicBezTo>
                <a:lnTo>
                  <a:pt x="16161" y="3642"/>
                </a:lnTo>
                <a:cubicBezTo>
                  <a:pt x="16173" y="3653"/>
                  <a:pt x="16184" y="3653"/>
                  <a:pt x="16184" y="3653"/>
                </a:cubicBezTo>
                <a:cubicBezTo>
                  <a:pt x="16197" y="3653"/>
                  <a:pt x="16208" y="3653"/>
                  <a:pt x="16220" y="3642"/>
                </a:cubicBezTo>
                <a:cubicBezTo>
                  <a:pt x="16232" y="3630"/>
                  <a:pt x="16220" y="3606"/>
                  <a:pt x="16208" y="3595"/>
                </a:cubicBezTo>
                <a:cubicBezTo>
                  <a:pt x="16149" y="3535"/>
                  <a:pt x="16090" y="3488"/>
                  <a:pt x="16031" y="3441"/>
                </a:cubicBezTo>
                <a:cubicBezTo>
                  <a:pt x="16019" y="3435"/>
                  <a:pt x="16008" y="3432"/>
                  <a:pt x="15997" y="3432"/>
                </a:cubicBezTo>
                <a:close/>
                <a:moveTo>
                  <a:pt x="16363" y="3739"/>
                </a:moveTo>
                <a:cubicBezTo>
                  <a:pt x="16353" y="3739"/>
                  <a:pt x="16344" y="3742"/>
                  <a:pt x="16339" y="3748"/>
                </a:cubicBezTo>
                <a:cubicBezTo>
                  <a:pt x="16326" y="3772"/>
                  <a:pt x="16326" y="3795"/>
                  <a:pt x="16350" y="3808"/>
                </a:cubicBezTo>
                <a:cubicBezTo>
                  <a:pt x="16410" y="3855"/>
                  <a:pt x="16468" y="3913"/>
                  <a:pt x="16528" y="3961"/>
                </a:cubicBezTo>
                <a:cubicBezTo>
                  <a:pt x="16528" y="3973"/>
                  <a:pt x="16539" y="3973"/>
                  <a:pt x="16551" y="3973"/>
                </a:cubicBezTo>
                <a:cubicBezTo>
                  <a:pt x="16563" y="3973"/>
                  <a:pt x="16563" y="3973"/>
                  <a:pt x="16575" y="3961"/>
                </a:cubicBezTo>
                <a:cubicBezTo>
                  <a:pt x="16586" y="3949"/>
                  <a:pt x="16586" y="3926"/>
                  <a:pt x="16575" y="3913"/>
                </a:cubicBezTo>
                <a:cubicBezTo>
                  <a:pt x="16515" y="3855"/>
                  <a:pt x="16457" y="3808"/>
                  <a:pt x="16397" y="3748"/>
                </a:cubicBezTo>
                <a:cubicBezTo>
                  <a:pt x="16385" y="3742"/>
                  <a:pt x="16374" y="3739"/>
                  <a:pt x="16363" y="3739"/>
                </a:cubicBezTo>
                <a:close/>
                <a:moveTo>
                  <a:pt x="16727" y="4058"/>
                </a:moveTo>
                <a:cubicBezTo>
                  <a:pt x="16717" y="4058"/>
                  <a:pt x="16705" y="4061"/>
                  <a:pt x="16693" y="4068"/>
                </a:cubicBezTo>
                <a:cubicBezTo>
                  <a:pt x="16681" y="4091"/>
                  <a:pt x="16681" y="4115"/>
                  <a:pt x="16705" y="4126"/>
                </a:cubicBezTo>
                <a:cubicBezTo>
                  <a:pt x="16764" y="4174"/>
                  <a:pt x="16811" y="4233"/>
                  <a:pt x="16870" y="4292"/>
                </a:cubicBezTo>
                <a:cubicBezTo>
                  <a:pt x="16882" y="4292"/>
                  <a:pt x="16894" y="4304"/>
                  <a:pt x="16894" y="4304"/>
                </a:cubicBezTo>
                <a:cubicBezTo>
                  <a:pt x="16906" y="4304"/>
                  <a:pt x="16917" y="4292"/>
                  <a:pt x="16930" y="4292"/>
                </a:cubicBezTo>
                <a:cubicBezTo>
                  <a:pt x="16941" y="4268"/>
                  <a:pt x="16941" y="4244"/>
                  <a:pt x="16917" y="4233"/>
                </a:cubicBezTo>
                <a:lnTo>
                  <a:pt x="16752" y="4068"/>
                </a:lnTo>
                <a:cubicBezTo>
                  <a:pt x="16746" y="4061"/>
                  <a:pt x="16737" y="4058"/>
                  <a:pt x="16727" y="4058"/>
                </a:cubicBezTo>
                <a:close/>
                <a:moveTo>
                  <a:pt x="17071" y="4392"/>
                </a:moveTo>
                <a:cubicBezTo>
                  <a:pt x="17062" y="4392"/>
                  <a:pt x="17054" y="4398"/>
                  <a:pt x="17048" y="4410"/>
                </a:cubicBezTo>
                <a:cubicBezTo>
                  <a:pt x="17024" y="4422"/>
                  <a:pt x="17024" y="4446"/>
                  <a:pt x="17048" y="4457"/>
                </a:cubicBezTo>
                <a:cubicBezTo>
                  <a:pt x="17095" y="4517"/>
                  <a:pt x="17154" y="4564"/>
                  <a:pt x="17213" y="4623"/>
                </a:cubicBezTo>
                <a:cubicBezTo>
                  <a:pt x="17213" y="4635"/>
                  <a:pt x="17225" y="4635"/>
                  <a:pt x="17237" y="4635"/>
                </a:cubicBezTo>
                <a:cubicBezTo>
                  <a:pt x="17248" y="4635"/>
                  <a:pt x="17261" y="4635"/>
                  <a:pt x="17261" y="4623"/>
                </a:cubicBezTo>
                <a:cubicBezTo>
                  <a:pt x="17272" y="4611"/>
                  <a:pt x="17272" y="4588"/>
                  <a:pt x="17261" y="4575"/>
                </a:cubicBezTo>
                <a:cubicBezTo>
                  <a:pt x="17201" y="4517"/>
                  <a:pt x="17154" y="4457"/>
                  <a:pt x="17095" y="4410"/>
                </a:cubicBezTo>
                <a:cubicBezTo>
                  <a:pt x="17089" y="4398"/>
                  <a:pt x="17080" y="4392"/>
                  <a:pt x="17071" y="4392"/>
                </a:cubicBezTo>
                <a:close/>
                <a:moveTo>
                  <a:pt x="17398" y="4739"/>
                </a:moveTo>
                <a:cubicBezTo>
                  <a:pt x="17391" y="4739"/>
                  <a:pt x="17384" y="4743"/>
                  <a:pt x="17379" y="4753"/>
                </a:cubicBezTo>
                <a:cubicBezTo>
                  <a:pt x="17367" y="4765"/>
                  <a:pt x="17367" y="4788"/>
                  <a:pt x="17379" y="4801"/>
                </a:cubicBezTo>
                <a:cubicBezTo>
                  <a:pt x="17426" y="4859"/>
                  <a:pt x="17485" y="4919"/>
                  <a:pt x="17532" y="4977"/>
                </a:cubicBezTo>
                <a:cubicBezTo>
                  <a:pt x="17544" y="4977"/>
                  <a:pt x="17556" y="4990"/>
                  <a:pt x="17568" y="4990"/>
                </a:cubicBezTo>
                <a:cubicBezTo>
                  <a:pt x="17568" y="4990"/>
                  <a:pt x="17579" y="4990"/>
                  <a:pt x="17592" y="4977"/>
                </a:cubicBezTo>
                <a:cubicBezTo>
                  <a:pt x="17603" y="4966"/>
                  <a:pt x="17603" y="4942"/>
                  <a:pt x="17592" y="4930"/>
                </a:cubicBezTo>
                <a:cubicBezTo>
                  <a:pt x="17532" y="4872"/>
                  <a:pt x="17485" y="4812"/>
                  <a:pt x="17426" y="4753"/>
                </a:cubicBezTo>
                <a:cubicBezTo>
                  <a:pt x="17419" y="4746"/>
                  <a:pt x="17408" y="4739"/>
                  <a:pt x="17398" y="4739"/>
                </a:cubicBezTo>
                <a:close/>
                <a:moveTo>
                  <a:pt x="17722" y="5099"/>
                </a:moveTo>
                <a:cubicBezTo>
                  <a:pt x="17713" y="5099"/>
                  <a:pt x="17704" y="5102"/>
                  <a:pt x="17698" y="5108"/>
                </a:cubicBezTo>
                <a:cubicBezTo>
                  <a:pt x="17686" y="5119"/>
                  <a:pt x="17686" y="5143"/>
                  <a:pt x="17698" y="5155"/>
                </a:cubicBezTo>
                <a:cubicBezTo>
                  <a:pt x="17745" y="5214"/>
                  <a:pt x="17804" y="5273"/>
                  <a:pt x="17852" y="5332"/>
                </a:cubicBezTo>
                <a:cubicBezTo>
                  <a:pt x="17863" y="5344"/>
                  <a:pt x="17863" y="5344"/>
                  <a:pt x="17875" y="5344"/>
                </a:cubicBezTo>
                <a:lnTo>
                  <a:pt x="17899" y="5344"/>
                </a:lnTo>
                <a:cubicBezTo>
                  <a:pt x="17923" y="5321"/>
                  <a:pt x="17923" y="5308"/>
                  <a:pt x="17910" y="5285"/>
                </a:cubicBezTo>
                <a:cubicBezTo>
                  <a:pt x="17852" y="5226"/>
                  <a:pt x="17804" y="5167"/>
                  <a:pt x="17745" y="5108"/>
                </a:cubicBezTo>
                <a:cubicBezTo>
                  <a:pt x="17739" y="5102"/>
                  <a:pt x="17730" y="5099"/>
                  <a:pt x="17722" y="5099"/>
                </a:cubicBezTo>
                <a:close/>
                <a:moveTo>
                  <a:pt x="18026" y="5457"/>
                </a:moveTo>
                <a:cubicBezTo>
                  <a:pt x="18019" y="5457"/>
                  <a:pt x="18012" y="5459"/>
                  <a:pt x="18005" y="5463"/>
                </a:cubicBezTo>
                <a:cubicBezTo>
                  <a:pt x="17994" y="5486"/>
                  <a:pt x="17994" y="5498"/>
                  <a:pt x="18005" y="5521"/>
                </a:cubicBezTo>
                <a:cubicBezTo>
                  <a:pt x="18052" y="5581"/>
                  <a:pt x="18100" y="5639"/>
                  <a:pt x="18159" y="5699"/>
                </a:cubicBezTo>
                <a:cubicBezTo>
                  <a:pt x="18159" y="5710"/>
                  <a:pt x="18170" y="5723"/>
                  <a:pt x="18183" y="5723"/>
                </a:cubicBezTo>
                <a:cubicBezTo>
                  <a:pt x="18194" y="5723"/>
                  <a:pt x="18194" y="5710"/>
                  <a:pt x="18206" y="5710"/>
                </a:cubicBezTo>
                <a:cubicBezTo>
                  <a:pt x="18218" y="5699"/>
                  <a:pt x="18218" y="5675"/>
                  <a:pt x="18206" y="5663"/>
                </a:cubicBezTo>
                <a:cubicBezTo>
                  <a:pt x="18159" y="5592"/>
                  <a:pt x="18112" y="5534"/>
                  <a:pt x="18065" y="5474"/>
                </a:cubicBezTo>
                <a:cubicBezTo>
                  <a:pt x="18056" y="5466"/>
                  <a:pt x="18042" y="5457"/>
                  <a:pt x="18026" y="5457"/>
                </a:cubicBezTo>
                <a:close/>
                <a:moveTo>
                  <a:pt x="18332" y="5833"/>
                </a:moveTo>
                <a:cubicBezTo>
                  <a:pt x="18325" y="5833"/>
                  <a:pt x="18318" y="5836"/>
                  <a:pt x="18312" y="5841"/>
                </a:cubicBezTo>
                <a:cubicBezTo>
                  <a:pt x="18289" y="5852"/>
                  <a:pt x="18289" y="5876"/>
                  <a:pt x="18301" y="5888"/>
                </a:cubicBezTo>
                <a:cubicBezTo>
                  <a:pt x="18348" y="5959"/>
                  <a:pt x="18396" y="6018"/>
                  <a:pt x="18443" y="6089"/>
                </a:cubicBezTo>
                <a:cubicBezTo>
                  <a:pt x="18454" y="6089"/>
                  <a:pt x="18467" y="6101"/>
                  <a:pt x="18478" y="6101"/>
                </a:cubicBezTo>
                <a:cubicBezTo>
                  <a:pt x="18478" y="6101"/>
                  <a:pt x="18490" y="6101"/>
                  <a:pt x="18490" y="6089"/>
                </a:cubicBezTo>
                <a:cubicBezTo>
                  <a:pt x="18514" y="6077"/>
                  <a:pt x="18514" y="6054"/>
                  <a:pt x="18502" y="6041"/>
                </a:cubicBezTo>
                <a:cubicBezTo>
                  <a:pt x="18454" y="5970"/>
                  <a:pt x="18407" y="5912"/>
                  <a:pt x="18360" y="5852"/>
                </a:cubicBezTo>
                <a:cubicBezTo>
                  <a:pt x="18353" y="5839"/>
                  <a:pt x="18342" y="5833"/>
                  <a:pt x="18332" y="5833"/>
                </a:cubicBezTo>
                <a:close/>
                <a:moveTo>
                  <a:pt x="18620" y="6222"/>
                </a:moveTo>
                <a:cubicBezTo>
                  <a:pt x="18611" y="6222"/>
                  <a:pt x="18602" y="6225"/>
                  <a:pt x="18596" y="6231"/>
                </a:cubicBezTo>
                <a:cubicBezTo>
                  <a:pt x="18572" y="6243"/>
                  <a:pt x="18572" y="6266"/>
                  <a:pt x="18585" y="6278"/>
                </a:cubicBezTo>
                <a:cubicBezTo>
                  <a:pt x="18632" y="6337"/>
                  <a:pt x="18679" y="6408"/>
                  <a:pt x="18727" y="6467"/>
                </a:cubicBezTo>
                <a:cubicBezTo>
                  <a:pt x="18727" y="6479"/>
                  <a:pt x="18738" y="6491"/>
                  <a:pt x="18750" y="6491"/>
                </a:cubicBezTo>
                <a:cubicBezTo>
                  <a:pt x="18762" y="6491"/>
                  <a:pt x="18774" y="6491"/>
                  <a:pt x="18774" y="6479"/>
                </a:cubicBezTo>
                <a:cubicBezTo>
                  <a:pt x="18785" y="6467"/>
                  <a:pt x="18798" y="6443"/>
                  <a:pt x="18785" y="6432"/>
                </a:cubicBezTo>
                <a:cubicBezTo>
                  <a:pt x="18738" y="6361"/>
                  <a:pt x="18691" y="6301"/>
                  <a:pt x="18643" y="6231"/>
                </a:cubicBezTo>
                <a:cubicBezTo>
                  <a:pt x="18638" y="6225"/>
                  <a:pt x="18629" y="6222"/>
                  <a:pt x="18620" y="6222"/>
                </a:cubicBezTo>
                <a:close/>
                <a:moveTo>
                  <a:pt x="18887" y="6613"/>
                </a:moveTo>
                <a:cubicBezTo>
                  <a:pt x="18880" y="6613"/>
                  <a:pt x="18873" y="6616"/>
                  <a:pt x="18868" y="6621"/>
                </a:cubicBezTo>
                <a:cubicBezTo>
                  <a:pt x="18856" y="6632"/>
                  <a:pt x="18845" y="6656"/>
                  <a:pt x="18856" y="6668"/>
                </a:cubicBezTo>
                <a:cubicBezTo>
                  <a:pt x="18903" y="6739"/>
                  <a:pt x="18951" y="6798"/>
                  <a:pt x="18987" y="6869"/>
                </a:cubicBezTo>
                <a:cubicBezTo>
                  <a:pt x="18998" y="6881"/>
                  <a:pt x="19010" y="6881"/>
                  <a:pt x="19022" y="6881"/>
                </a:cubicBezTo>
                <a:lnTo>
                  <a:pt x="19045" y="6881"/>
                </a:lnTo>
                <a:cubicBezTo>
                  <a:pt x="19058" y="6869"/>
                  <a:pt x="19058" y="6845"/>
                  <a:pt x="19045" y="6834"/>
                </a:cubicBezTo>
                <a:cubicBezTo>
                  <a:pt x="19010" y="6763"/>
                  <a:pt x="18963" y="6692"/>
                  <a:pt x="18916" y="6632"/>
                </a:cubicBezTo>
                <a:cubicBezTo>
                  <a:pt x="18909" y="6619"/>
                  <a:pt x="18898" y="6613"/>
                  <a:pt x="18887" y="6613"/>
                </a:cubicBezTo>
                <a:close/>
                <a:moveTo>
                  <a:pt x="19157" y="7015"/>
                </a:moveTo>
                <a:cubicBezTo>
                  <a:pt x="19148" y="7015"/>
                  <a:pt x="19138" y="7018"/>
                  <a:pt x="19129" y="7023"/>
                </a:cubicBezTo>
                <a:cubicBezTo>
                  <a:pt x="19116" y="7034"/>
                  <a:pt x="19105" y="7047"/>
                  <a:pt x="19116" y="7070"/>
                </a:cubicBezTo>
                <a:cubicBezTo>
                  <a:pt x="19164" y="7141"/>
                  <a:pt x="19199" y="7200"/>
                  <a:pt x="19247" y="7271"/>
                </a:cubicBezTo>
                <a:cubicBezTo>
                  <a:pt x="19258" y="7283"/>
                  <a:pt x="19270" y="7295"/>
                  <a:pt x="19282" y="7295"/>
                </a:cubicBezTo>
                <a:lnTo>
                  <a:pt x="19294" y="7283"/>
                </a:lnTo>
                <a:cubicBezTo>
                  <a:pt x="19318" y="7271"/>
                  <a:pt x="19318" y="7247"/>
                  <a:pt x="19305" y="7236"/>
                </a:cubicBezTo>
                <a:cubicBezTo>
                  <a:pt x="19270" y="7165"/>
                  <a:pt x="19223" y="7094"/>
                  <a:pt x="19176" y="7034"/>
                </a:cubicBezTo>
                <a:cubicBezTo>
                  <a:pt x="19176" y="7021"/>
                  <a:pt x="19168" y="7015"/>
                  <a:pt x="19157" y="7015"/>
                </a:cubicBezTo>
                <a:close/>
                <a:moveTo>
                  <a:pt x="19397" y="7420"/>
                </a:moveTo>
                <a:cubicBezTo>
                  <a:pt x="19390" y="7420"/>
                  <a:pt x="19383" y="7421"/>
                  <a:pt x="19376" y="7425"/>
                </a:cubicBezTo>
                <a:cubicBezTo>
                  <a:pt x="19365" y="7436"/>
                  <a:pt x="19365" y="7460"/>
                  <a:pt x="19365" y="7472"/>
                </a:cubicBezTo>
                <a:cubicBezTo>
                  <a:pt x="19412" y="7543"/>
                  <a:pt x="19447" y="7614"/>
                  <a:pt x="19495" y="7685"/>
                </a:cubicBezTo>
                <a:cubicBezTo>
                  <a:pt x="19495" y="7696"/>
                  <a:pt x="19507" y="7696"/>
                  <a:pt x="19518" y="7696"/>
                </a:cubicBezTo>
                <a:lnTo>
                  <a:pt x="19542" y="7696"/>
                </a:lnTo>
                <a:cubicBezTo>
                  <a:pt x="19554" y="7685"/>
                  <a:pt x="19565" y="7661"/>
                  <a:pt x="19554" y="7649"/>
                </a:cubicBezTo>
                <a:cubicBezTo>
                  <a:pt x="19507" y="7578"/>
                  <a:pt x="19471" y="7507"/>
                  <a:pt x="19436" y="7436"/>
                </a:cubicBezTo>
                <a:cubicBezTo>
                  <a:pt x="19427" y="7428"/>
                  <a:pt x="19413" y="7420"/>
                  <a:pt x="19397" y="7420"/>
                </a:cubicBezTo>
                <a:close/>
                <a:moveTo>
                  <a:pt x="19625" y="7838"/>
                </a:moveTo>
                <a:cubicBezTo>
                  <a:pt x="19601" y="7851"/>
                  <a:pt x="19601" y="7874"/>
                  <a:pt x="19613" y="7886"/>
                </a:cubicBezTo>
                <a:lnTo>
                  <a:pt x="19720" y="8098"/>
                </a:lnTo>
                <a:cubicBezTo>
                  <a:pt x="19731" y="8111"/>
                  <a:pt x="19743" y="8122"/>
                  <a:pt x="19755" y="8122"/>
                </a:cubicBezTo>
                <a:cubicBezTo>
                  <a:pt x="19755" y="8122"/>
                  <a:pt x="19767" y="8122"/>
                  <a:pt x="19767" y="8111"/>
                </a:cubicBezTo>
                <a:cubicBezTo>
                  <a:pt x="19791" y="8111"/>
                  <a:pt x="19791" y="8087"/>
                  <a:pt x="19791" y="8063"/>
                </a:cubicBezTo>
                <a:cubicBezTo>
                  <a:pt x="19743" y="7992"/>
                  <a:pt x="19707" y="7922"/>
                  <a:pt x="19672" y="7862"/>
                </a:cubicBezTo>
                <a:cubicBezTo>
                  <a:pt x="19660" y="7838"/>
                  <a:pt x="19636" y="7838"/>
                  <a:pt x="19625" y="7838"/>
                </a:cubicBezTo>
                <a:close/>
                <a:moveTo>
                  <a:pt x="19862" y="8259"/>
                </a:moveTo>
                <a:cubicBezTo>
                  <a:pt x="19857" y="8259"/>
                  <a:pt x="19853" y="8261"/>
                  <a:pt x="19849" y="8264"/>
                </a:cubicBezTo>
                <a:cubicBezTo>
                  <a:pt x="19826" y="8276"/>
                  <a:pt x="19826" y="8300"/>
                  <a:pt x="19838" y="8311"/>
                </a:cubicBezTo>
                <a:lnTo>
                  <a:pt x="19944" y="8524"/>
                </a:lnTo>
                <a:cubicBezTo>
                  <a:pt x="19944" y="8536"/>
                  <a:pt x="19956" y="8548"/>
                  <a:pt x="19980" y="8548"/>
                </a:cubicBezTo>
                <a:cubicBezTo>
                  <a:pt x="19980" y="8548"/>
                  <a:pt x="19991" y="8548"/>
                  <a:pt x="19991" y="8536"/>
                </a:cubicBezTo>
                <a:cubicBezTo>
                  <a:pt x="20003" y="8536"/>
                  <a:pt x="20015" y="8513"/>
                  <a:pt x="20003" y="8489"/>
                </a:cubicBezTo>
                <a:lnTo>
                  <a:pt x="19896" y="8276"/>
                </a:lnTo>
                <a:cubicBezTo>
                  <a:pt x="19888" y="8267"/>
                  <a:pt x="19874" y="8259"/>
                  <a:pt x="19862" y="8259"/>
                </a:cubicBezTo>
                <a:close/>
                <a:moveTo>
                  <a:pt x="20080" y="8685"/>
                </a:moveTo>
                <a:cubicBezTo>
                  <a:pt x="20075" y="8685"/>
                  <a:pt x="20068" y="8686"/>
                  <a:pt x="20062" y="8689"/>
                </a:cubicBezTo>
                <a:cubicBezTo>
                  <a:pt x="20051" y="8702"/>
                  <a:pt x="20038" y="8725"/>
                  <a:pt x="20051" y="8737"/>
                </a:cubicBezTo>
                <a:lnTo>
                  <a:pt x="20157" y="8950"/>
                </a:lnTo>
                <a:cubicBezTo>
                  <a:pt x="20157" y="8973"/>
                  <a:pt x="20169" y="8973"/>
                  <a:pt x="20180" y="8973"/>
                </a:cubicBezTo>
                <a:lnTo>
                  <a:pt x="20204" y="8973"/>
                </a:lnTo>
                <a:cubicBezTo>
                  <a:pt x="20216" y="8962"/>
                  <a:pt x="20227" y="8938"/>
                  <a:pt x="20216" y="8926"/>
                </a:cubicBezTo>
                <a:lnTo>
                  <a:pt x="20109" y="8713"/>
                </a:lnTo>
                <a:cubicBezTo>
                  <a:pt x="20109" y="8696"/>
                  <a:pt x="20097" y="8685"/>
                  <a:pt x="20080" y="8685"/>
                </a:cubicBezTo>
                <a:close/>
                <a:moveTo>
                  <a:pt x="20288" y="9122"/>
                </a:moveTo>
                <a:cubicBezTo>
                  <a:pt x="20283" y="9122"/>
                  <a:pt x="20278" y="9124"/>
                  <a:pt x="20275" y="9127"/>
                </a:cubicBezTo>
                <a:cubicBezTo>
                  <a:pt x="20251" y="9127"/>
                  <a:pt x="20240" y="9151"/>
                  <a:pt x="20251" y="9175"/>
                </a:cubicBezTo>
                <a:cubicBezTo>
                  <a:pt x="20287" y="9246"/>
                  <a:pt x="20322" y="9317"/>
                  <a:pt x="20346" y="9387"/>
                </a:cubicBezTo>
                <a:cubicBezTo>
                  <a:pt x="20358" y="9399"/>
                  <a:pt x="20369" y="9411"/>
                  <a:pt x="20382" y="9411"/>
                </a:cubicBezTo>
                <a:lnTo>
                  <a:pt x="20393" y="9411"/>
                </a:lnTo>
                <a:cubicBezTo>
                  <a:pt x="20417" y="9399"/>
                  <a:pt x="20429" y="9375"/>
                  <a:pt x="20417" y="9364"/>
                </a:cubicBezTo>
                <a:cubicBezTo>
                  <a:pt x="20382" y="9293"/>
                  <a:pt x="20346" y="9210"/>
                  <a:pt x="20322" y="9139"/>
                </a:cubicBezTo>
                <a:cubicBezTo>
                  <a:pt x="20314" y="9131"/>
                  <a:pt x="20300" y="9122"/>
                  <a:pt x="20288" y="9122"/>
                </a:cubicBezTo>
                <a:close/>
                <a:moveTo>
                  <a:pt x="20482" y="9560"/>
                </a:moveTo>
                <a:cubicBezTo>
                  <a:pt x="20477" y="9560"/>
                  <a:pt x="20471" y="9561"/>
                  <a:pt x="20464" y="9564"/>
                </a:cubicBezTo>
                <a:cubicBezTo>
                  <a:pt x="20440" y="9564"/>
                  <a:pt x="20440" y="9588"/>
                  <a:pt x="20440" y="9612"/>
                </a:cubicBezTo>
                <a:cubicBezTo>
                  <a:pt x="20476" y="9683"/>
                  <a:pt x="20511" y="9753"/>
                  <a:pt x="20535" y="9824"/>
                </a:cubicBezTo>
                <a:cubicBezTo>
                  <a:pt x="20547" y="9848"/>
                  <a:pt x="20558" y="9848"/>
                  <a:pt x="20571" y="9848"/>
                </a:cubicBezTo>
                <a:lnTo>
                  <a:pt x="20582" y="9848"/>
                </a:lnTo>
                <a:cubicBezTo>
                  <a:pt x="20606" y="9837"/>
                  <a:pt x="20618" y="9824"/>
                  <a:pt x="20606" y="9801"/>
                </a:cubicBezTo>
                <a:cubicBezTo>
                  <a:pt x="20571" y="9730"/>
                  <a:pt x="20547" y="9659"/>
                  <a:pt x="20511" y="9577"/>
                </a:cubicBezTo>
                <a:cubicBezTo>
                  <a:pt x="20503" y="9568"/>
                  <a:pt x="20495" y="9560"/>
                  <a:pt x="20482" y="956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3"/>
          <p:cNvSpPr/>
          <p:nvPr/>
        </p:nvSpPr>
        <p:spPr>
          <a:xfrm rot="-8100000">
            <a:off x="5171240" y="-343317"/>
            <a:ext cx="4244706" cy="2301787"/>
          </a:xfrm>
          <a:custGeom>
            <a:avLst/>
            <a:gdLst/>
            <a:ahLst/>
            <a:cxnLst/>
            <a:rect l="l" t="t" r="r" b="b"/>
            <a:pathLst>
              <a:path w="26140" h="14175" extrusionOk="0">
                <a:moveTo>
                  <a:pt x="19377" y="0"/>
                </a:moveTo>
                <a:cubicBezTo>
                  <a:pt x="19365" y="0"/>
                  <a:pt x="19341" y="24"/>
                  <a:pt x="19341" y="35"/>
                </a:cubicBezTo>
                <a:cubicBezTo>
                  <a:pt x="19341" y="59"/>
                  <a:pt x="19365" y="71"/>
                  <a:pt x="19377" y="71"/>
                </a:cubicBezTo>
                <a:lnTo>
                  <a:pt x="19625" y="71"/>
                </a:lnTo>
                <a:cubicBezTo>
                  <a:pt x="19637" y="71"/>
                  <a:pt x="19661" y="59"/>
                  <a:pt x="19661" y="35"/>
                </a:cubicBezTo>
                <a:cubicBezTo>
                  <a:pt x="19661" y="24"/>
                  <a:pt x="19637" y="0"/>
                  <a:pt x="19625" y="0"/>
                </a:cubicBezTo>
                <a:close/>
                <a:moveTo>
                  <a:pt x="19861" y="0"/>
                </a:moveTo>
                <a:cubicBezTo>
                  <a:pt x="19838" y="0"/>
                  <a:pt x="19826" y="24"/>
                  <a:pt x="19826" y="35"/>
                </a:cubicBezTo>
                <a:cubicBezTo>
                  <a:pt x="19826" y="59"/>
                  <a:pt x="19838" y="71"/>
                  <a:pt x="19861" y="83"/>
                </a:cubicBezTo>
                <a:lnTo>
                  <a:pt x="20098" y="83"/>
                </a:lnTo>
                <a:cubicBezTo>
                  <a:pt x="20121" y="83"/>
                  <a:pt x="20134" y="71"/>
                  <a:pt x="20134" y="48"/>
                </a:cubicBezTo>
                <a:cubicBezTo>
                  <a:pt x="20134" y="35"/>
                  <a:pt x="20121" y="12"/>
                  <a:pt x="20098" y="12"/>
                </a:cubicBezTo>
                <a:cubicBezTo>
                  <a:pt x="20016" y="12"/>
                  <a:pt x="19945" y="12"/>
                  <a:pt x="19861" y="0"/>
                </a:cubicBezTo>
                <a:close/>
                <a:moveTo>
                  <a:pt x="19141" y="12"/>
                </a:moveTo>
                <a:cubicBezTo>
                  <a:pt x="19057" y="12"/>
                  <a:pt x="18975" y="24"/>
                  <a:pt x="18904" y="24"/>
                </a:cubicBezTo>
                <a:cubicBezTo>
                  <a:pt x="18881" y="24"/>
                  <a:pt x="18868" y="48"/>
                  <a:pt x="18868" y="59"/>
                </a:cubicBezTo>
                <a:cubicBezTo>
                  <a:pt x="18868" y="83"/>
                  <a:pt x="18881" y="95"/>
                  <a:pt x="18904" y="95"/>
                </a:cubicBezTo>
                <a:cubicBezTo>
                  <a:pt x="18987" y="95"/>
                  <a:pt x="19057" y="83"/>
                  <a:pt x="19141" y="83"/>
                </a:cubicBezTo>
                <a:cubicBezTo>
                  <a:pt x="19164" y="83"/>
                  <a:pt x="19176" y="71"/>
                  <a:pt x="19176" y="48"/>
                </a:cubicBezTo>
                <a:cubicBezTo>
                  <a:pt x="19176" y="24"/>
                  <a:pt x="19164" y="12"/>
                  <a:pt x="19141" y="12"/>
                </a:cubicBezTo>
                <a:close/>
                <a:moveTo>
                  <a:pt x="20347" y="24"/>
                </a:moveTo>
                <a:cubicBezTo>
                  <a:pt x="20323" y="24"/>
                  <a:pt x="20299" y="35"/>
                  <a:pt x="20299" y="59"/>
                </a:cubicBezTo>
                <a:cubicBezTo>
                  <a:pt x="20299" y="83"/>
                  <a:pt x="20323" y="95"/>
                  <a:pt x="20334" y="95"/>
                </a:cubicBezTo>
                <a:cubicBezTo>
                  <a:pt x="20417" y="106"/>
                  <a:pt x="20500" y="106"/>
                  <a:pt x="20571" y="119"/>
                </a:cubicBezTo>
                <a:lnTo>
                  <a:pt x="20583" y="119"/>
                </a:lnTo>
                <a:cubicBezTo>
                  <a:pt x="20594" y="119"/>
                  <a:pt x="20607" y="106"/>
                  <a:pt x="20618" y="83"/>
                </a:cubicBezTo>
                <a:cubicBezTo>
                  <a:pt x="20618" y="71"/>
                  <a:pt x="20607" y="48"/>
                  <a:pt x="20583" y="48"/>
                </a:cubicBezTo>
                <a:cubicBezTo>
                  <a:pt x="20500" y="35"/>
                  <a:pt x="20417" y="35"/>
                  <a:pt x="20347" y="24"/>
                </a:cubicBezTo>
                <a:close/>
                <a:moveTo>
                  <a:pt x="18656" y="48"/>
                </a:moveTo>
                <a:cubicBezTo>
                  <a:pt x="18585" y="48"/>
                  <a:pt x="18502" y="59"/>
                  <a:pt x="18419" y="71"/>
                </a:cubicBezTo>
                <a:cubicBezTo>
                  <a:pt x="18408" y="71"/>
                  <a:pt x="18384" y="95"/>
                  <a:pt x="18395" y="106"/>
                </a:cubicBezTo>
                <a:cubicBezTo>
                  <a:pt x="18395" y="130"/>
                  <a:pt x="18408" y="142"/>
                  <a:pt x="18431" y="142"/>
                </a:cubicBezTo>
                <a:cubicBezTo>
                  <a:pt x="18514" y="130"/>
                  <a:pt x="18585" y="119"/>
                  <a:pt x="18668" y="119"/>
                </a:cubicBezTo>
                <a:cubicBezTo>
                  <a:pt x="18691" y="119"/>
                  <a:pt x="18703" y="95"/>
                  <a:pt x="18703" y="71"/>
                </a:cubicBezTo>
                <a:cubicBezTo>
                  <a:pt x="18703" y="59"/>
                  <a:pt x="18679" y="48"/>
                  <a:pt x="18656" y="48"/>
                </a:cubicBezTo>
                <a:close/>
                <a:moveTo>
                  <a:pt x="20819" y="71"/>
                </a:moveTo>
                <a:cubicBezTo>
                  <a:pt x="20796" y="71"/>
                  <a:pt x="20783" y="83"/>
                  <a:pt x="20783" y="106"/>
                </a:cubicBezTo>
                <a:cubicBezTo>
                  <a:pt x="20783" y="119"/>
                  <a:pt x="20796" y="142"/>
                  <a:pt x="20807" y="142"/>
                </a:cubicBezTo>
                <a:cubicBezTo>
                  <a:pt x="20890" y="154"/>
                  <a:pt x="20973" y="154"/>
                  <a:pt x="21056" y="166"/>
                </a:cubicBezTo>
                <a:cubicBezTo>
                  <a:pt x="21067" y="166"/>
                  <a:pt x="21091" y="154"/>
                  <a:pt x="21091" y="142"/>
                </a:cubicBezTo>
                <a:cubicBezTo>
                  <a:pt x="21091" y="119"/>
                  <a:pt x="21079" y="95"/>
                  <a:pt x="21056" y="95"/>
                </a:cubicBezTo>
                <a:cubicBezTo>
                  <a:pt x="20973" y="83"/>
                  <a:pt x="20902" y="83"/>
                  <a:pt x="20819" y="71"/>
                </a:cubicBezTo>
                <a:close/>
                <a:moveTo>
                  <a:pt x="18199" y="102"/>
                </a:moveTo>
                <a:cubicBezTo>
                  <a:pt x="18194" y="102"/>
                  <a:pt x="18189" y="103"/>
                  <a:pt x="18183" y="106"/>
                </a:cubicBezTo>
                <a:cubicBezTo>
                  <a:pt x="18100" y="119"/>
                  <a:pt x="18029" y="130"/>
                  <a:pt x="17946" y="142"/>
                </a:cubicBezTo>
                <a:cubicBezTo>
                  <a:pt x="17923" y="142"/>
                  <a:pt x="17911" y="166"/>
                  <a:pt x="17923" y="177"/>
                </a:cubicBezTo>
                <a:cubicBezTo>
                  <a:pt x="17923" y="201"/>
                  <a:pt x="17935" y="213"/>
                  <a:pt x="17959" y="213"/>
                </a:cubicBezTo>
                <a:cubicBezTo>
                  <a:pt x="18041" y="201"/>
                  <a:pt x="18112" y="190"/>
                  <a:pt x="18195" y="177"/>
                </a:cubicBezTo>
                <a:cubicBezTo>
                  <a:pt x="18219" y="166"/>
                  <a:pt x="18230" y="154"/>
                  <a:pt x="18230" y="130"/>
                </a:cubicBezTo>
                <a:cubicBezTo>
                  <a:pt x="18222" y="113"/>
                  <a:pt x="18213" y="102"/>
                  <a:pt x="18199" y="102"/>
                </a:cubicBezTo>
                <a:close/>
                <a:moveTo>
                  <a:pt x="21292" y="130"/>
                </a:moveTo>
                <a:cubicBezTo>
                  <a:pt x="21280" y="130"/>
                  <a:pt x="21256" y="142"/>
                  <a:pt x="21256" y="166"/>
                </a:cubicBezTo>
                <a:cubicBezTo>
                  <a:pt x="21256" y="177"/>
                  <a:pt x="21269" y="201"/>
                  <a:pt x="21292" y="201"/>
                </a:cubicBezTo>
                <a:cubicBezTo>
                  <a:pt x="21363" y="213"/>
                  <a:pt x="21445" y="225"/>
                  <a:pt x="21529" y="237"/>
                </a:cubicBezTo>
                <a:cubicBezTo>
                  <a:pt x="21540" y="237"/>
                  <a:pt x="21564" y="225"/>
                  <a:pt x="21564" y="201"/>
                </a:cubicBezTo>
                <a:cubicBezTo>
                  <a:pt x="21564" y="190"/>
                  <a:pt x="21552" y="166"/>
                  <a:pt x="21529" y="166"/>
                </a:cubicBezTo>
                <a:cubicBezTo>
                  <a:pt x="21458" y="154"/>
                  <a:pt x="21375" y="142"/>
                  <a:pt x="21292" y="130"/>
                </a:cubicBezTo>
                <a:close/>
                <a:moveTo>
                  <a:pt x="17727" y="185"/>
                </a:moveTo>
                <a:cubicBezTo>
                  <a:pt x="17722" y="185"/>
                  <a:pt x="17716" y="186"/>
                  <a:pt x="17710" y="190"/>
                </a:cubicBezTo>
                <a:cubicBezTo>
                  <a:pt x="17628" y="201"/>
                  <a:pt x="17557" y="213"/>
                  <a:pt x="17473" y="237"/>
                </a:cubicBezTo>
                <a:cubicBezTo>
                  <a:pt x="17462" y="237"/>
                  <a:pt x="17450" y="261"/>
                  <a:pt x="17450" y="284"/>
                </a:cubicBezTo>
                <a:cubicBezTo>
                  <a:pt x="17450" y="296"/>
                  <a:pt x="17462" y="308"/>
                  <a:pt x="17486" y="308"/>
                </a:cubicBezTo>
                <a:lnTo>
                  <a:pt x="17497" y="308"/>
                </a:lnTo>
                <a:cubicBezTo>
                  <a:pt x="17568" y="284"/>
                  <a:pt x="17651" y="272"/>
                  <a:pt x="17722" y="248"/>
                </a:cubicBezTo>
                <a:cubicBezTo>
                  <a:pt x="17746" y="248"/>
                  <a:pt x="17757" y="237"/>
                  <a:pt x="17757" y="213"/>
                </a:cubicBezTo>
                <a:cubicBezTo>
                  <a:pt x="17749" y="196"/>
                  <a:pt x="17740" y="185"/>
                  <a:pt x="17727" y="185"/>
                </a:cubicBezTo>
                <a:close/>
                <a:moveTo>
                  <a:pt x="21776" y="201"/>
                </a:moveTo>
                <a:cubicBezTo>
                  <a:pt x="21753" y="201"/>
                  <a:pt x="21729" y="213"/>
                  <a:pt x="21729" y="237"/>
                </a:cubicBezTo>
                <a:cubicBezTo>
                  <a:pt x="21729" y="261"/>
                  <a:pt x="21742" y="272"/>
                  <a:pt x="21753" y="272"/>
                </a:cubicBezTo>
                <a:cubicBezTo>
                  <a:pt x="21836" y="296"/>
                  <a:pt x="21918" y="308"/>
                  <a:pt x="21989" y="319"/>
                </a:cubicBezTo>
                <a:lnTo>
                  <a:pt x="22002" y="319"/>
                </a:lnTo>
                <a:cubicBezTo>
                  <a:pt x="22013" y="319"/>
                  <a:pt x="22037" y="308"/>
                  <a:pt x="22037" y="296"/>
                </a:cubicBezTo>
                <a:cubicBezTo>
                  <a:pt x="22037" y="272"/>
                  <a:pt x="22025" y="248"/>
                  <a:pt x="22002" y="248"/>
                </a:cubicBezTo>
                <a:cubicBezTo>
                  <a:pt x="21931" y="237"/>
                  <a:pt x="21847" y="225"/>
                  <a:pt x="21776" y="201"/>
                </a:cubicBezTo>
                <a:close/>
                <a:moveTo>
                  <a:pt x="17255" y="291"/>
                </a:moveTo>
                <a:cubicBezTo>
                  <a:pt x="17250" y="291"/>
                  <a:pt x="17243" y="293"/>
                  <a:pt x="17237" y="296"/>
                </a:cubicBezTo>
                <a:cubicBezTo>
                  <a:pt x="17166" y="319"/>
                  <a:pt x="17084" y="332"/>
                  <a:pt x="17013" y="355"/>
                </a:cubicBezTo>
                <a:cubicBezTo>
                  <a:pt x="16989" y="367"/>
                  <a:pt x="16977" y="390"/>
                  <a:pt x="16989" y="402"/>
                </a:cubicBezTo>
                <a:cubicBezTo>
                  <a:pt x="16989" y="426"/>
                  <a:pt x="17001" y="426"/>
                  <a:pt x="17024" y="426"/>
                </a:cubicBezTo>
                <a:lnTo>
                  <a:pt x="17036" y="426"/>
                </a:lnTo>
                <a:cubicBezTo>
                  <a:pt x="17107" y="402"/>
                  <a:pt x="17178" y="379"/>
                  <a:pt x="17261" y="367"/>
                </a:cubicBezTo>
                <a:cubicBezTo>
                  <a:pt x="17284" y="355"/>
                  <a:pt x="17297" y="343"/>
                  <a:pt x="17284" y="319"/>
                </a:cubicBezTo>
                <a:cubicBezTo>
                  <a:pt x="17284" y="302"/>
                  <a:pt x="17271" y="291"/>
                  <a:pt x="17255" y="291"/>
                </a:cubicBezTo>
                <a:close/>
                <a:moveTo>
                  <a:pt x="22238" y="296"/>
                </a:moveTo>
                <a:cubicBezTo>
                  <a:pt x="22226" y="296"/>
                  <a:pt x="22202" y="308"/>
                  <a:pt x="22202" y="332"/>
                </a:cubicBezTo>
                <a:cubicBezTo>
                  <a:pt x="22191" y="343"/>
                  <a:pt x="22202" y="367"/>
                  <a:pt x="22226" y="367"/>
                </a:cubicBezTo>
                <a:cubicBezTo>
                  <a:pt x="22309" y="390"/>
                  <a:pt x="22380" y="402"/>
                  <a:pt x="22462" y="426"/>
                </a:cubicBezTo>
                <a:lnTo>
                  <a:pt x="22474" y="426"/>
                </a:lnTo>
                <a:cubicBezTo>
                  <a:pt x="22486" y="426"/>
                  <a:pt x="22498" y="414"/>
                  <a:pt x="22509" y="390"/>
                </a:cubicBezTo>
                <a:cubicBezTo>
                  <a:pt x="22509" y="379"/>
                  <a:pt x="22498" y="355"/>
                  <a:pt x="22474" y="355"/>
                </a:cubicBezTo>
                <a:cubicBezTo>
                  <a:pt x="22404" y="332"/>
                  <a:pt x="22320" y="319"/>
                  <a:pt x="22238" y="296"/>
                </a:cubicBezTo>
                <a:close/>
                <a:moveTo>
                  <a:pt x="22711" y="402"/>
                </a:moveTo>
                <a:cubicBezTo>
                  <a:pt x="22687" y="402"/>
                  <a:pt x="22675" y="414"/>
                  <a:pt x="22664" y="426"/>
                </a:cubicBezTo>
                <a:cubicBezTo>
                  <a:pt x="22664" y="450"/>
                  <a:pt x="22675" y="473"/>
                  <a:pt x="22699" y="473"/>
                </a:cubicBezTo>
                <a:cubicBezTo>
                  <a:pt x="22770" y="497"/>
                  <a:pt x="22853" y="508"/>
                  <a:pt x="22924" y="532"/>
                </a:cubicBezTo>
                <a:lnTo>
                  <a:pt x="22935" y="532"/>
                </a:lnTo>
                <a:cubicBezTo>
                  <a:pt x="22947" y="532"/>
                  <a:pt x="22971" y="521"/>
                  <a:pt x="22971" y="508"/>
                </a:cubicBezTo>
                <a:cubicBezTo>
                  <a:pt x="22971" y="485"/>
                  <a:pt x="22959" y="473"/>
                  <a:pt x="22947" y="461"/>
                </a:cubicBezTo>
                <a:cubicBezTo>
                  <a:pt x="22864" y="437"/>
                  <a:pt x="22793" y="426"/>
                  <a:pt x="22711" y="402"/>
                </a:cubicBezTo>
                <a:close/>
                <a:moveTo>
                  <a:pt x="16796" y="433"/>
                </a:moveTo>
                <a:cubicBezTo>
                  <a:pt x="16790" y="433"/>
                  <a:pt x="16783" y="434"/>
                  <a:pt x="16776" y="437"/>
                </a:cubicBezTo>
                <a:cubicBezTo>
                  <a:pt x="16705" y="461"/>
                  <a:pt x="16635" y="485"/>
                  <a:pt x="16551" y="508"/>
                </a:cubicBezTo>
                <a:cubicBezTo>
                  <a:pt x="16540" y="521"/>
                  <a:pt x="16528" y="544"/>
                  <a:pt x="16528" y="556"/>
                </a:cubicBezTo>
                <a:cubicBezTo>
                  <a:pt x="16540" y="568"/>
                  <a:pt x="16551" y="579"/>
                  <a:pt x="16564" y="579"/>
                </a:cubicBezTo>
                <a:lnTo>
                  <a:pt x="16575" y="579"/>
                </a:lnTo>
                <a:cubicBezTo>
                  <a:pt x="16658" y="556"/>
                  <a:pt x="16729" y="521"/>
                  <a:pt x="16800" y="497"/>
                </a:cubicBezTo>
                <a:cubicBezTo>
                  <a:pt x="16824" y="497"/>
                  <a:pt x="16835" y="473"/>
                  <a:pt x="16824" y="450"/>
                </a:cubicBezTo>
                <a:cubicBezTo>
                  <a:pt x="16824" y="441"/>
                  <a:pt x="16812" y="433"/>
                  <a:pt x="16796" y="433"/>
                </a:cubicBezTo>
                <a:close/>
                <a:moveTo>
                  <a:pt x="23171" y="521"/>
                </a:moveTo>
                <a:cubicBezTo>
                  <a:pt x="23160" y="521"/>
                  <a:pt x="23136" y="532"/>
                  <a:pt x="23136" y="544"/>
                </a:cubicBezTo>
                <a:cubicBezTo>
                  <a:pt x="23124" y="568"/>
                  <a:pt x="23136" y="592"/>
                  <a:pt x="23160" y="592"/>
                </a:cubicBezTo>
                <a:cubicBezTo>
                  <a:pt x="23231" y="615"/>
                  <a:pt x="23313" y="639"/>
                  <a:pt x="23384" y="663"/>
                </a:cubicBezTo>
                <a:lnTo>
                  <a:pt x="23397" y="663"/>
                </a:lnTo>
                <a:cubicBezTo>
                  <a:pt x="23408" y="663"/>
                  <a:pt x="23432" y="650"/>
                  <a:pt x="23432" y="639"/>
                </a:cubicBezTo>
                <a:cubicBezTo>
                  <a:pt x="23432" y="615"/>
                  <a:pt x="23420" y="592"/>
                  <a:pt x="23408" y="592"/>
                </a:cubicBezTo>
                <a:cubicBezTo>
                  <a:pt x="23326" y="568"/>
                  <a:pt x="23255" y="544"/>
                  <a:pt x="23171" y="521"/>
                </a:cubicBezTo>
                <a:close/>
                <a:moveTo>
                  <a:pt x="16347" y="598"/>
                </a:moveTo>
                <a:cubicBezTo>
                  <a:pt x="16341" y="598"/>
                  <a:pt x="16334" y="600"/>
                  <a:pt x="16327" y="603"/>
                </a:cubicBezTo>
                <a:cubicBezTo>
                  <a:pt x="16256" y="627"/>
                  <a:pt x="16185" y="663"/>
                  <a:pt x="16114" y="698"/>
                </a:cubicBezTo>
                <a:cubicBezTo>
                  <a:pt x="16091" y="698"/>
                  <a:pt x="16078" y="721"/>
                  <a:pt x="16091" y="745"/>
                </a:cubicBezTo>
                <a:cubicBezTo>
                  <a:pt x="16102" y="757"/>
                  <a:pt x="16114" y="757"/>
                  <a:pt x="16126" y="757"/>
                </a:cubicBezTo>
                <a:lnTo>
                  <a:pt x="16138" y="757"/>
                </a:lnTo>
                <a:cubicBezTo>
                  <a:pt x="16209" y="721"/>
                  <a:pt x="16280" y="698"/>
                  <a:pt x="16362" y="663"/>
                </a:cubicBezTo>
                <a:cubicBezTo>
                  <a:pt x="16374" y="663"/>
                  <a:pt x="16386" y="639"/>
                  <a:pt x="16374" y="615"/>
                </a:cubicBezTo>
                <a:cubicBezTo>
                  <a:pt x="16374" y="607"/>
                  <a:pt x="16363" y="598"/>
                  <a:pt x="16347" y="598"/>
                </a:cubicBezTo>
                <a:close/>
                <a:moveTo>
                  <a:pt x="23621" y="658"/>
                </a:moveTo>
                <a:cubicBezTo>
                  <a:pt x="23610" y="658"/>
                  <a:pt x="23597" y="669"/>
                  <a:pt x="23597" y="686"/>
                </a:cubicBezTo>
                <a:cubicBezTo>
                  <a:pt x="23586" y="698"/>
                  <a:pt x="23597" y="721"/>
                  <a:pt x="23621" y="721"/>
                </a:cubicBezTo>
                <a:cubicBezTo>
                  <a:pt x="23692" y="745"/>
                  <a:pt x="23763" y="768"/>
                  <a:pt x="23846" y="792"/>
                </a:cubicBezTo>
                <a:lnTo>
                  <a:pt x="23857" y="792"/>
                </a:lnTo>
                <a:cubicBezTo>
                  <a:pt x="23869" y="792"/>
                  <a:pt x="23881" y="792"/>
                  <a:pt x="23893" y="768"/>
                </a:cubicBezTo>
                <a:cubicBezTo>
                  <a:pt x="23893" y="757"/>
                  <a:pt x="23881" y="733"/>
                  <a:pt x="23869" y="721"/>
                </a:cubicBezTo>
                <a:cubicBezTo>
                  <a:pt x="23786" y="698"/>
                  <a:pt x="23715" y="674"/>
                  <a:pt x="23633" y="663"/>
                </a:cubicBezTo>
                <a:cubicBezTo>
                  <a:pt x="23630" y="659"/>
                  <a:pt x="23626" y="658"/>
                  <a:pt x="23621" y="658"/>
                </a:cubicBezTo>
                <a:close/>
                <a:moveTo>
                  <a:pt x="24082" y="800"/>
                </a:moveTo>
                <a:cubicBezTo>
                  <a:pt x="24070" y="800"/>
                  <a:pt x="24055" y="811"/>
                  <a:pt x="24046" y="828"/>
                </a:cubicBezTo>
                <a:cubicBezTo>
                  <a:pt x="24046" y="839"/>
                  <a:pt x="24059" y="863"/>
                  <a:pt x="24070" y="863"/>
                </a:cubicBezTo>
                <a:cubicBezTo>
                  <a:pt x="24153" y="899"/>
                  <a:pt x="24224" y="923"/>
                  <a:pt x="24295" y="946"/>
                </a:cubicBezTo>
                <a:lnTo>
                  <a:pt x="24306" y="946"/>
                </a:lnTo>
                <a:cubicBezTo>
                  <a:pt x="24330" y="946"/>
                  <a:pt x="24342" y="934"/>
                  <a:pt x="24342" y="923"/>
                </a:cubicBezTo>
                <a:cubicBezTo>
                  <a:pt x="24354" y="899"/>
                  <a:pt x="24342" y="887"/>
                  <a:pt x="24319" y="875"/>
                </a:cubicBezTo>
                <a:cubicBezTo>
                  <a:pt x="24248" y="852"/>
                  <a:pt x="24164" y="828"/>
                  <a:pt x="24094" y="804"/>
                </a:cubicBezTo>
                <a:cubicBezTo>
                  <a:pt x="24090" y="801"/>
                  <a:pt x="24087" y="800"/>
                  <a:pt x="24082" y="800"/>
                </a:cubicBezTo>
                <a:close/>
                <a:moveTo>
                  <a:pt x="15889" y="792"/>
                </a:moveTo>
                <a:lnTo>
                  <a:pt x="15676" y="899"/>
                </a:lnTo>
                <a:cubicBezTo>
                  <a:pt x="15665" y="910"/>
                  <a:pt x="15653" y="934"/>
                  <a:pt x="15665" y="958"/>
                </a:cubicBezTo>
                <a:cubicBezTo>
                  <a:pt x="15665" y="970"/>
                  <a:pt x="15676" y="970"/>
                  <a:pt x="15689" y="970"/>
                </a:cubicBezTo>
                <a:lnTo>
                  <a:pt x="15712" y="970"/>
                </a:lnTo>
                <a:lnTo>
                  <a:pt x="15925" y="863"/>
                </a:lnTo>
                <a:cubicBezTo>
                  <a:pt x="15937" y="852"/>
                  <a:pt x="15949" y="828"/>
                  <a:pt x="15937" y="816"/>
                </a:cubicBezTo>
                <a:cubicBezTo>
                  <a:pt x="15925" y="792"/>
                  <a:pt x="15913" y="792"/>
                  <a:pt x="15889" y="792"/>
                </a:cubicBezTo>
                <a:close/>
                <a:moveTo>
                  <a:pt x="24537" y="953"/>
                </a:moveTo>
                <a:cubicBezTo>
                  <a:pt x="24521" y="953"/>
                  <a:pt x="24508" y="964"/>
                  <a:pt x="24508" y="981"/>
                </a:cubicBezTo>
                <a:cubicBezTo>
                  <a:pt x="24495" y="994"/>
                  <a:pt x="24508" y="1017"/>
                  <a:pt x="24531" y="1017"/>
                </a:cubicBezTo>
                <a:cubicBezTo>
                  <a:pt x="24602" y="1052"/>
                  <a:pt x="24673" y="1076"/>
                  <a:pt x="24756" y="1099"/>
                </a:cubicBezTo>
                <a:lnTo>
                  <a:pt x="24768" y="1099"/>
                </a:lnTo>
                <a:cubicBezTo>
                  <a:pt x="24779" y="1099"/>
                  <a:pt x="24792" y="1099"/>
                  <a:pt x="24792" y="1076"/>
                </a:cubicBezTo>
                <a:cubicBezTo>
                  <a:pt x="24803" y="1064"/>
                  <a:pt x="24792" y="1041"/>
                  <a:pt x="24779" y="1041"/>
                </a:cubicBezTo>
                <a:cubicBezTo>
                  <a:pt x="24697" y="1005"/>
                  <a:pt x="24626" y="981"/>
                  <a:pt x="24555" y="958"/>
                </a:cubicBezTo>
                <a:cubicBezTo>
                  <a:pt x="24549" y="955"/>
                  <a:pt x="24542" y="953"/>
                  <a:pt x="24537" y="953"/>
                </a:cubicBezTo>
                <a:close/>
                <a:moveTo>
                  <a:pt x="15482" y="1012"/>
                </a:moveTo>
                <a:cubicBezTo>
                  <a:pt x="15477" y="1012"/>
                  <a:pt x="15471" y="1014"/>
                  <a:pt x="15464" y="1017"/>
                </a:cubicBezTo>
                <a:cubicBezTo>
                  <a:pt x="15393" y="1064"/>
                  <a:pt x="15322" y="1099"/>
                  <a:pt x="15263" y="1147"/>
                </a:cubicBezTo>
                <a:cubicBezTo>
                  <a:pt x="15240" y="1159"/>
                  <a:pt x="15240" y="1170"/>
                  <a:pt x="15251" y="1194"/>
                </a:cubicBezTo>
                <a:cubicBezTo>
                  <a:pt x="15251" y="1206"/>
                  <a:pt x="15263" y="1206"/>
                  <a:pt x="15275" y="1206"/>
                </a:cubicBezTo>
                <a:lnTo>
                  <a:pt x="15298" y="1206"/>
                </a:lnTo>
                <a:cubicBezTo>
                  <a:pt x="15369" y="1159"/>
                  <a:pt x="15429" y="1123"/>
                  <a:pt x="15500" y="1088"/>
                </a:cubicBezTo>
                <a:cubicBezTo>
                  <a:pt x="15523" y="1076"/>
                  <a:pt x="15523" y="1052"/>
                  <a:pt x="15511" y="1029"/>
                </a:cubicBezTo>
                <a:cubicBezTo>
                  <a:pt x="15503" y="1021"/>
                  <a:pt x="15495" y="1012"/>
                  <a:pt x="15482" y="1012"/>
                </a:cubicBezTo>
                <a:close/>
                <a:moveTo>
                  <a:pt x="24984" y="1118"/>
                </a:moveTo>
                <a:cubicBezTo>
                  <a:pt x="24969" y="1118"/>
                  <a:pt x="24957" y="1127"/>
                  <a:pt x="24957" y="1135"/>
                </a:cubicBezTo>
                <a:cubicBezTo>
                  <a:pt x="24945" y="1159"/>
                  <a:pt x="24957" y="1183"/>
                  <a:pt x="24981" y="1183"/>
                </a:cubicBezTo>
                <a:cubicBezTo>
                  <a:pt x="25052" y="1218"/>
                  <a:pt x="25123" y="1241"/>
                  <a:pt x="25193" y="1265"/>
                </a:cubicBezTo>
                <a:cubicBezTo>
                  <a:pt x="25205" y="1277"/>
                  <a:pt x="25205" y="1277"/>
                  <a:pt x="25217" y="1277"/>
                </a:cubicBezTo>
                <a:cubicBezTo>
                  <a:pt x="25228" y="1277"/>
                  <a:pt x="25241" y="1265"/>
                  <a:pt x="25241" y="1254"/>
                </a:cubicBezTo>
                <a:cubicBezTo>
                  <a:pt x="25252" y="1230"/>
                  <a:pt x="25241" y="1206"/>
                  <a:pt x="25228" y="1206"/>
                </a:cubicBezTo>
                <a:cubicBezTo>
                  <a:pt x="25146" y="1170"/>
                  <a:pt x="25075" y="1147"/>
                  <a:pt x="25004" y="1123"/>
                </a:cubicBezTo>
                <a:cubicBezTo>
                  <a:pt x="24997" y="1120"/>
                  <a:pt x="24991" y="1118"/>
                  <a:pt x="24984" y="1118"/>
                </a:cubicBezTo>
                <a:close/>
                <a:moveTo>
                  <a:pt x="25454" y="1289"/>
                </a:moveTo>
                <a:cubicBezTo>
                  <a:pt x="25430" y="1289"/>
                  <a:pt x="25406" y="1289"/>
                  <a:pt x="25406" y="1312"/>
                </a:cubicBezTo>
                <a:cubicBezTo>
                  <a:pt x="25394" y="1336"/>
                  <a:pt x="25406" y="1348"/>
                  <a:pt x="25418" y="1360"/>
                </a:cubicBezTo>
                <a:cubicBezTo>
                  <a:pt x="25501" y="1383"/>
                  <a:pt x="25572" y="1419"/>
                  <a:pt x="25643" y="1443"/>
                </a:cubicBezTo>
                <a:cubicBezTo>
                  <a:pt x="25643" y="1454"/>
                  <a:pt x="25654" y="1454"/>
                  <a:pt x="25654" y="1454"/>
                </a:cubicBezTo>
                <a:cubicBezTo>
                  <a:pt x="25666" y="1454"/>
                  <a:pt x="25690" y="1443"/>
                  <a:pt x="25690" y="1430"/>
                </a:cubicBezTo>
                <a:cubicBezTo>
                  <a:pt x="25701" y="1407"/>
                  <a:pt x="25690" y="1383"/>
                  <a:pt x="25666" y="1383"/>
                </a:cubicBezTo>
                <a:cubicBezTo>
                  <a:pt x="25595" y="1348"/>
                  <a:pt x="25524" y="1325"/>
                  <a:pt x="25454" y="1289"/>
                </a:cubicBezTo>
                <a:close/>
                <a:moveTo>
                  <a:pt x="15086" y="1268"/>
                </a:moveTo>
                <a:cubicBezTo>
                  <a:pt x="15077" y="1268"/>
                  <a:pt x="15068" y="1271"/>
                  <a:pt x="15062" y="1277"/>
                </a:cubicBezTo>
                <a:cubicBezTo>
                  <a:pt x="14991" y="1312"/>
                  <a:pt x="14920" y="1360"/>
                  <a:pt x="14861" y="1407"/>
                </a:cubicBezTo>
                <a:cubicBezTo>
                  <a:pt x="14838" y="1419"/>
                  <a:pt x="14838" y="1443"/>
                  <a:pt x="14849" y="1454"/>
                </a:cubicBezTo>
                <a:cubicBezTo>
                  <a:pt x="14861" y="1466"/>
                  <a:pt x="14873" y="1478"/>
                  <a:pt x="14885" y="1478"/>
                </a:cubicBezTo>
                <a:lnTo>
                  <a:pt x="14896" y="1466"/>
                </a:lnTo>
                <a:cubicBezTo>
                  <a:pt x="14967" y="1419"/>
                  <a:pt x="15027" y="1372"/>
                  <a:pt x="15098" y="1336"/>
                </a:cubicBezTo>
                <a:cubicBezTo>
                  <a:pt x="15109" y="1325"/>
                  <a:pt x="15121" y="1301"/>
                  <a:pt x="15109" y="1277"/>
                </a:cubicBezTo>
                <a:cubicBezTo>
                  <a:pt x="15103" y="1271"/>
                  <a:pt x="15095" y="1268"/>
                  <a:pt x="15086" y="1268"/>
                </a:cubicBezTo>
                <a:close/>
                <a:moveTo>
                  <a:pt x="25878" y="1473"/>
                </a:moveTo>
                <a:cubicBezTo>
                  <a:pt x="25866" y="1473"/>
                  <a:pt x="25852" y="1481"/>
                  <a:pt x="25843" y="1490"/>
                </a:cubicBezTo>
                <a:cubicBezTo>
                  <a:pt x="25832" y="1514"/>
                  <a:pt x="25843" y="1537"/>
                  <a:pt x="25867" y="1537"/>
                </a:cubicBezTo>
                <a:cubicBezTo>
                  <a:pt x="25938" y="1572"/>
                  <a:pt x="26009" y="1596"/>
                  <a:pt x="26080" y="1632"/>
                </a:cubicBezTo>
                <a:lnTo>
                  <a:pt x="26103" y="1632"/>
                </a:lnTo>
                <a:cubicBezTo>
                  <a:pt x="26116" y="1632"/>
                  <a:pt x="26127" y="1632"/>
                  <a:pt x="26127" y="1620"/>
                </a:cubicBezTo>
                <a:cubicBezTo>
                  <a:pt x="26139" y="1596"/>
                  <a:pt x="26127" y="1572"/>
                  <a:pt x="26116" y="1572"/>
                </a:cubicBezTo>
                <a:cubicBezTo>
                  <a:pt x="26045" y="1537"/>
                  <a:pt x="25961" y="1501"/>
                  <a:pt x="25890" y="1478"/>
                </a:cubicBezTo>
                <a:cubicBezTo>
                  <a:pt x="25887" y="1474"/>
                  <a:pt x="25883" y="1473"/>
                  <a:pt x="25878" y="1473"/>
                </a:cubicBezTo>
                <a:close/>
                <a:moveTo>
                  <a:pt x="14688" y="1541"/>
                </a:moveTo>
                <a:cubicBezTo>
                  <a:pt x="14679" y="1541"/>
                  <a:pt x="14669" y="1544"/>
                  <a:pt x="14660" y="1549"/>
                </a:cubicBezTo>
                <a:cubicBezTo>
                  <a:pt x="14601" y="1596"/>
                  <a:pt x="14542" y="1656"/>
                  <a:pt x="14471" y="1703"/>
                </a:cubicBezTo>
                <a:cubicBezTo>
                  <a:pt x="14459" y="1714"/>
                  <a:pt x="14459" y="1738"/>
                  <a:pt x="14471" y="1750"/>
                </a:cubicBezTo>
                <a:cubicBezTo>
                  <a:pt x="14483" y="1761"/>
                  <a:pt x="14483" y="1761"/>
                  <a:pt x="14494" y="1761"/>
                </a:cubicBezTo>
                <a:lnTo>
                  <a:pt x="14518" y="1761"/>
                </a:lnTo>
                <a:cubicBezTo>
                  <a:pt x="14578" y="1703"/>
                  <a:pt x="14648" y="1656"/>
                  <a:pt x="14707" y="1608"/>
                </a:cubicBezTo>
                <a:cubicBezTo>
                  <a:pt x="14719" y="1596"/>
                  <a:pt x="14731" y="1572"/>
                  <a:pt x="14719" y="1561"/>
                </a:cubicBezTo>
                <a:cubicBezTo>
                  <a:pt x="14712" y="1547"/>
                  <a:pt x="14701" y="1541"/>
                  <a:pt x="14688" y="1541"/>
                </a:cubicBezTo>
                <a:close/>
                <a:moveTo>
                  <a:pt x="14317" y="1848"/>
                </a:moveTo>
                <a:cubicBezTo>
                  <a:pt x="14308" y="1848"/>
                  <a:pt x="14299" y="1850"/>
                  <a:pt x="14294" y="1856"/>
                </a:cubicBezTo>
                <a:cubicBezTo>
                  <a:pt x="14234" y="1903"/>
                  <a:pt x="14176" y="1963"/>
                  <a:pt x="14116" y="2022"/>
                </a:cubicBezTo>
                <a:cubicBezTo>
                  <a:pt x="14105" y="2034"/>
                  <a:pt x="14092" y="2057"/>
                  <a:pt x="14116" y="2069"/>
                </a:cubicBezTo>
                <a:cubicBezTo>
                  <a:pt x="14116" y="2081"/>
                  <a:pt x="14128" y="2081"/>
                  <a:pt x="14140" y="2081"/>
                </a:cubicBezTo>
                <a:cubicBezTo>
                  <a:pt x="14152" y="2081"/>
                  <a:pt x="14152" y="2081"/>
                  <a:pt x="14163" y="2069"/>
                </a:cubicBezTo>
                <a:cubicBezTo>
                  <a:pt x="14223" y="2022"/>
                  <a:pt x="14282" y="1963"/>
                  <a:pt x="14341" y="1916"/>
                </a:cubicBezTo>
                <a:cubicBezTo>
                  <a:pt x="14352" y="1892"/>
                  <a:pt x="14352" y="1880"/>
                  <a:pt x="14341" y="1856"/>
                </a:cubicBezTo>
                <a:cubicBezTo>
                  <a:pt x="14335" y="1850"/>
                  <a:pt x="14326" y="1848"/>
                  <a:pt x="14317" y="1848"/>
                </a:cubicBezTo>
                <a:close/>
                <a:moveTo>
                  <a:pt x="13962" y="2179"/>
                </a:moveTo>
                <a:cubicBezTo>
                  <a:pt x="13954" y="2179"/>
                  <a:pt x="13945" y="2181"/>
                  <a:pt x="13939" y="2187"/>
                </a:cubicBezTo>
                <a:lnTo>
                  <a:pt x="13774" y="2353"/>
                </a:lnTo>
                <a:cubicBezTo>
                  <a:pt x="13761" y="2376"/>
                  <a:pt x="13761" y="2400"/>
                  <a:pt x="13774" y="2412"/>
                </a:cubicBezTo>
                <a:lnTo>
                  <a:pt x="13821" y="2412"/>
                </a:lnTo>
                <a:cubicBezTo>
                  <a:pt x="13880" y="2353"/>
                  <a:pt x="13939" y="2294"/>
                  <a:pt x="13986" y="2234"/>
                </a:cubicBezTo>
                <a:cubicBezTo>
                  <a:pt x="14010" y="2223"/>
                  <a:pt x="14010" y="2199"/>
                  <a:pt x="13986" y="2187"/>
                </a:cubicBezTo>
                <a:cubicBezTo>
                  <a:pt x="13980" y="2181"/>
                  <a:pt x="13971" y="2179"/>
                  <a:pt x="13962" y="2179"/>
                </a:cubicBezTo>
                <a:close/>
                <a:moveTo>
                  <a:pt x="13631" y="2521"/>
                </a:moveTo>
                <a:cubicBezTo>
                  <a:pt x="13623" y="2521"/>
                  <a:pt x="13614" y="2524"/>
                  <a:pt x="13608" y="2530"/>
                </a:cubicBezTo>
                <a:cubicBezTo>
                  <a:pt x="13561" y="2589"/>
                  <a:pt x="13501" y="2660"/>
                  <a:pt x="13454" y="2720"/>
                </a:cubicBezTo>
                <a:cubicBezTo>
                  <a:pt x="13443" y="2731"/>
                  <a:pt x="13443" y="2755"/>
                  <a:pt x="13454" y="2767"/>
                </a:cubicBezTo>
                <a:cubicBezTo>
                  <a:pt x="13466" y="2778"/>
                  <a:pt x="13478" y="2778"/>
                  <a:pt x="13478" y="2778"/>
                </a:cubicBezTo>
                <a:cubicBezTo>
                  <a:pt x="13490" y="2778"/>
                  <a:pt x="13501" y="2767"/>
                  <a:pt x="13514" y="2767"/>
                </a:cubicBezTo>
                <a:cubicBezTo>
                  <a:pt x="13561" y="2707"/>
                  <a:pt x="13608" y="2636"/>
                  <a:pt x="13667" y="2578"/>
                </a:cubicBezTo>
                <a:cubicBezTo>
                  <a:pt x="13679" y="2565"/>
                  <a:pt x="13679" y="2542"/>
                  <a:pt x="13655" y="2530"/>
                </a:cubicBezTo>
                <a:cubicBezTo>
                  <a:pt x="13649" y="2524"/>
                  <a:pt x="13640" y="2521"/>
                  <a:pt x="13631" y="2521"/>
                </a:cubicBezTo>
                <a:close/>
                <a:moveTo>
                  <a:pt x="13329" y="2889"/>
                </a:moveTo>
                <a:cubicBezTo>
                  <a:pt x="13318" y="2889"/>
                  <a:pt x="13307" y="2895"/>
                  <a:pt x="13301" y="2909"/>
                </a:cubicBezTo>
                <a:cubicBezTo>
                  <a:pt x="13253" y="2967"/>
                  <a:pt x="13206" y="3027"/>
                  <a:pt x="13159" y="3098"/>
                </a:cubicBezTo>
                <a:cubicBezTo>
                  <a:pt x="13147" y="3109"/>
                  <a:pt x="13147" y="3133"/>
                  <a:pt x="13159" y="3145"/>
                </a:cubicBezTo>
                <a:cubicBezTo>
                  <a:pt x="13170" y="3156"/>
                  <a:pt x="13183" y="3156"/>
                  <a:pt x="13183" y="3156"/>
                </a:cubicBezTo>
                <a:cubicBezTo>
                  <a:pt x="13194" y="3156"/>
                  <a:pt x="13206" y="3145"/>
                  <a:pt x="13218" y="3133"/>
                </a:cubicBezTo>
                <a:cubicBezTo>
                  <a:pt x="13265" y="3074"/>
                  <a:pt x="13312" y="3015"/>
                  <a:pt x="13359" y="2944"/>
                </a:cubicBezTo>
                <a:cubicBezTo>
                  <a:pt x="13372" y="2932"/>
                  <a:pt x="13372" y="2909"/>
                  <a:pt x="13348" y="2896"/>
                </a:cubicBezTo>
                <a:cubicBezTo>
                  <a:pt x="13343" y="2892"/>
                  <a:pt x="13336" y="2889"/>
                  <a:pt x="13329" y="2889"/>
                </a:cubicBezTo>
                <a:close/>
                <a:moveTo>
                  <a:pt x="13040" y="3278"/>
                </a:moveTo>
                <a:cubicBezTo>
                  <a:pt x="13031" y="3278"/>
                  <a:pt x="13023" y="3281"/>
                  <a:pt x="13017" y="3287"/>
                </a:cubicBezTo>
                <a:cubicBezTo>
                  <a:pt x="12970" y="3358"/>
                  <a:pt x="12922" y="3429"/>
                  <a:pt x="12887" y="3487"/>
                </a:cubicBezTo>
                <a:cubicBezTo>
                  <a:pt x="12875" y="3511"/>
                  <a:pt x="12875" y="3535"/>
                  <a:pt x="12899" y="3547"/>
                </a:cubicBezTo>
                <a:lnTo>
                  <a:pt x="12910" y="3547"/>
                </a:lnTo>
                <a:cubicBezTo>
                  <a:pt x="12922" y="3547"/>
                  <a:pt x="12934" y="3547"/>
                  <a:pt x="12946" y="3535"/>
                </a:cubicBezTo>
                <a:cubicBezTo>
                  <a:pt x="12981" y="3464"/>
                  <a:pt x="13028" y="3393"/>
                  <a:pt x="13076" y="3334"/>
                </a:cubicBezTo>
                <a:cubicBezTo>
                  <a:pt x="13088" y="3322"/>
                  <a:pt x="13088" y="3298"/>
                  <a:pt x="13064" y="3287"/>
                </a:cubicBezTo>
                <a:cubicBezTo>
                  <a:pt x="13058" y="3281"/>
                  <a:pt x="13049" y="3278"/>
                  <a:pt x="13040" y="3278"/>
                </a:cubicBezTo>
                <a:close/>
                <a:moveTo>
                  <a:pt x="12804" y="3677"/>
                </a:moveTo>
                <a:cubicBezTo>
                  <a:pt x="12781" y="3677"/>
                  <a:pt x="12768" y="3677"/>
                  <a:pt x="12757" y="3689"/>
                </a:cubicBezTo>
                <a:cubicBezTo>
                  <a:pt x="12710" y="3760"/>
                  <a:pt x="12674" y="3831"/>
                  <a:pt x="12626" y="3902"/>
                </a:cubicBezTo>
                <a:cubicBezTo>
                  <a:pt x="12615" y="3913"/>
                  <a:pt x="12626" y="3937"/>
                  <a:pt x="12639" y="3949"/>
                </a:cubicBezTo>
                <a:cubicBezTo>
                  <a:pt x="12650" y="3949"/>
                  <a:pt x="12650" y="3960"/>
                  <a:pt x="12662" y="3960"/>
                </a:cubicBezTo>
                <a:cubicBezTo>
                  <a:pt x="12674" y="3960"/>
                  <a:pt x="12686" y="3949"/>
                  <a:pt x="12697" y="3937"/>
                </a:cubicBezTo>
                <a:cubicBezTo>
                  <a:pt x="12733" y="3866"/>
                  <a:pt x="12768" y="3795"/>
                  <a:pt x="12816" y="3736"/>
                </a:cubicBezTo>
                <a:cubicBezTo>
                  <a:pt x="12828" y="3713"/>
                  <a:pt x="12816" y="3689"/>
                  <a:pt x="12804" y="3677"/>
                </a:cubicBezTo>
                <a:close/>
                <a:moveTo>
                  <a:pt x="12556" y="4091"/>
                </a:moveTo>
                <a:cubicBezTo>
                  <a:pt x="12544" y="4091"/>
                  <a:pt x="12521" y="4091"/>
                  <a:pt x="12508" y="4114"/>
                </a:cubicBezTo>
                <a:lnTo>
                  <a:pt x="12402" y="4327"/>
                </a:lnTo>
                <a:cubicBezTo>
                  <a:pt x="12390" y="4339"/>
                  <a:pt x="12402" y="4362"/>
                  <a:pt x="12414" y="4375"/>
                </a:cubicBezTo>
                <a:lnTo>
                  <a:pt x="12437" y="4375"/>
                </a:lnTo>
                <a:cubicBezTo>
                  <a:pt x="12450" y="4375"/>
                  <a:pt x="12461" y="4375"/>
                  <a:pt x="12461" y="4351"/>
                </a:cubicBezTo>
                <a:cubicBezTo>
                  <a:pt x="12497" y="4280"/>
                  <a:pt x="12532" y="4220"/>
                  <a:pt x="12579" y="4149"/>
                </a:cubicBezTo>
                <a:cubicBezTo>
                  <a:pt x="12591" y="4126"/>
                  <a:pt x="12579" y="4102"/>
                  <a:pt x="12556" y="4091"/>
                </a:cubicBezTo>
                <a:close/>
                <a:moveTo>
                  <a:pt x="12319" y="4520"/>
                </a:moveTo>
                <a:cubicBezTo>
                  <a:pt x="12310" y="4520"/>
                  <a:pt x="12303" y="4526"/>
                  <a:pt x="12295" y="4540"/>
                </a:cubicBezTo>
                <a:lnTo>
                  <a:pt x="12190" y="4753"/>
                </a:lnTo>
                <a:cubicBezTo>
                  <a:pt x="12190" y="4776"/>
                  <a:pt x="12190" y="4800"/>
                  <a:pt x="12213" y="4800"/>
                </a:cubicBezTo>
                <a:cubicBezTo>
                  <a:pt x="12213" y="4811"/>
                  <a:pt x="12225" y="4811"/>
                  <a:pt x="12225" y="4811"/>
                </a:cubicBezTo>
                <a:cubicBezTo>
                  <a:pt x="12237" y="4811"/>
                  <a:pt x="12248" y="4800"/>
                  <a:pt x="12260" y="4788"/>
                </a:cubicBezTo>
                <a:cubicBezTo>
                  <a:pt x="12295" y="4717"/>
                  <a:pt x="12319" y="4646"/>
                  <a:pt x="12355" y="4575"/>
                </a:cubicBezTo>
                <a:cubicBezTo>
                  <a:pt x="12366" y="4551"/>
                  <a:pt x="12355" y="4528"/>
                  <a:pt x="12343" y="4528"/>
                </a:cubicBezTo>
                <a:cubicBezTo>
                  <a:pt x="12333" y="4523"/>
                  <a:pt x="12325" y="4520"/>
                  <a:pt x="12319" y="4520"/>
                </a:cubicBezTo>
                <a:close/>
                <a:moveTo>
                  <a:pt x="12142" y="4953"/>
                </a:moveTo>
                <a:cubicBezTo>
                  <a:pt x="12130" y="4953"/>
                  <a:pt x="12106" y="4966"/>
                  <a:pt x="12095" y="4977"/>
                </a:cubicBezTo>
                <a:cubicBezTo>
                  <a:pt x="12071" y="5048"/>
                  <a:pt x="12035" y="5131"/>
                  <a:pt x="12012" y="5202"/>
                </a:cubicBezTo>
                <a:cubicBezTo>
                  <a:pt x="12000" y="5213"/>
                  <a:pt x="12012" y="5237"/>
                  <a:pt x="12024" y="5249"/>
                </a:cubicBezTo>
                <a:lnTo>
                  <a:pt x="12035" y="5249"/>
                </a:lnTo>
                <a:cubicBezTo>
                  <a:pt x="12059" y="5249"/>
                  <a:pt x="12071" y="5237"/>
                  <a:pt x="12071" y="5226"/>
                </a:cubicBezTo>
                <a:cubicBezTo>
                  <a:pt x="12106" y="5155"/>
                  <a:pt x="12130" y="5084"/>
                  <a:pt x="12166" y="5001"/>
                </a:cubicBezTo>
                <a:cubicBezTo>
                  <a:pt x="12166" y="4989"/>
                  <a:pt x="12166" y="4966"/>
                  <a:pt x="12142" y="4953"/>
                </a:cubicBezTo>
                <a:close/>
                <a:moveTo>
                  <a:pt x="11964" y="5403"/>
                </a:moveTo>
                <a:cubicBezTo>
                  <a:pt x="11953" y="5403"/>
                  <a:pt x="11929" y="5403"/>
                  <a:pt x="11917" y="5426"/>
                </a:cubicBezTo>
                <a:cubicBezTo>
                  <a:pt x="11894" y="5497"/>
                  <a:pt x="11870" y="5580"/>
                  <a:pt x="11846" y="5651"/>
                </a:cubicBezTo>
                <a:cubicBezTo>
                  <a:pt x="11835" y="5675"/>
                  <a:pt x="11846" y="5686"/>
                  <a:pt x="11859" y="5699"/>
                </a:cubicBezTo>
                <a:lnTo>
                  <a:pt x="11870" y="5699"/>
                </a:lnTo>
                <a:cubicBezTo>
                  <a:pt x="11894" y="5699"/>
                  <a:pt x="11906" y="5686"/>
                  <a:pt x="11906" y="5675"/>
                </a:cubicBezTo>
                <a:cubicBezTo>
                  <a:pt x="11941" y="5604"/>
                  <a:pt x="11964" y="5521"/>
                  <a:pt x="11988" y="5450"/>
                </a:cubicBezTo>
                <a:cubicBezTo>
                  <a:pt x="12000" y="5426"/>
                  <a:pt x="11988" y="5415"/>
                  <a:pt x="11964" y="5403"/>
                </a:cubicBezTo>
                <a:close/>
                <a:moveTo>
                  <a:pt x="11811" y="5852"/>
                </a:moveTo>
                <a:cubicBezTo>
                  <a:pt x="11799" y="5852"/>
                  <a:pt x="11775" y="5864"/>
                  <a:pt x="11764" y="5875"/>
                </a:cubicBezTo>
                <a:cubicBezTo>
                  <a:pt x="11740" y="5959"/>
                  <a:pt x="11717" y="6030"/>
                  <a:pt x="11693" y="6112"/>
                </a:cubicBezTo>
                <a:cubicBezTo>
                  <a:pt x="11693" y="6136"/>
                  <a:pt x="11704" y="6148"/>
                  <a:pt x="11728" y="6159"/>
                </a:cubicBezTo>
                <a:cubicBezTo>
                  <a:pt x="11752" y="6159"/>
                  <a:pt x="11764" y="6148"/>
                  <a:pt x="11764" y="6136"/>
                </a:cubicBezTo>
                <a:cubicBezTo>
                  <a:pt x="11788" y="6053"/>
                  <a:pt x="11811" y="5982"/>
                  <a:pt x="11835" y="5899"/>
                </a:cubicBezTo>
                <a:cubicBezTo>
                  <a:pt x="11846" y="5888"/>
                  <a:pt x="11835" y="5864"/>
                  <a:pt x="11811" y="5852"/>
                </a:cubicBezTo>
                <a:close/>
                <a:moveTo>
                  <a:pt x="11681" y="6313"/>
                </a:moveTo>
                <a:cubicBezTo>
                  <a:pt x="11657" y="6313"/>
                  <a:pt x="11633" y="6325"/>
                  <a:pt x="11633" y="6348"/>
                </a:cubicBezTo>
                <a:cubicBezTo>
                  <a:pt x="11610" y="6419"/>
                  <a:pt x="11598" y="6502"/>
                  <a:pt x="11575" y="6573"/>
                </a:cubicBezTo>
                <a:cubicBezTo>
                  <a:pt x="11575" y="6597"/>
                  <a:pt x="11586" y="6621"/>
                  <a:pt x="11598" y="6621"/>
                </a:cubicBezTo>
                <a:lnTo>
                  <a:pt x="11610" y="6621"/>
                </a:lnTo>
                <a:cubicBezTo>
                  <a:pt x="11622" y="6621"/>
                  <a:pt x="11646" y="6608"/>
                  <a:pt x="11646" y="6597"/>
                </a:cubicBezTo>
                <a:cubicBezTo>
                  <a:pt x="11669" y="6514"/>
                  <a:pt x="11681" y="6443"/>
                  <a:pt x="11704" y="6361"/>
                </a:cubicBezTo>
                <a:cubicBezTo>
                  <a:pt x="11704" y="6348"/>
                  <a:pt x="11693" y="6325"/>
                  <a:pt x="11681" y="6313"/>
                </a:cubicBezTo>
                <a:close/>
                <a:moveTo>
                  <a:pt x="11555" y="6783"/>
                </a:moveTo>
                <a:cubicBezTo>
                  <a:pt x="11543" y="6783"/>
                  <a:pt x="11528" y="6800"/>
                  <a:pt x="11528" y="6810"/>
                </a:cubicBezTo>
                <a:cubicBezTo>
                  <a:pt x="11504" y="6892"/>
                  <a:pt x="11492" y="6975"/>
                  <a:pt x="11480" y="7046"/>
                </a:cubicBezTo>
                <a:cubicBezTo>
                  <a:pt x="11468" y="7070"/>
                  <a:pt x="11480" y="7081"/>
                  <a:pt x="11504" y="7094"/>
                </a:cubicBezTo>
                <a:lnTo>
                  <a:pt x="11515" y="7094"/>
                </a:lnTo>
                <a:cubicBezTo>
                  <a:pt x="11528" y="7094"/>
                  <a:pt x="11539" y="7081"/>
                  <a:pt x="11551" y="7058"/>
                </a:cubicBezTo>
                <a:cubicBezTo>
                  <a:pt x="11563" y="6987"/>
                  <a:pt x="11575" y="6904"/>
                  <a:pt x="11598" y="6821"/>
                </a:cubicBezTo>
                <a:cubicBezTo>
                  <a:pt x="11598" y="6810"/>
                  <a:pt x="11586" y="6786"/>
                  <a:pt x="11563" y="6786"/>
                </a:cubicBezTo>
                <a:cubicBezTo>
                  <a:pt x="11560" y="6784"/>
                  <a:pt x="11558" y="6783"/>
                  <a:pt x="11555" y="6783"/>
                </a:cubicBezTo>
                <a:close/>
                <a:moveTo>
                  <a:pt x="11457" y="7254"/>
                </a:moveTo>
                <a:cubicBezTo>
                  <a:pt x="11446" y="7254"/>
                  <a:pt x="11433" y="7265"/>
                  <a:pt x="11433" y="7283"/>
                </a:cubicBezTo>
                <a:cubicBezTo>
                  <a:pt x="11421" y="7365"/>
                  <a:pt x="11409" y="7448"/>
                  <a:pt x="11397" y="7519"/>
                </a:cubicBezTo>
                <a:cubicBezTo>
                  <a:pt x="11397" y="7543"/>
                  <a:pt x="11409" y="7554"/>
                  <a:pt x="11421" y="7566"/>
                </a:cubicBezTo>
                <a:lnTo>
                  <a:pt x="11433" y="7566"/>
                </a:lnTo>
                <a:cubicBezTo>
                  <a:pt x="11444" y="7566"/>
                  <a:pt x="11468" y="7554"/>
                  <a:pt x="11468" y="7530"/>
                </a:cubicBezTo>
                <a:cubicBezTo>
                  <a:pt x="11480" y="7460"/>
                  <a:pt x="11492" y="7377"/>
                  <a:pt x="11504" y="7294"/>
                </a:cubicBezTo>
                <a:cubicBezTo>
                  <a:pt x="11504" y="7270"/>
                  <a:pt x="11492" y="7259"/>
                  <a:pt x="11468" y="7259"/>
                </a:cubicBezTo>
                <a:cubicBezTo>
                  <a:pt x="11465" y="7256"/>
                  <a:pt x="11461" y="7254"/>
                  <a:pt x="11457" y="7254"/>
                </a:cubicBezTo>
                <a:close/>
                <a:moveTo>
                  <a:pt x="11409" y="7732"/>
                </a:moveTo>
                <a:cubicBezTo>
                  <a:pt x="11386" y="7732"/>
                  <a:pt x="11373" y="7743"/>
                  <a:pt x="11362" y="7756"/>
                </a:cubicBezTo>
                <a:cubicBezTo>
                  <a:pt x="11362" y="7838"/>
                  <a:pt x="11350" y="7921"/>
                  <a:pt x="11338" y="8003"/>
                </a:cubicBezTo>
                <a:cubicBezTo>
                  <a:pt x="11338" y="8016"/>
                  <a:pt x="11350" y="8039"/>
                  <a:pt x="11373" y="8039"/>
                </a:cubicBezTo>
                <a:cubicBezTo>
                  <a:pt x="11397" y="8039"/>
                  <a:pt x="11409" y="8027"/>
                  <a:pt x="11409" y="8003"/>
                </a:cubicBezTo>
                <a:cubicBezTo>
                  <a:pt x="11421" y="7932"/>
                  <a:pt x="11433" y="7850"/>
                  <a:pt x="11433" y="7767"/>
                </a:cubicBezTo>
                <a:cubicBezTo>
                  <a:pt x="11444" y="7743"/>
                  <a:pt x="11421" y="7732"/>
                  <a:pt x="11409" y="7732"/>
                </a:cubicBezTo>
                <a:close/>
                <a:moveTo>
                  <a:pt x="9612" y="8158"/>
                </a:moveTo>
                <a:cubicBezTo>
                  <a:pt x="9589" y="8169"/>
                  <a:pt x="9576" y="8181"/>
                  <a:pt x="9576" y="8205"/>
                </a:cubicBezTo>
                <a:cubicBezTo>
                  <a:pt x="9576" y="8216"/>
                  <a:pt x="9589" y="8240"/>
                  <a:pt x="9612" y="8240"/>
                </a:cubicBezTo>
                <a:cubicBezTo>
                  <a:pt x="9695" y="8228"/>
                  <a:pt x="9766" y="8228"/>
                  <a:pt x="9849" y="8228"/>
                </a:cubicBezTo>
                <a:cubicBezTo>
                  <a:pt x="9872" y="8228"/>
                  <a:pt x="9884" y="8216"/>
                  <a:pt x="9884" y="8193"/>
                </a:cubicBezTo>
                <a:cubicBezTo>
                  <a:pt x="9884" y="8169"/>
                  <a:pt x="9872" y="8158"/>
                  <a:pt x="9849" y="8158"/>
                </a:cubicBezTo>
                <a:close/>
                <a:moveTo>
                  <a:pt x="10085" y="8158"/>
                </a:moveTo>
                <a:cubicBezTo>
                  <a:pt x="10073" y="8158"/>
                  <a:pt x="10049" y="8169"/>
                  <a:pt x="10049" y="8193"/>
                </a:cubicBezTo>
                <a:cubicBezTo>
                  <a:pt x="10049" y="8216"/>
                  <a:pt x="10062" y="8228"/>
                  <a:pt x="10085" y="8228"/>
                </a:cubicBezTo>
                <a:cubicBezTo>
                  <a:pt x="10168" y="8240"/>
                  <a:pt x="10251" y="8240"/>
                  <a:pt x="10322" y="8240"/>
                </a:cubicBezTo>
                <a:lnTo>
                  <a:pt x="10322" y="8252"/>
                </a:lnTo>
                <a:cubicBezTo>
                  <a:pt x="10345" y="8252"/>
                  <a:pt x="10357" y="8228"/>
                  <a:pt x="10357" y="8216"/>
                </a:cubicBezTo>
                <a:cubicBezTo>
                  <a:pt x="10369" y="8193"/>
                  <a:pt x="10345" y="8181"/>
                  <a:pt x="10333" y="8169"/>
                </a:cubicBezTo>
                <a:cubicBezTo>
                  <a:pt x="10251" y="8169"/>
                  <a:pt x="10168" y="8158"/>
                  <a:pt x="10085" y="8158"/>
                </a:cubicBezTo>
                <a:close/>
                <a:moveTo>
                  <a:pt x="9364" y="8181"/>
                </a:moveTo>
                <a:cubicBezTo>
                  <a:pt x="9281" y="8181"/>
                  <a:pt x="9210" y="8193"/>
                  <a:pt x="9127" y="8205"/>
                </a:cubicBezTo>
                <a:cubicBezTo>
                  <a:pt x="9104" y="8205"/>
                  <a:pt x="9092" y="8228"/>
                  <a:pt x="9092" y="8240"/>
                </a:cubicBezTo>
                <a:cubicBezTo>
                  <a:pt x="9092" y="8263"/>
                  <a:pt x="9116" y="8276"/>
                  <a:pt x="9127" y="8276"/>
                </a:cubicBezTo>
                <a:lnTo>
                  <a:pt x="9140" y="8276"/>
                </a:lnTo>
                <a:cubicBezTo>
                  <a:pt x="9210" y="8263"/>
                  <a:pt x="9293" y="8252"/>
                  <a:pt x="9376" y="8252"/>
                </a:cubicBezTo>
                <a:cubicBezTo>
                  <a:pt x="9387" y="8252"/>
                  <a:pt x="9411" y="8228"/>
                  <a:pt x="9400" y="8216"/>
                </a:cubicBezTo>
                <a:cubicBezTo>
                  <a:pt x="9400" y="8193"/>
                  <a:pt x="9387" y="8181"/>
                  <a:pt x="9364" y="8181"/>
                </a:cubicBezTo>
                <a:close/>
                <a:moveTo>
                  <a:pt x="10557" y="8201"/>
                </a:moveTo>
                <a:cubicBezTo>
                  <a:pt x="10542" y="8201"/>
                  <a:pt x="10534" y="8219"/>
                  <a:pt x="10534" y="8228"/>
                </a:cubicBezTo>
                <a:cubicBezTo>
                  <a:pt x="10522" y="8252"/>
                  <a:pt x="10546" y="8263"/>
                  <a:pt x="10558" y="8276"/>
                </a:cubicBezTo>
                <a:cubicBezTo>
                  <a:pt x="10640" y="8276"/>
                  <a:pt x="10724" y="8287"/>
                  <a:pt x="10795" y="8311"/>
                </a:cubicBezTo>
                <a:lnTo>
                  <a:pt x="10806" y="8311"/>
                </a:lnTo>
                <a:cubicBezTo>
                  <a:pt x="10818" y="8311"/>
                  <a:pt x="10830" y="8299"/>
                  <a:pt x="10842" y="8276"/>
                </a:cubicBezTo>
                <a:cubicBezTo>
                  <a:pt x="10842" y="8252"/>
                  <a:pt x="10830" y="8240"/>
                  <a:pt x="10806" y="8240"/>
                </a:cubicBezTo>
                <a:cubicBezTo>
                  <a:pt x="10735" y="8216"/>
                  <a:pt x="10653" y="8205"/>
                  <a:pt x="10569" y="8205"/>
                </a:cubicBezTo>
                <a:cubicBezTo>
                  <a:pt x="10565" y="8202"/>
                  <a:pt x="10561" y="8201"/>
                  <a:pt x="10557" y="8201"/>
                </a:cubicBezTo>
                <a:close/>
                <a:moveTo>
                  <a:pt x="8891" y="8240"/>
                </a:moveTo>
                <a:cubicBezTo>
                  <a:pt x="8809" y="8252"/>
                  <a:pt x="8725" y="8263"/>
                  <a:pt x="8654" y="8276"/>
                </a:cubicBezTo>
                <a:cubicBezTo>
                  <a:pt x="8631" y="8287"/>
                  <a:pt x="8619" y="8299"/>
                  <a:pt x="8619" y="8323"/>
                </a:cubicBezTo>
                <a:cubicBezTo>
                  <a:pt x="8631" y="8334"/>
                  <a:pt x="8643" y="8347"/>
                  <a:pt x="8654" y="8347"/>
                </a:cubicBezTo>
                <a:lnTo>
                  <a:pt x="8667" y="8347"/>
                </a:lnTo>
                <a:cubicBezTo>
                  <a:pt x="8738" y="8334"/>
                  <a:pt x="8820" y="8323"/>
                  <a:pt x="8903" y="8311"/>
                </a:cubicBezTo>
                <a:cubicBezTo>
                  <a:pt x="8914" y="8311"/>
                  <a:pt x="8938" y="8287"/>
                  <a:pt x="8927" y="8263"/>
                </a:cubicBezTo>
                <a:cubicBezTo>
                  <a:pt x="8927" y="8252"/>
                  <a:pt x="8903" y="8240"/>
                  <a:pt x="8891" y="8240"/>
                </a:cubicBezTo>
                <a:close/>
                <a:moveTo>
                  <a:pt x="11031" y="8283"/>
                </a:moveTo>
                <a:cubicBezTo>
                  <a:pt x="11020" y="8283"/>
                  <a:pt x="11007" y="8293"/>
                  <a:pt x="11007" y="8311"/>
                </a:cubicBezTo>
                <a:cubicBezTo>
                  <a:pt x="10995" y="8334"/>
                  <a:pt x="11007" y="8347"/>
                  <a:pt x="11031" y="8347"/>
                </a:cubicBezTo>
                <a:lnTo>
                  <a:pt x="11090" y="8370"/>
                </a:lnTo>
                <a:cubicBezTo>
                  <a:pt x="11149" y="8382"/>
                  <a:pt x="11208" y="8394"/>
                  <a:pt x="11255" y="8405"/>
                </a:cubicBezTo>
                <a:lnTo>
                  <a:pt x="11267" y="8405"/>
                </a:lnTo>
                <a:cubicBezTo>
                  <a:pt x="11291" y="8405"/>
                  <a:pt x="11302" y="8394"/>
                  <a:pt x="11302" y="8382"/>
                </a:cubicBezTo>
                <a:cubicBezTo>
                  <a:pt x="11315" y="8370"/>
                  <a:pt x="11302" y="8347"/>
                  <a:pt x="11279" y="8334"/>
                </a:cubicBezTo>
                <a:lnTo>
                  <a:pt x="11102" y="8299"/>
                </a:lnTo>
                <a:lnTo>
                  <a:pt x="11042" y="8287"/>
                </a:lnTo>
                <a:cubicBezTo>
                  <a:pt x="11039" y="8284"/>
                  <a:pt x="11035" y="8283"/>
                  <a:pt x="11031" y="8283"/>
                </a:cubicBezTo>
                <a:close/>
                <a:moveTo>
                  <a:pt x="8429" y="8330"/>
                </a:moveTo>
                <a:cubicBezTo>
                  <a:pt x="8425" y="8330"/>
                  <a:pt x="8421" y="8331"/>
                  <a:pt x="8418" y="8334"/>
                </a:cubicBezTo>
                <a:cubicBezTo>
                  <a:pt x="8336" y="8347"/>
                  <a:pt x="8265" y="8370"/>
                  <a:pt x="8181" y="8382"/>
                </a:cubicBezTo>
                <a:cubicBezTo>
                  <a:pt x="8158" y="8394"/>
                  <a:pt x="8146" y="8405"/>
                  <a:pt x="8158" y="8429"/>
                </a:cubicBezTo>
                <a:cubicBezTo>
                  <a:pt x="8158" y="8441"/>
                  <a:pt x="8170" y="8453"/>
                  <a:pt x="8194" y="8453"/>
                </a:cubicBezTo>
                <a:lnTo>
                  <a:pt x="8205" y="8453"/>
                </a:lnTo>
                <a:cubicBezTo>
                  <a:pt x="8276" y="8441"/>
                  <a:pt x="8359" y="8418"/>
                  <a:pt x="8430" y="8394"/>
                </a:cubicBezTo>
                <a:cubicBezTo>
                  <a:pt x="8454" y="8394"/>
                  <a:pt x="8465" y="8370"/>
                  <a:pt x="8454" y="8358"/>
                </a:cubicBezTo>
                <a:cubicBezTo>
                  <a:pt x="8454" y="8341"/>
                  <a:pt x="8441" y="8330"/>
                  <a:pt x="8429" y="8330"/>
                </a:cubicBezTo>
                <a:close/>
                <a:moveTo>
                  <a:pt x="11362" y="8205"/>
                </a:moveTo>
                <a:cubicBezTo>
                  <a:pt x="11338" y="8205"/>
                  <a:pt x="11326" y="8216"/>
                  <a:pt x="11326" y="8240"/>
                </a:cubicBezTo>
                <a:cubicBezTo>
                  <a:pt x="11315" y="8323"/>
                  <a:pt x="11315" y="8405"/>
                  <a:pt x="11315" y="8476"/>
                </a:cubicBezTo>
                <a:cubicBezTo>
                  <a:pt x="11315" y="8500"/>
                  <a:pt x="11326" y="8512"/>
                  <a:pt x="11350" y="8524"/>
                </a:cubicBezTo>
                <a:cubicBezTo>
                  <a:pt x="11362" y="8524"/>
                  <a:pt x="11386" y="8500"/>
                  <a:pt x="11386" y="8489"/>
                </a:cubicBezTo>
                <a:cubicBezTo>
                  <a:pt x="11386" y="8405"/>
                  <a:pt x="11386" y="8323"/>
                  <a:pt x="11397" y="8240"/>
                </a:cubicBezTo>
                <a:cubicBezTo>
                  <a:pt x="11397" y="8228"/>
                  <a:pt x="11386" y="8205"/>
                  <a:pt x="11362" y="8205"/>
                </a:cubicBezTo>
                <a:close/>
                <a:moveTo>
                  <a:pt x="11497" y="8401"/>
                </a:moveTo>
                <a:cubicBezTo>
                  <a:pt x="11481" y="8401"/>
                  <a:pt x="11468" y="8412"/>
                  <a:pt x="11468" y="8429"/>
                </a:cubicBezTo>
                <a:cubicBezTo>
                  <a:pt x="11457" y="8453"/>
                  <a:pt x="11468" y="8465"/>
                  <a:pt x="11492" y="8476"/>
                </a:cubicBezTo>
                <a:cubicBezTo>
                  <a:pt x="11563" y="8500"/>
                  <a:pt x="11646" y="8524"/>
                  <a:pt x="11717" y="8547"/>
                </a:cubicBezTo>
                <a:lnTo>
                  <a:pt x="11728" y="8547"/>
                </a:lnTo>
                <a:cubicBezTo>
                  <a:pt x="11740" y="8547"/>
                  <a:pt x="11752" y="8536"/>
                  <a:pt x="11764" y="8524"/>
                </a:cubicBezTo>
                <a:cubicBezTo>
                  <a:pt x="11764" y="8512"/>
                  <a:pt x="11764" y="8489"/>
                  <a:pt x="11740" y="8476"/>
                </a:cubicBezTo>
                <a:cubicBezTo>
                  <a:pt x="11669" y="8453"/>
                  <a:pt x="11586" y="8429"/>
                  <a:pt x="11515" y="8405"/>
                </a:cubicBezTo>
                <a:cubicBezTo>
                  <a:pt x="11509" y="8402"/>
                  <a:pt x="11503" y="8401"/>
                  <a:pt x="11497" y="8401"/>
                </a:cubicBezTo>
                <a:close/>
                <a:moveTo>
                  <a:pt x="7963" y="8448"/>
                </a:moveTo>
                <a:cubicBezTo>
                  <a:pt x="7958" y="8448"/>
                  <a:pt x="7951" y="8450"/>
                  <a:pt x="7945" y="8453"/>
                </a:cubicBezTo>
                <a:cubicBezTo>
                  <a:pt x="7874" y="8476"/>
                  <a:pt x="7792" y="8500"/>
                  <a:pt x="7721" y="8524"/>
                </a:cubicBezTo>
                <a:cubicBezTo>
                  <a:pt x="7697" y="8524"/>
                  <a:pt x="7685" y="8547"/>
                  <a:pt x="7697" y="8571"/>
                </a:cubicBezTo>
                <a:cubicBezTo>
                  <a:pt x="7697" y="8583"/>
                  <a:pt x="7721" y="8594"/>
                  <a:pt x="7732" y="8594"/>
                </a:cubicBezTo>
                <a:lnTo>
                  <a:pt x="7745" y="8594"/>
                </a:lnTo>
                <a:cubicBezTo>
                  <a:pt x="7815" y="8559"/>
                  <a:pt x="7898" y="8536"/>
                  <a:pt x="7969" y="8524"/>
                </a:cubicBezTo>
                <a:cubicBezTo>
                  <a:pt x="7992" y="8512"/>
                  <a:pt x="8005" y="8489"/>
                  <a:pt x="7992" y="8476"/>
                </a:cubicBezTo>
                <a:cubicBezTo>
                  <a:pt x="7992" y="8459"/>
                  <a:pt x="7980" y="8448"/>
                  <a:pt x="7963" y="8448"/>
                </a:cubicBezTo>
                <a:close/>
                <a:moveTo>
                  <a:pt x="11947" y="8566"/>
                </a:moveTo>
                <a:cubicBezTo>
                  <a:pt x="11934" y="8566"/>
                  <a:pt x="11926" y="8574"/>
                  <a:pt x="11917" y="8583"/>
                </a:cubicBezTo>
                <a:cubicBezTo>
                  <a:pt x="11906" y="8607"/>
                  <a:pt x="11917" y="8630"/>
                  <a:pt x="11941" y="8630"/>
                </a:cubicBezTo>
                <a:cubicBezTo>
                  <a:pt x="12012" y="8665"/>
                  <a:pt x="12083" y="8689"/>
                  <a:pt x="12154" y="8725"/>
                </a:cubicBezTo>
                <a:lnTo>
                  <a:pt x="12166" y="8725"/>
                </a:lnTo>
                <a:cubicBezTo>
                  <a:pt x="12190" y="8725"/>
                  <a:pt x="12201" y="8725"/>
                  <a:pt x="12201" y="8713"/>
                </a:cubicBezTo>
                <a:cubicBezTo>
                  <a:pt x="12213" y="8689"/>
                  <a:pt x="12201" y="8665"/>
                  <a:pt x="12190" y="8665"/>
                </a:cubicBezTo>
                <a:cubicBezTo>
                  <a:pt x="12119" y="8630"/>
                  <a:pt x="12035" y="8594"/>
                  <a:pt x="11964" y="8571"/>
                </a:cubicBezTo>
                <a:cubicBezTo>
                  <a:pt x="11958" y="8568"/>
                  <a:pt x="11952" y="8566"/>
                  <a:pt x="11947" y="8566"/>
                </a:cubicBezTo>
                <a:close/>
                <a:moveTo>
                  <a:pt x="7496" y="8594"/>
                </a:moveTo>
                <a:cubicBezTo>
                  <a:pt x="7414" y="8618"/>
                  <a:pt x="7343" y="8654"/>
                  <a:pt x="7272" y="8678"/>
                </a:cubicBezTo>
                <a:cubicBezTo>
                  <a:pt x="7248" y="8689"/>
                  <a:pt x="7236" y="8701"/>
                  <a:pt x="7248" y="8725"/>
                </a:cubicBezTo>
                <a:cubicBezTo>
                  <a:pt x="7248" y="8736"/>
                  <a:pt x="7259" y="8749"/>
                  <a:pt x="7283" y="8749"/>
                </a:cubicBezTo>
                <a:lnTo>
                  <a:pt x="7295" y="8749"/>
                </a:lnTo>
                <a:cubicBezTo>
                  <a:pt x="7366" y="8713"/>
                  <a:pt x="7437" y="8689"/>
                  <a:pt x="7519" y="8665"/>
                </a:cubicBezTo>
                <a:cubicBezTo>
                  <a:pt x="7532" y="8654"/>
                  <a:pt x="7543" y="8642"/>
                  <a:pt x="7543" y="8618"/>
                </a:cubicBezTo>
                <a:cubicBezTo>
                  <a:pt x="7532" y="8594"/>
                  <a:pt x="7508" y="8594"/>
                  <a:pt x="7496" y="8594"/>
                </a:cubicBezTo>
                <a:close/>
                <a:moveTo>
                  <a:pt x="7060" y="8767"/>
                </a:moveTo>
                <a:cubicBezTo>
                  <a:pt x="7055" y="8767"/>
                  <a:pt x="7050" y="8769"/>
                  <a:pt x="7047" y="8772"/>
                </a:cubicBezTo>
                <a:cubicBezTo>
                  <a:pt x="6964" y="8796"/>
                  <a:pt x="6893" y="8831"/>
                  <a:pt x="6822" y="8855"/>
                </a:cubicBezTo>
                <a:cubicBezTo>
                  <a:pt x="6799" y="8867"/>
                  <a:pt x="6799" y="8890"/>
                  <a:pt x="6799" y="8902"/>
                </a:cubicBezTo>
                <a:cubicBezTo>
                  <a:pt x="6810" y="8914"/>
                  <a:pt x="6822" y="8925"/>
                  <a:pt x="6834" y="8925"/>
                </a:cubicBezTo>
                <a:lnTo>
                  <a:pt x="6846" y="8925"/>
                </a:lnTo>
                <a:cubicBezTo>
                  <a:pt x="6917" y="8890"/>
                  <a:pt x="6999" y="8867"/>
                  <a:pt x="7070" y="8831"/>
                </a:cubicBezTo>
                <a:cubicBezTo>
                  <a:pt x="7083" y="8831"/>
                  <a:pt x="7094" y="8807"/>
                  <a:pt x="7094" y="8784"/>
                </a:cubicBezTo>
                <a:cubicBezTo>
                  <a:pt x="7086" y="8776"/>
                  <a:pt x="7072" y="8767"/>
                  <a:pt x="7060" y="8767"/>
                </a:cubicBezTo>
                <a:close/>
                <a:moveTo>
                  <a:pt x="12384" y="8767"/>
                </a:moveTo>
                <a:cubicBezTo>
                  <a:pt x="12371" y="8767"/>
                  <a:pt x="12363" y="8776"/>
                  <a:pt x="12355" y="8784"/>
                </a:cubicBezTo>
                <a:cubicBezTo>
                  <a:pt x="12343" y="8807"/>
                  <a:pt x="12355" y="8820"/>
                  <a:pt x="12366" y="8831"/>
                </a:cubicBezTo>
                <a:cubicBezTo>
                  <a:pt x="12437" y="8878"/>
                  <a:pt x="12508" y="8914"/>
                  <a:pt x="12568" y="8961"/>
                </a:cubicBezTo>
                <a:lnTo>
                  <a:pt x="12591" y="8961"/>
                </a:lnTo>
                <a:cubicBezTo>
                  <a:pt x="12603" y="8961"/>
                  <a:pt x="12615" y="8961"/>
                  <a:pt x="12615" y="8949"/>
                </a:cubicBezTo>
                <a:cubicBezTo>
                  <a:pt x="12626" y="8925"/>
                  <a:pt x="12626" y="8902"/>
                  <a:pt x="12615" y="8890"/>
                </a:cubicBezTo>
                <a:cubicBezTo>
                  <a:pt x="12544" y="8855"/>
                  <a:pt x="12473" y="8807"/>
                  <a:pt x="12402" y="8772"/>
                </a:cubicBezTo>
                <a:cubicBezTo>
                  <a:pt x="12395" y="8769"/>
                  <a:pt x="12389" y="8767"/>
                  <a:pt x="12384" y="8767"/>
                </a:cubicBezTo>
                <a:close/>
                <a:moveTo>
                  <a:pt x="11338" y="8689"/>
                </a:moveTo>
                <a:cubicBezTo>
                  <a:pt x="11326" y="8689"/>
                  <a:pt x="11302" y="8701"/>
                  <a:pt x="11302" y="8725"/>
                </a:cubicBezTo>
                <a:lnTo>
                  <a:pt x="11302" y="8749"/>
                </a:lnTo>
                <a:cubicBezTo>
                  <a:pt x="11302" y="8820"/>
                  <a:pt x="11302" y="8890"/>
                  <a:pt x="11315" y="8961"/>
                </a:cubicBezTo>
                <a:cubicBezTo>
                  <a:pt x="11315" y="8985"/>
                  <a:pt x="11326" y="8996"/>
                  <a:pt x="11350" y="8996"/>
                </a:cubicBezTo>
                <a:cubicBezTo>
                  <a:pt x="11362" y="8996"/>
                  <a:pt x="11386" y="8985"/>
                  <a:pt x="11386" y="8961"/>
                </a:cubicBezTo>
                <a:cubicBezTo>
                  <a:pt x="11373" y="8890"/>
                  <a:pt x="11373" y="8820"/>
                  <a:pt x="11373" y="8749"/>
                </a:cubicBezTo>
                <a:lnTo>
                  <a:pt x="11373" y="8725"/>
                </a:lnTo>
                <a:cubicBezTo>
                  <a:pt x="11373" y="8701"/>
                  <a:pt x="11362" y="8689"/>
                  <a:pt x="11338" y="8689"/>
                </a:cubicBezTo>
                <a:close/>
                <a:moveTo>
                  <a:pt x="6618" y="8956"/>
                </a:moveTo>
                <a:cubicBezTo>
                  <a:pt x="6611" y="8956"/>
                  <a:pt x="6604" y="8958"/>
                  <a:pt x="6597" y="8961"/>
                </a:cubicBezTo>
                <a:cubicBezTo>
                  <a:pt x="6526" y="8985"/>
                  <a:pt x="6456" y="9020"/>
                  <a:pt x="6385" y="9056"/>
                </a:cubicBezTo>
                <a:cubicBezTo>
                  <a:pt x="6361" y="9067"/>
                  <a:pt x="6361" y="9091"/>
                  <a:pt x="6361" y="9103"/>
                </a:cubicBezTo>
                <a:cubicBezTo>
                  <a:pt x="6373" y="9115"/>
                  <a:pt x="6385" y="9127"/>
                  <a:pt x="6397" y="9127"/>
                </a:cubicBezTo>
                <a:lnTo>
                  <a:pt x="6408" y="9127"/>
                </a:lnTo>
                <a:cubicBezTo>
                  <a:pt x="6479" y="9091"/>
                  <a:pt x="6562" y="9056"/>
                  <a:pt x="6633" y="9020"/>
                </a:cubicBezTo>
                <a:cubicBezTo>
                  <a:pt x="6645" y="9009"/>
                  <a:pt x="6657" y="8996"/>
                  <a:pt x="6645" y="8973"/>
                </a:cubicBezTo>
                <a:cubicBezTo>
                  <a:pt x="6645" y="8965"/>
                  <a:pt x="6633" y="8956"/>
                  <a:pt x="6618" y="8956"/>
                </a:cubicBezTo>
                <a:close/>
                <a:moveTo>
                  <a:pt x="12791" y="9027"/>
                </a:moveTo>
                <a:cubicBezTo>
                  <a:pt x="12779" y="9027"/>
                  <a:pt x="12765" y="9036"/>
                  <a:pt x="12757" y="9044"/>
                </a:cubicBezTo>
                <a:cubicBezTo>
                  <a:pt x="12745" y="9056"/>
                  <a:pt x="12745" y="9080"/>
                  <a:pt x="12757" y="9091"/>
                </a:cubicBezTo>
                <a:cubicBezTo>
                  <a:pt x="12828" y="9138"/>
                  <a:pt x="12887" y="9198"/>
                  <a:pt x="12946" y="9245"/>
                </a:cubicBezTo>
                <a:cubicBezTo>
                  <a:pt x="12946" y="9256"/>
                  <a:pt x="12957" y="9256"/>
                  <a:pt x="12970" y="9256"/>
                </a:cubicBezTo>
                <a:cubicBezTo>
                  <a:pt x="12970" y="9256"/>
                  <a:pt x="12981" y="9256"/>
                  <a:pt x="12993" y="9245"/>
                </a:cubicBezTo>
                <a:cubicBezTo>
                  <a:pt x="13005" y="9233"/>
                  <a:pt x="13005" y="9209"/>
                  <a:pt x="12993" y="9198"/>
                </a:cubicBezTo>
                <a:cubicBezTo>
                  <a:pt x="12934" y="9138"/>
                  <a:pt x="12875" y="9091"/>
                  <a:pt x="12804" y="9032"/>
                </a:cubicBezTo>
                <a:cubicBezTo>
                  <a:pt x="12801" y="9029"/>
                  <a:pt x="12796" y="9027"/>
                  <a:pt x="12791" y="9027"/>
                </a:cubicBezTo>
                <a:close/>
                <a:moveTo>
                  <a:pt x="6184" y="9157"/>
                </a:moveTo>
                <a:cubicBezTo>
                  <a:pt x="6179" y="9157"/>
                  <a:pt x="6175" y="9159"/>
                  <a:pt x="6172" y="9162"/>
                </a:cubicBezTo>
                <a:cubicBezTo>
                  <a:pt x="6090" y="9198"/>
                  <a:pt x="6019" y="9233"/>
                  <a:pt x="5948" y="9269"/>
                </a:cubicBezTo>
                <a:cubicBezTo>
                  <a:pt x="5935" y="9280"/>
                  <a:pt x="5924" y="9304"/>
                  <a:pt x="5935" y="9327"/>
                </a:cubicBezTo>
                <a:cubicBezTo>
                  <a:pt x="5948" y="9340"/>
                  <a:pt x="5959" y="9340"/>
                  <a:pt x="5971" y="9340"/>
                </a:cubicBezTo>
                <a:lnTo>
                  <a:pt x="5983" y="9340"/>
                </a:lnTo>
                <a:lnTo>
                  <a:pt x="6195" y="9233"/>
                </a:lnTo>
                <a:cubicBezTo>
                  <a:pt x="6219" y="9221"/>
                  <a:pt x="6219" y="9198"/>
                  <a:pt x="6219" y="9186"/>
                </a:cubicBezTo>
                <a:cubicBezTo>
                  <a:pt x="6211" y="9168"/>
                  <a:pt x="6196" y="9157"/>
                  <a:pt x="6184" y="9157"/>
                </a:cubicBezTo>
                <a:close/>
                <a:moveTo>
                  <a:pt x="11350" y="9162"/>
                </a:moveTo>
                <a:cubicBezTo>
                  <a:pt x="11338" y="9162"/>
                  <a:pt x="11315" y="9186"/>
                  <a:pt x="11326" y="9198"/>
                </a:cubicBezTo>
                <a:cubicBezTo>
                  <a:pt x="11326" y="9280"/>
                  <a:pt x="11338" y="9363"/>
                  <a:pt x="11338" y="9446"/>
                </a:cubicBezTo>
                <a:cubicBezTo>
                  <a:pt x="11350" y="9458"/>
                  <a:pt x="11362" y="9469"/>
                  <a:pt x="11373" y="9469"/>
                </a:cubicBezTo>
                <a:lnTo>
                  <a:pt x="11386" y="9469"/>
                </a:lnTo>
                <a:cubicBezTo>
                  <a:pt x="11397" y="9469"/>
                  <a:pt x="11421" y="9458"/>
                  <a:pt x="11409" y="9434"/>
                </a:cubicBezTo>
                <a:cubicBezTo>
                  <a:pt x="11409" y="9363"/>
                  <a:pt x="11397" y="9280"/>
                  <a:pt x="11397" y="9198"/>
                </a:cubicBezTo>
                <a:cubicBezTo>
                  <a:pt x="11397" y="9174"/>
                  <a:pt x="11373" y="9162"/>
                  <a:pt x="11350" y="9162"/>
                </a:cubicBezTo>
                <a:close/>
                <a:moveTo>
                  <a:pt x="5755" y="9382"/>
                </a:moveTo>
                <a:cubicBezTo>
                  <a:pt x="5749" y="9382"/>
                  <a:pt x="5742" y="9383"/>
                  <a:pt x="5735" y="9387"/>
                </a:cubicBezTo>
                <a:cubicBezTo>
                  <a:pt x="5664" y="9422"/>
                  <a:pt x="5604" y="9469"/>
                  <a:pt x="5533" y="9505"/>
                </a:cubicBezTo>
                <a:cubicBezTo>
                  <a:pt x="5510" y="9517"/>
                  <a:pt x="5510" y="9540"/>
                  <a:pt x="5522" y="9552"/>
                </a:cubicBezTo>
                <a:cubicBezTo>
                  <a:pt x="5522" y="9564"/>
                  <a:pt x="5533" y="9576"/>
                  <a:pt x="5546" y="9576"/>
                </a:cubicBezTo>
                <a:cubicBezTo>
                  <a:pt x="5557" y="9576"/>
                  <a:pt x="5557" y="9576"/>
                  <a:pt x="5569" y="9564"/>
                </a:cubicBezTo>
                <a:cubicBezTo>
                  <a:pt x="5640" y="9529"/>
                  <a:pt x="5699" y="9493"/>
                  <a:pt x="5770" y="9446"/>
                </a:cubicBezTo>
                <a:cubicBezTo>
                  <a:pt x="5793" y="9446"/>
                  <a:pt x="5793" y="9422"/>
                  <a:pt x="5793" y="9398"/>
                </a:cubicBezTo>
                <a:cubicBezTo>
                  <a:pt x="5785" y="9390"/>
                  <a:pt x="5771" y="9382"/>
                  <a:pt x="5755" y="9382"/>
                </a:cubicBezTo>
                <a:close/>
                <a:moveTo>
                  <a:pt x="13128" y="9361"/>
                </a:moveTo>
                <a:cubicBezTo>
                  <a:pt x="13119" y="9361"/>
                  <a:pt x="13109" y="9365"/>
                  <a:pt x="13099" y="9375"/>
                </a:cubicBezTo>
                <a:cubicBezTo>
                  <a:pt x="13088" y="9387"/>
                  <a:pt x="13088" y="9411"/>
                  <a:pt x="13099" y="9422"/>
                </a:cubicBezTo>
                <a:cubicBezTo>
                  <a:pt x="13147" y="9482"/>
                  <a:pt x="13194" y="9552"/>
                  <a:pt x="13230" y="9611"/>
                </a:cubicBezTo>
                <a:cubicBezTo>
                  <a:pt x="13241" y="9623"/>
                  <a:pt x="13253" y="9635"/>
                  <a:pt x="13265" y="9635"/>
                </a:cubicBezTo>
                <a:lnTo>
                  <a:pt x="13277" y="9623"/>
                </a:lnTo>
                <a:cubicBezTo>
                  <a:pt x="13301" y="9611"/>
                  <a:pt x="13301" y="9587"/>
                  <a:pt x="13301" y="9576"/>
                </a:cubicBezTo>
                <a:cubicBezTo>
                  <a:pt x="13253" y="9505"/>
                  <a:pt x="13206" y="9446"/>
                  <a:pt x="13159" y="9375"/>
                </a:cubicBezTo>
                <a:cubicBezTo>
                  <a:pt x="13152" y="9368"/>
                  <a:pt x="13141" y="9361"/>
                  <a:pt x="13128" y="9361"/>
                </a:cubicBezTo>
                <a:close/>
                <a:moveTo>
                  <a:pt x="5339" y="9618"/>
                </a:moveTo>
                <a:cubicBezTo>
                  <a:pt x="5334" y="9618"/>
                  <a:pt x="5328" y="9620"/>
                  <a:pt x="5321" y="9623"/>
                </a:cubicBezTo>
                <a:cubicBezTo>
                  <a:pt x="5250" y="9671"/>
                  <a:pt x="5179" y="9706"/>
                  <a:pt x="5120" y="9753"/>
                </a:cubicBezTo>
                <a:cubicBezTo>
                  <a:pt x="5096" y="9765"/>
                  <a:pt x="5096" y="9789"/>
                  <a:pt x="5108" y="9800"/>
                </a:cubicBezTo>
                <a:cubicBezTo>
                  <a:pt x="5108" y="9813"/>
                  <a:pt x="5120" y="9813"/>
                  <a:pt x="5131" y="9813"/>
                </a:cubicBezTo>
                <a:lnTo>
                  <a:pt x="5155" y="9813"/>
                </a:lnTo>
                <a:cubicBezTo>
                  <a:pt x="5226" y="9765"/>
                  <a:pt x="5286" y="9729"/>
                  <a:pt x="5357" y="9694"/>
                </a:cubicBezTo>
                <a:cubicBezTo>
                  <a:pt x="5380" y="9682"/>
                  <a:pt x="5380" y="9658"/>
                  <a:pt x="5368" y="9635"/>
                </a:cubicBezTo>
                <a:cubicBezTo>
                  <a:pt x="5360" y="9627"/>
                  <a:pt x="5351" y="9618"/>
                  <a:pt x="5339" y="9618"/>
                </a:cubicBezTo>
                <a:close/>
                <a:moveTo>
                  <a:pt x="11420" y="9642"/>
                </a:moveTo>
                <a:cubicBezTo>
                  <a:pt x="11416" y="9642"/>
                  <a:pt x="11412" y="9644"/>
                  <a:pt x="11409" y="9647"/>
                </a:cubicBezTo>
                <a:cubicBezTo>
                  <a:pt x="11386" y="9647"/>
                  <a:pt x="11373" y="9658"/>
                  <a:pt x="11373" y="9682"/>
                </a:cubicBezTo>
                <a:cubicBezTo>
                  <a:pt x="11386" y="9765"/>
                  <a:pt x="11409" y="9848"/>
                  <a:pt x="11421" y="9918"/>
                </a:cubicBezTo>
                <a:cubicBezTo>
                  <a:pt x="11433" y="9931"/>
                  <a:pt x="11444" y="9942"/>
                  <a:pt x="11457" y="9942"/>
                </a:cubicBezTo>
                <a:lnTo>
                  <a:pt x="11468" y="9942"/>
                </a:lnTo>
                <a:cubicBezTo>
                  <a:pt x="11492" y="9942"/>
                  <a:pt x="11504" y="9918"/>
                  <a:pt x="11492" y="9907"/>
                </a:cubicBezTo>
                <a:cubicBezTo>
                  <a:pt x="11480" y="9836"/>
                  <a:pt x="11457" y="9753"/>
                  <a:pt x="11444" y="9671"/>
                </a:cubicBezTo>
                <a:cubicBezTo>
                  <a:pt x="11444" y="9653"/>
                  <a:pt x="11432" y="9642"/>
                  <a:pt x="11420" y="9642"/>
                </a:cubicBezTo>
                <a:close/>
                <a:moveTo>
                  <a:pt x="4907" y="9871"/>
                </a:moveTo>
                <a:cubicBezTo>
                  <a:pt x="4848" y="9918"/>
                  <a:pt x="4777" y="9966"/>
                  <a:pt x="4706" y="10002"/>
                </a:cubicBezTo>
                <a:cubicBezTo>
                  <a:pt x="4695" y="10013"/>
                  <a:pt x="4695" y="10037"/>
                  <a:pt x="4695" y="10060"/>
                </a:cubicBezTo>
                <a:cubicBezTo>
                  <a:pt x="4706" y="10073"/>
                  <a:pt x="4718" y="10073"/>
                  <a:pt x="4730" y="10073"/>
                </a:cubicBezTo>
                <a:lnTo>
                  <a:pt x="4753" y="10073"/>
                </a:lnTo>
                <a:cubicBezTo>
                  <a:pt x="4813" y="10025"/>
                  <a:pt x="4884" y="9978"/>
                  <a:pt x="4955" y="9942"/>
                </a:cubicBezTo>
                <a:cubicBezTo>
                  <a:pt x="4966" y="9931"/>
                  <a:pt x="4978" y="9907"/>
                  <a:pt x="4966" y="9884"/>
                </a:cubicBezTo>
                <a:cubicBezTo>
                  <a:pt x="4955" y="9871"/>
                  <a:pt x="4931" y="9871"/>
                  <a:pt x="4907" y="9871"/>
                </a:cubicBezTo>
                <a:close/>
                <a:moveTo>
                  <a:pt x="13366" y="9772"/>
                </a:moveTo>
                <a:cubicBezTo>
                  <a:pt x="13361" y="9772"/>
                  <a:pt x="13354" y="9774"/>
                  <a:pt x="13348" y="9777"/>
                </a:cubicBezTo>
                <a:cubicBezTo>
                  <a:pt x="13336" y="9789"/>
                  <a:pt x="13324" y="9800"/>
                  <a:pt x="13336" y="9824"/>
                </a:cubicBezTo>
                <a:cubicBezTo>
                  <a:pt x="13359" y="9895"/>
                  <a:pt x="13372" y="9978"/>
                  <a:pt x="13383" y="10049"/>
                </a:cubicBezTo>
                <a:cubicBezTo>
                  <a:pt x="13383" y="10060"/>
                  <a:pt x="13407" y="10084"/>
                  <a:pt x="13419" y="10084"/>
                </a:cubicBezTo>
                <a:lnTo>
                  <a:pt x="13430" y="10084"/>
                </a:lnTo>
                <a:cubicBezTo>
                  <a:pt x="13443" y="10073"/>
                  <a:pt x="13454" y="10060"/>
                  <a:pt x="13454" y="10037"/>
                </a:cubicBezTo>
                <a:cubicBezTo>
                  <a:pt x="13443" y="9954"/>
                  <a:pt x="13430" y="9884"/>
                  <a:pt x="13395" y="9800"/>
                </a:cubicBezTo>
                <a:cubicBezTo>
                  <a:pt x="13395" y="9783"/>
                  <a:pt x="13383" y="9772"/>
                  <a:pt x="13366" y="9772"/>
                </a:cubicBezTo>
                <a:close/>
                <a:moveTo>
                  <a:pt x="4539" y="10134"/>
                </a:moveTo>
                <a:cubicBezTo>
                  <a:pt x="4529" y="10134"/>
                  <a:pt x="4517" y="10137"/>
                  <a:pt x="4505" y="10144"/>
                </a:cubicBezTo>
                <a:cubicBezTo>
                  <a:pt x="4446" y="10179"/>
                  <a:pt x="4375" y="10226"/>
                  <a:pt x="4316" y="10273"/>
                </a:cubicBezTo>
                <a:cubicBezTo>
                  <a:pt x="4293" y="10285"/>
                  <a:pt x="4293" y="10309"/>
                  <a:pt x="4304" y="10320"/>
                </a:cubicBezTo>
                <a:cubicBezTo>
                  <a:pt x="4304" y="10333"/>
                  <a:pt x="4316" y="10344"/>
                  <a:pt x="4328" y="10344"/>
                </a:cubicBezTo>
                <a:cubicBezTo>
                  <a:pt x="4340" y="10344"/>
                  <a:pt x="4351" y="10333"/>
                  <a:pt x="4351" y="10333"/>
                </a:cubicBezTo>
                <a:cubicBezTo>
                  <a:pt x="4422" y="10285"/>
                  <a:pt x="4482" y="10238"/>
                  <a:pt x="4553" y="10202"/>
                </a:cubicBezTo>
                <a:cubicBezTo>
                  <a:pt x="4564" y="10191"/>
                  <a:pt x="4576" y="10167"/>
                  <a:pt x="4564" y="10144"/>
                </a:cubicBezTo>
                <a:cubicBezTo>
                  <a:pt x="4558" y="10137"/>
                  <a:pt x="4550" y="10134"/>
                  <a:pt x="4539" y="10134"/>
                </a:cubicBezTo>
                <a:close/>
                <a:moveTo>
                  <a:pt x="11527" y="10103"/>
                </a:moveTo>
                <a:cubicBezTo>
                  <a:pt x="11523" y="10103"/>
                  <a:pt x="11518" y="10105"/>
                  <a:pt x="11515" y="10108"/>
                </a:cubicBezTo>
                <a:cubicBezTo>
                  <a:pt x="11492" y="10120"/>
                  <a:pt x="11480" y="10131"/>
                  <a:pt x="11492" y="10155"/>
                </a:cubicBezTo>
                <a:cubicBezTo>
                  <a:pt x="11515" y="10238"/>
                  <a:pt x="11551" y="10309"/>
                  <a:pt x="11586" y="10380"/>
                </a:cubicBezTo>
                <a:cubicBezTo>
                  <a:pt x="11586" y="10391"/>
                  <a:pt x="11598" y="10404"/>
                  <a:pt x="11610" y="10404"/>
                </a:cubicBezTo>
                <a:cubicBezTo>
                  <a:pt x="11622" y="10404"/>
                  <a:pt x="11622" y="10404"/>
                  <a:pt x="11633" y="10391"/>
                </a:cubicBezTo>
                <a:cubicBezTo>
                  <a:pt x="11646" y="10391"/>
                  <a:pt x="11657" y="10368"/>
                  <a:pt x="11646" y="10344"/>
                </a:cubicBezTo>
                <a:cubicBezTo>
                  <a:pt x="11610" y="10285"/>
                  <a:pt x="11586" y="10215"/>
                  <a:pt x="11563" y="10131"/>
                </a:cubicBezTo>
                <a:cubicBezTo>
                  <a:pt x="11554" y="10114"/>
                  <a:pt x="11539" y="10103"/>
                  <a:pt x="11527" y="10103"/>
                </a:cubicBezTo>
                <a:close/>
                <a:moveTo>
                  <a:pt x="13417" y="10247"/>
                </a:moveTo>
                <a:cubicBezTo>
                  <a:pt x="13399" y="10247"/>
                  <a:pt x="13383" y="10264"/>
                  <a:pt x="13383" y="10273"/>
                </a:cubicBezTo>
                <a:cubicBezTo>
                  <a:pt x="13372" y="10356"/>
                  <a:pt x="13359" y="10427"/>
                  <a:pt x="13324" y="10498"/>
                </a:cubicBezTo>
                <a:cubicBezTo>
                  <a:pt x="13312" y="10510"/>
                  <a:pt x="13324" y="10533"/>
                  <a:pt x="13348" y="10546"/>
                </a:cubicBezTo>
                <a:lnTo>
                  <a:pt x="13359" y="10546"/>
                </a:lnTo>
                <a:cubicBezTo>
                  <a:pt x="13372" y="10546"/>
                  <a:pt x="13383" y="10546"/>
                  <a:pt x="13395" y="10522"/>
                </a:cubicBezTo>
                <a:cubicBezTo>
                  <a:pt x="13419" y="10451"/>
                  <a:pt x="13443" y="10368"/>
                  <a:pt x="13454" y="10285"/>
                </a:cubicBezTo>
                <a:cubicBezTo>
                  <a:pt x="13454" y="10262"/>
                  <a:pt x="13443" y="10250"/>
                  <a:pt x="13430" y="10250"/>
                </a:cubicBezTo>
                <a:cubicBezTo>
                  <a:pt x="13426" y="10247"/>
                  <a:pt x="13422" y="10247"/>
                  <a:pt x="13417" y="10247"/>
                </a:cubicBezTo>
                <a:close/>
                <a:moveTo>
                  <a:pt x="4139" y="10407"/>
                </a:moveTo>
                <a:cubicBezTo>
                  <a:pt x="4130" y="10407"/>
                  <a:pt x="4121" y="10409"/>
                  <a:pt x="4115" y="10415"/>
                </a:cubicBezTo>
                <a:cubicBezTo>
                  <a:pt x="4044" y="10462"/>
                  <a:pt x="3985" y="10510"/>
                  <a:pt x="3914" y="10557"/>
                </a:cubicBezTo>
                <a:cubicBezTo>
                  <a:pt x="3902" y="10569"/>
                  <a:pt x="3902" y="10581"/>
                  <a:pt x="3914" y="10604"/>
                </a:cubicBezTo>
                <a:cubicBezTo>
                  <a:pt x="3914" y="10616"/>
                  <a:pt x="3926" y="10616"/>
                  <a:pt x="3938" y="10616"/>
                </a:cubicBezTo>
                <a:cubicBezTo>
                  <a:pt x="3949" y="10616"/>
                  <a:pt x="3962" y="10616"/>
                  <a:pt x="3962" y="10604"/>
                </a:cubicBezTo>
                <a:cubicBezTo>
                  <a:pt x="4020" y="10569"/>
                  <a:pt x="4091" y="10522"/>
                  <a:pt x="4151" y="10475"/>
                </a:cubicBezTo>
                <a:cubicBezTo>
                  <a:pt x="4174" y="10462"/>
                  <a:pt x="4174" y="10439"/>
                  <a:pt x="4162" y="10415"/>
                </a:cubicBezTo>
                <a:cubicBezTo>
                  <a:pt x="4156" y="10409"/>
                  <a:pt x="4148" y="10407"/>
                  <a:pt x="4139" y="10407"/>
                </a:cubicBezTo>
                <a:close/>
                <a:moveTo>
                  <a:pt x="11745" y="10526"/>
                </a:moveTo>
                <a:cubicBezTo>
                  <a:pt x="11736" y="10526"/>
                  <a:pt x="11726" y="10529"/>
                  <a:pt x="11717" y="10533"/>
                </a:cubicBezTo>
                <a:cubicBezTo>
                  <a:pt x="11704" y="10546"/>
                  <a:pt x="11704" y="10569"/>
                  <a:pt x="11717" y="10593"/>
                </a:cubicBezTo>
                <a:lnTo>
                  <a:pt x="11788" y="10664"/>
                </a:lnTo>
                <a:cubicBezTo>
                  <a:pt x="11823" y="10687"/>
                  <a:pt x="11870" y="10722"/>
                  <a:pt x="11906" y="10746"/>
                </a:cubicBezTo>
                <a:cubicBezTo>
                  <a:pt x="11906" y="10758"/>
                  <a:pt x="11917" y="10758"/>
                  <a:pt x="11929" y="10758"/>
                </a:cubicBezTo>
                <a:cubicBezTo>
                  <a:pt x="11941" y="10758"/>
                  <a:pt x="11953" y="10746"/>
                  <a:pt x="11953" y="10746"/>
                </a:cubicBezTo>
                <a:cubicBezTo>
                  <a:pt x="11964" y="10722"/>
                  <a:pt x="11964" y="10699"/>
                  <a:pt x="11941" y="10687"/>
                </a:cubicBezTo>
                <a:cubicBezTo>
                  <a:pt x="11906" y="10664"/>
                  <a:pt x="11870" y="10640"/>
                  <a:pt x="11835" y="10604"/>
                </a:cubicBezTo>
                <a:cubicBezTo>
                  <a:pt x="11811" y="10581"/>
                  <a:pt x="11788" y="10569"/>
                  <a:pt x="11775" y="10546"/>
                </a:cubicBezTo>
                <a:cubicBezTo>
                  <a:pt x="11769" y="10532"/>
                  <a:pt x="11758" y="10526"/>
                  <a:pt x="11745" y="10526"/>
                </a:cubicBezTo>
                <a:close/>
                <a:moveTo>
                  <a:pt x="3748" y="10690"/>
                </a:moveTo>
                <a:cubicBezTo>
                  <a:pt x="3740" y="10690"/>
                  <a:pt x="3731" y="10693"/>
                  <a:pt x="3725" y="10699"/>
                </a:cubicBezTo>
                <a:cubicBezTo>
                  <a:pt x="3666" y="10746"/>
                  <a:pt x="3595" y="10793"/>
                  <a:pt x="3536" y="10841"/>
                </a:cubicBezTo>
                <a:cubicBezTo>
                  <a:pt x="3524" y="10853"/>
                  <a:pt x="3512" y="10877"/>
                  <a:pt x="3524" y="10888"/>
                </a:cubicBezTo>
                <a:cubicBezTo>
                  <a:pt x="3536" y="10900"/>
                  <a:pt x="3547" y="10900"/>
                  <a:pt x="3560" y="10900"/>
                </a:cubicBezTo>
                <a:lnTo>
                  <a:pt x="3583" y="10900"/>
                </a:lnTo>
                <a:cubicBezTo>
                  <a:pt x="3642" y="10853"/>
                  <a:pt x="3702" y="10806"/>
                  <a:pt x="3772" y="10746"/>
                </a:cubicBezTo>
                <a:cubicBezTo>
                  <a:pt x="3784" y="10735"/>
                  <a:pt x="3784" y="10722"/>
                  <a:pt x="3772" y="10699"/>
                </a:cubicBezTo>
                <a:cubicBezTo>
                  <a:pt x="3766" y="10693"/>
                  <a:pt x="3757" y="10690"/>
                  <a:pt x="3748" y="10690"/>
                </a:cubicBezTo>
                <a:close/>
                <a:moveTo>
                  <a:pt x="13229" y="10678"/>
                </a:moveTo>
                <a:cubicBezTo>
                  <a:pt x="13221" y="10678"/>
                  <a:pt x="13212" y="10681"/>
                  <a:pt x="13206" y="10687"/>
                </a:cubicBezTo>
                <a:cubicBezTo>
                  <a:pt x="13147" y="10746"/>
                  <a:pt x="13088" y="10793"/>
                  <a:pt x="13028" y="10829"/>
                </a:cubicBezTo>
                <a:cubicBezTo>
                  <a:pt x="13017" y="10841"/>
                  <a:pt x="13005" y="10864"/>
                  <a:pt x="13017" y="10888"/>
                </a:cubicBezTo>
                <a:cubicBezTo>
                  <a:pt x="13017" y="10900"/>
                  <a:pt x="13028" y="10900"/>
                  <a:pt x="13052" y="10900"/>
                </a:cubicBezTo>
                <a:lnTo>
                  <a:pt x="13064" y="10900"/>
                </a:lnTo>
                <a:cubicBezTo>
                  <a:pt x="13135" y="10853"/>
                  <a:pt x="13206" y="10806"/>
                  <a:pt x="13253" y="10735"/>
                </a:cubicBezTo>
                <a:cubicBezTo>
                  <a:pt x="13265" y="10722"/>
                  <a:pt x="13265" y="10699"/>
                  <a:pt x="13253" y="10687"/>
                </a:cubicBezTo>
                <a:cubicBezTo>
                  <a:pt x="13247" y="10681"/>
                  <a:pt x="13238" y="10678"/>
                  <a:pt x="13229" y="10678"/>
                </a:cubicBezTo>
                <a:close/>
                <a:moveTo>
                  <a:pt x="12129" y="10812"/>
                </a:moveTo>
                <a:cubicBezTo>
                  <a:pt x="12117" y="10812"/>
                  <a:pt x="12103" y="10821"/>
                  <a:pt x="12095" y="10829"/>
                </a:cubicBezTo>
                <a:cubicBezTo>
                  <a:pt x="12083" y="10853"/>
                  <a:pt x="12095" y="10864"/>
                  <a:pt x="12119" y="10877"/>
                </a:cubicBezTo>
                <a:cubicBezTo>
                  <a:pt x="12190" y="10912"/>
                  <a:pt x="12260" y="10947"/>
                  <a:pt x="12343" y="10971"/>
                </a:cubicBezTo>
                <a:lnTo>
                  <a:pt x="12355" y="10971"/>
                </a:lnTo>
                <a:cubicBezTo>
                  <a:pt x="12366" y="10971"/>
                  <a:pt x="12379" y="10959"/>
                  <a:pt x="12390" y="10947"/>
                </a:cubicBezTo>
                <a:cubicBezTo>
                  <a:pt x="12390" y="10924"/>
                  <a:pt x="12379" y="10912"/>
                  <a:pt x="12366" y="10900"/>
                </a:cubicBezTo>
                <a:cubicBezTo>
                  <a:pt x="12295" y="10877"/>
                  <a:pt x="12213" y="10853"/>
                  <a:pt x="12142" y="10817"/>
                </a:cubicBezTo>
                <a:cubicBezTo>
                  <a:pt x="12139" y="10814"/>
                  <a:pt x="12134" y="10812"/>
                  <a:pt x="12129" y="10812"/>
                </a:cubicBezTo>
                <a:close/>
                <a:moveTo>
                  <a:pt x="12832" y="10919"/>
                </a:moveTo>
                <a:cubicBezTo>
                  <a:pt x="12828" y="10919"/>
                  <a:pt x="12822" y="10921"/>
                  <a:pt x="12816" y="10924"/>
                </a:cubicBezTo>
                <a:cubicBezTo>
                  <a:pt x="12766" y="10932"/>
                  <a:pt x="12710" y="10940"/>
                  <a:pt x="12657" y="10940"/>
                </a:cubicBezTo>
                <a:cubicBezTo>
                  <a:pt x="12634" y="10940"/>
                  <a:pt x="12612" y="10939"/>
                  <a:pt x="12591" y="10935"/>
                </a:cubicBezTo>
                <a:cubicBezTo>
                  <a:pt x="12568" y="10935"/>
                  <a:pt x="12556" y="10959"/>
                  <a:pt x="12556" y="10971"/>
                </a:cubicBezTo>
                <a:cubicBezTo>
                  <a:pt x="12556" y="10995"/>
                  <a:pt x="12568" y="11006"/>
                  <a:pt x="12591" y="11006"/>
                </a:cubicBezTo>
                <a:lnTo>
                  <a:pt x="12626" y="11006"/>
                </a:lnTo>
                <a:cubicBezTo>
                  <a:pt x="12697" y="11006"/>
                  <a:pt x="12768" y="11006"/>
                  <a:pt x="12828" y="10995"/>
                </a:cubicBezTo>
                <a:cubicBezTo>
                  <a:pt x="12852" y="10982"/>
                  <a:pt x="12863" y="10971"/>
                  <a:pt x="12863" y="10947"/>
                </a:cubicBezTo>
                <a:cubicBezTo>
                  <a:pt x="12855" y="10930"/>
                  <a:pt x="12846" y="10919"/>
                  <a:pt x="12832" y="10919"/>
                </a:cubicBezTo>
                <a:close/>
                <a:moveTo>
                  <a:pt x="3365" y="10975"/>
                </a:moveTo>
                <a:cubicBezTo>
                  <a:pt x="3358" y="10975"/>
                  <a:pt x="3352" y="10978"/>
                  <a:pt x="3347" y="10982"/>
                </a:cubicBezTo>
                <a:cubicBezTo>
                  <a:pt x="3276" y="11030"/>
                  <a:pt x="3216" y="11089"/>
                  <a:pt x="3158" y="11137"/>
                </a:cubicBezTo>
                <a:cubicBezTo>
                  <a:pt x="3145" y="11148"/>
                  <a:pt x="3134" y="11172"/>
                  <a:pt x="3145" y="11184"/>
                </a:cubicBezTo>
                <a:cubicBezTo>
                  <a:pt x="3158" y="11195"/>
                  <a:pt x="3169" y="11195"/>
                  <a:pt x="3181" y="11195"/>
                </a:cubicBezTo>
                <a:lnTo>
                  <a:pt x="3205" y="11195"/>
                </a:lnTo>
                <a:cubicBezTo>
                  <a:pt x="3264" y="11137"/>
                  <a:pt x="3323" y="11089"/>
                  <a:pt x="3394" y="11042"/>
                </a:cubicBezTo>
                <a:cubicBezTo>
                  <a:pt x="3405" y="11030"/>
                  <a:pt x="3405" y="11006"/>
                  <a:pt x="3394" y="10995"/>
                </a:cubicBezTo>
                <a:cubicBezTo>
                  <a:pt x="3387" y="10981"/>
                  <a:pt x="3376" y="10975"/>
                  <a:pt x="3365" y="10975"/>
                </a:cubicBezTo>
                <a:close/>
                <a:moveTo>
                  <a:pt x="2988" y="11276"/>
                </a:moveTo>
                <a:cubicBezTo>
                  <a:pt x="2980" y="11276"/>
                  <a:pt x="2973" y="11280"/>
                  <a:pt x="2969" y="11290"/>
                </a:cubicBezTo>
                <a:cubicBezTo>
                  <a:pt x="2909" y="11337"/>
                  <a:pt x="2838" y="11384"/>
                  <a:pt x="2779" y="11432"/>
                </a:cubicBezTo>
                <a:cubicBezTo>
                  <a:pt x="2767" y="11455"/>
                  <a:pt x="2767" y="11468"/>
                  <a:pt x="2779" y="11491"/>
                </a:cubicBezTo>
                <a:cubicBezTo>
                  <a:pt x="2791" y="11491"/>
                  <a:pt x="2791" y="11503"/>
                  <a:pt x="2803" y="11503"/>
                </a:cubicBezTo>
                <a:cubicBezTo>
                  <a:pt x="2814" y="11503"/>
                  <a:pt x="2827" y="11503"/>
                  <a:pt x="2827" y="11491"/>
                </a:cubicBezTo>
                <a:cubicBezTo>
                  <a:pt x="2885" y="11444"/>
                  <a:pt x="2956" y="11397"/>
                  <a:pt x="3016" y="11337"/>
                </a:cubicBezTo>
                <a:cubicBezTo>
                  <a:pt x="3027" y="11326"/>
                  <a:pt x="3027" y="11302"/>
                  <a:pt x="3016" y="11290"/>
                </a:cubicBezTo>
                <a:cubicBezTo>
                  <a:pt x="3009" y="11283"/>
                  <a:pt x="2998" y="11276"/>
                  <a:pt x="2988" y="11276"/>
                </a:cubicBezTo>
                <a:close/>
                <a:moveTo>
                  <a:pt x="2621" y="11584"/>
                </a:moveTo>
                <a:cubicBezTo>
                  <a:pt x="2614" y="11584"/>
                  <a:pt x="2607" y="11587"/>
                  <a:pt x="2602" y="11597"/>
                </a:cubicBezTo>
                <a:cubicBezTo>
                  <a:pt x="2543" y="11644"/>
                  <a:pt x="2472" y="11692"/>
                  <a:pt x="2412" y="11751"/>
                </a:cubicBezTo>
                <a:cubicBezTo>
                  <a:pt x="2401" y="11763"/>
                  <a:pt x="2401" y="11786"/>
                  <a:pt x="2412" y="11799"/>
                </a:cubicBezTo>
                <a:cubicBezTo>
                  <a:pt x="2425" y="11810"/>
                  <a:pt x="2425" y="11810"/>
                  <a:pt x="2436" y="11810"/>
                </a:cubicBezTo>
                <a:cubicBezTo>
                  <a:pt x="2448" y="11810"/>
                  <a:pt x="2460" y="11810"/>
                  <a:pt x="2460" y="11799"/>
                </a:cubicBezTo>
                <a:cubicBezTo>
                  <a:pt x="2519" y="11751"/>
                  <a:pt x="2578" y="11704"/>
                  <a:pt x="2649" y="11644"/>
                </a:cubicBezTo>
                <a:cubicBezTo>
                  <a:pt x="2661" y="11633"/>
                  <a:pt x="2661" y="11609"/>
                  <a:pt x="2649" y="11597"/>
                </a:cubicBezTo>
                <a:cubicBezTo>
                  <a:pt x="2642" y="11591"/>
                  <a:pt x="2632" y="11584"/>
                  <a:pt x="2621" y="11584"/>
                </a:cubicBezTo>
                <a:close/>
                <a:moveTo>
                  <a:pt x="2259" y="11896"/>
                </a:moveTo>
                <a:cubicBezTo>
                  <a:pt x="2250" y="11896"/>
                  <a:pt x="2241" y="11899"/>
                  <a:pt x="2236" y="11905"/>
                </a:cubicBezTo>
                <a:cubicBezTo>
                  <a:pt x="2176" y="11964"/>
                  <a:pt x="2117" y="12011"/>
                  <a:pt x="2058" y="12070"/>
                </a:cubicBezTo>
                <a:cubicBezTo>
                  <a:pt x="2046" y="12082"/>
                  <a:pt x="2034" y="12106"/>
                  <a:pt x="2058" y="12117"/>
                </a:cubicBezTo>
                <a:cubicBezTo>
                  <a:pt x="2058" y="12130"/>
                  <a:pt x="2070" y="12130"/>
                  <a:pt x="2081" y="12130"/>
                </a:cubicBezTo>
                <a:cubicBezTo>
                  <a:pt x="2094" y="12130"/>
                  <a:pt x="2094" y="12130"/>
                  <a:pt x="2105" y="12117"/>
                </a:cubicBezTo>
                <a:cubicBezTo>
                  <a:pt x="2165" y="12070"/>
                  <a:pt x="2223" y="12011"/>
                  <a:pt x="2283" y="11964"/>
                </a:cubicBezTo>
                <a:cubicBezTo>
                  <a:pt x="2294" y="11952"/>
                  <a:pt x="2294" y="11928"/>
                  <a:pt x="2283" y="11905"/>
                </a:cubicBezTo>
                <a:cubicBezTo>
                  <a:pt x="2277" y="11899"/>
                  <a:pt x="2268" y="11896"/>
                  <a:pt x="2259" y="11896"/>
                </a:cubicBezTo>
                <a:close/>
                <a:moveTo>
                  <a:pt x="1904" y="12215"/>
                </a:moveTo>
                <a:cubicBezTo>
                  <a:pt x="1895" y="12215"/>
                  <a:pt x="1887" y="12218"/>
                  <a:pt x="1881" y="12224"/>
                </a:cubicBezTo>
                <a:cubicBezTo>
                  <a:pt x="1821" y="12283"/>
                  <a:pt x="1763" y="12330"/>
                  <a:pt x="1703" y="12390"/>
                </a:cubicBezTo>
                <a:cubicBezTo>
                  <a:pt x="1692" y="12401"/>
                  <a:pt x="1692" y="12425"/>
                  <a:pt x="1703" y="12437"/>
                </a:cubicBezTo>
                <a:cubicBezTo>
                  <a:pt x="1703" y="12448"/>
                  <a:pt x="1715" y="12448"/>
                  <a:pt x="1727" y="12448"/>
                </a:cubicBezTo>
                <a:cubicBezTo>
                  <a:pt x="1739" y="12448"/>
                  <a:pt x="1739" y="12448"/>
                  <a:pt x="1750" y="12437"/>
                </a:cubicBezTo>
                <a:cubicBezTo>
                  <a:pt x="1810" y="12390"/>
                  <a:pt x="1869" y="12330"/>
                  <a:pt x="1928" y="12283"/>
                </a:cubicBezTo>
                <a:cubicBezTo>
                  <a:pt x="1940" y="12272"/>
                  <a:pt x="1940" y="12248"/>
                  <a:pt x="1928" y="12224"/>
                </a:cubicBezTo>
                <a:cubicBezTo>
                  <a:pt x="1922" y="12218"/>
                  <a:pt x="1913" y="12215"/>
                  <a:pt x="1904" y="12215"/>
                </a:cubicBezTo>
                <a:close/>
                <a:moveTo>
                  <a:pt x="1550" y="12546"/>
                </a:moveTo>
                <a:cubicBezTo>
                  <a:pt x="1541" y="12546"/>
                  <a:pt x="1532" y="12549"/>
                  <a:pt x="1526" y="12555"/>
                </a:cubicBezTo>
                <a:cubicBezTo>
                  <a:pt x="1467" y="12614"/>
                  <a:pt x="1408" y="12661"/>
                  <a:pt x="1349" y="12721"/>
                </a:cubicBezTo>
                <a:cubicBezTo>
                  <a:pt x="1337" y="12732"/>
                  <a:pt x="1337" y="12756"/>
                  <a:pt x="1349" y="12768"/>
                </a:cubicBezTo>
                <a:cubicBezTo>
                  <a:pt x="1361" y="12779"/>
                  <a:pt x="1372" y="12779"/>
                  <a:pt x="1372" y="12779"/>
                </a:cubicBezTo>
                <a:cubicBezTo>
                  <a:pt x="1384" y="12779"/>
                  <a:pt x="1396" y="12779"/>
                  <a:pt x="1408" y="12768"/>
                </a:cubicBezTo>
                <a:lnTo>
                  <a:pt x="1574" y="12603"/>
                </a:lnTo>
                <a:cubicBezTo>
                  <a:pt x="1585" y="12590"/>
                  <a:pt x="1585" y="12567"/>
                  <a:pt x="1574" y="12555"/>
                </a:cubicBezTo>
                <a:cubicBezTo>
                  <a:pt x="1567" y="12549"/>
                  <a:pt x="1558" y="12546"/>
                  <a:pt x="1550" y="12546"/>
                </a:cubicBezTo>
                <a:close/>
                <a:moveTo>
                  <a:pt x="1207" y="12877"/>
                </a:moveTo>
                <a:cubicBezTo>
                  <a:pt x="1198" y="12877"/>
                  <a:pt x="1189" y="12880"/>
                  <a:pt x="1183" y="12886"/>
                </a:cubicBezTo>
                <a:cubicBezTo>
                  <a:pt x="1124" y="12945"/>
                  <a:pt x="1065" y="13004"/>
                  <a:pt x="1006" y="13052"/>
                </a:cubicBezTo>
                <a:cubicBezTo>
                  <a:pt x="994" y="13075"/>
                  <a:pt x="994" y="13099"/>
                  <a:pt x="1006" y="13110"/>
                </a:cubicBezTo>
                <a:cubicBezTo>
                  <a:pt x="1017" y="13110"/>
                  <a:pt x="1030" y="13123"/>
                  <a:pt x="1030" y="13123"/>
                </a:cubicBezTo>
                <a:cubicBezTo>
                  <a:pt x="1041" y="13123"/>
                  <a:pt x="1053" y="13110"/>
                  <a:pt x="1065" y="13110"/>
                </a:cubicBezTo>
                <a:cubicBezTo>
                  <a:pt x="1112" y="13052"/>
                  <a:pt x="1172" y="12992"/>
                  <a:pt x="1230" y="12934"/>
                </a:cubicBezTo>
                <a:cubicBezTo>
                  <a:pt x="1243" y="12921"/>
                  <a:pt x="1243" y="12898"/>
                  <a:pt x="1230" y="12886"/>
                </a:cubicBezTo>
                <a:cubicBezTo>
                  <a:pt x="1225" y="12880"/>
                  <a:pt x="1216" y="12877"/>
                  <a:pt x="1207" y="12877"/>
                </a:cubicBezTo>
                <a:close/>
                <a:moveTo>
                  <a:pt x="864" y="13220"/>
                </a:moveTo>
                <a:cubicBezTo>
                  <a:pt x="855" y="13220"/>
                  <a:pt x="846" y="13223"/>
                  <a:pt x="841" y="13229"/>
                </a:cubicBezTo>
                <a:lnTo>
                  <a:pt x="675" y="13394"/>
                </a:lnTo>
                <a:cubicBezTo>
                  <a:pt x="663" y="13418"/>
                  <a:pt x="663" y="13441"/>
                  <a:pt x="675" y="13454"/>
                </a:cubicBezTo>
                <a:cubicBezTo>
                  <a:pt x="675" y="13454"/>
                  <a:pt x="686" y="13465"/>
                  <a:pt x="699" y="13465"/>
                </a:cubicBezTo>
                <a:cubicBezTo>
                  <a:pt x="710" y="13465"/>
                  <a:pt x="722" y="13454"/>
                  <a:pt x="722" y="13454"/>
                </a:cubicBezTo>
                <a:cubicBezTo>
                  <a:pt x="781" y="13394"/>
                  <a:pt x="828" y="13335"/>
                  <a:pt x="888" y="13276"/>
                </a:cubicBezTo>
                <a:cubicBezTo>
                  <a:pt x="899" y="13265"/>
                  <a:pt x="899" y="13241"/>
                  <a:pt x="888" y="13229"/>
                </a:cubicBezTo>
                <a:cubicBezTo>
                  <a:pt x="882" y="13223"/>
                  <a:pt x="873" y="13220"/>
                  <a:pt x="864" y="13220"/>
                </a:cubicBezTo>
                <a:close/>
                <a:moveTo>
                  <a:pt x="533" y="13563"/>
                </a:moveTo>
                <a:cubicBezTo>
                  <a:pt x="524" y="13563"/>
                  <a:pt x="515" y="13566"/>
                  <a:pt x="510" y="13572"/>
                </a:cubicBezTo>
                <a:cubicBezTo>
                  <a:pt x="450" y="13643"/>
                  <a:pt x="391" y="13690"/>
                  <a:pt x="344" y="13749"/>
                </a:cubicBezTo>
                <a:cubicBezTo>
                  <a:pt x="332" y="13761"/>
                  <a:pt x="332" y="13785"/>
                  <a:pt x="344" y="13796"/>
                </a:cubicBezTo>
                <a:cubicBezTo>
                  <a:pt x="355" y="13808"/>
                  <a:pt x="355" y="13808"/>
                  <a:pt x="368" y="13808"/>
                </a:cubicBezTo>
                <a:cubicBezTo>
                  <a:pt x="379" y="13808"/>
                  <a:pt x="391" y="13808"/>
                  <a:pt x="391" y="13796"/>
                </a:cubicBezTo>
                <a:cubicBezTo>
                  <a:pt x="439" y="13749"/>
                  <a:pt x="497" y="13690"/>
                  <a:pt x="557" y="13619"/>
                </a:cubicBezTo>
                <a:cubicBezTo>
                  <a:pt x="568" y="13607"/>
                  <a:pt x="568" y="13583"/>
                  <a:pt x="557" y="13572"/>
                </a:cubicBezTo>
                <a:cubicBezTo>
                  <a:pt x="551" y="13566"/>
                  <a:pt x="542" y="13563"/>
                  <a:pt x="533" y="13563"/>
                </a:cubicBezTo>
                <a:close/>
                <a:moveTo>
                  <a:pt x="202" y="13917"/>
                </a:moveTo>
                <a:cubicBezTo>
                  <a:pt x="193" y="13917"/>
                  <a:pt x="184" y="13920"/>
                  <a:pt x="179" y="13927"/>
                </a:cubicBezTo>
                <a:cubicBezTo>
                  <a:pt x="72" y="14045"/>
                  <a:pt x="13" y="14116"/>
                  <a:pt x="13" y="14116"/>
                </a:cubicBezTo>
                <a:cubicBezTo>
                  <a:pt x="1" y="14127"/>
                  <a:pt x="1" y="14151"/>
                  <a:pt x="24" y="14163"/>
                </a:cubicBezTo>
                <a:cubicBezTo>
                  <a:pt x="24" y="14163"/>
                  <a:pt x="37" y="14174"/>
                  <a:pt x="48" y="14174"/>
                </a:cubicBezTo>
                <a:cubicBezTo>
                  <a:pt x="60" y="14174"/>
                  <a:pt x="60" y="14163"/>
                  <a:pt x="72" y="14151"/>
                </a:cubicBezTo>
                <a:cubicBezTo>
                  <a:pt x="72" y="14151"/>
                  <a:pt x="131" y="14092"/>
                  <a:pt x="237" y="13974"/>
                </a:cubicBezTo>
                <a:cubicBezTo>
                  <a:pt x="250" y="13962"/>
                  <a:pt x="250" y="13938"/>
                  <a:pt x="226" y="13927"/>
                </a:cubicBezTo>
                <a:cubicBezTo>
                  <a:pt x="220" y="13920"/>
                  <a:pt x="211" y="13917"/>
                  <a:pt x="202" y="13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 name="Google Shape;170;p13"/>
          <p:cNvGrpSpPr/>
          <p:nvPr/>
        </p:nvGrpSpPr>
        <p:grpSpPr>
          <a:xfrm>
            <a:off x="542264" y="4372861"/>
            <a:ext cx="355461" cy="607971"/>
            <a:chOff x="-8272361" y="3329436"/>
            <a:chExt cx="355461" cy="607971"/>
          </a:xfrm>
        </p:grpSpPr>
        <p:sp>
          <p:nvSpPr>
            <p:cNvPr id="171" name="Google Shape;171;p13"/>
            <p:cNvSpPr/>
            <p:nvPr/>
          </p:nvSpPr>
          <p:spPr>
            <a:xfrm>
              <a:off x="-8272361" y="3447815"/>
              <a:ext cx="328505" cy="420577"/>
            </a:xfrm>
            <a:custGeom>
              <a:avLst/>
              <a:gdLst/>
              <a:ahLst/>
              <a:cxnLst/>
              <a:rect l="l" t="t" r="r" b="b"/>
              <a:pathLst>
                <a:path w="2023" h="2590" extrusionOk="0">
                  <a:moveTo>
                    <a:pt x="1172" y="0"/>
                  </a:moveTo>
                  <a:lnTo>
                    <a:pt x="1" y="533"/>
                  </a:lnTo>
                  <a:lnTo>
                    <a:pt x="25" y="591"/>
                  </a:lnTo>
                  <a:lnTo>
                    <a:pt x="899" y="2590"/>
                  </a:lnTo>
                  <a:lnTo>
                    <a:pt x="2023" y="2081"/>
                  </a:lnTo>
                  <a:lnTo>
                    <a:pt x="117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3"/>
            <p:cNvSpPr/>
            <p:nvPr/>
          </p:nvSpPr>
          <p:spPr>
            <a:xfrm>
              <a:off x="-8126377" y="3785577"/>
              <a:ext cx="209477" cy="151830"/>
            </a:xfrm>
            <a:custGeom>
              <a:avLst/>
              <a:gdLst/>
              <a:ahLst/>
              <a:cxnLst/>
              <a:rect l="l" t="t" r="r" b="b"/>
              <a:pathLst>
                <a:path w="1290" h="935" extrusionOk="0">
                  <a:moveTo>
                    <a:pt x="1124" y="1"/>
                  </a:moveTo>
                  <a:lnTo>
                    <a:pt x="0" y="510"/>
                  </a:lnTo>
                  <a:lnTo>
                    <a:pt x="131" y="805"/>
                  </a:lnTo>
                  <a:cubicBezTo>
                    <a:pt x="165" y="883"/>
                    <a:pt x="243" y="935"/>
                    <a:pt x="325" y="935"/>
                  </a:cubicBezTo>
                  <a:cubicBezTo>
                    <a:pt x="355" y="935"/>
                    <a:pt x="386" y="928"/>
                    <a:pt x="415" y="912"/>
                  </a:cubicBezTo>
                  <a:lnTo>
                    <a:pt x="1135" y="604"/>
                  </a:lnTo>
                  <a:cubicBezTo>
                    <a:pt x="1242" y="557"/>
                    <a:pt x="1289" y="427"/>
                    <a:pt x="1254" y="321"/>
                  </a:cubicBezTo>
                  <a:lnTo>
                    <a:pt x="11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3"/>
            <p:cNvSpPr/>
            <p:nvPr/>
          </p:nvSpPr>
          <p:spPr>
            <a:xfrm>
              <a:off x="-8143589" y="3771449"/>
              <a:ext cx="213212" cy="113020"/>
            </a:xfrm>
            <a:custGeom>
              <a:avLst/>
              <a:gdLst/>
              <a:ahLst/>
              <a:cxnLst/>
              <a:rect l="l" t="t" r="r" b="b"/>
              <a:pathLst>
                <a:path w="1313" h="696" extrusionOk="0">
                  <a:moveTo>
                    <a:pt x="1189" y="1"/>
                  </a:moveTo>
                  <a:cubicBezTo>
                    <a:pt x="1168" y="1"/>
                    <a:pt x="1146" y="6"/>
                    <a:pt x="1123" y="17"/>
                  </a:cubicBezTo>
                  <a:lnTo>
                    <a:pt x="95" y="479"/>
                  </a:lnTo>
                  <a:cubicBezTo>
                    <a:pt x="24" y="502"/>
                    <a:pt x="1" y="573"/>
                    <a:pt x="24" y="632"/>
                  </a:cubicBezTo>
                  <a:cubicBezTo>
                    <a:pt x="40" y="672"/>
                    <a:pt x="78" y="696"/>
                    <a:pt x="123" y="696"/>
                  </a:cubicBezTo>
                  <a:cubicBezTo>
                    <a:pt x="144" y="696"/>
                    <a:pt x="167" y="691"/>
                    <a:pt x="190" y="679"/>
                  </a:cubicBezTo>
                  <a:lnTo>
                    <a:pt x="1218" y="218"/>
                  </a:lnTo>
                  <a:cubicBezTo>
                    <a:pt x="1289" y="183"/>
                    <a:pt x="1312" y="124"/>
                    <a:pt x="1289" y="64"/>
                  </a:cubicBezTo>
                  <a:cubicBezTo>
                    <a:pt x="1273" y="24"/>
                    <a:pt x="1234" y="1"/>
                    <a:pt x="11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3"/>
            <p:cNvSpPr/>
            <p:nvPr/>
          </p:nvSpPr>
          <p:spPr>
            <a:xfrm>
              <a:off x="-8272361" y="3329436"/>
              <a:ext cx="190315" cy="241304"/>
            </a:xfrm>
            <a:custGeom>
              <a:avLst/>
              <a:gdLst/>
              <a:ahLst/>
              <a:cxnLst/>
              <a:rect l="l" t="t" r="r" b="b"/>
              <a:pathLst>
                <a:path w="1172" h="1486" extrusionOk="0">
                  <a:moveTo>
                    <a:pt x="257" y="1"/>
                  </a:moveTo>
                  <a:cubicBezTo>
                    <a:pt x="172" y="1"/>
                    <a:pt x="92" y="65"/>
                    <a:pt x="84" y="162"/>
                  </a:cubicBezTo>
                  <a:lnTo>
                    <a:pt x="1" y="1262"/>
                  </a:lnTo>
                  <a:lnTo>
                    <a:pt x="463" y="1486"/>
                  </a:lnTo>
                  <a:lnTo>
                    <a:pt x="723" y="1084"/>
                  </a:lnTo>
                  <a:lnTo>
                    <a:pt x="1030" y="1226"/>
                  </a:lnTo>
                  <a:lnTo>
                    <a:pt x="1172" y="729"/>
                  </a:lnTo>
                  <a:lnTo>
                    <a:pt x="368" y="44"/>
                  </a:lnTo>
                  <a:cubicBezTo>
                    <a:pt x="334" y="14"/>
                    <a:pt x="295" y="1"/>
                    <a:pt x="2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3"/>
            <p:cNvSpPr/>
            <p:nvPr/>
          </p:nvSpPr>
          <p:spPr>
            <a:xfrm>
              <a:off x="-8264566" y="3329436"/>
              <a:ext cx="105713" cy="97431"/>
            </a:xfrm>
            <a:custGeom>
              <a:avLst/>
              <a:gdLst/>
              <a:ahLst/>
              <a:cxnLst/>
              <a:rect l="l" t="t" r="r" b="b"/>
              <a:pathLst>
                <a:path w="651" h="600" extrusionOk="0">
                  <a:moveTo>
                    <a:pt x="209" y="1"/>
                  </a:moveTo>
                  <a:cubicBezTo>
                    <a:pt x="124" y="1"/>
                    <a:pt x="44" y="65"/>
                    <a:pt x="36" y="162"/>
                  </a:cubicBezTo>
                  <a:lnTo>
                    <a:pt x="0" y="600"/>
                  </a:lnTo>
                  <a:lnTo>
                    <a:pt x="651" y="316"/>
                  </a:lnTo>
                  <a:lnTo>
                    <a:pt x="320" y="44"/>
                  </a:lnTo>
                  <a:cubicBezTo>
                    <a:pt x="286" y="14"/>
                    <a:pt x="247" y="1"/>
                    <a:pt x="2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6" name="Google Shape;176;p13"/>
          <p:cNvSpPr/>
          <p:nvPr/>
        </p:nvSpPr>
        <p:spPr>
          <a:xfrm>
            <a:off x="8415588" y="1167417"/>
            <a:ext cx="564276" cy="581893"/>
          </a:xfrm>
          <a:custGeom>
            <a:avLst/>
            <a:gdLst/>
            <a:ahLst/>
            <a:cxnLst/>
            <a:rect l="l" t="t" r="r" b="b"/>
            <a:pathLst>
              <a:path w="3429" h="3536" extrusionOk="0">
                <a:moveTo>
                  <a:pt x="1479" y="1"/>
                </a:moveTo>
                <a:lnTo>
                  <a:pt x="1384" y="1076"/>
                </a:lnTo>
                <a:lnTo>
                  <a:pt x="237" y="674"/>
                </a:lnTo>
                <a:lnTo>
                  <a:pt x="946" y="1538"/>
                </a:lnTo>
                <a:lnTo>
                  <a:pt x="1" y="2022"/>
                </a:lnTo>
                <a:lnTo>
                  <a:pt x="1136" y="2058"/>
                </a:lnTo>
                <a:lnTo>
                  <a:pt x="840" y="3062"/>
                </a:lnTo>
                <a:lnTo>
                  <a:pt x="840" y="3062"/>
                </a:lnTo>
                <a:lnTo>
                  <a:pt x="1597" y="2271"/>
                </a:lnTo>
                <a:lnTo>
                  <a:pt x="2176" y="3535"/>
                </a:lnTo>
                <a:lnTo>
                  <a:pt x="2188" y="2034"/>
                </a:lnTo>
                <a:lnTo>
                  <a:pt x="3429" y="1927"/>
                </a:lnTo>
                <a:lnTo>
                  <a:pt x="2235" y="1336"/>
                </a:lnTo>
                <a:lnTo>
                  <a:pt x="2909" y="343"/>
                </a:lnTo>
                <a:lnTo>
                  <a:pt x="2909" y="343"/>
                </a:lnTo>
                <a:lnTo>
                  <a:pt x="1857" y="1029"/>
                </a:lnTo>
                <a:lnTo>
                  <a:pt x="147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3"/>
          <p:cNvSpPr/>
          <p:nvPr/>
        </p:nvSpPr>
        <p:spPr>
          <a:xfrm>
            <a:off x="103966" y="3884064"/>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3"/>
          <p:cNvSpPr/>
          <p:nvPr/>
        </p:nvSpPr>
        <p:spPr>
          <a:xfrm rot="8100000">
            <a:off x="265564" y="609167"/>
            <a:ext cx="344592" cy="294071"/>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TITLE_ONLY_1_1_1">
    <p:spTree>
      <p:nvGrpSpPr>
        <p:cNvPr id="1" name="Shape 520"/>
        <p:cNvGrpSpPr/>
        <p:nvPr/>
      </p:nvGrpSpPr>
      <p:grpSpPr>
        <a:xfrm>
          <a:off x="0" y="0"/>
          <a:ext cx="0" cy="0"/>
          <a:chOff x="0" y="0"/>
          <a:chExt cx="0" cy="0"/>
        </a:xfrm>
      </p:grpSpPr>
      <p:sp>
        <p:nvSpPr>
          <p:cNvPr id="521" name="Google Shape;521;p29"/>
          <p:cNvSpPr/>
          <p:nvPr/>
        </p:nvSpPr>
        <p:spPr>
          <a:xfrm flipH="1">
            <a:off x="7873798" y="4063544"/>
            <a:ext cx="1496594" cy="1483523"/>
          </a:xfrm>
          <a:custGeom>
            <a:avLst/>
            <a:gdLst/>
            <a:ahLst/>
            <a:cxnLst/>
            <a:rect l="l" t="t" r="r" b="b"/>
            <a:pathLst>
              <a:path w="8027" h="7957" extrusionOk="0">
                <a:moveTo>
                  <a:pt x="35" y="1"/>
                </a:moveTo>
                <a:cubicBezTo>
                  <a:pt x="12" y="1"/>
                  <a:pt x="0" y="12"/>
                  <a:pt x="0" y="36"/>
                </a:cubicBezTo>
                <a:cubicBezTo>
                  <a:pt x="0" y="59"/>
                  <a:pt x="12" y="72"/>
                  <a:pt x="24" y="72"/>
                </a:cubicBezTo>
                <a:cubicBezTo>
                  <a:pt x="106" y="72"/>
                  <a:pt x="189" y="83"/>
                  <a:pt x="272" y="95"/>
                </a:cubicBezTo>
                <a:cubicBezTo>
                  <a:pt x="295" y="95"/>
                  <a:pt x="308" y="72"/>
                  <a:pt x="308" y="59"/>
                </a:cubicBezTo>
                <a:cubicBezTo>
                  <a:pt x="308" y="36"/>
                  <a:pt x="295" y="24"/>
                  <a:pt x="284" y="24"/>
                </a:cubicBezTo>
                <a:cubicBezTo>
                  <a:pt x="189" y="12"/>
                  <a:pt x="106" y="1"/>
                  <a:pt x="35" y="1"/>
                </a:cubicBezTo>
                <a:close/>
                <a:moveTo>
                  <a:pt x="520" y="48"/>
                </a:moveTo>
                <a:cubicBezTo>
                  <a:pt x="497" y="48"/>
                  <a:pt x="484" y="59"/>
                  <a:pt x="484" y="72"/>
                </a:cubicBezTo>
                <a:cubicBezTo>
                  <a:pt x="484" y="95"/>
                  <a:pt x="497" y="119"/>
                  <a:pt x="508" y="119"/>
                </a:cubicBezTo>
                <a:lnTo>
                  <a:pt x="757" y="154"/>
                </a:lnTo>
                <a:cubicBezTo>
                  <a:pt x="780" y="154"/>
                  <a:pt x="792" y="143"/>
                  <a:pt x="792" y="119"/>
                </a:cubicBezTo>
                <a:cubicBezTo>
                  <a:pt x="792" y="95"/>
                  <a:pt x="780" y="83"/>
                  <a:pt x="768" y="83"/>
                </a:cubicBezTo>
                <a:cubicBezTo>
                  <a:pt x="674" y="59"/>
                  <a:pt x="603" y="59"/>
                  <a:pt x="520" y="48"/>
                </a:cubicBezTo>
                <a:close/>
                <a:moveTo>
                  <a:pt x="1005" y="119"/>
                </a:moveTo>
                <a:cubicBezTo>
                  <a:pt x="981" y="119"/>
                  <a:pt x="970" y="130"/>
                  <a:pt x="970" y="143"/>
                </a:cubicBezTo>
                <a:cubicBezTo>
                  <a:pt x="957" y="166"/>
                  <a:pt x="970" y="190"/>
                  <a:pt x="993" y="190"/>
                </a:cubicBezTo>
                <a:cubicBezTo>
                  <a:pt x="1075" y="201"/>
                  <a:pt x="1146" y="214"/>
                  <a:pt x="1230" y="237"/>
                </a:cubicBezTo>
                <a:lnTo>
                  <a:pt x="1241" y="237"/>
                </a:lnTo>
                <a:cubicBezTo>
                  <a:pt x="1253" y="237"/>
                  <a:pt x="1265" y="225"/>
                  <a:pt x="1277" y="201"/>
                </a:cubicBezTo>
                <a:cubicBezTo>
                  <a:pt x="1277" y="190"/>
                  <a:pt x="1265" y="166"/>
                  <a:pt x="1241" y="166"/>
                </a:cubicBezTo>
                <a:cubicBezTo>
                  <a:pt x="1159" y="143"/>
                  <a:pt x="1088" y="130"/>
                  <a:pt x="1005" y="119"/>
                </a:cubicBezTo>
                <a:close/>
                <a:moveTo>
                  <a:pt x="1490" y="214"/>
                </a:moveTo>
                <a:cubicBezTo>
                  <a:pt x="1466" y="214"/>
                  <a:pt x="1442" y="225"/>
                  <a:pt x="1442" y="237"/>
                </a:cubicBezTo>
                <a:cubicBezTo>
                  <a:pt x="1442" y="261"/>
                  <a:pt x="1454" y="285"/>
                  <a:pt x="1466" y="285"/>
                </a:cubicBezTo>
                <a:cubicBezTo>
                  <a:pt x="1548" y="296"/>
                  <a:pt x="1619" y="320"/>
                  <a:pt x="1703" y="343"/>
                </a:cubicBezTo>
                <a:lnTo>
                  <a:pt x="1714" y="343"/>
                </a:lnTo>
                <a:cubicBezTo>
                  <a:pt x="1726" y="343"/>
                  <a:pt x="1750" y="332"/>
                  <a:pt x="1750" y="308"/>
                </a:cubicBezTo>
                <a:cubicBezTo>
                  <a:pt x="1750" y="296"/>
                  <a:pt x="1737" y="272"/>
                  <a:pt x="1726" y="272"/>
                </a:cubicBezTo>
                <a:cubicBezTo>
                  <a:pt x="1643" y="249"/>
                  <a:pt x="1561" y="225"/>
                  <a:pt x="1490" y="214"/>
                </a:cubicBezTo>
                <a:close/>
                <a:moveTo>
                  <a:pt x="1944" y="327"/>
                </a:moveTo>
                <a:cubicBezTo>
                  <a:pt x="1928" y="327"/>
                  <a:pt x="1915" y="338"/>
                  <a:pt x="1915" y="355"/>
                </a:cubicBezTo>
                <a:cubicBezTo>
                  <a:pt x="1915" y="379"/>
                  <a:pt x="1927" y="390"/>
                  <a:pt x="1939" y="403"/>
                </a:cubicBezTo>
                <a:cubicBezTo>
                  <a:pt x="2021" y="426"/>
                  <a:pt x="2092" y="438"/>
                  <a:pt x="2175" y="461"/>
                </a:cubicBezTo>
                <a:cubicBezTo>
                  <a:pt x="2175" y="461"/>
                  <a:pt x="2175" y="474"/>
                  <a:pt x="2187" y="474"/>
                </a:cubicBezTo>
                <a:cubicBezTo>
                  <a:pt x="2199" y="474"/>
                  <a:pt x="2210" y="461"/>
                  <a:pt x="2223" y="438"/>
                </a:cubicBezTo>
                <a:cubicBezTo>
                  <a:pt x="2223" y="426"/>
                  <a:pt x="2210" y="403"/>
                  <a:pt x="2199" y="403"/>
                </a:cubicBezTo>
                <a:cubicBezTo>
                  <a:pt x="2116" y="379"/>
                  <a:pt x="2034" y="355"/>
                  <a:pt x="1963" y="332"/>
                </a:cubicBezTo>
                <a:cubicBezTo>
                  <a:pt x="1956" y="328"/>
                  <a:pt x="1950" y="327"/>
                  <a:pt x="1944" y="327"/>
                </a:cubicBezTo>
                <a:close/>
                <a:moveTo>
                  <a:pt x="2412" y="469"/>
                </a:moveTo>
                <a:cubicBezTo>
                  <a:pt x="2401" y="469"/>
                  <a:pt x="2388" y="480"/>
                  <a:pt x="2388" y="497"/>
                </a:cubicBezTo>
                <a:cubicBezTo>
                  <a:pt x="2376" y="509"/>
                  <a:pt x="2388" y="532"/>
                  <a:pt x="2400" y="532"/>
                </a:cubicBezTo>
                <a:cubicBezTo>
                  <a:pt x="2483" y="568"/>
                  <a:pt x="2554" y="592"/>
                  <a:pt x="2636" y="616"/>
                </a:cubicBezTo>
                <a:lnTo>
                  <a:pt x="2648" y="616"/>
                </a:lnTo>
                <a:cubicBezTo>
                  <a:pt x="2660" y="616"/>
                  <a:pt x="2672" y="603"/>
                  <a:pt x="2683" y="592"/>
                </a:cubicBezTo>
                <a:cubicBezTo>
                  <a:pt x="2683" y="580"/>
                  <a:pt x="2672" y="556"/>
                  <a:pt x="2660" y="545"/>
                </a:cubicBezTo>
                <a:cubicBezTo>
                  <a:pt x="2577" y="521"/>
                  <a:pt x="2506" y="497"/>
                  <a:pt x="2423" y="474"/>
                </a:cubicBezTo>
                <a:cubicBezTo>
                  <a:pt x="2420" y="470"/>
                  <a:pt x="2416" y="469"/>
                  <a:pt x="2412" y="469"/>
                </a:cubicBezTo>
                <a:close/>
                <a:moveTo>
                  <a:pt x="2885" y="627"/>
                </a:moveTo>
                <a:cubicBezTo>
                  <a:pt x="2872" y="627"/>
                  <a:pt x="2849" y="639"/>
                  <a:pt x="2837" y="651"/>
                </a:cubicBezTo>
                <a:cubicBezTo>
                  <a:pt x="2837" y="674"/>
                  <a:pt x="2849" y="686"/>
                  <a:pt x="2861" y="698"/>
                </a:cubicBezTo>
                <a:cubicBezTo>
                  <a:pt x="2943" y="721"/>
                  <a:pt x="3014" y="757"/>
                  <a:pt x="3085" y="792"/>
                </a:cubicBezTo>
                <a:lnTo>
                  <a:pt x="3097" y="792"/>
                </a:lnTo>
                <a:cubicBezTo>
                  <a:pt x="3121" y="792"/>
                  <a:pt x="3132" y="781"/>
                  <a:pt x="3132" y="769"/>
                </a:cubicBezTo>
                <a:cubicBezTo>
                  <a:pt x="3145" y="745"/>
                  <a:pt x="3132" y="734"/>
                  <a:pt x="3121" y="721"/>
                </a:cubicBezTo>
                <a:cubicBezTo>
                  <a:pt x="3038" y="686"/>
                  <a:pt x="2967" y="663"/>
                  <a:pt x="2885" y="627"/>
                </a:cubicBezTo>
                <a:close/>
                <a:moveTo>
                  <a:pt x="3325" y="811"/>
                </a:moveTo>
                <a:cubicBezTo>
                  <a:pt x="3310" y="811"/>
                  <a:pt x="3298" y="820"/>
                  <a:pt x="3298" y="828"/>
                </a:cubicBezTo>
                <a:cubicBezTo>
                  <a:pt x="3287" y="852"/>
                  <a:pt x="3298" y="876"/>
                  <a:pt x="3310" y="876"/>
                </a:cubicBezTo>
                <a:cubicBezTo>
                  <a:pt x="3381" y="911"/>
                  <a:pt x="3463" y="947"/>
                  <a:pt x="3534" y="982"/>
                </a:cubicBezTo>
                <a:lnTo>
                  <a:pt x="3547" y="982"/>
                </a:lnTo>
                <a:cubicBezTo>
                  <a:pt x="3558" y="982"/>
                  <a:pt x="3570" y="982"/>
                  <a:pt x="3582" y="958"/>
                </a:cubicBezTo>
                <a:cubicBezTo>
                  <a:pt x="3594" y="947"/>
                  <a:pt x="3582" y="923"/>
                  <a:pt x="3558" y="911"/>
                </a:cubicBezTo>
                <a:cubicBezTo>
                  <a:pt x="3487" y="876"/>
                  <a:pt x="3416" y="852"/>
                  <a:pt x="3345" y="816"/>
                </a:cubicBezTo>
                <a:cubicBezTo>
                  <a:pt x="3338" y="813"/>
                  <a:pt x="3332" y="811"/>
                  <a:pt x="3325" y="811"/>
                </a:cubicBezTo>
                <a:close/>
                <a:moveTo>
                  <a:pt x="3783" y="1017"/>
                </a:moveTo>
                <a:cubicBezTo>
                  <a:pt x="3771" y="1017"/>
                  <a:pt x="3747" y="1017"/>
                  <a:pt x="3736" y="1041"/>
                </a:cubicBezTo>
                <a:cubicBezTo>
                  <a:pt x="3724" y="1052"/>
                  <a:pt x="3736" y="1076"/>
                  <a:pt x="3747" y="1088"/>
                </a:cubicBezTo>
                <a:cubicBezTo>
                  <a:pt x="3818" y="1123"/>
                  <a:pt x="3889" y="1159"/>
                  <a:pt x="3972" y="1194"/>
                </a:cubicBezTo>
                <a:cubicBezTo>
                  <a:pt x="3972" y="1194"/>
                  <a:pt x="3972" y="1207"/>
                  <a:pt x="3984" y="1207"/>
                </a:cubicBezTo>
                <a:cubicBezTo>
                  <a:pt x="3996" y="1207"/>
                  <a:pt x="4007" y="1194"/>
                  <a:pt x="4020" y="1183"/>
                </a:cubicBezTo>
                <a:cubicBezTo>
                  <a:pt x="4020" y="1159"/>
                  <a:pt x="4020" y="1147"/>
                  <a:pt x="3996" y="1136"/>
                </a:cubicBezTo>
                <a:cubicBezTo>
                  <a:pt x="3925" y="1100"/>
                  <a:pt x="3854" y="1052"/>
                  <a:pt x="3783" y="1017"/>
                </a:cubicBezTo>
                <a:close/>
                <a:moveTo>
                  <a:pt x="4195" y="1249"/>
                </a:moveTo>
                <a:cubicBezTo>
                  <a:pt x="4184" y="1249"/>
                  <a:pt x="4169" y="1257"/>
                  <a:pt x="4161" y="1265"/>
                </a:cubicBezTo>
                <a:cubicBezTo>
                  <a:pt x="4149" y="1278"/>
                  <a:pt x="4161" y="1301"/>
                  <a:pt x="4173" y="1313"/>
                </a:cubicBezTo>
                <a:cubicBezTo>
                  <a:pt x="4244" y="1360"/>
                  <a:pt x="4315" y="1396"/>
                  <a:pt x="4386" y="1443"/>
                </a:cubicBezTo>
                <a:lnTo>
                  <a:pt x="4409" y="1443"/>
                </a:lnTo>
                <a:cubicBezTo>
                  <a:pt x="4422" y="1443"/>
                  <a:pt x="4433" y="1431"/>
                  <a:pt x="4433" y="1431"/>
                </a:cubicBezTo>
                <a:cubicBezTo>
                  <a:pt x="4445" y="1407"/>
                  <a:pt x="4445" y="1383"/>
                  <a:pt x="4422" y="1372"/>
                </a:cubicBezTo>
                <a:cubicBezTo>
                  <a:pt x="4351" y="1336"/>
                  <a:pt x="4280" y="1289"/>
                  <a:pt x="4209" y="1254"/>
                </a:cubicBezTo>
                <a:cubicBezTo>
                  <a:pt x="4205" y="1250"/>
                  <a:pt x="4200" y="1249"/>
                  <a:pt x="4195" y="1249"/>
                </a:cubicBezTo>
                <a:close/>
                <a:moveTo>
                  <a:pt x="4614" y="1497"/>
                </a:moveTo>
                <a:cubicBezTo>
                  <a:pt x="4599" y="1497"/>
                  <a:pt x="4587" y="1505"/>
                  <a:pt x="4587" y="1514"/>
                </a:cubicBezTo>
                <a:cubicBezTo>
                  <a:pt x="4575" y="1538"/>
                  <a:pt x="4575" y="1561"/>
                  <a:pt x="4587" y="1561"/>
                </a:cubicBezTo>
                <a:cubicBezTo>
                  <a:pt x="4658" y="1609"/>
                  <a:pt x="4729" y="1656"/>
                  <a:pt x="4788" y="1703"/>
                </a:cubicBezTo>
                <a:lnTo>
                  <a:pt x="4811" y="1703"/>
                </a:lnTo>
                <a:cubicBezTo>
                  <a:pt x="4823" y="1703"/>
                  <a:pt x="4835" y="1703"/>
                  <a:pt x="4847" y="1691"/>
                </a:cubicBezTo>
                <a:cubicBezTo>
                  <a:pt x="4858" y="1679"/>
                  <a:pt x="4847" y="1656"/>
                  <a:pt x="4835" y="1644"/>
                </a:cubicBezTo>
                <a:cubicBezTo>
                  <a:pt x="4764" y="1596"/>
                  <a:pt x="4693" y="1549"/>
                  <a:pt x="4634" y="1502"/>
                </a:cubicBezTo>
                <a:cubicBezTo>
                  <a:pt x="4627" y="1498"/>
                  <a:pt x="4621" y="1497"/>
                  <a:pt x="4614" y="1497"/>
                </a:cubicBezTo>
                <a:close/>
                <a:moveTo>
                  <a:pt x="5008" y="1778"/>
                </a:moveTo>
                <a:cubicBezTo>
                  <a:pt x="4995" y="1778"/>
                  <a:pt x="4984" y="1784"/>
                  <a:pt x="4977" y="1798"/>
                </a:cubicBezTo>
                <a:cubicBezTo>
                  <a:pt x="4965" y="1809"/>
                  <a:pt x="4977" y="1833"/>
                  <a:pt x="4989" y="1845"/>
                </a:cubicBezTo>
                <a:cubicBezTo>
                  <a:pt x="5048" y="1892"/>
                  <a:pt x="5119" y="1940"/>
                  <a:pt x="5178" y="1987"/>
                </a:cubicBezTo>
                <a:cubicBezTo>
                  <a:pt x="5189" y="1998"/>
                  <a:pt x="5189" y="1998"/>
                  <a:pt x="5202" y="1998"/>
                </a:cubicBezTo>
                <a:cubicBezTo>
                  <a:pt x="5213" y="1998"/>
                  <a:pt x="5225" y="1998"/>
                  <a:pt x="5237" y="1987"/>
                </a:cubicBezTo>
                <a:cubicBezTo>
                  <a:pt x="5249" y="1975"/>
                  <a:pt x="5237" y="1951"/>
                  <a:pt x="5225" y="1940"/>
                </a:cubicBezTo>
                <a:cubicBezTo>
                  <a:pt x="5166" y="1880"/>
                  <a:pt x="5095" y="1833"/>
                  <a:pt x="5036" y="1785"/>
                </a:cubicBezTo>
                <a:cubicBezTo>
                  <a:pt x="5027" y="1781"/>
                  <a:pt x="5017" y="1778"/>
                  <a:pt x="5008" y="1778"/>
                </a:cubicBezTo>
                <a:close/>
                <a:moveTo>
                  <a:pt x="5391" y="2084"/>
                </a:moveTo>
                <a:cubicBezTo>
                  <a:pt x="5382" y="2084"/>
                  <a:pt x="5373" y="2087"/>
                  <a:pt x="5367" y="2093"/>
                </a:cubicBezTo>
                <a:cubicBezTo>
                  <a:pt x="5355" y="2105"/>
                  <a:pt x="5355" y="2129"/>
                  <a:pt x="5367" y="2140"/>
                </a:cubicBezTo>
                <a:cubicBezTo>
                  <a:pt x="5426" y="2200"/>
                  <a:pt x="5485" y="2247"/>
                  <a:pt x="5544" y="2306"/>
                </a:cubicBezTo>
                <a:cubicBezTo>
                  <a:pt x="5556" y="2306"/>
                  <a:pt x="5568" y="2318"/>
                  <a:pt x="5580" y="2318"/>
                </a:cubicBezTo>
                <a:cubicBezTo>
                  <a:pt x="5580" y="2318"/>
                  <a:pt x="5591" y="2306"/>
                  <a:pt x="5604" y="2306"/>
                </a:cubicBezTo>
                <a:cubicBezTo>
                  <a:pt x="5615" y="2282"/>
                  <a:pt x="5615" y="2258"/>
                  <a:pt x="5604" y="2247"/>
                </a:cubicBezTo>
                <a:cubicBezTo>
                  <a:pt x="5533" y="2200"/>
                  <a:pt x="5473" y="2140"/>
                  <a:pt x="5415" y="2093"/>
                </a:cubicBezTo>
                <a:cubicBezTo>
                  <a:pt x="5408" y="2087"/>
                  <a:pt x="5399" y="2084"/>
                  <a:pt x="5391" y="2084"/>
                </a:cubicBezTo>
                <a:close/>
                <a:moveTo>
                  <a:pt x="5751" y="2403"/>
                </a:moveTo>
                <a:cubicBezTo>
                  <a:pt x="5742" y="2403"/>
                  <a:pt x="5734" y="2406"/>
                  <a:pt x="5722" y="2412"/>
                </a:cubicBezTo>
                <a:cubicBezTo>
                  <a:pt x="5710" y="2436"/>
                  <a:pt x="5710" y="2460"/>
                  <a:pt x="5722" y="2471"/>
                </a:cubicBezTo>
                <a:cubicBezTo>
                  <a:pt x="5781" y="2518"/>
                  <a:pt x="5840" y="2578"/>
                  <a:pt x="5899" y="2637"/>
                </a:cubicBezTo>
                <a:cubicBezTo>
                  <a:pt x="5899" y="2649"/>
                  <a:pt x="5911" y="2649"/>
                  <a:pt x="5922" y="2649"/>
                </a:cubicBezTo>
                <a:cubicBezTo>
                  <a:pt x="5935" y="2649"/>
                  <a:pt x="5946" y="2649"/>
                  <a:pt x="5946" y="2637"/>
                </a:cubicBezTo>
                <a:cubicBezTo>
                  <a:pt x="5958" y="2625"/>
                  <a:pt x="5958" y="2602"/>
                  <a:pt x="5946" y="2589"/>
                </a:cubicBezTo>
                <a:cubicBezTo>
                  <a:pt x="5899" y="2531"/>
                  <a:pt x="5840" y="2471"/>
                  <a:pt x="5781" y="2412"/>
                </a:cubicBezTo>
                <a:cubicBezTo>
                  <a:pt x="5769" y="2406"/>
                  <a:pt x="5760" y="2403"/>
                  <a:pt x="5751" y="2403"/>
                </a:cubicBezTo>
                <a:close/>
                <a:moveTo>
                  <a:pt x="6088" y="2758"/>
                </a:moveTo>
                <a:cubicBezTo>
                  <a:pt x="6079" y="2758"/>
                  <a:pt x="6070" y="2761"/>
                  <a:pt x="6064" y="2767"/>
                </a:cubicBezTo>
                <a:cubicBezTo>
                  <a:pt x="6053" y="2778"/>
                  <a:pt x="6053" y="2802"/>
                  <a:pt x="6064" y="2814"/>
                </a:cubicBezTo>
                <a:cubicBezTo>
                  <a:pt x="6112" y="2873"/>
                  <a:pt x="6171" y="2933"/>
                  <a:pt x="6218" y="3004"/>
                </a:cubicBezTo>
                <a:cubicBezTo>
                  <a:pt x="6230" y="3004"/>
                  <a:pt x="6242" y="3015"/>
                  <a:pt x="6253" y="3015"/>
                </a:cubicBezTo>
                <a:cubicBezTo>
                  <a:pt x="6253" y="3015"/>
                  <a:pt x="6266" y="3004"/>
                  <a:pt x="6277" y="3004"/>
                </a:cubicBezTo>
                <a:cubicBezTo>
                  <a:pt x="6289" y="2991"/>
                  <a:pt x="6289" y="2968"/>
                  <a:pt x="6277" y="2956"/>
                </a:cubicBezTo>
                <a:cubicBezTo>
                  <a:pt x="6218" y="2885"/>
                  <a:pt x="6171" y="2826"/>
                  <a:pt x="6112" y="2767"/>
                </a:cubicBezTo>
                <a:cubicBezTo>
                  <a:pt x="6106" y="2761"/>
                  <a:pt x="6097" y="2758"/>
                  <a:pt x="6088" y="2758"/>
                </a:cubicBezTo>
                <a:close/>
                <a:moveTo>
                  <a:pt x="6402" y="3126"/>
                </a:moveTo>
                <a:cubicBezTo>
                  <a:pt x="6395" y="3126"/>
                  <a:pt x="6389" y="3128"/>
                  <a:pt x="6384" y="3133"/>
                </a:cubicBezTo>
                <a:cubicBezTo>
                  <a:pt x="6360" y="3145"/>
                  <a:pt x="6360" y="3169"/>
                  <a:pt x="6372" y="3193"/>
                </a:cubicBezTo>
                <a:cubicBezTo>
                  <a:pt x="6419" y="3251"/>
                  <a:pt x="6466" y="3311"/>
                  <a:pt x="6513" y="3382"/>
                </a:cubicBezTo>
                <a:cubicBezTo>
                  <a:pt x="6526" y="3393"/>
                  <a:pt x="6537" y="3393"/>
                  <a:pt x="6549" y="3393"/>
                </a:cubicBezTo>
                <a:lnTo>
                  <a:pt x="6573" y="3393"/>
                </a:lnTo>
                <a:cubicBezTo>
                  <a:pt x="6584" y="3382"/>
                  <a:pt x="6584" y="3358"/>
                  <a:pt x="6573" y="3335"/>
                </a:cubicBezTo>
                <a:cubicBezTo>
                  <a:pt x="6526" y="3275"/>
                  <a:pt x="6478" y="3204"/>
                  <a:pt x="6431" y="3145"/>
                </a:cubicBezTo>
                <a:cubicBezTo>
                  <a:pt x="6424" y="3131"/>
                  <a:pt x="6413" y="3126"/>
                  <a:pt x="6402" y="3126"/>
                </a:cubicBezTo>
                <a:close/>
                <a:moveTo>
                  <a:pt x="6680" y="3519"/>
                </a:moveTo>
                <a:cubicBezTo>
                  <a:pt x="6675" y="3519"/>
                  <a:pt x="6671" y="3520"/>
                  <a:pt x="6668" y="3524"/>
                </a:cubicBezTo>
                <a:cubicBezTo>
                  <a:pt x="6655" y="3535"/>
                  <a:pt x="6644" y="3559"/>
                  <a:pt x="6655" y="3582"/>
                </a:cubicBezTo>
                <a:cubicBezTo>
                  <a:pt x="6703" y="3642"/>
                  <a:pt x="6750" y="3713"/>
                  <a:pt x="6786" y="3784"/>
                </a:cubicBezTo>
                <a:cubicBezTo>
                  <a:pt x="6797" y="3795"/>
                  <a:pt x="6810" y="3795"/>
                  <a:pt x="6821" y="3795"/>
                </a:cubicBezTo>
                <a:lnTo>
                  <a:pt x="6833" y="3795"/>
                </a:lnTo>
                <a:cubicBezTo>
                  <a:pt x="6857" y="3784"/>
                  <a:pt x="6857" y="3760"/>
                  <a:pt x="6844" y="3748"/>
                </a:cubicBezTo>
                <a:cubicBezTo>
                  <a:pt x="6810" y="3677"/>
                  <a:pt x="6762" y="3606"/>
                  <a:pt x="6715" y="3535"/>
                </a:cubicBezTo>
                <a:cubicBezTo>
                  <a:pt x="6706" y="3527"/>
                  <a:pt x="6692" y="3519"/>
                  <a:pt x="6680" y="3519"/>
                </a:cubicBezTo>
                <a:close/>
                <a:moveTo>
                  <a:pt x="6940" y="3932"/>
                </a:moveTo>
                <a:cubicBezTo>
                  <a:pt x="6935" y="3932"/>
                  <a:pt x="6931" y="3934"/>
                  <a:pt x="6928" y="3937"/>
                </a:cubicBezTo>
                <a:cubicBezTo>
                  <a:pt x="6904" y="3949"/>
                  <a:pt x="6904" y="3973"/>
                  <a:pt x="6915" y="3984"/>
                </a:cubicBezTo>
                <a:cubicBezTo>
                  <a:pt x="6951" y="4055"/>
                  <a:pt x="6986" y="4126"/>
                  <a:pt x="7034" y="4197"/>
                </a:cubicBezTo>
                <a:cubicBezTo>
                  <a:pt x="7034" y="4209"/>
                  <a:pt x="7046" y="4221"/>
                  <a:pt x="7057" y="4221"/>
                </a:cubicBezTo>
                <a:cubicBezTo>
                  <a:pt x="7070" y="4221"/>
                  <a:pt x="7070" y="4221"/>
                  <a:pt x="7081" y="4209"/>
                </a:cubicBezTo>
                <a:cubicBezTo>
                  <a:pt x="7093" y="4209"/>
                  <a:pt x="7105" y="4186"/>
                  <a:pt x="7093" y="4162"/>
                </a:cubicBezTo>
                <a:cubicBezTo>
                  <a:pt x="7057" y="4091"/>
                  <a:pt x="7010" y="4020"/>
                  <a:pt x="6975" y="3949"/>
                </a:cubicBezTo>
                <a:cubicBezTo>
                  <a:pt x="6966" y="3941"/>
                  <a:pt x="6952" y="3932"/>
                  <a:pt x="6940" y="3932"/>
                </a:cubicBezTo>
                <a:close/>
                <a:moveTo>
                  <a:pt x="7152" y="4363"/>
                </a:moveTo>
                <a:cubicBezTo>
                  <a:pt x="7141" y="4375"/>
                  <a:pt x="7128" y="4398"/>
                  <a:pt x="7141" y="4410"/>
                </a:cubicBezTo>
                <a:cubicBezTo>
                  <a:pt x="7176" y="4481"/>
                  <a:pt x="7211" y="4564"/>
                  <a:pt x="7246" y="4635"/>
                </a:cubicBezTo>
                <a:cubicBezTo>
                  <a:pt x="7246" y="4646"/>
                  <a:pt x="7259" y="4659"/>
                  <a:pt x="7270" y="4659"/>
                </a:cubicBezTo>
                <a:cubicBezTo>
                  <a:pt x="7282" y="4659"/>
                  <a:pt x="7282" y="4659"/>
                  <a:pt x="7294" y="4646"/>
                </a:cubicBezTo>
                <a:cubicBezTo>
                  <a:pt x="7306" y="4646"/>
                  <a:pt x="7317" y="4623"/>
                  <a:pt x="7306" y="4599"/>
                </a:cubicBezTo>
                <a:lnTo>
                  <a:pt x="7199" y="4386"/>
                </a:lnTo>
                <a:cubicBezTo>
                  <a:pt x="7199" y="4363"/>
                  <a:pt x="7176" y="4363"/>
                  <a:pt x="7152" y="4363"/>
                </a:cubicBezTo>
                <a:close/>
                <a:moveTo>
                  <a:pt x="7373" y="4807"/>
                </a:moveTo>
                <a:cubicBezTo>
                  <a:pt x="7367" y="4807"/>
                  <a:pt x="7360" y="4808"/>
                  <a:pt x="7353" y="4812"/>
                </a:cubicBezTo>
                <a:cubicBezTo>
                  <a:pt x="7341" y="4812"/>
                  <a:pt x="7330" y="4835"/>
                  <a:pt x="7341" y="4859"/>
                </a:cubicBezTo>
                <a:cubicBezTo>
                  <a:pt x="7365" y="4930"/>
                  <a:pt x="7401" y="5001"/>
                  <a:pt x="7424" y="5084"/>
                </a:cubicBezTo>
                <a:cubicBezTo>
                  <a:pt x="7436" y="5096"/>
                  <a:pt x="7448" y="5108"/>
                  <a:pt x="7459" y="5108"/>
                </a:cubicBezTo>
                <a:lnTo>
                  <a:pt x="7472" y="5108"/>
                </a:lnTo>
                <a:cubicBezTo>
                  <a:pt x="7495" y="5096"/>
                  <a:pt x="7495" y="5072"/>
                  <a:pt x="7495" y="5061"/>
                </a:cubicBezTo>
                <a:cubicBezTo>
                  <a:pt x="7459" y="4977"/>
                  <a:pt x="7436" y="4906"/>
                  <a:pt x="7401" y="4824"/>
                </a:cubicBezTo>
                <a:cubicBezTo>
                  <a:pt x="7401" y="4815"/>
                  <a:pt x="7389" y="4807"/>
                  <a:pt x="7373" y="4807"/>
                </a:cubicBezTo>
                <a:close/>
                <a:moveTo>
                  <a:pt x="7530" y="5261"/>
                </a:moveTo>
                <a:cubicBezTo>
                  <a:pt x="7507" y="5273"/>
                  <a:pt x="7495" y="5285"/>
                  <a:pt x="7507" y="5308"/>
                </a:cubicBezTo>
                <a:cubicBezTo>
                  <a:pt x="7530" y="5379"/>
                  <a:pt x="7554" y="5462"/>
                  <a:pt x="7577" y="5545"/>
                </a:cubicBezTo>
                <a:cubicBezTo>
                  <a:pt x="7577" y="5557"/>
                  <a:pt x="7601" y="5568"/>
                  <a:pt x="7613" y="5568"/>
                </a:cubicBezTo>
                <a:lnTo>
                  <a:pt x="7625" y="5568"/>
                </a:lnTo>
                <a:cubicBezTo>
                  <a:pt x="7637" y="5557"/>
                  <a:pt x="7648" y="5533"/>
                  <a:pt x="7648" y="5521"/>
                </a:cubicBezTo>
                <a:cubicBezTo>
                  <a:pt x="7625" y="5439"/>
                  <a:pt x="7601" y="5368"/>
                  <a:pt x="7577" y="5285"/>
                </a:cubicBezTo>
                <a:cubicBezTo>
                  <a:pt x="7566" y="5273"/>
                  <a:pt x="7542" y="5261"/>
                  <a:pt x="7530" y="5261"/>
                </a:cubicBezTo>
                <a:close/>
                <a:moveTo>
                  <a:pt x="7684" y="5729"/>
                </a:moveTo>
                <a:cubicBezTo>
                  <a:pt x="7679" y="5729"/>
                  <a:pt x="7675" y="5731"/>
                  <a:pt x="7672" y="5734"/>
                </a:cubicBezTo>
                <a:cubicBezTo>
                  <a:pt x="7648" y="5734"/>
                  <a:pt x="7637" y="5758"/>
                  <a:pt x="7648" y="5770"/>
                </a:cubicBezTo>
                <a:cubicBezTo>
                  <a:pt x="7661" y="5852"/>
                  <a:pt x="7684" y="5923"/>
                  <a:pt x="7708" y="6006"/>
                </a:cubicBezTo>
                <a:cubicBezTo>
                  <a:pt x="7708" y="6018"/>
                  <a:pt x="7719" y="6030"/>
                  <a:pt x="7743" y="6030"/>
                </a:cubicBezTo>
                <a:cubicBezTo>
                  <a:pt x="7767" y="6030"/>
                  <a:pt x="7779" y="6006"/>
                  <a:pt x="7779" y="5994"/>
                </a:cubicBezTo>
                <a:cubicBezTo>
                  <a:pt x="7755" y="5912"/>
                  <a:pt x="7732" y="5828"/>
                  <a:pt x="7719" y="5758"/>
                </a:cubicBezTo>
                <a:cubicBezTo>
                  <a:pt x="7711" y="5740"/>
                  <a:pt x="7696" y="5729"/>
                  <a:pt x="7684" y="5729"/>
                </a:cubicBezTo>
                <a:close/>
                <a:moveTo>
                  <a:pt x="7779" y="6195"/>
                </a:moveTo>
                <a:cubicBezTo>
                  <a:pt x="7767" y="6207"/>
                  <a:pt x="7755" y="6219"/>
                  <a:pt x="7755" y="6243"/>
                </a:cubicBezTo>
                <a:cubicBezTo>
                  <a:pt x="7767" y="6325"/>
                  <a:pt x="7790" y="6396"/>
                  <a:pt x="7803" y="6479"/>
                </a:cubicBezTo>
                <a:cubicBezTo>
                  <a:pt x="7803" y="6503"/>
                  <a:pt x="7826" y="6514"/>
                  <a:pt x="7838" y="6514"/>
                </a:cubicBezTo>
                <a:lnTo>
                  <a:pt x="7850" y="6514"/>
                </a:lnTo>
                <a:cubicBezTo>
                  <a:pt x="7861" y="6503"/>
                  <a:pt x="7873" y="6490"/>
                  <a:pt x="7873" y="6467"/>
                </a:cubicBezTo>
                <a:cubicBezTo>
                  <a:pt x="7861" y="6385"/>
                  <a:pt x="7838" y="6301"/>
                  <a:pt x="7826" y="6230"/>
                </a:cubicBezTo>
                <a:cubicBezTo>
                  <a:pt x="7826" y="6207"/>
                  <a:pt x="7803" y="6195"/>
                  <a:pt x="7779" y="6195"/>
                </a:cubicBezTo>
                <a:close/>
                <a:moveTo>
                  <a:pt x="7873" y="6680"/>
                </a:moveTo>
                <a:cubicBezTo>
                  <a:pt x="7850" y="6680"/>
                  <a:pt x="7838" y="6703"/>
                  <a:pt x="7838" y="6716"/>
                </a:cubicBezTo>
                <a:lnTo>
                  <a:pt x="7873" y="6963"/>
                </a:lnTo>
                <a:cubicBezTo>
                  <a:pt x="7873" y="6976"/>
                  <a:pt x="7897" y="6987"/>
                  <a:pt x="7908" y="6987"/>
                </a:cubicBezTo>
                <a:lnTo>
                  <a:pt x="7921" y="6987"/>
                </a:lnTo>
                <a:cubicBezTo>
                  <a:pt x="7932" y="6987"/>
                  <a:pt x="7944" y="6976"/>
                  <a:pt x="7944" y="6952"/>
                </a:cubicBezTo>
                <a:lnTo>
                  <a:pt x="7908" y="6703"/>
                </a:lnTo>
                <a:cubicBezTo>
                  <a:pt x="7908" y="6692"/>
                  <a:pt x="7897" y="6680"/>
                  <a:pt x="7873" y="6680"/>
                </a:cubicBezTo>
                <a:close/>
                <a:moveTo>
                  <a:pt x="7932" y="7165"/>
                </a:moveTo>
                <a:cubicBezTo>
                  <a:pt x="7921" y="7165"/>
                  <a:pt x="7897" y="7176"/>
                  <a:pt x="7897" y="7200"/>
                </a:cubicBezTo>
                <a:cubicBezTo>
                  <a:pt x="7908" y="7283"/>
                  <a:pt x="7921" y="7365"/>
                  <a:pt x="7921" y="7436"/>
                </a:cubicBezTo>
                <a:cubicBezTo>
                  <a:pt x="7921" y="7460"/>
                  <a:pt x="7944" y="7472"/>
                  <a:pt x="7956" y="7472"/>
                </a:cubicBezTo>
                <a:lnTo>
                  <a:pt x="7968" y="7472"/>
                </a:lnTo>
                <a:cubicBezTo>
                  <a:pt x="7979" y="7472"/>
                  <a:pt x="7992" y="7460"/>
                  <a:pt x="7992" y="7436"/>
                </a:cubicBezTo>
                <a:cubicBezTo>
                  <a:pt x="7992" y="7354"/>
                  <a:pt x="7979" y="7271"/>
                  <a:pt x="7979" y="7188"/>
                </a:cubicBezTo>
                <a:cubicBezTo>
                  <a:pt x="7968" y="7176"/>
                  <a:pt x="7956" y="7165"/>
                  <a:pt x="7932" y="7165"/>
                </a:cubicBezTo>
                <a:close/>
                <a:moveTo>
                  <a:pt x="7979" y="7649"/>
                </a:moveTo>
                <a:cubicBezTo>
                  <a:pt x="7956" y="7649"/>
                  <a:pt x="7944" y="7661"/>
                  <a:pt x="7944" y="7685"/>
                </a:cubicBezTo>
                <a:cubicBezTo>
                  <a:pt x="7944" y="7767"/>
                  <a:pt x="7944" y="7838"/>
                  <a:pt x="7956" y="7921"/>
                </a:cubicBezTo>
                <a:cubicBezTo>
                  <a:pt x="7956" y="7945"/>
                  <a:pt x="7968" y="7956"/>
                  <a:pt x="7992" y="7956"/>
                </a:cubicBezTo>
                <a:cubicBezTo>
                  <a:pt x="8003" y="7956"/>
                  <a:pt x="8027" y="7945"/>
                  <a:pt x="8027" y="7921"/>
                </a:cubicBezTo>
                <a:cubicBezTo>
                  <a:pt x="8015" y="7838"/>
                  <a:pt x="8015" y="7756"/>
                  <a:pt x="8015" y="7685"/>
                </a:cubicBezTo>
                <a:cubicBezTo>
                  <a:pt x="8015" y="7661"/>
                  <a:pt x="7992" y="7649"/>
                  <a:pt x="7979" y="76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9"/>
          <p:cNvSpPr/>
          <p:nvPr/>
        </p:nvSpPr>
        <p:spPr>
          <a:xfrm rot="10800000" flipH="1">
            <a:off x="-1718796" y="3393997"/>
            <a:ext cx="4069855" cy="2033060"/>
          </a:xfrm>
          <a:custGeom>
            <a:avLst/>
            <a:gdLst/>
            <a:ahLst/>
            <a:cxnLst/>
            <a:rect l="l" t="t" r="r" b="b"/>
            <a:pathLst>
              <a:path w="25063" h="12520" extrusionOk="0">
                <a:moveTo>
                  <a:pt x="25028" y="1"/>
                </a:moveTo>
                <a:cubicBezTo>
                  <a:pt x="25004" y="1"/>
                  <a:pt x="24992" y="12"/>
                  <a:pt x="24980" y="36"/>
                </a:cubicBezTo>
                <a:cubicBezTo>
                  <a:pt x="24968" y="119"/>
                  <a:pt x="24957" y="190"/>
                  <a:pt x="24945" y="272"/>
                </a:cubicBezTo>
                <a:cubicBezTo>
                  <a:pt x="24945" y="296"/>
                  <a:pt x="24957" y="308"/>
                  <a:pt x="24980" y="308"/>
                </a:cubicBezTo>
                <a:lnTo>
                  <a:pt x="24980" y="320"/>
                </a:lnTo>
                <a:cubicBezTo>
                  <a:pt x="25004" y="320"/>
                  <a:pt x="25015" y="308"/>
                  <a:pt x="25015" y="285"/>
                </a:cubicBezTo>
                <a:cubicBezTo>
                  <a:pt x="25028" y="201"/>
                  <a:pt x="25039" y="130"/>
                  <a:pt x="25051" y="48"/>
                </a:cubicBezTo>
                <a:cubicBezTo>
                  <a:pt x="25063" y="25"/>
                  <a:pt x="25039" y="12"/>
                  <a:pt x="25028" y="1"/>
                </a:cubicBezTo>
                <a:close/>
                <a:moveTo>
                  <a:pt x="24945" y="474"/>
                </a:moveTo>
                <a:cubicBezTo>
                  <a:pt x="24921" y="474"/>
                  <a:pt x="24897" y="485"/>
                  <a:pt x="24897" y="509"/>
                </a:cubicBezTo>
                <a:cubicBezTo>
                  <a:pt x="24874" y="580"/>
                  <a:pt x="24862" y="663"/>
                  <a:pt x="24839" y="734"/>
                </a:cubicBezTo>
                <a:cubicBezTo>
                  <a:pt x="24839" y="757"/>
                  <a:pt x="24850" y="769"/>
                  <a:pt x="24862" y="781"/>
                </a:cubicBezTo>
                <a:lnTo>
                  <a:pt x="24874" y="781"/>
                </a:lnTo>
                <a:cubicBezTo>
                  <a:pt x="24886" y="781"/>
                  <a:pt x="24910" y="769"/>
                  <a:pt x="24910" y="757"/>
                </a:cubicBezTo>
                <a:cubicBezTo>
                  <a:pt x="24933" y="674"/>
                  <a:pt x="24945" y="603"/>
                  <a:pt x="24968" y="521"/>
                </a:cubicBezTo>
                <a:cubicBezTo>
                  <a:pt x="24968" y="497"/>
                  <a:pt x="24957" y="485"/>
                  <a:pt x="24945" y="474"/>
                </a:cubicBezTo>
                <a:close/>
                <a:moveTo>
                  <a:pt x="24802" y="942"/>
                </a:moveTo>
                <a:cubicBezTo>
                  <a:pt x="24790" y="942"/>
                  <a:pt x="24776" y="950"/>
                  <a:pt x="24768" y="958"/>
                </a:cubicBezTo>
                <a:cubicBezTo>
                  <a:pt x="24744" y="1041"/>
                  <a:pt x="24720" y="1112"/>
                  <a:pt x="24697" y="1194"/>
                </a:cubicBezTo>
                <a:cubicBezTo>
                  <a:pt x="24684" y="1207"/>
                  <a:pt x="24697" y="1230"/>
                  <a:pt x="24720" y="1230"/>
                </a:cubicBezTo>
                <a:cubicBezTo>
                  <a:pt x="24720" y="1242"/>
                  <a:pt x="24720" y="1242"/>
                  <a:pt x="24732" y="1242"/>
                </a:cubicBezTo>
                <a:cubicBezTo>
                  <a:pt x="24744" y="1242"/>
                  <a:pt x="24755" y="1230"/>
                  <a:pt x="24768" y="1218"/>
                </a:cubicBezTo>
                <a:cubicBezTo>
                  <a:pt x="24791" y="1136"/>
                  <a:pt x="24815" y="1065"/>
                  <a:pt x="24839" y="982"/>
                </a:cubicBezTo>
                <a:cubicBezTo>
                  <a:pt x="24850" y="970"/>
                  <a:pt x="24839" y="947"/>
                  <a:pt x="24815" y="947"/>
                </a:cubicBezTo>
                <a:cubicBezTo>
                  <a:pt x="24811" y="943"/>
                  <a:pt x="24807" y="942"/>
                  <a:pt x="24802" y="942"/>
                </a:cubicBezTo>
                <a:close/>
                <a:moveTo>
                  <a:pt x="24640" y="1391"/>
                </a:moveTo>
                <a:cubicBezTo>
                  <a:pt x="24625" y="1391"/>
                  <a:pt x="24614" y="1399"/>
                  <a:pt x="24614" y="1407"/>
                </a:cubicBezTo>
                <a:cubicBezTo>
                  <a:pt x="24579" y="1490"/>
                  <a:pt x="24543" y="1561"/>
                  <a:pt x="24519" y="1632"/>
                </a:cubicBezTo>
                <a:cubicBezTo>
                  <a:pt x="24508" y="1644"/>
                  <a:pt x="24519" y="1667"/>
                  <a:pt x="24531" y="1680"/>
                </a:cubicBezTo>
                <a:lnTo>
                  <a:pt x="24543" y="1680"/>
                </a:lnTo>
                <a:cubicBezTo>
                  <a:pt x="24566" y="1680"/>
                  <a:pt x="24579" y="1680"/>
                  <a:pt x="24579" y="1656"/>
                </a:cubicBezTo>
                <a:cubicBezTo>
                  <a:pt x="24614" y="1585"/>
                  <a:pt x="24649" y="1514"/>
                  <a:pt x="24673" y="1443"/>
                </a:cubicBezTo>
                <a:cubicBezTo>
                  <a:pt x="24684" y="1419"/>
                  <a:pt x="24673" y="1396"/>
                  <a:pt x="24661" y="1396"/>
                </a:cubicBezTo>
                <a:cubicBezTo>
                  <a:pt x="24654" y="1392"/>
                  <a:pt x="24647" y="1391"/>
                  <a:pt x="24640" y="1391"/>
                </a:cubicBezTo>
                <a:close/>
                <a:moveTo>
                  <a:pt x="24447" y="1828"/>
                </a:moveTo>
                <a:cubicBezTo>
                  <a:pt x="24435" y="1828"/>
                  <a:pt x="24421" y="1836"/>
                  <a:pt x="24413" y="1845"/>
                </a:cubicBezTo>
                <a:lnTo>
                  <a:pt x="24306" y="2058"/>
                </a:lnTo>
                <a:cubicBezTo>
                  <a:pt x="24295" y="2069"/>
                  <a:pt x="24306" y="2093"/>
                  <a:pt x="24318" y="2105"/>
                </a:cubicBezTo>
                <a:lnTo>
                  <a:pt x="24330" y="2105"/>
                </a:lnTo>
                <a:cubicBezTo>
                  <a:pt x="24353" y="2105"/>
                  <a:pt x="24366" y="2105"/>
                  <a:pt x="24366" y="2093"/>
                </a:cubicBezTo>
                <a:cubicBezTo>
                  <a:pt x="24401" y="2022"/>
                  <a:pt x="24448" y="1951"/>
                  <a:pt x="24484" y="1880"/>
                </a:cubicBezTo>
                <a:cubicBezTo>
                  <a:pt x="24484" y="1856"/>
                  <a:pt x="24484" y="1833"/>
                  <a:pt x="24460" y="1833"/>
                </a:cubicBezTo>
                <a:cubicBezTo>
                  <a:pt x="24457" y="1829"/>
                  <a:pt x="24452" y="1828"/>
                  <a:pt x="24447" y="1828"/>
                </a:cubicBezTo>
                <a:close/>
                <a:moveTo>
                  <a:pt x="12733" y="2318"/>
                </a:moveTo>
                <a:cubicBezTo>
                  <a:pt x="12650" y="2318"/>
                  <a:pt x="12568" y="2342"/>
                  <a:pt x="12497" y="2377"/>
                </a:cubicBezTo>
                <a:cubicBezTo>
                  <a:pt x="12473" y="2389"/>
                  <a:pt x="12473" y="2400"/>
                  <a:pt x="12473" y="2424"/>
                </a:cubicBezTo>
                <a:cubicBezTo>
                  <a:pt x="12484" y="2436"/>
                  <a:pt x="12497" y="2448"/>
                  <a:pt x="12508" y="2448"/>
                </a:cubicBezTo>
                <a:cubicBezTo>
                  <a:pt x="12508" y="2448"/>
                  <a:pt x="12520" y="2448"/>
                  <a:pt x="12520" y="2436"/>
                </a:cubicBezTo>
                <a:cubicBezTo>
                  <a:pt x="12591" y="2413"/>
                  <a:pt x="12662" y="2389"/>
                  <a:pt x="12744" y="2389"/>
                </a:cubicBezTo>
                <a:cubicBezTo>
                  <a:pt x="12757" y="2389"/>
                  <a:pt x="12780" y="2377"/>
                  <a:pt x="12780" y="2353"/>
                </a:cubicBezTo>
                <a:cubicBezTo>
                  <a:pt x="12780" y="2329"/>
                  <a:pt x="12757" y="2318"/>
                  <a:pt x="12733" y="2318"/>
                </a:cubicBezTo>
                <a:close/>
                <a:moveTo>
                  <a:pt x="24235" y="2247"/>
                </a:moveTo>
                <a:cubicBezTo>
                  <a:pt x="24224" y="2247"/>
                  <a:pt x="24200" y="2247"/>
                  <a:pt x="24188" y="2258"/>
                </a:cubicBezTo>
                <a:cubicBezTo>
                  <a:pt x="24141" y="2329"/>
                  <a:pt x="24106" y="2400"/>
                  <a:pt x="24058" y="2471"/>
                </a:cubicBezTo>
                <a:cubicBezTo>
                  <a:pt x="24046" y="2483"/>
                  <a:pt x="24058" y="2507"/>
                  <a:pt x="24070" y="2518"/>
                </a:cubicBezTo>
                <a:lnTo>
                  <a:pt x="24093" y="2518"/>
                </a:lnTo>
                <a:cubicBezTo>
                  <a:pt x="24106" y="2518"/>
                  <a:pt x="24117" y="2518"/>
                  <a:pt x="24117" y="2507"/>
                </a:cubicBezTo>
                <a:cubicBezTo>
                  <a:pt x="24164" y="2436"/>
                  <a:pt x="24212" y="2365"/>
                  <a:pt x="24248" y="2306"/>
                </a:cubicBezTo>
                <a:cubicBezTo>
                  <a:pt x="24259" y="2282"/>
                  <a:pt x="24248" y="2258"/>
                  <a:pt x="24235" y="2247"/>
                </a:cubicBezTo>
                <a:close/>
                <a:moveTo>
                  <a:pt x="12969" y="2360"/>
                </a:moveTo>
                <a:cubicBezTo>
                  <a:pt x="12958" y="2360"/>
                  <a:pt x="12946" y="2369"/>
                  <a:pt x="12946" y="2377"/>
                </a:cubicBezTo>
                <a:cubicBezTo>
                  <a:pt x="12934" y="2400"/>
                  <a:pt x="12946" y="2424"/>
                  <a:pt x="12957" y="2424"/>
                </a:cubicBezTo>
                <a:cubicBezTo>
                  <a:pt x="13028" y="2448"/>
                  <a:pt x="13099" y="2495"/>
                  <a:pt x="13159" y="2542"/>
                </a:cubicBezTo>
                <a:cubicBezTo>
                  <a:pt x="13159" y="2554"/>
                  <a:pt x="13170" y="2554"/>
                  <a:pt x="13182" y="2554"/>
                </a:cubicBezTo>
                <a:cubicBezTo>
                  <a:pt x="13194" y="2554"/>
                  <a:pt x="13194" y="2542"/>
                  <a:pt x="13206" y="2542"/>
                </a:cubicBezTo>
                <a:cubicBezTo>
                  <a:pt x="13217" y="2518"/>
                  <a:pt x="13217" y="2507"/>
                  <a:pt x="13206" y="2483"/>
                </a:cubicBezTo>
                <a:cubicBezTo>
                  <a:pt x="13135" y="2436"/>
                  <a:pt x="13064" y="2389"/>
                  <a:pt x="12981" y="2365"/>
                </a:cubicBezTo>
                <a:cubicBezTo>
                  <a:pt x="12978" y="2362"/>
                  <a:pt x="12973" y="2360"/>
                  <a:pt x="12969" y="2360"/>
                </a:cubicBezTo>
                <a:close/>
                <a:moveTo>
                  <a:pt x="12303" y="2505"/>
                </a:moveTo>
                <a:cubicBezTo>
                  <a:pt x="12296" y="2505"/>
                  <a:pt x="12289" y="2509"/>
                  <a:pt x="12284" y="2518"/>
                </a:cubicBezTo>
                <a:cubicBezTo>
                  <a:pt x="12224" y="2566"/>
                  <a:pt x="12177" y="2637"/>
                  <a:pt x="12130" y="2708"/>
                </a:cubicBezTo>
                <a:cubicBezTo>
                  <a:pt x="12118" y="2720"/>
                  <a:pt x="12118" y="2744"/>
                  <a:pt x="12142" y="2755"/>
                </a:cubicBezTo>
                <a:lnTo>
                  <a:pt x="12153" y="2767"/>
                </a:lnTo>
                <a:cubicBezTo>
                  <a:pt x="12166" y="2767"/>
                  <a:pt x="12177" y="2755"/>
                  <a:pt x="12189" y="2744"/>
                </a:cubicBezTo>
                <a:cubicBezTo>
                  <a:pt x="12224" y="2673"/>
                  <a:pt x="12284" y="2613"/>
                  <a:pt x="12331" y="2566"/>
                </a:cubicBezTo>
                <a:cubicBezTo>
                  <a:pt x="12343" y="2554"/>
                  <a:pt x="12355" y="2531"/>
                  <a:pt x="12331" y="2518"/>
                </a:cubicBezTo>
                <a:cubicBezTo>
                  <a:pt x="12324" y="2512"/>
                  <a:pt x="12313" y="2505"/>
                  <a:pt x="12303" y="2505"/>
                </a:cubicBezTo>
                <a:close/>
                <a:moveTo>
                  <a:pt x="23952" y="2652"/>
                </a:moveTo>
                <a:cubicBezTo>
                  <a:pt x="23943" y="2652"/>
                  <a:pt x="23934" y="2655"/>
                  <a:pt x="23928" y="2660"/>
                </a:cubicBezTo>
                <a:cubicBezTo>
                  <a:pt x="23881" y="2731"/>
                  <a:pt x="23833" y="2791"/>
                  <a:pt x="23786" y="2862"/>
                </a:cubicBezTo>
                <a:cubicBezTo>
                  <a:pt x="23775" y="2873"/>
                  <a:pt x="23775" y="2897"/>
                  <a:pt x="23798" y="2909"/>
                </a:cubicBezTo>
                <a:lnTo>
                  <a:pt x="23810" y="2909"/>
                </a:lnTo>
                <a:cubicBezTo>
                  <a:pt x="23822" y="2909"/>
                  <a:pt x="23833" y="2909"/>
                  <a:pt x="23846" y="2897"/>
                </a:cubicBezTo>
                <a:cubicBezTo>
                  <a:pt x="23893" y="2838"/>
                  <a:pt x="23940" y="2767"/>
                  <a:pt x="23987" y="2708"/>
                </a:cubicBezTo>
                <a:cubicBezTo>
                  <a:pt x="23999" y="2684"/>
                  <a:pt x="23999" y="2673"/>
                  <a:pt x="23975" y="2660"/>
                </a:cubicBezTo>
                <a:cubicBezTo>
                  <a:pt x="23969" y="2655"/>
                  <a:pt x="23961" y="2652"/>
                  <a:pt x="23952" y="2652"/>
                </a:cubicBezTo>
                <a:close/>
                <a:moveTo>
                  <a:pt x="13332" y="2656"/>
                </a:moveTo>
                <a:cubicBezTo>
                  <a:pt x="13326" y="2656"/>
                  <a:pt x="13319" y="2657"/>
                  <a:pt x="13312" y="2660"/>
                </a:cubicBezTo>
                <a:cubicBezTo>
                  <a:pt x="13301" y="2673"/>
                  <a:pt x="13301" y="2696"/>
                  <a:pt x="13312" y="2708"/>
                </a:cubicBezTo>
                <a:cubicBezTo>
                  <a:pt x="13348" y="2779"/>
                  <a:pt x="13395" y="2838"/>
                  <a:pt x="13430" y="2920"/>
                </a:cubicBezTo>
                <a:cubicBezTo>
                  <a:pt x="13430" y="2933"/>
                  <a:pt x="13442" y="2933"/>
                  <a:pt x="13454" y="2933"/>
                </a:cubicBezTo>
                <a:lnTo>
                  <a:pt x="13477" y="2933"/>
                </a:lnTo>
                <a:cubicBezTo>
                  <a:pt x="13490" y="2920"/>
                  <a:pt x="13501" y="2897"/>
                  <a:pt x="13490" y="2885"/>
                </a:cubicBezTo>
                <a:cubicBezTo>
                  <a:pt x="13454" y="2802"/>
                  <a:pt x="13406" y="2731"/>
                  <a:pt x="13371" y="2673"/>
                </a:cubicBezTo>
                <a:cubicBezTo>
                  <a:pt x="13363" y="2664"/>
                  <a:pt x="13348" y="2656"/>
                  <a:pt x="13332" y="2656"/>
                </a:cubicBezTo>
                <a:close/>
                <a:moveTo>
                  <a:pt x="12071" y="2909"/>
                </a:moveTo>
                <a:cubicBezTo>
                  <a:pt x="12059" y="2909"/>
                  <a:pt x="12035" y="2920"/>
                  <a:pt x="12024" y="2933"/>
                </a:cubicBezTo>
                <a:cubicBezTo>
                  <a:pt x="12012" y="3015"/>
                  <a:pt x="11988" y="3098"/>
                  <a:pt x="11988" y="3180"/>
                </a:cubicBezTo>
                <a:cubicBezTo>
                  <a:pt x="11988" y="3204"/>
                  <a:pt x="12000" y="3216"/>
                  <a:pt x="12024" y="3216"/>
                </a:cubicBezTo>
                <a:cubicBezTo>
                  <a:pt x="12047" y="3216"/>
                  <a:pt x="12059" y="3204"/>
                  <a:pt x="12059" y="3180"/>
                </a:cubicBezTo>
                <a:cubicBezTo>
                  <a:pt x="12071" y="3110"/>
                  <a:pt x="12082" y="3027"/>
                  <a:pt x="12095" y="2956"/>
                </a:cubicBezTo>
                <a:cubicBezTo>
                  <a:pt x="12106" y="2933"/>
                  <a:pt x="12095" y="2920"/>
                  <a:pt x="12071" y="2909"/>
                </a:cubicBezTo>
                <a:close/>
                <a:moveTo>
                  <a:pt x="23668" y="3030"/>
                </a:moveTo>
                <a:cubicBezTo>
                  <a:pt x="23659" y="3030"/>
                  <a:pt x="23650" y="3033"/>
                  <a:pt x="23644" y="3039"/>
                </a:cubicBezTo>
                <a:cubicBezTo>
                  <a:pt x="23585" y="3110"/>
                  <a:pt x="23538" y="3169"/>
                  <a:pt x="23491" y="3228"/>
                </a:cubicBezTo>
                <a:cubicBezTo>
                  <a:pt x="23479" y="3240"/>
                  <a:pt x="23479" y="3264"/>
                  <a:pt x="23491" y="3275"/>
                </a:cubicBezTo>
                <a:cubicBezTo>
                  <a:pt x="23491" y="3287"/>
                  <a:pt x="23502" y="3287"/>
                  <a:pt x="23515" y="3287"/>
                </a:cubicBezTo>
                <a:cubicBezTo>
                  <a:pt x="23526" y="3287"/>
                  <a:pt x="23538" y="3287"/>
                  <a:pt x="23538" y="3275"/>
                </a:cubicBezTo>
                <a:cubicBezTo>
                  <a:pt x="23597" y="3216"/>
                  <a:pt x="23644" y="3157"/>
                  <a:pt x="23691" y="3086"/>
                </a:cubicBezTo>
                <a:cubicBezTo>
                  <a:pt x="23704" y="3075"/>
                  <a:pt x="23704" y="3051"/>
                  <a:pt x="23691" y="3039"/>
                </a:cubicBezTo>
                <a:cubicBezTo>
                  <a:pt x="23686" y="3033"/>
                  <a:pt x="23677" y="3030"/>
                  <a:pt x="23668" y="3030"/>
                </a:cubicBezTo>
                <a:close/>
                <a:moveTo>
                  <a:pt x="13537" y="3086"/>
                </a:moveTo>
                <a:cubicBezTo>
                  <a:pt x="13513" y="3098"/>
                  <a:pt x="13501" y="3110"/>
                  <a:pt x="13513" y="3133"/>
                </a:cubicBezTo>
                <a:cubicBezTo>
                  <a:pt x="13537" y="3204"/>
                  <a:pt x="13548" y="3287"/>
                  <a:pt x="13572" y="3358"/>
                </a:cubicBezTo>
                <a:cubicBezTo>
                  <a:pt x="13572" y="3382"/>
                  <a:pt x="13596" y="3393"/>
                  <a:pt x="13608" y="3393"/>
                </a:cubicBezTo>
                <a:lnTo>
                  <a:pt x="13619" y="3393"/>
                </a:lnTo>
                <a:cubicBezTo>
                  <a:pt x="13632" y="3382"/>
                  <a:pt x="13643" y="3370"/>
                  <a:pt x="13643" y="3346"/>
                </a:cubicBezTo>
                <a:cubicBezTo>
                  <a:pt x="13619" y="3264"/>
                  <a:pt x="13608" y="3180"/>
                  <a:pt x="13584" y="3110"/>
                </a:cubicBezTo>
                <a:cubicBezTo>
                  <a:pt x="13572" y="3098"/>
                  <a:pt x="13548" y="3086"/>
                  <a:pt x="13537" y="3086"/>
                </a:cubicBezTo>
                <a:close/>
                <a:moveTo>
                  <a:pt x="23353" y="3392"/>
                </a:moveTo>
                <a:cubicBezTo>
                  <a:pt x="23342" y="3392"/>
                  <a:pt x="23332" y="3399"/>
                  <a:pt x="23325" y="3406"/>
                </a:cubicBezTo>
                <a:lnTo>
                  <a:pt x="23160" y="3571"/>
                </a:lnTo>
                <a:cubicBezTo>
                  <a:pt x="23148" y="3582"/>
                  <a:pt x="23148" y="3606"/>
                  <a:pt x="23160" y="3618"/>
                </a:cubicBezTo>
                <a:cubicBezTo>
                  <a:pt x="23171" y="3630"/>
                  <a:pt x="23171" y="3630"/>
                  <a:pt x="23184" y="3630"/>
                </a:cubicBezTo>
                <a:lnTo>
                  <a:pt x="23207" y="3630"/>
                </a:lnTo>
                <a:cubicBezTo>
                  <a:pt x="23266" y="3571"/>
                  <a:pt x="23325" y="3511"/>
                  <a:pt x="23373" y="3453"/>
                </a:cubicBezTo>
                <a:cubicBezTo>
                  <a:pt x="23396" y="3441"/>
                  <a:pt x="23396" y="3417"/>
                  <a:pt x="23373" y="3406"/>
                </a:cubicBezTo>
                <a:cubicBezTo>
                  <a:pt x="23367" y="3395"/>
                  <a:pt x="23360" y="3392"/>
                  <a:pt x="23353" y="3392"/>
                </a:cubicBezTo>
                <a:close/>
                <a:moveTo>
                  <a:pt x="12035" y="3382"/>
                </a:moveTo>
                <a:cubicBezTo>
                  <a:pt x="12024" y="3382"/>
                  <a:pt x="12000" y="3406"/>
                  <a:pt x="12012" y="3429"/>
                </a:cubicBezTo>
                <a:cubicBezTo>
                  <a:pt x="12024" y="3500"/>
                  <a:pt x="12047" y="3582"/>
                  <a:pt x="12082" y="3666"/>
                </a:cubicBezTo>
                <a:cubicBezTo>
                  <a:pt x="12082" y="3677"/>
                  <a:pt x="12095" y="3689"/>
                  <a:pt x="12106" y="3689"/>
                </a:cubicBezTo>
                <a:cubicBezTo>
                  <a:pt x="12118" y="3689"/>
                  <a:pt x="12118" y="3689"/>
                  <a:pt x="12130" y="3677"/>
                </a:cubicBezTo>
                <a:cubicBezTo>
                  <a:pt x="12142" y="3677"/>
                  <a:pt x="12153" y="3653"/>
                  <a:pt x="12142" y="3630"/>
                </a:cubicBezTo>
                <a:cubicBezTo>
                  <a:pt x="12118" y="3559"/>
                  <a:pt x="12095" y="3488"/>
                  <a:pt x="12082" y="3417"/>
                </a:cubicBezTo>
                <a:cubicBezTo>
                  <a:pt x="12071" y="3393"/>
                  <a:pt x="12059" y="3382"/>
                  <a:pt x="12035" y="3382"/>
                </a:cubicBezTo>
                <a:close/>
                <a:moveTo>
                  <a:pt x="13660" y="3554"/>
                </a:moveTo>
                <a:cubicBezTo>
                  <a:pt x="13655" y="3554"/>
                  <a:pt x="13649" y="3556"/>
                  <a:pt x="13643" y="3559"/>
                </a:cubicBezTo>
                <a:cubicBezTo>
                  <a:pt x="13632" y="3559"/>
                  <a:pt x="13608" y="3571"/>
                  <a:pt x="13619" y="3595"/>
                </a:cubicBezTo>
                <a:cubicBezTo>
                  <a:pt x="13632" y="3666"/>
                  <a:pt x="13632" y="3748"/>
                  <a:pt x="13643" y="3831"/>
                </a:cubicBezTo>
                <a:cubicBezTo>
                  <a:pt x="13643" y="3855"/>
                  <a:pt x="13655" y="3866"/>
                  <a:pt x="13679" y="3866"/>
                </a:cubicBezTo>
                <a:cubicBezTo>
                  <a:pt x="13703" y="3866"/>
                  <a:pt x="13714" y="3842"/>
                  <a:pt x="13714" y="3819"/>
                </a:cubicBezTo>
                <a:cubicBezTo>
                  <a:pt x="13703" y="3737"/>
                  <a:pt x="13703" y="3666"/>
                  <a:pt x="13690" y="3582"/>
                </a:cubicBezTo>
                <a:cubicBezTo>
                  <a:pt x="13682" y="3565"/>
                  <a:pt x="13673" y="3554"/>
                  <a:pt x="13660" y="3554"/>
                </a:cubicBezTo>
                <a:close/>
                <a:moveTo>
                  <a:pt x="23016" y="3727"/>
                </a:moveTo>
                <a:cubicBezTo>
                  <a:pt x="23006" y="3727"/>
                  <a:pt x="22994" y="3730"/>
                  <a:pt x="22982" y="3737"/>
                </a:cubicBezTo>
                <a:cubicBezTo>
                  <a:pt x="22923" y="3795"/>
                  <a:pt x="22864" y="3842"/>
                  <a:pt x="22805" y="3890"/>
                </a:cubicBezTo>
                <a:cubicBezTo>
                  <a:pt x="22793" y="3902"/>
                  <a:pt x="22793" y="3926"/>
                  <a:pt x="22805" y="3949"/>
                </a:cubicBezTo>
                <a:cubicBezTo>
                  <a:pt x="22817" y="3949"/>
                  <a:pt x="22817" y="3961"/>
                  <a:pt x="22829" y="3961"/>
                </a:cubicBezTo>
                <a:cubicBezTo>
                  <a:pt x="22840" y="3961"/>
                  <a:pt x="22853" y="3961"/>
                  <a:pt x="22853" y="3949"/>
                </a:cubicBezTo>
                <a:cubicBezTo>
                  <a:pt x="22911" y="3902"/>
                  <a:pt x="22971" y="3842"/>
                  <a:pt x="23029" y="3795"/>
                </a:cubicBezTo>
                <a:cubicBezTo>
                  <a:pt x="23053" y="3772"/>
                  <a:pt x="23053" y="3748"/>
                  <a:pt x="23042" y="3737"/>
                </a:cubicBezTo>
                <a:cubicBezTo>
                  <a:pt x="23036" y="3730"/>
                  <a:pt x="23027" y="3727"/>
                  <a:pt x="23016" y="3727"/>
                </a:cubicBezTo>
                <a:close/>
                <a:moveTo>
                  <a:pt x="12214" y="3826"/>
                </a:moveTo>
                <a:cubicBezTo>
                  <a:pt x="12209" y="3826"/>
                  <a:pt x="12204" y="3828"/>
                  <a:pt x="12201" y="3831"/>
                </a:cubicBezTo>
                <a:cubicBezTo>
                  <a:pt x="12189" y="3842"/>
                  <a:pt x="12177" y="3866"/>
                  <a:pt x="12189" y="3878"/>
                </a:cubicBezTo>
                <a:cubicBezTo>
                  <a:pt x="12224" y="3949"/>
                  <a:pt x="12272" y="4020"/>
                  <a:pt x="12331" y="4079"/>
                </a:cubicBezTo>
                <a:cubicBezTo>
                  <a:pt x="12343" y="4091"/>
                  <a:pt x="12343" y="4091"/>
                  <a:pt x="12355" y="4091"/>
                </a:cubicBezTo>
                <a:cubicBezTo>
                  <a:pt x="12366" y="4091"/>
                  <a:pt x="12378" y="4091"/>
                  <a:pt x="12378" y="4079"/>
                </a:cubicBezTo>
                <a:cubicBezTo>
                  <a:pt x="12390" y="4068"/>
                  <a:pt x="12402" y="4044"/>
                  <a:pt x="12390" y="4032"/>
                </a:cubicBezTo>
                <a:cubicBezTo>
                  <a:pt x="12331" y="3973"/>
                  <a:pt x="12284" y="3902"/>
                  <a:pt x="12248" y="3842"/>
                </a:cubicBezTo>
                <a:cubicBezTo>
                  <a:pt x="12240" y="3834"/>
                  <a:pt x="12226" y="3826"/>
                  <a:pt x="12214" y="3826"/>
                </a:cubicBezTo>
                <a:close/>
                <a:moveTo>
                  <a:pt x="22647" y="4036"/>
                </a:moveTo>
                <a:cubicBezTo>
                  <a:pt x="22640" y="4036"/>
                  <a:pt x="22633" y="4039"/>
                  <a:pt x="22627" y="4044"/>
                </a:cubicBezTo>
                <a:cubicBezTo>
                  <a:pt x="22557" y="4091"/>
                  <a:pt x="22498" y="4150"/>
                  <a:pt x="22438" y="4186"/>
                </a:cubicBezTo>
                <a:cubicBezTo>
                  <a:pt x="22415" y="4197"/>
                  <a:pt x="22415" y="4221"/>
                  <a:pt x="22427" y="4244"/>
                </a:cubicBezTo>
                <a:cubicBezTo>
                  <a:pt x="22438" y="4257"/>
                  <a:pt x="22451" y="4257"/>
                  <a:pt x="22451" y="4257"/>
                </a:cubicBezTo>
                <a:cubicBezTo>
                  <a:pt x="22462" y="4257"/>
                  <a:pt x="22474" y="4257"/>
                  <a:pt x="22474" y="4244"/>
                </a:cubicBezTo>
                <a:cubicBezTo>
                  <a:pt x="22545" y="4197"/>
                  <a:pt x="22604" y="4150"/>
                  <a:pt x="22663" y="4103"/>
                </a:cubicBezTo>
                <a:cubicBezTo>
                  <a:pt x="22687" y="4091"/>
                  <a:pt x="22687" y="4068"/>
                  <a:pt x="22675" y="4055"/>
                </a:cubicBezTo>
                <a:cubicBezTo>
                  <a:pt x="22668" y="4042"/>
                  <a:pt x="22657" y="4036"/>
                  <a:pt x="22647" y="4036"/>
                </a:cubicBezTo>
                <a:close/>
                <a:moveTo>
                  <a:pt x="13690" y="4032"/>
                </a:moveTo>
                <a:cubicBezTo>
                  <a:pt x="13667" y="4032"/>
                  <a:pt x="13655" y="4044"/>
                  <a:pt x="13655" y="4068"/>
                </a:cubicBezTo>
                <a:lnTo>
                  <a:pt x="13655" y="4280"/>
                </a:lnTo>
                <a:lnTo>
                  <a:pt x="13655" y="4304"/>
                </a:lnTo>
                <a:cubicBezTo>
                  <a:pt x="13655" y="4328"/>
                  <a:pt x="13679" y="4339"/>
                  <a:pt x="13690" y="4339"/>
                </a:cubicBezTo>
                <a:cubicBezTo>
                  <a:pt x="13714" y="4339"/>
                  <a:pt x="13726" y="4328"/>
                  <a:pt x="13726" y="4304"/>
                </a:cubicBezTo>
                <a:lnTo>
                  <a:pt x="13737" y="4280"/>
                </a:lnTo>
                <a:cubicBezTo>
                  <a:pt x="13737" y="4209"/>
                  <a:pt x="13726" y="4139"/>
                  <a:pt x="13726" y="4068"/>
                </a:cubicBezTo>
                <a:cubicBezTo>
                  <a:pt x="13726" y="4044"/>
                  <a:pt x="13714" y="4032"/>
                  <a:pt x="13690" y="4032"/>
                </a:cubicBezTo>
                <a:close/>
                <a:moveTo>
                  <a:pt x="12520" y="4200"/>
                </a:moveTo>
                <a:cubicBezTo>
                  <a:pt x="12511" y="4200"/>
                  <a:pt x="12502" y="4203"/>
                  <a:pt x="12497" y="4209"/>
                </a:cubicBezTo>
                <a:cubicBezTo>
                  <a:pt x="12484" y="4221"/>
                  <a:pt x="12484" y="4244"/>
                  <a:pt x="12497" y="4257"/>
                </a:cubicBezTo>
                <a:cubicBezTo>
                  <a:pt x="12555" y="4315"/>
                  <a:pt x="12615" y="4363"/>
                  <a:pt x="12674" y="4422"/>
                </a:cubicBezTo>
                <a:lnTo>
                  <a:pt x="12697" y="4422"/>
                </a:lnTo>
                <a:cubicBezTo>
                  <a:pt x="12709" y="4422"/>
                  <a:pt x="12721" y="4422"/>
                  <a:pt x="12733" y="4410"/>
                </a:cubicBezTo>
                <a:cubicBezTo>
                  <a:pt x="12744" y="4399"/>
                  <a:pt x="12733" y="4375"/>
                  <a:pt x="12721" y="4363"/>
                </a:cubicBezTo>
                <a:cubicBezTo>
                  <a:pt x="12662" y="4315"/>
                  <a:pt x="12603" y="4257"/>
                  <a:pt x="12544" y="4209"/>
                </a:cubicBezTo>
                <a:cubicBezTo>
                  <a:pt x="12538" y="4203"/>
                  <a:pt x="12529" y="4200"/>
                  <a:pt x="12520" y="4200"/>
                </a:cubicBezTo>
                <a:close/>
                <a:moveTo>
                  <a:pt x="22258" y="4323"/>
                </a:moveTo>
                <a:cubicBezTo>
                  <a:pt x="22252" y="4323"/>
                  <a:pt x="22245" y="4324"/>
                  <a:pt x="22238" y="4328"/>
                </a:cubicBezTo>
                <a:cubicBezTo>
                  <a:pt x="22178" y="4375"/>
                  <a:pt x="22107" y="4422"/>
                  <a:pt x="22036" y="4457"/>
                </a:cubicBezTo>
                <a:cubicBezTo>
                  <a:pt x="22025" y="4470"/>
                  <a:pt x="22025" y="4493"/>
                  <a:pt x="22036" y="4505"/>
                </a:cubicBezTo>
                <a:cubicBezTo>
                  <a:pt x="22036" y="4517"/>
                  <a:pt x="22049" y="4528"/>
                  <a:pt x="22060" y="4528"/>
                </a:cubicBezTo>
                <a:cubicBezTo>
                  <a:pt x="22072" y="4528"/>
                  <a:pt x="22072" y="4528"/>
                  <a:pt x="22084" y="4517"/>
                </a:cubicBezTo>
                <a:cubicBezTo>
                  <a:pt x="22143" y="4481"/>
                  <a:pt x="22214" y="4434"/>
                  <a:pt x="22285" y="4386"/>
                </a:cubicBezTo>
                <a:cubicBezTo>
                  <a:pt x="22296" y="4375"/>
                  <a:pt x="22296" y="4351"/>
                  <a:pt x="22285" y="4339"/>
                </a:cubicBezTo>
                <a:cubicBezTo>
                  <a:pt x="22285" y="4331"/>
                  <a:pt x="22273" y="4323"/>
                  <a:pt x="22258" y="4323"/>
                </a:cubicBezTo>
                <a:close/>
                <a:moveTo>
                  <a:pt x="12891" y="4497"/>
                </a:moveTo>
                <a:cubicBezTo>
                  <a:pt x="12881" y="4497"/>
                  <a:pt x="12870" y="4503"/>
                  <a:pt x="12863" y="4517"/>
                </a:cubicBezTo>
                <a:cubicBezTo>
                  <a:pt x="12851" y="4528"/>
                  <a:pt x="12851" y="4552"/>
                  <a:pt x="12875" y="4564"/>
                </a:cubicBezTo>
                <a:cubicBezTo>
                  <a:pt x="12934" y="4611"/>
                  <a:pt x="13005" y="4646"/>
                  <a:pt x="13075" y="4694"/>
                </a:cubicBezTo>
                <a:lnTo>
                  <a:pt x="13099" y="4694"/>
                </a:lnTo>
                <a:cubicBezTo>
                  <a:pt x="13111" y="4694"/>
                  <a:pt x="13123" y="4694"/>
                  <a:pt x="13123" y="4682"/>
                </a:cubicBezTo>
                <a:cubicBezTo>
                  <a:pt x="13135" y="4659"/>
                  <a:pt x="13135" y="4646"/>
                  <a:pt x="13111" y="4635"/>
                </a:cubicBezTo>
                <a:cubicBezTo>
                  <a:pt x="13040" y="4588"/>
                  <a:pt x="12970" y="4552"/>
                  <a:pt x="12910" y="4505"/>
                </a:cubicBezTo>
                <a:cubicBezTo>
                  <a:pt x="12905" y="4500"/>
                  <a:pt x="12899" y="4497"/>
                  <a:pt x="12891" y="4497"/>
                </a:cubicBezTo>
                <a:close/>
                <a:moveTo>
                  <a:pt x="21864" y="4580"/>
                </a:moveTo>
                <a:cubicBezTo>
                  <a:pt x="21856" y="4580"/>
                  <a:pt x="21846" y="4583"/>
                  <a:pt x="21836" y="4588"/>
                </a:cubicBezTo>
                <a:cubicBezTo>
                  <a:pt x="21765" y="4623"/>
                  <a:pt x="21705" y="4659"/>
                  <a:pt x="21634" y="4706"/>
                </a:cubicBezTo>
                <a:cubicBezTo>
                  <a:pt x="21611" y="4706"/>
                  <a:pt x="21611" y="4730"/>
                  <a:pt x="21611" y="4753"/>
                </a:cubicBezTo>
                <a:cubicBezTo>
                  <a:pt x="21623" y="4765"/>
                  <a:pt x="21634" y="4765"/>
                  <a:pt x="21647" y="4765"/>
                </a:cubicBezTo>
                <a:lnTo>
                  <a:pt x="21670" y="4765"/>
                </a:lnTo>
                <a:cubicBezTo>
                  <a:pt x="21741" y="4730"/>
                  <a:pt x="21800" y="4682"/>
                  <a:pt x="21871" y="4646"/>
                </a:cubicBezTo>
                <a:cubicBezTo>
                  <a:pt x="21895" y="4635"/>
                  <a:pt x="21895" y="4611"/>
                  <a:pt x="21883" y="4599"/>
                </a:cubicBezTo>
                <a:cubicBezTo>
                  <a:pt x="21883" y="4585"/>
                  <a:pt x="21875" y="4580"/>
                  <a:pt x="21864" y="4580"/>
                </a:cubicBezTo>
                <a:close/>
                <a:moveTo>
                  <a:pt x="13690" y="4505"/>
                </a:moveTo>
                <a:cubicBezTo>
                  <a:pt x="13667" y="4505"/>
                  <a:pt x="13655" y="4528"/>
                  <a:pt x="13655" y="4540"/>
                </a:cubicBezTo>
                <a:cubicBezTo>
                  <a:pt x="13655" y="4623"/>
                  <a:pt x="13643" y="4706"/>
                  <a:pt x="13643" y="4777"/>
                </a:cubicBezTo>
                <a:cubicBezTo>
                  <a:pt x="13643" y="4801"/>
                  <a:pt x="13655" y="4824"/>
                  <a:pt x="13679" y="4824"/>
                </a:cubicBezTo>
                <a:cubicBezTo>
                  <a:pt x="13690" y="4824"/>
                  <a:pt x="13714" y="4801"/>
                  <a:pt x="13714" y="4788"/>
                </a:cubicBezTo>
                <a:cubicBezTo>
                  <a:pt x="13714" y="4706"/>
                  <a:pt x="13726" y="4623"/>
                  <a:pt x="13726" y="4552"/>
                </a:cubicBezTo>
                <a:cubicBezTo>
                  <a:pt x="13726" y="4528"/>
                  <a:pt x="13714" y="4505"/>
                  <a:pt x="13690" y="4505"/>
                </a:cubicBezTo>
                <a:close/>
                <a:moveTo>
                  <a:pt x="13324" y="4741"/>
                </a:moveTo>
                <a:cubicBezTo>
                  <a:pt x="13301" y="4741"/>
                  <a:pt x="13277" y="4741"/>
                  <a:pt x="13277" y="4765"/>
                </a:cubicBezTo>
                <a:cubicBezTo>
                  <a:pt x="13265" y="4777"/>
                  <a:pt x="13265" y="4801"/>
                  <a:pt x="13288" y="4812"/>
                </a:cubicBezTo>
                <a:lnTo>
                  <a:pt x="13501" y="4919"/>
                </a:lnTo>
                <a:lnTo>
                  <a:pt x="13525" y="4919"/>
                </a:lnTo>
                <a:cubicBezTo>
                  <a:pt x="13537" y="4919"/>
                  <a:pt x="13548" y="4906"/>
                  <a:pt x="13548" y="4895"/>
                </a:cubicBezTo>
                <a:cubicBezTo>
                  <a:pt x="13561" y="4883"/>
                  <a:pt x="13548" y="4859"/>
                  <a:pt x="13537" y="4848"/>
                </a:cubicBezTo>
                <a:cubicBezTo>
                  <a:pt x="13466" y="4812"/>
                  <a:pt x="13383" y="4777"/>
                  <a:pt x="13324" y="4741"/>
                </a:cubicBezTo>
                <a:close/>
                <a:moveTo>
                  <a:pt x="21435" y="4807"/>
                </a:moveTo>
                <a:cubicBezTo>
                  <a:pt x="21430" y="4807"/>
                  <a:pt x="21425" y="4809"/>
                  <a:pt x="21422" y="4812"/>
                </a:cubicBezTo>
                <a:lnTo>
                  <a:pt x="21209" y="4919"/>
                </a:lnTo>
                <a:cubicBezTo>
                  <a:pt x="21185" y="4919"/>
                  <a:pt x="21174" y="4942"/>
                  <a:pt x="21185" y="4966"/>
                </a:cubicBezTo>
                <a:cubicBezTo>
                  <a:pt x="21197" y="4977"/>
                  <a:pt x="21209" y="4977"/>
                  <a:pt x="21221" y="4977"/>
                </a:cubicBezTo>
                <a:lnTo>
                  <a:pt x="21232" y="4977"/>
                </a:lnTo>
                <a:cubicBezTo>
                  <a:pt x="21303" y="4942"/>
                  <a:pt x="21387" y="4906"/>
                  <a:pt x="21458" y="4871"/>
                </a:cubicBezTo>
                <a:cubicBezTo>
                  <a:pt x="21469" y="4871"/>
                  <a:pt x="21481" y="4848"/>
                  <a:pt x="21469" y="4824"/>
                </a:cubicBezTo>
                <a:cubicBezTo>
                  <a:pt x="21461" y="4815"/>
                  <a:pt x="21447" y="4807"/>
                  <a:pt x="21435" y="4807"/>
                </a:cubicBezTo>
                <a:close/>
                <a:moveTo>
                  <a:pt x="13738" y="4938"/>
                </a:moveTo>
                <a:cubicBezTo>
                  <a:pt x="13726" y="4938"/>
                  <a:pt x="13711" y="4949"/>
                  <a:pt x="13703" y="4966"/>
                </a:cubicBezTo>
                <a:cubicBezTo>
                  <a:pt x="13703" y="4977"/>
                  <a:pt x="13703" y="5001"/>
                  <a:pt x="13726" y="5013"/>
                </a:cubicBezTo>
                <a:cubicBezTo>
                  <a:pt x="13797" y="5037"/>
                  <a:pt x="13879" y="5072"/>
                  <a:pt x="13950" y="5096"/>
                </a:cubicBezTo>
                <a:lnTo>
                  <a:pt x="13963" y="5096"/>
                </a:lnTo>
                <a:cubicBezTo>
                  <a:pt x="13974" y="5096"/>
                  <a:pt x="13986" y="5084"/>
                  <a:pt x="13998" y="5072"/>
                </a:cubicBezTo>
                <a:cubicBezTo>
                  <a:pt x="13998" y="5048"/>
                  <a:pt x="13998" y="5037"/>
                  <a:pt x="13974" y="5025"/>
                </a:cubicBezTo>
                <a:cubicBezTo>
                  <a:pt x="13903" y="5001"/>
                  <a:pt x="13821" y="4966"/>
                  <a:pt x="13750" y="4942"/>
                </a:cubicBezTo>
                <a:cubicBezTo>
                  <a:pt x="13746" y="4939"/>
                  <a:pt x="13742" y="4938"/>
                  <a:pt x="13738" y="4938"/>
                </a:cubicBezTo>
                <a:close/>
                <a:moveTo>
                  <a:pt x="21005" y="5008"/>
                </a:moveTo>
                <a:cubicBezTo>
                  <a:pt x="20999" y="5008"/>
                  <a:pt x="20992" y="5010"/>
                  <a:pt x="20985" y="5013"/>
                </a:cubicBezTo>
                <a:cubicBezTo>
                  <a:pt x="20914" y="5037"/>
                  <a:pt x="20843" y="5072"/>
                  <a:pt x="20760" y="5096"/>
                </a:cubicBezTo>
                <a:cubicBezTo>
                  <a:pt x="20748" y="5108"/>
                  <a:pt x="20736" y="5132"/>
                  <a:pt x="20748" y="5143"/>
                </a:cubicBezTo>
                <a:cubicBezTo>
                  <a:pt x="20748" y="5155"/>
                  <a:pt x="20760" y="5167"/>
                  <a:pt x="20783" y="5167"/>
                </a:cubicBezTo>
                <a:lnTo>
                  <a:pt x="20796" y="5167"/>
                </a:lnTo>
                <a:cubicBezTo>
                  <a:pt x="20866" y="5143"/>
                  <a:pt x="20937" y="5108"/>
                  <a:pt x="21020" y="5072"/>
                </a:cubicBezTo>
                <a:cubicBezTo>
                  <a:pt x="21032" y="5072"/>
                  <a:pt x="21043" y="5048"/>
                  <a:pt x="21032" y="5025"/>
                </a:cubicBezTo>
                <a:cubicBezTo>
                  <a:pt x="21032" y="5017"/>
                  <a:pt x="21020" y="5008"/>
                  <a:pt x="21005" y="5008"/>
                </a:cubicBezTo>
                <a:close/>
                <a:moveTo>
                  <a:pt x="14187" y="5103"/>
                </a:moveTo>
                <a:cubicBezTo>
                  <a:pt x="14175" y="5103"/>
                  <a:pt x="14160" y="5114"/>
                  <a:pt x="14152" y="5132"/>
                </a:cubicBezTo>
                <a:cubicBezTo>
                  <a:pt x="14152" y="5143"/>
                  <a:pt x="14163" y="5167"/>
                  <a:pt x="14175" y="5167"/>
                </a:cubicBezTo>
                <a:cubicBezTo>
                  <a:pt x="14258" y="5190"/>
                  <a:pt x="14329" y="5214"/>
                  <a:pt x="14412" y="5237"/>
                </a:cubicBezTo>
                <a:cubicBezTo>
                  <a:pt x="14412" y="5237"/>
                  <a:pt x="14412" y="5250"/>
                  <a:pt x="14423" y="5250"/>
                </a:cubicBezTo>
                <a:cubicBezTo>
                  <a:pt x="14435" y="5250"/>
                  <a:pt x="14447" y="5237"/>
                  <a:pt x="14459" y="5214"/>
                </a:cubicBezTo>
                <a:cubicBezTo>
                  <a:pt x="14459" y="5202"/>
                  <a:pt x="14447" y="5179"/>
                  <a:pt x="14423" y="5179"/>
                </a:cubicBezTo>
                <a:cubicBezTo>
                  <a:pt x="14352" y="5155"/>
                  <a:pt x="14270" y="5132"/>
                  <a:pt x="14199" y="5108"/>
                </a:cubicBezTo>
                <a:cubicBezTo>
                  <a:pt x="14196" y="5105"/>
                  <a:pt x="14192" y="5103"/>
                  <a:pt x="14187" y="5103"/>
                </a:cubicBezTo>
                <a:close/>
                <a:moveTo>
                  <a:pt x="13655" y="4990"/>
                </a:moveTo>
                <a:cubicBezTo>
                  <a:pt x="13643" y="4990"/>
                  <a:pt x="13619" y="5001"/>
                  <a:pt x="13619" y="5025"/>
                </a:cubicBezTo>
                <a:cubicBezTo>
                  <a:pt x="13608" y="5096"/>
                  <a:pt x="13608" y="5179"/>
                  <a:pt x="13596" y="5261"/>
                </a:cubicBezTo>
                <a:cubicBezTo>
                  <a:pt x="13596" y="5273"/>
                  <a:pt x="13608" y="5297"/>
                  <a:pt x="13632" y="5297"/>
                </a:cubicBezTo>
                <a:cubicBezTo>
                  <a:pt x="13643" y="5297"/>
                  <a:pt x="13667" y="5285"/>
                  <a:pt x="13667" y="5261"/>
                </a:cubicBezTo>
                <a:cubicBezTo>
                  <a:pt x="13679" y="5179"/>
                  <a:pt x="13690" y="5108"/>
                  <a:pt x="13690" y="5025"/>
                </a:cubicBezTo>
                <a:cubicBezTo>
                  <a:pt x="13690" y="5001"/>
                  <a:pt x="13679" y="4990"/>
                  <a:pt x="13655" y="4990"/>
                </a:cubicBezTo>
                <a:close/>
                <a:moveTo>
                  <a:pt x="20547" y="5179"/>
                </a:moveTo>
                <a:cubicBezTo>
                  <a:pt x="20465" y="5202"/>
                  <a:pt x="20394" y="5226"/>
                  <a:pt x="20310" y="5261"/>
                </a:cubicBezTo>
                <a:cubicBezTo>
                  <a:pt x="20299" y="5261"/>
                  <a:pt x="20287" y="5285"/>
                  <a:pt x="20287" y="5297"/>
                </a:cubicBezTo>
                <a:cubicBezTo>
                  <a:pt x="20299" y="5321"/>
                  <a:pt x="20310" y="5321"/>
                  <a:pt x="20323" y="5321"/>
                </a:cubicBezTo>
                <a:lnTo>
                  <a:pt x="20334" y="5321"/>
                </a:lnTo>
                <a:cubicBezTo>
                  <a:pt x="20417" y="5297"/>
                  <a:pt x="20488" y="5273"/>
                  <a:pt x="20570" y="5250"/>
                </a:cubicBezTo>
                <a:cubicBezTo>
                  <a:pt x="20583" y="5237"/>
                  <a:pt x="20594" y="5226"/>
                  <a:pt x="20583" y="5202"/>
                </a:cubicBezTo>
                <a:cubicBezTo>
                  <a:pt x="20583" y="5190"/>
                  <a:pt x="20559" y="5179"/>
                  <a:pt x="20547" y="5179"/>
                </a:cubicBezTo>
                <a:close/>
                <a:moveTo>
                  <a:pt x="14643" y="5233"/>
                </a:moveTo>
                <a:cubicBezTo>
                  <a:pt x="14630" y="5233"/>
                  <a:pt x="14621" y="5244"/>
                  <a:pt x="14612" y="5261"/>
                </a:cubicBezTo>
                <a:cubicBezTo>
                  <a:pt x="14612" y="5285"/>
                  <a:pt x="14625" y="5297"/>
                  <a:pt x="14636" y="5308"/>
                </a:cubicBezTo>
                <a:cubicBezTo>
                  <a:pt x="14707" y="5321"/>
                  <a:pt x="14778" y="5344"/>
                  <a:pt x="14849" y="5356"/>
                </a:cubicBezTo>
                <a:lnTo>
                  <a:pt x="14872" y="5368"/>
                </a:lnTo>
                <a:lnTo>
                  <a:pt x="14885" y="5368"/>
                </a:lnTo>
                <a:cubicBezTo>
                  <a:pt x="14896" y="5368"/>
                  <a:pt x="14908" y="5356"/>
                  <a:pt x="14920" y="5332"/>
                </a:cubicBezTo>
                <a:cubicBezTo>
                  <a:pt x="14920" y="5321"/>
                  <a:pt x="14908" y="5297"/>
                  <a:pt x="14896" y="5297"/>
                </a:cubicBezTo>
                <a:lnTo>
                  <a:pt x="14861" y="5285"/>
                </a:lnTo>
                <a:cubicBezTo>
                  <a:pt x="14790" y="5273"/>
                  <a:pt x="14731" y="5250"/>
                  <a:pt x="14660" y="5237"/>
                </a:cubicBezTo>
                <a:cubicBezTo>
                  <a:pt x="14653" y="5234"/>
                  <a:pt x="14648" y="5233"/>
                  <a:pt x="14643" y="5233"/>
                </a:cubicBezTo>
                <a:close/>
                <a:moveTo>
                  <a:pt x="20086" y="5321"/>
                </a:moveTo>
                <a:cubicBezTo>
                  <a:pt x="20015" y="5344"/>
                  <a:pt x="19932" y="5368"/>
                  <a:pt x="19861" y="5379"/>
                </a:cubicBezTo>
                <a:cubicBezTo>
                  <a:pt x="19838" y="5392"/>
                  <a:pt x="19826" y="5403"/>
                  <a:pt x="19826" y="5427"/>
                </a:cubicBezTo>
                <a:cubicBezTo>
                  <a:pt x="19838" y="5439"/>
                  <a:pt x="19850" y="5450"/>
                  <a:pt x="19861" y="5450"/>
                </a:cubicBezTo>
                <a:lnTo>
                  <a:pt x="19873" y="5450"/>
                </a:lnTo>
                <a:cubicBezTo>
                  <a:pt x="19956" y="5439"/>
                  <a:pt x="20027" y="5415"/>
                  <a:pt x="20110" y="5392"/>
                </a:cubicBezTo>
                <a:cubicBezTo>
                  <a:pt x="20121" y="5392"/>
                  <a:pt x="20134" y="5368"/>
                  <a:pt x="20134" y="5344"/>
                </a:cubicBezTo>
                <a:cubicBezTo>
                  <a:pt x="20121" y="5332"/>
                  <a:pt x="20110" y="5321"/>
                  <a:pt x="20086" y="5321"/>
                </a:cubicBezTo>
                <a:close/>
                <a:moveTo>
                  <a:pt x="15121" y="5344"/>
                </a:moveTo>
                <a:cubicBezTo>
                  <a:pt x="15109" y="5344"/>
                  <a:pt x="15085" y="5356"/>
                  <a:pt x="15085" y="5379"/>
                </a:cubicBezTo>
                <a:cubicBezTo>
                  <a:pt x="15074" y="5392"/>
                  <a:pt x="15085" y="5415"/>
                  <a:pt x="15109" y="5415"/>
                </a:cubicBezTo>
                <a:cubicBezTo>
                  <a:pt x="15192" y="5439"/>
                  <a:pt x="15263" y="5450"/>
                  <a:pt x="15345" y="5463"/>
                </a:cubicBezTo>
                <a:cubicBezTo>
                  <a:pt x="15369" y="5463"/>
                  <a:pt x="15381" y="5450"/>
                  <a:pt x="15381" y="5439"/>
                </a:cubicBezTo>
                <a:cubicBezTo>
                  <a:pt x="15393" y="5415"/>
                  <a:pt x="15381" y="5403"/>
                  <a:pt x="15358" y="5392"/>
                </a:cubicBezTo>
                <a:cubicBezTo>
                  <a:pt x="15274" y="5379"/>
                  <a:pt x="15203" y="5368"/>
                  <a:pt x="15121" y="5344"/>
                </a:cubicBezTo>
                <a:close/>
                <a:moveTo>
                  <a:pt x="15594" y="5439"/>
                </a:moveTo>
                <a:cubicBezTo>
                  <a:pt x="15570" y="5439"/>
                  <a:pt x="15558" y="5450"/>
                  <a:pt x="15547" y="5474"/>
                </a:cubicBezTo>
                <a:cubicBezTo>
                  <a:pt x="15547" y="5486"/>
                  <a:pt x="15558" y="5510"/>
                  <a:pt x="15582" y="5510"/>
                </a:cubicBezTo>
                <a:cubicBezTo>
                  <a:pt x="15653" y="5521"/>
                  <a:pt x="15736" y="5533"/>
                  <a:pt x="15818" y="5557"/>
                </a:cubicBezTo>
                <a:cubicBezTo>
                  <a:pt x="15842" y="5557"/>
                  <a:pt x="15854" y="5545"/>
                  <a:pt x="15854" y="5521"/>
                </a:cubicBezTo>
                <a:cubicBezTo>
                  <a:pt x="15865" y="5498"/>
                  <a:pt x="15842" y="5486"/>
                  <a:pt x="15830" y="5486"/>
                </a:cubicBezTo>
                <a:cubicBezTo>
                  <a:pt x="15747" y="5463"/>
                  <a:pt x="15676" y="5450"/>
                  <a:pt x="15594" y="5439"/>
                </a:cubicBezTo>
                <a:close/>
                <a:moveTo>
                  <a:pt x="19625" y="5439"/>
                </a:moveTo>
                <a:cubicBezTo>
                  <a:pt x="19542" y="5450"/>
                  <a:pt x="19472" y="5474"/>
                  <a:pt x="19388" y="5486"/>
                </a:cubicBezTo>
                <a:cubicBezTo>
                  <a:pt x="19365" y="5486"/>
                  <a:pt x="19353" y="5510"/>
                  <a:pt x="19365" y="5521"/>
                </a:cubicBezTo>
                <a:cubicBezTo>
                  <a:pt x="19365" y="5545"/>
                  <a:pt x="19377" y="5557"/>
                  <a:pt x="19401" y="5557"/>
                </a:cubicBezTo>
                <a:cubicBezTo>
                  <a:pt x="19483" y="5545"/>
                  <a:pt x="19566" y="5521"/>
                  <a:pt x="19637" y="5510"/>
                </a:cubicBezTo>
                <a:cubicBezTo>
                  <a:pt x="19661" y="5498"/>
                  <a:pt x="19672" y="5486"/>
                  <a:pt x="19672" y="5463"/>
                </a:cubicBezTo>
                <a:cubicBezTo>
                  <a:pt x="19661" y="5450"/>
                  <a:pt x="19648" y="5439"/>
                  <a:pt x="19625" y="5439"/>
                </a:cubicBezTo>
                <a:close/>
                <a:moveTo>
                  <a:pt x="16055" y="5518"/>
                </a:moveTo>
                <a:cubicBezTo>
                  <a:pt x="16039" y="5518"/>
                  <a:pt x="16029" y="5536"/>
                  <a:pt x="16020" y="5545"/>
                </a:cubicBezTo>
                <a:cubicBezTo>
                  <a:pt x="16020" y="5568"/>
                  <a:pt x="16031" y="5581"/>
                  <a:pt x="16055" y="5592"/>
                </a:cubicBezTo>
                <a:cubicBezTo>
                  <a:pt x="16138" y="5604"/>
                  <a:pt x="16209" y="5616"/>
                  <a:pt x="16291" y="5616"/>
                </a:cubicBezTo>
                <a:cubicBezTo>
                  <a:pt x="16315" y="5616"/>
                  <a:pt x="16327" y="5604"/>
                  <a:pt x="16327" y="5592"/>
                </a:cubicBezTo>
                <a:cubicBezTo>
                  <a:pt x="16338" y="5568"/>
                  <a:pt x="16315" y="5557"/>
                  <a:pt x="16303" y="5545"/>
                </a:cubicBezTo>
                <a:cubicBezTo>
                  <a:pt x="16220" y="5545"/>
                  <a:pt x="16138" y="5533"/>
                  <a:pt x="16067" y="5521"/>
                </a:cubicBezTo>
                <a:cubicBezTo>
                  <a:pt x="16062" y="5519"/>
                  <a:pt x="16058" y="5518"/>
                  <a:pt x="16055" y="5518"/>
                </a:cubicBezTo>
                <a:close/>
                <a:moveTo>
                  <a:pt x="19152" y="5521"/>
                </a:moveTo>
                <a:cubicBezTo>
                  <a:pt x="19081" y="5533"/>
                  <a:pt x="18999" y="5545"/>
                  <a:pt x="18915" y="5557"/>
                </a:cubicBezTo>
                <a:cubicBezTo>
                  <a:pt x="18904" y="5557"/>
                  <a:pt x="18880" y="5581"/>
                  <a:pt x="18892" y="5604"/>
                </a:cubicBezTo>
                <a:cubicBezTo>
                  <a:pt x="18892" y="5616"/>
                  <a:pt x="18904" y="5628"/>
                  <a:pt x="18928" y="5628"/>
                </a:cubicBezTo>
                <a:cubicBezTo>
                  <a:pt x="19010" y="5616"/>
                  <a:pt x="19093" y="5604"/>
                  <a:pt x="19164" y="5592"/>
                </a:cubicBezTo>
                <a:cubicBezTo>
                  <a:pt x="19188" y="5592"/>
                  <a:pt x="19199" y="5581"/>
                  <a:pt x="19199" y="5557"/>
                </a:cubicBezTo>
                <a:cubicBezTo>
                  <a:pt x="19188" y="5533"/>
                  <a:pt x="19175" y="5521"/>
                  <a:pt x="19152" y="5521"/>
                </a:cubicBezTo>
                <a:close/>
                <a:moveTo>
                  <a:pt x="16527" y="5577"/>
                </a:moveTo>
                <a:cubicBezTo>
                  <a:pt x="16512" y="5577"/>
                  <a:pt x="16504" y="5595"/>
                  <a:pt x="16504" y="5604"/>
                </a:cubicBezTo>
                <a:cubicBezTo>
                  <a:pt x="16492" y="5628"/>
                  <a:pt x="16516" y="5652"/>
                  <a:pt x="16527" y="5652"/>
                </a:cubicBezTo>
                <a:cubicBezTo>
                  <a:pt x="16611" y="5652"/>
                  <a:pt x="16693" y="5663"/>
                  <a:pt x="16764" y="5675"/>
                </a:cubicBezTo>
                <a:lnTo>
                  <a:pt x="16776" y="5675"/>
                </a:lnTo>
                <a:cubicBezTo>
                  <a:pt x="16788" y="5675"/>
                  <a:pt x="16811" y="5652"/>
                  <a:pt x="16811" y="5639"/>
                </a:cubicBezTo>
                <a:cubicBezTo>
                  <a:pt x="16811" y="5616"/>
                  <a:pt x="16800" y="5604"/>
                  <a:pt x="16776" y="5604"/>
                </a:cubicBezTo>
                <a:cubicBezTo>
                  <a:pt x="16693" y="5592"/>
                  <a:pt x="16622" y="5581"/>
                  <a:pt x="16540" y="5581"/>
                </a:cubicBezTo>
                <a:cubicBezTo>
                  <a:pt x="16535" y="5578"/>
                  <a:pt x="16531" y="5577"/>
                  <a:pt x="16527" y="5577"/>
                </a:cubicBezTo>
                <a:close/>
                <a:moveTo>
                  <a:pt x="18691" y="5589"/>
                </a:moveTo>
                <a:cubicBezTo>
                  <a:pt x="18687" y="5589"/>
                  <a:pt x="18683" y="5590"/>
                  <a:pt x="18679" y="5592"/>
                </a:cubicBezTo>
                <a:cubicBezTo>
                  <a:pt x="18608" y="5592"/>
                  <a:pt x="18526" y="5604"/>
                  <a:pt x="18443" y="5604"/>
                </a:cubicBezTo>
                <a:cubicBezTo>
                  <a:pt x="18419" y="5604"/>
                  <a:pt x="18408" y="5628"/>
                  <a:pt x="18408" y="5652"/>
                </a:cubicBezTo>
                <a:cubicBezTo>
                  <a:pt x="18408" y="5663"/>
                  <a:pt x="18431" y="5675"/>
                  <a:pt x="18443" y="5675"/>
                </a:cubicBezTo>
                <a:lnTo>
                  <a:pt x="18455" y="5675"/>
                </a:lnTo>
                <a:cubicBezTo>
                  <a:pt x="18526" y="5675"/>
                  <a:pt x="18608" y="5663"/>
                  <a:pt x="18691" y="5663"/>
                </a:cubicBezTo>
                <a:cubicBezTo>
                  <a:pt x="18715" y="5652"/>
                  <a:pt x="18726" y="5639"/>
                  <a:pt x="18726" y="5616"/>
                </a:cubicBezTo>
                <a:cubicBezTo>
                  <a:pt x="18717" y="5607"/>
                  <a:pt x="18707" y="5589"/>
                  <a:pt x="18691" y="5589"/>
                </a:cubicBezTo>
                <a:close/>
                <a:moveTo>
                  <a:pt x="17013" y="5616"/>
                </a:moveTo>
                <a:cubicBezTo>
                  <a:pt x="16989" y="5616"/>
                  <a:pt x="16977" y="5628"/>
                  <a:pt x="16977" y="5652"/>
                </a:cubicBezTo>
                <a:cubicBezTo>
                  <a:pt x="16977" y="5675"/>
                  <a:pt x="16989" y="5687"/>
                  <a:pt x="17013" y="5687"/>
                </a:cubicBezTo>
                <a:cubicBezTo>
                  <a:pt x="17095" y="5687"/>
                  <a:pt x="17166" y="5699"/>
                  <a:pt x="17249" y="5699"/>
                </a:cubicBezTo>
                <a:cubicBezTo>
                  <a:pt x="17273" y="5699"/>
                  <a:pt x="17284" y="5687"/>
                  <a:pt x="17284" y="5663"/>
                </a:cubicBezTo>
                <a:cubicBezTo>
                  <a:pt x="17284" y="5652"/>
                  <a:pt x="17273" y="5628"/>
                  <a:pt x="17249" y="5628"/>
                </a:cubicBezTo>
                <a:cubicBezTo>
                  <a:pt x="17178" y="5628"/>
                  <a:pt x="17095" y="5616"/>
                  <a:pt x="17013" y="5616"/>
                </a:cubicBezTo>
                <a:close/>
                <a:moveTo>
                  <a:pt x="17485" y="5639"/>
                </a:moveTo>
                <a:cubicBezTo>
                  <a:pt x="17473" y="5639"/>
                  <a:pt x="17450" y="5652"/>
                  <a:pt x="17450" y="5675"/>
                </a:cubicBezTo>
                <a:cubicBezTo>
                  <a:pt x="17450" y="5687"/>
                  <a:pt x="17473" y="5710"/>
                  <a:pt x="17485" y="5710"/>
                </a:cubicBezTo>
                <a:lnTo>
                  <a:pt x="17733" y="5710"/>
                </a:lnTo>
                <a:cubicBezTo>
                  <a:pt x="17746" y="5710"/>
                  <a:pt x="17769" y="5699"/>
                  <a:pt x="17769" y="5675"/>
                </a:cubicBezTo>
                <a:cubicBezTo>
                  <a:pt x="17769" y="5652"/>
                  <a:pt x="17746" y="5639"/>
                  <a:pt x="17733" y="5639"/>
                </a:cubicBezTo>
                <a:close/>
                <a:moveTo>
                  <a:pt x="17970" y="5628"/>
                </a:moveTo>
                <a:cubicBezTo>
                  <a:pt x="17946" y="5639"/>
                  <a:pt x="17935" y="5652"/>
                  <a:pt x="17935" y="5675"/>
                </a:cubicBezTo>
                <a:cubicBezTo>
                  <a:pt x="17935" y="5687"/>
                  <a:pt x="17946" y="5710"/>
                  <a:pt x="17970" y="5710"/>
                </a:cubicBezTo>
                <a:cubicBezTo>
                  <a:pt x="18053" y="5699"/>
                  <a:pt x="18135" y="5699"/>
                  <a:pt x="18206" y="5699"/>
                </a:cubicBezTo>
                <a:cubicBezTo>
                  <a:pt x="18230" y="5699"/>
                  <a:pt x="18242" y="5675"/>
                  <a:pt x="18242" y="5663"/>
                </a:cubicBezTo>
                <a:cubicBezTo>
                  <a:pt x="18242" y="5639"/>
                  <a:pt x="18230" y="5628"/>
                  <a:pt x="18206" y="5628"/>
                </a:cubicBezTo>
                <a:close/>
                <a:moveTo>
                  <a:pt x="13608" y="5463"/>
                </a:moveTo>
                <a:cubicBezTo>
                  <a:pt x="13584" y="5463"/>
                  <a:pt x="13561" y="5474"/>
                  <a:pt x="13561" y="5498"/>
                </a:cubicBezTo>
                <a:cubicBezTo>
                  <a:pt x="13548" y="5568"/>
                  <a:pt x="13537" y="5652"/>
                  <a:pt x="13525" y="5734"/>
                </a:cubicBezTo>
                <a:cubicBezTo>
                  <a:pt x="13525" y="5746"/>
                  <a:pt x="13537" y="5770"/>
                  <a:pt x="13561" y="5770"/>
                </a:cubicBezTo>
                <a:cubicBezTo>
                  <a:pt x="13584" y="5770"/>
                  <a:pt x="13596" y="5758"/>
                  <a:pt x="13596" y="5746"/>
                </a:cubicBezTo>
                <a:lnTo>
                  <a:pt x="13632" y="5498"/>
                </a:lnTo>
                <a:cubicBezTo>
                  <a:pt x="13632" y="5486"/>
                  <a:pt x="13619" y="5463"/>
                  <a:pt x="13608" y="5463"/>
                </a:cubicBezTo>
                <a:close/>
                <a:moveTo>
                  <a:pt x="13525" y="5935"/>
                </a:moveTo>
                <a:cubicBezTo>
                  <a:pt x="13513" y="5935"/>
                  <a:pt x="13490" y="5947"/>
                  <a:pt x="13490" y="5970"/>
                </a:cubicBezTo>
                <a:cubicBezTo>
                  <a:pt x="13466" y="6041"/>
                  <a:pt x="13454" y="6125"/>
                  <a:pt x="13442" y="6195"/>
                </a:cubicBezTo>
                <a:cubicBezTo>
                  <a:pt x="13442" y="6219"/>
                  <a:pt x="13454" y="6243"/>
                  <a:pt x="13466" y="6243"/>
                </a:cubicBezTo>
                <a:lnTo>
                  <a:pt x="13477" y="6243"/>
                </a:lnTo>
                <a:cubicBezTo>
                  <a:pt x="13490" y="6243"/>
                  <a:pt x="13513" y="6230"/>
                  <a:pt x="13513" y="6219"/>
                </a:cubicBezTo>
                <a:cubicBezTo>
                  <a:pt x="13525" y="6136"/>
                  <a:pt x="13537" y="6054"/>
                  <a:pt x="13561" y="5983"/>
                </a:cubicBezTo>
                <a:cubicBezTo>
                  <a:pt x="13561" y="5959"/>
                  <a:pt x="13548" y="5935"/>
                  <a:pt x="13525" y="5935"/>
                </a:cubicBezTo>
                <a:close/>
                <a:moveTo>
                  <a:pt x="13419" y="6403"/>
                </a:moveTo>
                <a:cubicBezTo>
                  <a:pt x="13408" y="6403"/>
                  <a:pt x="13395" y="6415"/>
                  <a:pt x="13395" y="6432"/>
                </a:cubicBezTo>
                <a:cubicBezTo>
                  <a:pt x="13371" y="6514"/>
                  <a:pt x="13359" y="6585"/>
                  <a:pt x="13336" y="6668"/>
                </a:cubicBezTo>
                <a:cubicBezTo>
                  <a:pt x="13336" y="6680"/>
                  <a:pt x="13348" y="6703"/>
                  <a:pt x="13359" y="6703"/>
                </a:cubicBezTo>
                <a:lnTo>
                  <a:pt x="13371" y="6716"/>
                </a:lnTo>
                <a:cubicBezTo>
                  <a:pt x="13383" y="6716"/>
                  <a:pt x="13406" y="6703"/>
                  <a:pt x="13406" y="6680"/>
                </a:cubicBezTo>
                <a:cubicBezTo>
                  <a:pt x="13430" y="6609"/>
                  <a:pt x="13442" y="6527"/>
                  <a:pt x="13466" y="6443"/>
                </a:cubicBezTo>
                <a:cubicBezTo>
                  <a:pt x="13466" y="6432"/>
                  <a:pt x="13454" y="6408"/>
                  <a:pt x="13430" y="6408"/>
                </a:cubicBezTo>
                <a:cubicBezTo>
                  <a:pt x="13427" y="6405"/>
                  <a:pt x="13423" y="6403"/>
                  <a:pt x="13419" y="6403"/>
                </a:cubicBezTo>
                <a:close/>
                <a:moveTo>
                  <a:pt x="13312" y="6869"/>
                </a:moveTo>
                <a:cubicBezTo>
                  <a:pt x="13301" y="6869"/>
                  <a:pt x="13277" y="6881"/>
                  <a:pt x="13277" y="6893"/>
                </a:cubicBezTo>
                <a:cubicBezTo>
                  <a:pt x="13253" y="6976"/>
                  <a:pt x="13230" y="7047"/>
                  <a:pt x="13206" y="7118"/>
                </a:cubicBezTo>
                <a:cubicBezTo>
                  <a:pt x="13194" y="7141"/>
                  <a:pt x="13206" y="7165"/>
                  <a:pt x="13230" y="7165"/>
                </a:cubicBezTo>
                <a:lnTo>
                  <a:pt x="13241" y="7165"/>
                </a:lnTo>
                <a:cubicBezTo>
                  <a:pt x="13253" y="7165"/>
                  <a:pt x="13265" y="7165"/>
                  <a:pt x="13265" y="7141"/>
                </a:cubicBezTo>
                <a:cubicBezTo>
                  <a:pt x="13301" y="7070"/>
                  <a:pt x="13324" y="6987"/>
                  <a:pt x="13348" y="6916"/>
                </a:cubicBezTo>
                <a:cubicBezTo>
                  <a:pt x="13348" y="6893"/>
                  <a:pt x="13336" y="6881"/>
                  <a:pt x="13312" y="6869"/>
                </a:cubicBezTo>
                <a:close/>
                <a:moveTo>
                  <a:pt x="13152" y="7325"/>
                </a:moveTo>
                <a:cubicBezTo>
                  <a:pt x="13140" y="7325"/>
                  <a:pt x="13131" y="7334"/>
                  <a:pt x="13123" y="7342"/>
                </a:cubicBezTo>
                <a:cubicBezTo>
                  <a:pt x="13099" y="7425"/>
                  <a:pt x="13064" y="7496"/>
                  <a:pt x="13040" y="7567"/>
                </a:cubicBezTo>
                <a:cubicBezTo>
                  <a:pt x="13028" y="7590"/>
                  <a:pt x="13040" y="7614"/>
                  <a:pt x="13052" y="7614"/>
                </a:cubicBezTo>
                <a:lnTo>
                  <a:pt x="13075" y="7614"/>
                </a:lnTo>
                <a:cubicBezTo>
                  <a:pt x="13088" y="7614"/>
                  <a:pt x="13099" y="7614"/>
                  <a:pt x="13099" y="7590"/>
                </a:cubicBezTo>
                <a:cubicBezTo>
                  <a:pt x="13135" y="7520"/>
                  <a:pt x="13159" y="7449"/>
                  <a:pt x="13194" y="7378"/>
                </a:cubicBezTo>
                <a:cubicBezTo>
                  <a:pt x="13194" y="7354"/>
                  <a:pt x="13194" y="7330"/>
                  <a:pt x="13170" y="7330"/>
                </a:cubicBezTo>
                <a:cubicBezTo>
                  <a:pt x="13163" y="7327"/>
                  <a:pt x="13157" y="7325"/>
                  <a:pt x="13152" y="7325"/>
                </a:cubicBezTo>
                <a:close/>
                <a:moveTo>
                  <a:pt x="12977" y="7763"/>
                </a:moveTo>
                <a:cubicBezTo>
                  <a:pt x="12963" y="7763"/>
                  <a:pt x="12954" y="7774"/>
                  <a:pt x="12946" y="7791"/>
                </a:cubicBezTo>
                <a:lnTo>
                  <a:pt x="12839" y="8004"/>
                </a:lnTo>
                <a:cubicBezTo>
                  <a:pt x="12828" y="8016"/>
                  <a:pt x="12839" y="8040"/>
                  <a:pt x="12863" y="8051"/>
                </a:cubicBezTo>
                <a:lnTo>
                  <a:pt x="12875" y="8051"/>
                </a:lnTo>
                <a:cubicBezTo>
                  <a:pt x="12886" y="8051"/>
                  <a:pt x="12899" y="8051"/>
                  <a:pt x="12910" y="8040"/>
                </a:cubicBezTo>
                <a:cubicBezTo>
                  <a:pt x="12946" y="7969"/>
                  <a:pt x="12981" y="7886"/>
                  <a:pt x="13005" y="7815"/>
                </a:cubicBezTo>
                <a:cubicBezTo>
                  <a:pt x="13017" y="7803"/>
                  <a:pt x="13005" y="7780"/>
                  <a:pt x="12993" y="7767"/>
                </a:cubicBezTo>
                <a:cubicBezTo>
                  <a:pt x="12987" y="7764"/>
                  <a:pt x="12981" y="7763"/>
                  <a:pt x="12977" y="7763"/>
                </a:cubicBezTo>
                <a:close/>
                <a:moveTo>
                  <a:pt x="12761" y="8197"/>
                </a:moveTo>
                <a:cubicBezTo>
                  <a:pt x="12750" y="8197"/>
                  <a:pt x="12740" y="8203"/>
                  <a:pt x="12733" y="8217"/>
                </a:cubicBezTo>
                <a:cubicBezTo>
                  <a:pt x="12697" y="8287"/>
                  <a:pt x="12650" y="8358"/>
                  <a:pt x="12615" y="8418"/>
                </a:cubicBezTo>
                <a:cubicBezTo>
                  <a:pt x="12603" y="8442"/>
                  <a:pt x="12615" y="8465"/>
                  <a:pt x="12626" y="8465"/>
                </a:cubicBezTo>
                <a:cubicBezTo>
                  <a:pt x="12639" y="8477"/>
                  <a:pt x="12639" y="8477"/>
                  <a:pt x="12650" y="8477"/>
                </a:cubicBezTo>
                <a:cubicBezTo>
                  <a:pt x="12662" y="8477"/>
                  <a:pt x="12674" y="8465"/>
                  <a:pt x="12674" y="8453"/>
                </a:cubicBezTo>
                <a:cubicBezTo>
                  <a:pt x="12721" y="8394"/>
                  <a:pt x="12757" y="8323"/>
                  <a:pt x="12792" y="8252"/>
                </a:cubicBezTo>
                <a:cubicBezTo>
                  <a:pt x="12804" y="8229"/>
                  <a:pt x="12804" y="8205"/>
                  <a:pt x="12780" y="8205"/>
                </a:cubicBezTo>
                <a:cubicBezTo>
                  <a:pt x="12775" y="8200"/>
                  <a:pt x="12768" y="8197"/>
                  <a:pt x="12761" y="8197"/>
                </a:cubicBezTo>
                <a:close/>
                <a:moveTo>
                  <a:pt x="12544" y="8607"/>
                </a:moveTo>
                <a:cubicBezTo>
                  <a:pt x="12520" y="8607"/>
                  <a:pt x="12497" y="8607"/>
                  <a:pt x="12484" y="8618"/>
                </a:cubicBezTo>
                <a:cubicBezTo>
                  <a:pt x="12449" y="8689"/>
                  <a:pt x="12402" y="8760"/>
                  <a:pt x="12355" y="8820"/>
                </a:cubicBezTo>
                <a:cubicBezTo>
                  <a:pt x="12343" y="8831"/>
                  <a:pt x="12355" y="8855"/>
                  <a:pt x="12366" y="8867"/>
                </a:cubicBezTo>
                <a:cubicBezTo>
                  <a:pt x="12366" y="8879"/>
                  <a:pt x="12378" y="8879"/>
                  <a:pt x="12390" y="8879"/>
                </a:cubicBezTo>
                <a:cubicBezTo>
                  <a:pt x="12402" y="8879"/>
                  <a:pt x="12413" y="8867"/>
                  <a:pt x="12413" y="8867"/>
                </a:cubicBezTo>
                <a:cubicBezTo>
                  <a:pt x="12461" y="8796"/>
                  <a:pt x="12508" y="8725"/>
                  <a:pt x="12555" y="8666"/>
                </a:cubicBezTo>
                <a:cubicBezTo>
                  <a:pt x="12555" y="8642"/>
                  <a:pt x="12555" y="8618"/>
                  <a:pt x="12544" y="8607"/>
                </a:cubicBezTo>
                <a:close/>
                <a:moveTo>
                  <a:pt x="12238" y="9000"/>
                </a:moveTo>
                <a:cubicBezTo>
                  <a:pt x="12227" y="9000"/>
                  <a:pt x="12219" y="9003"/>
                  <a:pt x="12213" y="9009"/>
                </a:cubicBezTo>
                <a:cubicBezTo>
                  <a:pt x="12166" y="9080"/>
                  <a:pt x="12118" y="9139"/>
                  <a:pt x="12071" y="9198"/>
                </a:cubicBezTo>
                <a:cubicBezTo>
                  <a:pt x="12059" y="9210"/>
                  <a:pt x="12059" y="9233"/>
                  <a:pt x="12071" y="9246"/>
                </a:cubicBezTo>
                <a:cubicBezTo>
                  <a:pt x="12082" y="9257"/>
                  <a:pt x="12095" y="9257"/>
                  <a:pt x="12095" y="9257"/>
                </a:cubicBezTo>
                <a:cubicBezTo>
                  <a:pt x="12106" y="9257"/>
                  <a:pt x="12118" y="9257"/>
                  <a:pt x="12130" y="9246"/>
                </a:cubicBezTo>
                <a:cubicBezTo>
                  <a:pt x="12177" y="9186"/>
                  <a:pt x="12224" y="9115"/>
                  <a:pt x="12272" y="9056"/>
                </a:cubicBezTo>
                <a:cubicBezTo>
                  <a:pt x="12284" y="9044"/>
                  <a:pt x="12284" y="9020"/>
                  <a:pt x="12272" y="9009"/>
                </a:cubicBezTo>
                <a:cubicBezTo>
                  <a:pt x="12260" y="9003"/>
                  <a:pt x="12248" y="9000"/>
                  <a:pt x="12238" y="9000"/>
                </a:cubicBezTo>
                <a:close/>
                <a:moveTo>
                  <a:pt x="11946" y="9368"/>
                </a:moveTo>
                <a:cubicBezTo>
                  <a:pt x="11935" y="9368"/>
                  <a:pt x="11924" y="9373"/>
                  <a:pt x="11917" y="9387"/>
                </a:cubicBezTo>
                <a:cubicBezTo>
                  <a:pt x="11858" y="9446"/>
                  <a:pt x="11811" y="9506"/>
                  <a:pt x="11751" y="9553"/>
                </a:cubicBezTo>
                <a:cubicBezTo>
                  <a:pt x="11740" y="9577"/>
                  <a:pt x="11740" y="9600"/>
                  <a:pt x="11751" y="9612"/>
                </a:cubicBezTo>
                <a:lnTo>
                  <a:pt x="11811" y="9612"/>
                </a:lnTo>
                <a:cubicBezTo>
                  <a:pt x="11858" y="9553"/>
                  <a:pt x="11917" y="9493"/>
                  <a:pt x="11964" y="9435"/>
                </a:cubicBezTo>
                <a:cubicBezTo>
                  <a:pt x="11988" y="9411"/>
                  <a:pt x="11977" y="9387"/>
                  <a:pt x="11964" y="9375"/>
                </a:cubicBezTo>
                <a:cubicBezTo>
                  <a:pt x="11960" y="9370"/>
                  <a:pt x="11953" y="9368"/>
                  <a:pt x="11946" y="9368"/>
                </a:cubicBezTo>
                <a:close/>
                <a:moveTo>
                  <a:pt x="11610" y="9721"/>
                </a:moveTo>
                <a:cubicBezTo>
                  <a:pt x="11601" y="9721"/>
                  <a:pt x="11592" y="9724"/>
                  <a:pt x="11586" y="9730"/>
                </a:cubicBezTo>
                <a:cubicBezTo>
                  <a:pt x="11527" y="9777"/>
                  <a:pt x="11468" y="9837"/>
                  <a:pt x="11409" y="9895"/>
                </a:cubicBezTo>
                <a:cubicBezTo>
                  <a:pt x="11397" y="9908"/>
                  <a:pt x="11397" y="9931"/>
                  <a:pt x="11409" y="9943"/>
                </a:cubicBezTo>
                <a:cubicBezTo>
                  <a:pt x="11420" y="9955"/>
                  <a:pt x="11433" y="9955"/>
                  <a:pt x="11444" y="9955"/>
                </a:cubicBezTo>
                <a:cubicBezTo>
                  <a:pt x="11444" y="9955"/>
                  <a:pt x="11456" y="9955"/>
                  <a:pt x="11468" y="9943"/>
                </a:cubicBezTo>
                <a:cubicBezTo>
                  <a:pt x="11527" y="9884"/>
                  <a:pt x="11586" y="9837"/>
                  <a:pt x="11633" y="9777"/>
                </a:cubicBezTo>
                <a:cubicBezTo>
                  <a:pt x="11657" y="9766"/>
                  <a:pt x="11657" y="9742"/>
                  <a:pt x="11633" y="9730"/>
                </a:cubicBezTo>
                <a:cubicBezTo>
                  <a:pt x="11628" y="9724"/>
                  <a:pt x="11619" y="9721"/>
                  <a:pt x="11610" y="9721"/>
                </a:cubicBezTo>
                <a:close/>
                <a:moveTo>
                  <a:pt x="11265" y="10040"/>
                </a:moveTo>
                <a:cubicBezTo>
                  <a:pt x="11255" y="10040"/>
                  <a:pt x="11243" y="10043"/>
                  <a:pt x="11231" y="10049"/>
                </a:cubicBezTo>
                <a:cubicBezTo>
                  <a:pt x="11173" y="10097"/>
                  <a:pt x="11113" y="10144"/>
                  <a:pt x="11054" y="10203"/>
                </a:cubicBezTo>
                <a:cubicBezTo>
                  <a:pt x="11042" y="10215"/>
                  <a:pt x="11031" y="10239"/>
                  <a:pt x="11042" y="10250"/>
                </a:cubicBezTo>
                <a:cubicBezTo>
                  <a:pt x="11054" y="10262"/>
                  <a:pt x="11066" y="10262"/>
                  <a:pt x="11078" y="10262"/>
                </a:cubicBezTo>
                <a:cubicBezTo>
                  <a:pt x="11078" y="10262"/>
                  <a:pt x="11089" y="10262"/>
                  <a:pt x="11102" y="10250"/>
                </a:cubicBezTo>
                <a:lnTo>
                  <a:pt x="11279" y="10108"/>
                </a:lnTo>
                <a:cubicBezTo>
                  <a:pt x="11302" y="10084"/>
                  <a:pt x="11302" y="10061"/>
                  <a:pt x="11291" y="10049"/>
                </a:cubicBezTo>
                <a:cubicBezTo>
                  <a:pt x="11285" y="10043"/>
                  <a:pt x="11276" y="10040"/>
                  <a:pt x="11265" y="10040"/>
                </a:cubicBezTo>
                <a:close/>
                <a:moveTo>
                  <a:pt x="10884" y="10337"/>
                </a:moveTo>
                <a:cubicBezTo>
                  <a:pt x="10877" y="10337"/>
                  <a:pt x="10870" y="10340"/>
                  <a:pt x="10865" y="10344"/>
                </a:cubicBezTo>
                <a:cubicBezTo>
                  <a:pt x="10806" y="10392"/>
                  <a:pt x="10735" y="10439"/>
                  <a:pt x="10676" y="10486"/>
                </a:cubicBezTo>
                <a:cubicBezTo>
                  <a:pt x="10652" y="10499"/>
                  <a:pt x="10652" y="10522"/>
                  <a:pt x="10664" y="10534"/>
                </a:cubicBezTo>
                <a:cubicBezTo>
                  <a:pt x="10664" y="10546"/>
                  <a:pt x="10676" y="10546"/>
                  <a:pt x="10687" y="10546"/>
                </a:cubicBezTo>
                <a:lnTo>
                  <a:pt x="10711" y="10546"/>
                </a:lnTo>
                <a:cubicBezTo>
                  <a:pt x="10782" y="10499"/>
                  <a:pt x="10842" y="10451"/>
                  <a:pt x="10913" y="10404"/>
                </a:cubicBezTo>
                <a:cubicBezTo>
                  <a:pt x="10924" y="10392"/>
                  <a:pt x="10924" y="10368"/>
                  <a:pt x="10913" y="10357"/>
                </a:cubicBezTo>
                <a:cubicBezTo>
                  <a:pt x="10905" y="10343"/>
                  <a:pt x="10894" y="10337"/>
                  <a:pt x="10884" y="10337"/>
                </a:cubicBezTo>
                <a:close/>
                <a:moveTo>
                  <a:pt x="10494" y="10609"/>
                </a:moveTo>
                <a:cubicBezTo>
                  <a:pt x="10487" y="10609"/>
                  <a:pt x="10480" y="10612"/>
                  <a:pt x="10475" y="10617"/>
                </a:cubicBezTo>
                <a:cubicBezTo>
                  <a:pt x="10404" y="10664"/>
                  <a:pt x="10345" y="10699"/>
                  <a:pt x="10274" y="10746"/>
                </a:cubicBezTo>
                <a:cubicBezTo>
                  <a:pt x="10251" y="10759"/>
                  <a:pt x="10251" y="10770"/>
                  <a:pt x="10262" y="10794"/>
                </a:cubicBezTo>
                <a:cubicBezTo>
                  <a:pt x="10262" y="10806"/>
                  <a:pt x="10274" y="10806"/>
                  <a:pt x="10286" y="10806"/>
                </a:cubicBezTo>
                <a:lnTo>
                  <a:pt x="10309" y="10806"/>
                </a:lnTo>
                <a:cubicBezTo>
                  <a:pt x="10380" y="10759"/>
                  <a:pt x="10440" y="10723"/>
                  <a:pt x="10511" y="10675"/>
                </a:cubicBezTo>
                <a:cubicBezTo>
                  <a:pt x="10534" y="10664"/>
                  <a:pt x="10534" y="10640"/>
                  <a:pt x="10522" y="10628"/>
                </a:cubicBezTo>
                <a:cubicBezTo>
                  <a:pt x="10515" y="10614"/>
                  <a:pt x="10505" y="10609"/>
                  <a:pt x="10494" y="10609"/>
                </a:cubicBezTo>
                <a:close/>
                <a:moveTo>
                  <a:pt x="10082" y="10860"/>
                </a:moveTo>
                <a:cubicBezTo>
                  <a:pt x="10075" y="10860"/>
                  <a:pt x="10068" y="10861"/>
                  <a:pt x="10061" y="10865"/>
                </a:cubicBezTo>
                <a:cubicBezTo>
                  <a:pt x="10002" y="10901"/>
                  <a:pt x="9931" y="10948"/>
                  <a:pt x="9860" y="10983"/>
                </a:cubicBezTo>
                <a:cubicBezTo>
                  <a:pt x="9836" y="10995"/>
                  <a:pt x="9836" y="11006"/>
                  <a:pt x="9836" y="11030"/>
                </a:cubicBezTo>
                <a:cubicBezTo>
                  <a:pt x="9849" y="11042"/>
                  <a:pt x="9860" y="11042"/>
                  <a:pt x="9872" y="11042"/>
                </a:cubicBezTo>
                <a:lnTo>
                  <a:pt x="9896" y="11042"/>
                </a:lnTo>
                <a:cubicBezTo>
                  <a:pt x="9967" y="11006"/>
                  <a:pt x="10038" y="10971"/>
                  <a:pt x="10096" y="10924"/>
                </a:cubicBezTo>
                <a:cubicBezTo>
                  <a:pt x="10120" y="10912"/>
                  <a:pt x="10120" y="10901"/>
                  <a:pt x="10120" y="10877"/>
                </a:cubicBezTo>
                <a:cubicBezTo>
                  <a:pt x="10112" y="10868"/>
                  <a:pt x="10098" y="10860"/>
                  <a:pt x="10082" y="10860"/>
                </a:cubicBezTo>
                <a:close/>
                <a:moveTo>
                  <a:pt x="9660" y="11085"/>
                </a:moveTo>
                <a:cubicBezTo>
                  <a:pt x="9655" y="11085"/>
                  <a:pt x="9651" y="11086"/>
                  <a:pt x="9647" y="11090"/>
                </a:cubicBezTo>
                <a:lnTo>
                  <a:pt x="9434" y="11196"/>
                </a:lnTo>
                <a:cubicBezTo>
                  <a:pt x="9411" y="11208"/>
                  <a:pt x="9399" y="11219"/>
                  <a:pt x="9411" y="11243"/>
                </a:cubicBezTo>
                <a:cubicBezTo>
                  <a:pt x="9423" y="11255"/>
                  <a:pt x="9434" y="11267"/>
                  <a:pt x="9447" y="11267"/>
                </a:cubicBezTo>
                <a:cubicBezTo>
                  <a:pt x="9447" y="11267"/>
                  <a:pt x="9458" y="11267"/>
                  <a:pt x="9458" y="11255"/>
                </a:cubicBezTo>
                <a:cubicBezTo>
                  <a:pt x="9529" y="11232"/>
                  <a:pt x="9600" y="11196"/>
                  <a:pt x="9683" y="11161"/>
                </a:cubicBezTo>
                <a:cubicBezTo>
                  <a:pt x="9694" y="11148"/>
                  <a:pt x="9707" y="11125"/>
                  <a:pt x="9694" y="11101"/>
                </a:cubicBezTo>
                <a:cubicBezTo>
                  <a:pt x="9686" y="11093"/>
                  <a:pt x="9672" y="11085"/>
                  <a:pt x="9660" y="11085"/>
                </a:cubicBezTo>
                <a:close/>
                <a:moveTo>
                  <a:pt x="9210" y="11290"/>
                </a:moveTo>
                <a:cubicBezTo>
                  <a:pt x="9139" y="11326"/>
                  <a:pt x="9068" y="11361"/>
                  <a:pt x="8997" y="11385"/>
                </a:cubicBezTo>
                <a:cubicBezTo>
                  <a:pt x="8974" y="11397"/>
                  <a:pt x="8962" y="11421"/>
                  <a:pt x="8974" y="11432"/>
                </a:cubicBezTo>
                <a:cubicBezTo>
                  <a:pt x="8974" y="11444"/>
                  <a:pt x="8997" y="11456"/>
                  <a:pt x="9009" y="11456"/>
                </a:cubicBezTo>
                <a:lnTo>
                  <a:pt x="9021" y="11456"/>
                </a:lnTo>
                <a:cubicBezTo>
                  <a:pt x="9092" y="11421"/>
                  <a:pt x="9163" y="11397"/>
                  <a:pt x="9245" y="11361"/>
                </a:cubicBezTo>
                <a:cubicBezTo>
                  <a:pt x="9258" y="11350"/>
                  <a:pt x="9269" y="11326"/>
                  <a:pt x="9258" y="11314"/>
                </a:cubicBezTo>
                <a:cubicBezTo>
                  <a:pt x="9258" y="11290"/>
                  <a:pt x="9234" y="11290"/>
                  <a:pt x="9210" y="11290"/>
                </a:cubicBezTo>
                <a:close/>
                <a:moveTo>
                  <a:pt x="8784" y="11475"/>
                </a:moveTo>
                <a:cubicBezTo>
                  <a:pt x="8780" y="11475"/>
                  <a:pt x="8776" y="11476"/>
                  <a:pt x="8772" y="11479"/>
                </a:cubicBezTo>
                <a:cubicBezTo>
                  <a:pt x="8701" y="11503"/>
                  <a:pt x="8619" y="11539"/>
                  <a:pt x="8548" y="11563"/>
                </a:cubicBezTo>
                <a:cubicBezTo>
                  <a:pt x="8525" y="11563"/>
                  <a:pt x="8525" y="11586"/>
                  <a:pt x="8525" y="11610"/>
                </a:cubicBezTo>
                <a:cubicBezTo>
                  <a:pt x="8536" y="11621"/>
                  <a:pt x="8548" y="11634"/>
                  <a:pt x="8560" y="11634"/>
                </a:cubicBezTo>
                <a:lnTo>
                  <a:pt x="8572" y="11634"/>
                </a:lnTo>
                <a:cubicBezTo>
                  <a:pt x="8643" y="11598"/>
                  <a:pt x="8725" y="11574"/>
                  <a:pt x="8796" y="11539"/>
                </a:cubicBezTo>
                <a:cubicBezTo>
                  <a:pt x="8820" y="11539"/>
                  <a:pt x="8820" y="11515"/>
                  <a:pt x="8820" y="11503"/>
                </a:cubicBezTo>
                <a:cubicBezTo>
                  <a:pt x="8811" y="11486"/>
                  <a:pt x="8796" y="11475"/>
                  <a:pt x="8784" y="11475"/>
                </a:cubicBezTo>
                <a:close/>
                <a:moveTo>
                  <a:pt x="8335" y="11640"/>
                </a:moveTo>
                <a:cubicBezTo>
                  <a:pt x="8330" y="11640"/>
                  <a:pt x="8326" y="11642"/>
                  <a:pt x="8323" y="11645"/>
                </a:cubicBezTo>
                <a:cubicBezTo>
                  <a:pt x="8241" y="11669"/>
                  <a:pt x="8170" y="11692"/>
                  <a:pt x="8099" y="11716"/>
                </a:cubicBezTo>
                <a:cubicBezTo>
                  <a:pt x="8075" y="11716"/>
                  <a:pt x="8063" y="11739"/>
                  <a:pt x="8075" y="11763"/>
                </a:cubicBezTo>
                <a:cubicBezTo>
                  <a:pt x="8075" y="11775"/>
                  <a:pt x="8087" y="11787"/>
                  <a:pt x="8110" y="11787"/>
                </a:cubicBezTo>
                <a:cubicBezTo>
                  <a:pt x="8194" y="11763"/>
                  <a:pt x="8264" y="11739"/>
                  <a:pt x="8347" y="11704"/>
                </a:cubicBezTo>
                <a:cubicBezTo>
                  <a:pt x="8359" y="11704"/>
                  <a:pt x="8370" y="11681"/>
                  <a:pt x="8370" y="11669"/>
                </a:cubicBezTo>
                <a:cubicBezTo>
                  <a:pt x="8362" y="11651"/>
                  <a:pt x="8347" y="11640"/>
                  <a:pt x="8335" y="11640"/>
                </a:cubicBezTo>
                <a:close/>
                <a:moveTo>
                  <a:pt x="7881" y="11782"/>
                </a:moveTo>
                <a:cubicBezTo>
                  <a:pt x="7875" y="11782"/>
                  <a:pt x="7869" y="11784"/>
                  <a:pt x="7863" y="11787"/>
                </a:cubicBezTo>
                <a:cubicBezTo>
                  <a:pt x="7792" y="11810"/>
                  <a:pt x="7708" y="11834"/>
                  <a:pt x="7637" y="11846"/>
                </a:cubicBezTo>
                <a:cubicBezTo>
                  <a:pt x="7614" y="11858"/>
                  <a:pt x="7602" y="11881"/>
                  <a:pt x="7614" y="11894"/>
                </a:cubicBezTo>
                <a:cubicBezTo>
                  <a:pt x="7614" y="11917"/>
                  <a:pt x="7626" y="11917"/>
                  <a:pt x="7650" y="11917"/>
                </a:cubicBezTo>
                <a:lnTo>
                  <a:pt x="7661" y="11917"/>
                </a:lnTo>
                <a:cubicBezTo>
                  <a:pt x="7732" y="11905"/>
                  <a:pt x="7815" y="11881"/>
                  <a:pt x="7886" y="11858"/>
                </a:cubicBezTo>
                <a:cubicBezTo>
                  <a:pt x="7910" y="11846"/>
                  <a:pt x="7921" y="11834"/>
                  <a:pt x="7910" y="11810"/>
                </a:cubicBezTo>
                <a:cubicBezTo>
                  <a:pt x="7910" y="11793"/>
                  <a:pt x="7897" y="11782"/>
                  <a:pt x="7881" y="11782"/>
                </a:cubicBezTo>
                <a:close/>
                <a:moveTo>
                  <a:pt x="7420" y="11912"/>
                </a:moveTo>
                <a:cubicBezTo>
                  <a:pt x="7414" y="11912"/>
                  <a:pt x="7407" y="11914"/>
                  <a:pt x="7401" y="11917"/>
                </a:cubicBezTo>
                <a:cubicBezTo>
                  <a:pt x="7330" y="11929"/>
                  <a:pt x="7248" y="11952"/>
                  <a:pt x="7177" y="11976"/>
                </a:cubicBezTo>
                <a:cubicBezTo>
                  <a:pt x="7153" y="11976"/>
                  <a:pt x="7141" y="12000"/>
                  <a:pt x="7153" y="12012"/>
                </a:cubicBezTo>
                <a:cubicBezTo>
                  <a:pt x="7153" y="12035"/>
                  <a:pt x="7165" y="12047"/>
                  <a:pt x="7188" y="12047"/>
                </a:cubicBezTo>
                <a:lnTo>
                  <a:pt x="7188" y="12035"/>
                </a:lnTo>
                <a:cubicBezTo>
                  <a:pt x="7271" y="12023"/>
                  <a:pt x="7342" y="12000"/>
                  <a:pt x="7425" y="11988"/>
                </a:cubicBezTo>
                <a:cubicBezTo>
                  <a:pt x="7448" y="11976"/>
                  <a:pt x="7461" y="11952"/>
                  <a:pt x="7448" y="11941"/>
                </a:cubicBezTo>
                <a:cubicBezTo>
                  <a:pt x="7448" y="11924"/>
                  <a:pt x="7436" y="11912"/>
                  <a:pt x="7420" y="11912"/>
                </a:cubicBezTo>
                <a:close/>
                <a:moveTo>
                  <a:pt x="6940" y="12023"/>
                </a:moveTo>
                <a:cubicBezTo>
                  <a:pt x="6870" y="12047"/>
                  <a:pt x="6786" y="12059"/>
                  <a:pt x="6704" y="12070"/>
                </a:cubicBezTo>
                <a:cubicBezTo>
                  <a:pt x="6692" y="12083"/>
                  <a:pt x="6680" y="12094"/>
                  <a:pt x="6680" y="12118"/>
                </a:cubicBezTo>
                <a:cubicBezTo>
                  <a:pt x="6680" y="12130"/>
                  <a:pt x="6704" y="12141"/>
                  <a:pt x="6715" y="12141"/>
                </a:cubicBezTo>
                <a:lnTo>
                  <a:pt x="6728" y="12141"/>
                </a:lnTo>
                <a:cubicBezTo>
                  <a:pt x="6799" y="12130"/>
                  <a:pt x="6881" y="12106"/>
                  <a:pt x="6952" y="12094"/>
                </a:cubicBezTo>
                <a:cubicBezTo>
                  <a:pt x="6975" y="12094"/>
                  <a:pt x="6988" y="12070"/>
                  <a:pt x="6988" y="12047"/>
                </a:cubicBezTo>
                <a:cubicBezTo>
                  <a:pt x="6975" y="12035"/>
                  <a:pt x="6964" y="12023"/>
                  <a:pt x="6940" y="12023"/>
                </a:cubicBezTo>
                <a:close/>
                <a:moveTo>
                  <a:pt x="6479" y="12118"/>
                </a:moveTo>
                <a:cubicBezTo>
                  <a:pt x="6397" y="12130"/>
                  <a:pt x="6313" y="12154"/>
                  <a:pt x="6243" y="12165"/>
                </a:cubicBezTo>
                <a:cubicBezTo>
                  <a:pt x="6219" y="12165"/>
                  <a:pt x="6208" y="12189"/>
                  <a:pt x="6208" y="12201"/>
                </a:cubicBezTo>
                <a:cubicBezTo>
                  <a:pt x="6208" y="12225"/>
                  <a:pt x="6231" y="12236"/>
                  <a:pt x="6243" y="12236"/>
                </a:cubicBezTo>
                <a:lnTo>
                  <a:pt x="6255" y="12236"/>
                </a:lnTo>
                <a:cubicBezTo>
                  <a:pt x="6326" y="12225"/>
                  <a:pt x="6408" y="12201"/>
                  <a:pt x="6491" y="12189"/>
                </a:cubicBezTo>
                <a:cubicBezTo>
                  <a:pt x="6503" y="12189"/>
                  <a:pt x="6515" y="12165"/>
                  <a:pt x="6515" y="12154"/>
                </a:cubicBezTo>
                <a:cubicBezTo>
                  <a:pt x="6515" y="12130"/>
                  <a:pt x="6491" y="12118"/>
                  <a:pt x="6479" y="12118"/>
                </a:cubicBezTo>
                <a:close/>
                <a:moveTo>
                  <a:pt x="6006" y="12201"/>
                </a:moveTo>
                <a:cubicBezTo>
                  <a:pt x="5924" y="12212"/>
                  <a:pt x="5841" y="12225"/>
                  <a:pt x="5770" y="12236"/>
                </a:cubicBezTo>
                <a:cubicBezTo>
                  <a:pt x="5746" y="12236"/>
                  <a:pt x="5735" y="12260"/>
                  <a:pt x="5735" y="12283"/>
                </a:cubicBezTo>
                <a:cubicBezTo>
                  <a:pt x="5735" y="12296"/>
                  <a:pt x="5758" y="12307"/>
                  <a:pt x="5770" y="12307"/>
                </a:cubicBezTo>
                <a:lnTo>
                  <a:pt x="5782" y="12307"/>
                </a:lnTo>
                <a:cubicBezTo>
                  <a:pt x="5853" y="12296"/>
                  <a:pt x="5935" y="12283"/>
                  <a:pt x="6018" y="12272"/>
                </a:cubicBezTo>
                <a:cubicBezTo>
                  <a:pt x="6030" y="12272"/>
                  <a:pt x="6042" y="12248"/>
                  <a:pt x="6042" y="12236"/>
                </a:cubicBezTo>
                <a:cubicBezTo>
                  <a:pt x="6042" y="12212"/>
                  <a:pt x="6018" y="12201"/>
                  <a:pt x="6006" y="12201"/>
                </a:cubicBezTo>
                <a:close/>
                <a:moveTo>
                  <a:pt x="37" y="12272"/>
                </a:moveTo>
                <a:cubicBezTo>
                  <a:pt x="24" y="12272"/>
                  <a:pt x="1" y="12283"/>
                  <a:pt x="1" y="12307"/>
                </a:cubicBezTo>
                <a:cubicBezTo>
                  <a:pt x="1" y="12319"/>
                  <a:pt x="13" y="12343"/>
                  <a:pt x="24" y="12343"/>
                </a:cubicBezTo>
                <a:cubicBezTo>
                  <a:pt x="24" y="12343"/>
                  <a:pt x="119" y="12354"/>
                  <a:pt x="273" y="12378"/>
                </a:cubicBezTo>
                <a:cubicBezTo>
                  <a:pt x="297" y="12378"/>
                  <a:pt x="308" y="12366"/>
                  <a:pt x="308" y="12343"/>
                </a:cubicBezTo>
                <a:cubicBezTo>
                  <a:pt x="308" y="12331"/>
                  <a:pt x="297" y="12307"/>
                  <a:pt x="273" y="12307"/>
                </a:cubicBezTo>
                <a:cubicBezTo>
                  <a:pt x="119" y="12283"/>
                  <a:pt x="37" y="12272"/>
                  <a:pt x="37" y="12272"/>
                </a:cubicBezTo>
                <a:close/>
                <a:moveTo>
                  <a:pt x="5533" y="12272"/>
                </a:moveTo>
                <a:cubicBezTo>
                  <a:pt x="5451" y="12283"/>
                  <a:pt x="5368" y="12296"/>
                  <a:pt x="5297" y="12307"/>
                </a:cubicBezTo>
                <a:cubicBezTo>
                  <a:pt x="5273" y="12307"/>
                  <a:pt x="5262" y="12319"/>
                  <a:pt x="5262" y="12343"/>
                </a:cubicBezTo>
                <a:cubicBezTo>
                  <a:pt x="5262" y="12354"/>
                  <a:pt x="5273" y="12378"/>
                  <a:pt x="5297" y="12378"/>
                </a:cubicBezTo>
                <a:cubicBezTo>
                  <a:pt x="5380" y="12366"/>
                  <a:pt x="5462" y="12354"/>
                  <a:pt x="5533" y="12343"/>
                </a:cubicBezTo>
                <a:cubicBezTo>
                  <a:pt x="5557" y="12343"/>
                  <a:pt x="5569" y="12319"/>
                  <a:pt x="5569" y="12307"/>
                </a:cubicBezTo>
                <a:cubicBezTo>
                  <a:pt x="5569" y="12283"/>
                  <a:pt x="5545" y="12272"/>
                  <a:pt x="5533" y="12272"/>
                </a:cubicBezTo>
                <a:close/>
                <a:moveTo>
                  <a:pt x="521" y="12331"/>
                </a:moveTo>
                <a:cubicBezTo>
                  <a:pt x="497" y="12331"/>
                  <a:pt x="473" y="12343"/>
                  <a:pt x="473" y="12366"/>
                </a:cubicBezTo>
                <a:cubicBezTo>
                  <a:pt x="473" y="12378"/>
                  <a:pt x="486" y="12401"/>
                  <a:pt x="509" y="12401"/>
                </a:cubicBezTo>
                <a:cubicBezTo>
                  <a:pt x="580" y="12414"/>
                  <a:pt x="663" y="12414"/>
                  <a:pt x="746" y="12425"/>
                </a:cubicBezTo>
                <a:cubicBezTo>
                  <a:pt x="770" y="12425"/>
                  <a:pt x="781" y="12414"/>
                  <a:pt x="781" y="12390"/>
                </a:cubicBezTo>
                <a:cubicBezTo>
                  <a:pt x="793" y="12378"/>
                  <a:pt x="770" y="12354"/>
                  <a:pt x="757" y="12354"/>
                </a:cubicBezTo>
                <a:cubicBezTo>
                  <a:pt x="663" y="12343"/>
                  <a:pt x="592" y="12343"/>
                  <a:pt x="521" y="12331"/>
                </a:cubicBezTo>
                <a:close/>
                <a:moveTo>
                  <a:pt x="5049" y="12331"/>
                </a:moveTo>
                <a:cubicBezTo>
                  <a:pt x="4978" y="12343"/>
                  <a:pt x="4895" y="12343"/>
                  <a:pt x="4813" y="12354"/>
                </a:cubicBezTo>
                <a:cubicBezTo>
                  <a:pt x="4800" y="12354"/>
                  <a:pt x="4777" y="12366"/>
                  <a:pt x="4789" y="12390"/>
                </a:cubicBezTo>
                <a:cubicBezTo>
                  <a:pt x="4789" y="12414"/>
                  <a:pt x="4800" y="12425"/>
                  <a:pt x="4824" y="12425"/>
                </a:cubicBezTo>
                <a:cubicBezTo>
                  <a:pt x="4907" y="12414"/>
                  <a:pt x="4978" y="12414"/>
                  <a:pt x="5060" y="12401"/>
                </a:cubicBezTo>
                <a:cubicBezTo>
                  <a:pt x="5084" y="12401"/>
                  <a:pt x="5096" y="12378"/>
                  <a:pt x="5096" y="12366"/>
                </a:cubicBezTo>
                <a:cubicBezTo>
                  <a:pt x="5096" y="12343"/>
                  <a:pt x="5073" y="12331"/>
                  <a:pt x="5049" y="12331"/>
                </a:cubicBezTo>
                <a:close/>
                <a:moveTo>
                  <a:pt x="994" y="12378"/>
                </a:moveTo>
                <a:cubicBezTo>
                  <a:pt x="970" y="12378"/>
                  <a:pt x="959" y="12390"/>
                  <a:pt x="959" y="12401"/>
                </a:cubicBezTo>
                <a:cubicBezTo>
                  <a:pt x="946" y="12425"/>
                  <a:pt x="970" y="12449"/>
                  <a:pt x="982" y="12449"/>
                </a:cubicBezTo>
                <a:cubicBezTo>
                  <a:pt x="1065" y="12449"/>
                  <a:pt x="1148" y="12461"/>
                  <a:pt x="1230" y="12461"/>
                </a:cubicBezTo>
                <a:cubicBezTo>
                  <a:pt x="1242" y="12461"/>
                  <a:pt x="1266" y="12449"/>
                  <a:pt x="1266" y="12425"/>
                </a:cubicBezTo>
                <a:cubicBezTo>
                  <a:pt x="1266" y="12414"/>
                  <a:pt x="1254" y="12390"/>
                  <a:pt x="1230" y="12390"/>
                </a:cubicBezTo>
                <a:cubicBezTo>
                  <a:pt x="1148" y="12390"/>
                  <a:pt x="1065" y="12378"/>
                  <a:pt x="994" y="12378"/>
                </a:cubicBezTo>
                <a:close/>
                <a:moveTo>
                  <a:pt x="4588" y="12375"/>
                </a:moveTo>
                <a:cubicBezTo>
                  <a:pt x="4584" y="12375"/>
                  <a:pt x="4580" y="12376"/>
                  <a:pt x="4576" y="12378"/>
                </a:cubicBezTo>
                <a:cubicBezTo>
                  <a:pt x="4493" y="12378"/>
                  <a:pt x="4422" y="12390"/>
                  <a:pt x="4340" y="12390"/>
                </a:cubicBezTo>
                <a:cubicBezTo>
                  <a:pt x="4316" y="12390"/>
                  <a:pt x="4304" y="12414"/>
                  <a:pt x="4304" y="12425"/>
                </a:cubicBezTo>
                <a:cubicBezTo>
                  <a:pt x="4304" y="12449"/>
                  <a:pt x="4327" y="12461"/>
                  <a:pt x="4340" y="12461"/>
                </a:cubicBezTo>
                <a:cubicBezTo>
                  <a:pt x="4422" y="12461"/>
                  <a:pt x="4505" y="12449"/>
                  <a:pt x="4587" y="12449"/>
                </a:cubicBezTo>
                <a:cubicBezTo>
                  <a:pt x="4600" y="12449"/>
                  <a:pt x="4623" y="12425"/>
                  <a:pt x="4611" y="12401"/>
                </a:cubicBezTo>
                <a:cubicBezTo>
                  <a:pt x="4611" y="12392"/>
                  <a:pt x="4604" y="12375"/>
                  <a:pt x="4588" y="12375"/>
                </a:cubicBezTo>
                <a:close/>
                <a:moveTo>
                  <a:pt x="1467" y="12401"/>
                </a:moveTo>
                <a:cubicBezTo>
                  <a:pt x="1443" y="12401"/>
                  <a:pt x="1432" y="12425"/>
                  <a:pt x="1432" y="12437"/>
                </a:cubicBezTo>
                <a:cubicBezTo>
                  <a:pt x="1432" y="12461"/>
                  <a:pt x="1443" y="12472"/>
                  <a:pt x="1467" y="12472"/>
                </a:cubicBezTo>
                <a:cubicBezTo>
                  <a:pt x="1537" y="12485"/>
                  <a:pt x="1621" y="12485"/>
                  <a:pt x="1703" y="12485"/>
                </a:cubicBezTo>
                <a:cubicBezTo>
                  <a:pt x="1727" y="12485"/>
                  <a:pt x="1739" y="12472"/>
                  <a:pt x="1739" y="12461"/>
                </a:cubicBezTo>
                <a:cubicBezTo>
                  <a:pt x="1739" y="12437"/>
                  <a:pt x="1727" y="12414"/>
                  <a:pt x="1703" y="12414"/>
                </a:cubicBezTo>
                <a:cubicBezTo>
                  <a:pt x="1621" y="12414"/>
                  <a:pt x="1550" y="12414"/>
                  <a:pt x="1467" y="12401"/>
                </a:cubicBezTo>
                <a:close/>
                <a:moveTo>
                  <a:pt x="4103" y="12401"/>
                </a:moveTo>
                <a:cubicBezTo>
                  <a:pt x="4020" y="12414"/>
                  <a:pt x="3938" y="12414"/>
                  <a:pt x="3867" y="12414"/>
                </a:cubicBezTo>
                <a:cubicBezTo>
                  <a:pt x="3843" y="12425"/>
                  <a:pt x="3831" y="12437"/>
                  <a:pt x="3831" y="12461"/>
                </a:cubicBezTo>
                <a:cubicBezTo>
                  <a:pt x="3831" y="12472"/>
                  <a:pt x="3843" y="12496"/>
                  <a:pt x="3867" y="12496"/>
                </a:cubicBezTo>
                <a:cubicBezTo>
                  <a:pt x="3949" y="12485"/>
                  <a:pt x="4020" y="12485"/>
                  <a:pt x="4103" y="12472"/>
                </a:cubicBezTo>
                <a:cubicBezTo>
                  <a:pt x="4127" y="12472"/>
                  <a:pt x="4138" y="12461"/>
                  <a:pt x="4138" y="12437"/>
                </a:cubicBezTo>
                <a:cubicBezTo>
                  <a:pt x="4138" y="12425"/>
                  <a:pt x="4115" y="12401"/>
                  <a:pt x="4103" y="12401"/>
                </a:cubicBezTo>
                <a:close/>
                <a:moveTo>
                  <a:pt x="1952" y="12425"/>
                </a:moveTo>
                <a:cubicBezTo>
                  <a:pt x="1928" y="12425"/>
                  <a:pt x="1916" y="12437"/>
                  <a:pt x="1916" y="12461"/>
                </a:cubicBezTo>
                <a:cubicBezTo>
                  <a:pt x="1904" y="12485"/>
                  <a:pt x="1928" y="12496"/>
                  <a:pt x="1939" y="12496"/>
                </a:cubicBezTo>
                <a:cubicBezTo>
                  <a:pt x="2023" y="12508"/>
                  <a:pt x="2105" y="12508"/>
                  <a:pt x="2188" y="12508"/>
                </a:cubicBezTo>
                <a:cubicBezTo>
                  <a:pt x="2199" y="12508"/>
                  <a:pt x="2223" y="12496"/>
                  <a:pt x="2223" y="12472"/>
                </a:cubicBezTo>
                <a:cubicBezTo>
                  <a:pt x="2223" y="12449"/>
                  <a:pt x="2212" y="12437"/>
                  <a:pt x="2188" y="12437"/>
                </a:cubicBezTo>
                <a:cubicBezTo>
                  <a:pt x="2105" y="12437"/>
                  <a:pt x="2023" y="12425"/>
                  <a:pt x="1952" y="12425"/>
                </a:cubicBezTo>
                <a:close/>
                <a:moveTo>
                  <a:pt x="3618" y="12425"/>
                </a:moveTo>
                <a:cubicBezTo>
                  <a:pt x="3547" y="12437"/>
                  <a:pt x="3465" y="12437"/>
                  <a:pt x="3382" y="12437"/>
                </a:cubicBezTo>
                <a:cubicBezTo>
                  <a:pt x="3358" y="12437"/>
                  <a:pt x="3347" y="12449"/>
                  <a:pt x="3347" y="12472"/>
                </a:cubicBezTo>
                <a:cubicBezTo>
                  <a:pt x="3347" y="12496"/>
                  <a:pt x="3370" y="12508"/>
                  <a:pt x="3382" y="12508"/>
                </a:cubicBezTo>
                <a:cubicBezTo>
                  <a:pt x="3465" y="12508"/>
                  <a:pt x="3547" y="12508"/>
                  <a:pt x="3630" y="12496"/>
                </a:cubicBezTo>
                <a:cubicBezTo>
                  <a:pt x="3642" y="12496"/>
                  <a:pt x="3665" y="12485"/>
                  <a:pt x="3654" y="12461"/>
                </a:cubicBezTo>
                <a:cubicBezTo>
                  <a:pt x="3654" y="12449"/>
                  <a:pt x="3642" y="12425"/>
                  <a:pt x="3618" y="12425"/>
                </a:cubicBezTo>
                <a:close/>
                <a:moveTo>
                  <a:pt x="2425" y="12437"/>
                </a:moveTo>
                <a:cubicBezTo>
                  <a:pt x="2401" y="12437"/>
                  <a:pt x="2389" y="12461"/>
                  <a:pt x="2389" y="12472"/>
                </a:cubicBezTo>
                <a:cubicBezTo>
                  <a:pt x="2389" y="12496"/>
                  <a:pt x="2401" y="12508"/>
                  <a:pt x="2425" y="12508"/>
                </a:cubicBezTo>
                <a:cubicBezTo>
                  <a:pt x="2507" y="12508"/>
                  <a:pt x="2578" y="12520"/>
                  <a:pt x="2661" y="12520"/>
                </a:cubicBezTo>
                <a:cubicBezTo>
                  <a:pt x="2685" y="12520"/>
                  <a:pt x="2696" y="12496"/>
                  <a:pt x="2696" y="12485"/>
                </a:cubicBezTo>
                <a:cubicBezTo>
                  <a:pt x="2696" y="12461"/>
                  <a:pt x="2685" y="12449"/>
                  <a:pt x="2661" y="12437"/>
                </a:cubicBezTo>
                <a:close/>
                <a:moveTo>
                  <a:pt x="3145" y="12437"/>
                </a:moveTo>
                <a:cubicBezTo>
                  <a:pt x="3063" y="12437"/>
                  <a:pt x="2980" y="12437"/>
                  <a:pt x="2909" y="12449"/>
                </a:cubicBezTo>
                <a:cubicBezTo>
                  <a:pt x="2885" y="12449"/>
                  <a:pt x="2874" y="12461"/>
                  <a:pt x="2874" y="12485"/>
                </a:cubicBezTo>
                <a:cubicBezTo>
                  <a:pt x="2874" y="12496"/>
                  <a:pt x="2885" y="12520"/>
                  <a:pt x="2909" y="12520"/>
                </a:cubicBezTo>
                <a:cubicBezTo>
                  <a:pt x="2980" y="12520"/>
                  <a:pt x="3063" y="12508"/>
                  <a:pt x="3145" y="12508"/>
                </a:cubicBezTo>
                <a:cubicBezTo>
                  <a:pt x="3169" y="12508"/>
                  <a:pt x="3181" y="12496"/>
                  <a:pt x="3181" y="12472"/>
                </a:cubicBezTo>
                <a:cubicBezTo>
                  <a:pt x="3181" y="12461"/>
                  <a:pt x="3169" y="12437"/>
                  <a:pt x="3145" y="124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3" name="Google Shape;523;p29"/>
          <p:cNvGrpSpPr/>
          <p:nvPr/>
        </p:nvGrpSpPr>
        <p:grpSpPr>
          <a:xfrm rot="10800000">
            <a:off x="201421" y="2768827"/>
            <a:ext cx="355461" cy="607971"/>
            <a:chOff x="-8272361" y="3329436"/>
            <a:chExt cx="355461" cy="607971"/>
          </a:xfrm>
        </p:grpSpPr>
        <p:sp>
          <p:nvSpPr>
            <p:cNvPr id="524" name="Google Shape;524;p29"/>
            <p:cNvSpPr/>
            <p:nvPr/>
          </p:nvSpPr>
          <p:spPr>
            <a:xfrm>
              <a:off x="-8272361" y="3447815"/>
              <a:ext cx="328505" cy="420577"/>
            </a:xfrm>
            <a:custGeom>
              <a:avLst/>
              <a:gdLst/>
              <a:ahLst/>
              <a:cxnLst/>
              <a:rect l="l" t="t" r="r" b="b"/>
              <a:pathLst>
                <a:path w="2023" h="2590" extrusionOk="0">
                  <a:moveTo>
                    <a:pt x="1172" y="0"/>
                  </a:moveTo>
                  <a:lnTo>
                    <a:pt x="1" y="533"/>
                  </a:lnTo>
                  <a:lnTo>
                    <a:pt x="25" y="591"/>
                  </a:lnTo>
                  <a:lnTo>
                    <a:pt x="899" y="2590"/>
                  </a:lnTo>
                  <a:lnTo>
                    <a:pt x="2023" y="2081"/>
                  </a:lnTo>
                  <a:lnTo>
                    <a:pt x="117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9"/>
            <p:cNvSpPr/>
            <p:nvPr/>
          </p:nvSpPr>
          <p:spPr>
            <a:xfrm>
              <a:off x="-8126377" y="3785577"/>
              <a:ext cx="209477" cy="151830"/>
            </a:xfrm>
            <a:custGeom>
              <a:avLst/>
              <a:gdLst/>
              <a:ahLst/>
              <a:cxnLst/>
              <a:rect l="l" t="t" r="r" b="b"/>
              <a:pathLst>
                <a:path w="1290" h="935" extrusionOk="0">
                  <a:moveTo>
                    <a:pt x="1124" y="1"/>
                  </a:moveTo>
                  <a:lnTo>
                    <a:pt x="0" y="510"/>
                  </a:lnTo>
                  <a:lnTo>
                    <a:pt x="131" y="805"/>
                  </a:lnTo>
                  <a:cubicBezTo>
                    <a:pt x="165" y="883"/>
                    <a:pt x="243" y="935"/>
                    <a:pt x="325" y="935"/>
                  </a:cubicBezTo>
                  <a:cubicBezTo>
                    <a:pt x="355" y="935"/>
                    <a:pt x="386" y="928"/>
                    <a:pt x="415" y="912"/>
                  </a:cubicBezTo>
                  <a:lnTo>
                    <a:pt x="1135" y="604"/>
                  </a:lnTo>
                  <a:cubicBezTo>
                    <a:pt x="1242" y="557"/>
                    <a:pt x="1289" y="427"/>
                    <a:pt x="1254" y="321"/>
                  </a:cubicBezTo>
                  <a:lnTo>
                    <a:pt x="11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9"/>
            <p:cNvSpPr/>
            <p:nvPr/>
          </p:nvSpPr>
          <p:spPr>
            <a:xfrm>
              <a:off x="-8143589" y="3771449"/>
              <a:ext cx="213212" cy="113020"/>
            </a:xfrm>
            <a:custGeom>
              <a:avLst/>
              <a:gdLst/>
              <a:ahLst/>
              <a:cxnLst/>
              <a:rect l="l" t="t" r="r" b="b"/>
              <a:pathLst>
                <a:path w="1313" h="696" extrusionOk="0">
                  <a:moveTo>
                    <a:pt x="1189" y="1"/>
                  </a:moveTo>
                  <a:cubicBezTo>
                    <a:pt x="1168" y="1"/>
                    <a:pt x="1146" y="6"/>
                    <a:pt x="1123" y="17"/>
                  </a:cubicBezTo>
                  <a:lnTo>
                    <a:pt x="95" y="479"/>
                  </a:lnTo>
                  <a:cubicBezTo>
                    <a:pt x="24" y="502"/>
                    <a:pt x="1" y="573"/>
                    <a:pt x="24" y="632"/>
                  </a:cubicBezTo>
                  <a:cubicBezTo>
                    <a:pt x="40" y="672"/>
                    <a:pt x="78" y="696"/>
                    <a:pt x="123" y="696"/>
                  </a:cubicBezTo>
                  <a:cubicBezTo>
                    <a:pt x="144" y="696"/>
                    <a:pt x="167" y="691"/>
                    <a:pt x="190" y="679"/>
                  </a:cubicBezTo>
                  <a:lnTo>
                    <a:pt x="1218" y="218"/>
                  </a:lnTo>
                  <a:cubicBezTo>
                    <a:pt x="1289" y="183"/>
                    <a:pt x="1312" y="124"/>
                    <a:pt x="1289" y="64"/>
                  </a:cubicBezTo>
                  <a:cubicBezTo>
                    <a:pt x="1273" y="24"/>
                    <a:pt x="1234" y="1"/>
                    <a:pt x="11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9"/>
            <p:cNvSpPr/>
            <p:nvPr/>
          </p:nvSpPr>
          <p:spPr>
            <a:xfrm>
              <a:off x="-8272361" y="3329436"/>
              <a:ext cx="190315" cy="241304"/>
            </a:xfrm>
            <a:custGeom>
              <a:avLst/>
              <a:gdLst/>
              <a:ahLst/>
              <a:cxnLst/>
              <a:rect l="l" t="t" r="r" b="b"/>
              <a:pathLst>
                <a:path w="1172" h="1486" extrusionOk="0">
                  <a:moveTo>
                    <a:pt x="257" y="1"/>
                  </a:moveTo>
                  <a:cubicBezTo>
                    <a:pt x="172" y="1"/>
                    <a:pt x="92" y="65"/>
                    <a:pt x="84" y="162"/>
                  </a:cubicBezTo>
                  <a:lnTo>
                    <a:pt x="1" y="1262"/>
                  </a:lnTo>
                  <a:lnTo>
                    <a:pt x="463" y="1486"/>
                  </a:lnTo>
                  <a:lnTo>
                    <a:pt x="723" y="1084"/>
                  </a:lnTo>
                  <a:lnTo>
                    <a:pt x="1030" y="1226"/>
                  </a:lnTo>
                  <a:lnTo>
                    <a:pt x="1172" y="729"/>
                  </a:lnTo>
                  <a:lnTo>
                    <a:pt x="368" y="44"/>
                  </a:lnTo>
                  <a:cubicBezTo>
                    <a:pt x="334" y="14"/>
                    <a:pt x="295" y="1"/>
                    <a:pt x="2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9"/>
            <p:cNvSpPr/>
            <p:nvPr/>
          </p:nvSpPr>
          <p:spPr>
            <a:xfrm>
              <a:off x="-8264566" y="3329436"/>
              <a:ext cx="105713" cy="97431"/>
            </a:xfrm>
            <a:custGeom>
              <a:avLst/>
              <a:gdLst/>
              <a:ahLst/>
              <a:cxnLst/>
              <a:rect l="l" t="t" r="r" b="b"/>
              <a:pathLst>
                <a:path w="651" h="600" extrusionOk="0">
                  <a:moveTo>
                    <a:pt x="209" y="1"/>
                  </a:moveTo>
                  <a:cubicBezTo>
                    <a:pt x="124" y="1"/>
                    <a:pt x="44" y="65"/>
                    <a:pt x="36" y="162"/>
                  </a:cubicBezTo>
                  <a:lnTo>
                    <a:pt x="0" y="600"/>
                  </a:lnTo>
                  <a:lnTo>
                    <a:pt x="651" y="316"/>
                  </a:lnTo>
                  <a:lnTo>
                    <a:pt x="320" y="44"/>
                  </a:lnTo>
                  <a:cubicBezTo>
                    <a:pt x="286" y="14"/>
                    <a:pt x="247" y="1"/>
                    <a:pt x="2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9" name="Google Shape;529;p29"/>
          <p:cNvSpPr/>
          <p:nvPr/>
        </p:nvSpPr>
        <p:spPr>
          <a:xfrm flipH="1">
            <a:off x="8476645" y="4148005"/>
            <a:ext cx="564276" cy="581893"/>
          </a:xfrm>
          <a:custGeom>
            <a:avLst/>
            <a:gdLst/>
            <a:ahLst/>
            <a:cxnLst/>
            <a:rect l="l" t="t" r="r" b="b"/>
            <a:pathLst>
              <a:path w="3429" h="3536" extrusionOk="0">
                <a:moveTo>
                  <a:pt x="1479" y="1"/>
                </a:moveTo>
                <a:lnTo>
                  <a:pt x="1384" y="1076"/>
                </a:lnTo>
                <a:lnTo>
                  <a:pt x="237" y="674"/>
                </a:lnTo>
                <a:lnTo>
                  <a:pt x="946" y="1538"/>
                </a:lnTo>
                <a:lnTo>
                  <a:pt x="1" y="2022"/>
                </a:lnTo>
                <a:lnTo>
                  <a:pt x="1136" y="2058"/>
                </a:lnTo>
                <a:lnTo>
                  <a:pt x="840" y="3062"/>
                </a:lnTo>
                <a:lnTo>
                  <a:pt x="840" y="3062"/>
                </a:lnTo>
                <a:lnTo>
                  <a:pt x="1597" y="2271"/>
                </a:lnTo>
                <a:lnTo>
                  <a:pt x="2176" y="3535"/>
                </a:lnTo>
                <a:lnTo>
                  <a:pt x="2188" y="2034"/>
                </a:lnTo>
                <a:lnTo>
                  <a:pt x="3429" y="1927"/>
                </a:lnTo>
                <a:lnTo>
                  <a:pt x="2235" y="1336"/>
                </a:lnTo>
                <a:lnTo>
                  <a:pt x="2909" y="343"/>
                </a:lnTo>
                <a:lnTo>
                  <a:pt x="2909" y="343"/>
                </a:lnTo>
                <a:lnTo>
                  <a:pt x="1857" y="1029"/>
                </a:lnTo>
                <a:lnTo>
                  <a:pt x="147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9"/>
          <p:cNvSpPr/>
          <p:nvPr/>
        </p:nvSpPr>
        <p:spPr>
          <a:xfrm flipH="1">
            <a:off x="8067892" y="4780989"/>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1" name="Google Shape;531;p29"/>
          <p:cNvGrpSpPr/>
          <p:nvPr/>
        </p:nvGrpSpPr>
        <p:grpSpPr>
          <a:xfrm rot="-8834223">
            <a:off x="1824933" y="4634965"/>
            <a:ext cx="488178" cy="283799"/>
            <a:chOff x="5340425" y="3804350"/>
            <a:chExt cx="67425" cy="39200"/>
          </a:xfrm>
        </p:grpSpPr>
        <p:sp>
          <p:nvSpPr>
            <p:cNvPr id="532" name="Google Shape;532;p29"/>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9"/>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9"/>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5" name="Google Shape;535;p29"/>
          <p:cNvGrpSpPr/>
          <p:nvPr/>
        </p:nvGrpSpPr>
        <p:grpSpPr>
          <a:xfrm rot="9121407">
            <a:off x="810696" y="3946344"/>
            <a:ext cx="488178" cy="283799"/>
            <a:chOff x="5340425" y="3804350"/>
            <a:chExt cx="67425" cy="39200"/>
          </a:xfrm>
        </p:grpSpPr>
        <p:sp>
          <p:nvSpPr>
            <p:cNvPr id="536" name="Google Shape;536;p29"/>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9"/>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9"/>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TITLE_AND_TWO_COLUMNS_1_2_3">
    <p:spTree>
      <p:nvGrpSpPr>
        <p:cNvPr id="1" name="Shape 539"/>
        <p:cNvGrpSpPr/>
        <p:nvPr/>
      </p:nvGrpSpPr>
      <p:grpSpPr>
        <a:xfrm>
          <a:off x="0" y="0"/>
          <a:ext cx="0" cy="0"/>
          <a:chOff x="0" y="0"/>
          <a:chExt cx="0" cy="0"/>
        </a:xfrm>
      </p:grpSpPr>
      <p:grpSp>
        <p:nvGrpSpPr>
          <p:cNvPr id="540" name="Google Shape;540;p30"/>
          <p:cNvGrpSpPr/>
          <p:nvPr/>
        </p:nvGrpSpPr>
        <p:grpSpPr>
          <a:xfrm rot="10064432">
            <a:off x="1967722" y="4726567"/>
            <a:ext cx="488178" cy="283800"/>
            <a:chOff x="5340425" y="3804350"/>
            <a:chExt cx="67425" cy="39200"/>
          </a:xfrm>
        </p:grpSpPr>
        <p:sp>
          <p:nvSpPr>
            <p:cNvPr id="541" name="Google Shape;541;p30"/>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0"/>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0"/>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4" name="Google Shape;544;p30"/>
          <p:cNvGrpSpPr/>
          <p:nvPr/>
        </p:nvGrpSpPr>
        <p:grpSpPr>
          <a:xfrm rot="-7418067">
            <a:off x="213369" y="4204824"/>
            <a:ext cx="355466" cy="607979"/>
            <a:chOff x="-8272361" y="3329436"/>
            <a:chExt cx="355461" cy="607971"/>
          </a:xfrm>
        </p:grpSpPr>
        <p:sp>
          <p:nvSpPr>
            <p:cNvPr id="545" name="Google Shape;545;p30"/>
            <p:cNvSpPr/>
            <p:nvPr/>
          </p:nvSpPr>
          <p:spPr>
            <a:xfrm>
              <a:off x="-8272361" y="3447815"/>
              <a:ext cx="328505" cy="420577"/>
            </a:xfrm>
            <a:custGeom>
              <a:avLst/>
              <a:gdLst/>
              <a:ahLst/>
              <a:cxnLst/>
              <a:rect l="l" t="t" r="r" b="b"/>
              <a:pathLst>
                <a:path w="2023" h="2590" extrusionOk="0">
                  <a:moveTo>
                    <a:pt x="1172" y="0"/>
                  </a:moveTo>
                  <a:lnTo>
                    <a:pt x="1" y="533"/>
                  </a:lnTo>
                  <a:lnTo>
                    <a:pt x="25" y="591"/>
                  </a:lnTo>
                  <a:lnTo>
                    <a:pt x="899" y="2590"/>
                  </a:lnTo>
                  <a:lnTo>
                    <a:pt x="2023" y="2081"/>
                  </a:lnTo>
                  <a:lnTo>
                    <a:pt x="117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0"/>
            <p:cNvSpPr/>
            <p:nvPr/>
          </p:nvSpPr>
          <p:spPr>
            <a:xfrm>
              <a:off x="-8126377" y="3785577"/>
              <a:ext cx="209477" cy="151830"/>
            </a:xfrm>
            <a:custGeom>
              <a:avLst/>
              <a:gdLst/>
              <a:ahLst/>
              <a:cxnLst/>
              <a:rect l="l" t="t" r="r" b="b"/>
              <a:pathLst>
                <a:path w="1290" h="935" extrusionOk="0">
                  <a:moveTo>
                    <a:pt x="1124" y="1"/>
                  </a:moveTo>
                  <a:lnTo>
                    <a:pt x="0" y="510"/>
                  </a:lnTo>
                  <a:lnTo>
                    <a:pt x="131" y="805"/>
                  </a:lnTo>
                  <a:cubicBezTo>
                    <a:pt x="165" y="883"/>
                    <a:pt x="243" y="935"/>
                    <a:pt x="325" y="935"/>
                  </a:cubicBezTo>
                  <a:cubicBezTo>
                    <a:pt x="355" y="935"/>
                    <a:pt x="386" y="928"/>
                    <a:pt x="415" y="912"/>
                  </a:cubicBezTo>
                  <a:lnTo>
                    <a:pt x="1135" y="604"/>
                  </a:lnTo>
                  <a:cubicBezTo>
                    <a:pt x="1242" y="557"/>
                    <a:pt x="1289" y="427"/>
                    <a:pt x="1254" y="321"/>
                  </a:cubicBezTo>
                  <a:lnTo>
                    <a:pt x="11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0"/>
            <p:cNvSpPr/>
            <p:nvPr/>
          </p:nvSpPr>
          <p:spPr>
            <a:xfrm>
              <a:off x="-8143589" y="3771449"/>
              <a:ext cx="213212" cy="113020"/>
            </a:xfrm>
            <a:custGeom>
              <a:avLst/>
              <a:gdLst/>
              <a:ahLst/>
              <a:cxnLst/>
              <a:rect l="l" t="t" r="r" b="b"/>
              <a:pathLst>
                <a:path w="1313" h="696" extrusionOk="0">
                  <a:moveTo>
                    <a:pt x="1189" y="1"/>
                  </a:moveTo>
                  <a:cubicBezTo>
                    <a:pt x="1168" y="1"/>
                    <a:pt x="1146" y="6"/>
                    <a:pt x="1123" y="17"/>
                  </a:cubicBezTo>
                  <a:lnTo>
                    <a:pt x="95" y="479"/>
                  </a:lnTo>
                  <a:cubicBezTo>
                    <a:pt x="24" y="502"/>
                    <a:pt x="1" y="573"/>
                    <a:pt x="24" y="632"/>
                  </a:cubicBezTo>
                  <a:cubicBezTo>
                    <a:pt x="40" y="672"/>
                    <a:pt x="78" y="696"/>
                    <a:pt x="123" y="696"/>
                  </a:cubicBezTo>
                  <a:cubicBezTo>
                    <a:pt x="144" y="696"/>
                    <a:pt x="167" y="691"/>
                    <a:pt x="190" y="679"/>
                  </a:cubicBezTo>
                  <a:lnTo>
                    <a:pt x="1218" y="218"/>
                  </a:lnTo>
                  <a:cubicBezTo>
                    <a:pt x="1289" y="183"/>
                    <a:pt x="1312" y="124"/>
                    <a:pt x="1289" y="64"/>
                  </a:cubicBezTo>
                  <a:cubicBezTo>
                    <a:pt x="1273" y="24"/>
                    <a:pt x="1234" y="1"/>
                    <a:pt x="11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0"/>
            <p:cNvSpPr/>
            <p:nvPr/>
          </p:nvSpPr>
          <p:spPr>
            <a:xfrm>
              <a:off x="-8272361" y="3329436"/>
              <a:ext cx="190315" cy="241304"/>
            </a:xfrm>
            <a:custGeom>
              <a:avLst/>
              <a:gdLst/>
              <a:ahLst/>
              <a:cxnLst/>
              <a:rect l="l" t="t" r="r" b="b"/>
              <a:pathLst>
                <a:path w="1172" h="1486" extrusionOk="0">
                  <a:moveTo>
                    <a:pt x="257" y="1"/>
                  </a:moveTo>
                  <a:cubicBezTo>
                    <a:pt x="172" y="1"/>
                    <a:pt x="92" y="65"/>
                    <a:pt x="84" y="162"/>
                  </a:cubicBezTo>
                  <a:lnTo>
                    <a:pt x="1" y="1262"/>
                  </a:lnTo>
                  <a:lnTo>
                    <a:pt x="463" y="1486"/>
                  </a:lnTo>
                  <a:lnTo>
                    <a:pt x="723" y="1084"/>
                  </a:lnTo>
                  <a:lnTo>
                    <a:pt x="1030" y="1226"/>
                  </a:lnTo>
                  <a:lnTo>
                    <a:pt x="1172" y="729"/>
                  </a:lnTo>
                  <a:lnTo>
                    <a:pt x="368" y="44"/>
                  </a:lnTo>
                  <a:cubicBezTo>
                    <a:pt x="334" y="14"/>
                    <a:pt x="295" y="1"/>
                    <a:pt x="2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0"/>
            <p:cNvSpPr/>
            <p:nvPr/>
          </p:nvSpPr>
          <p:spPr>
            <a:xfrm>
              <a:off x="-8264566" y="3329436"/>
              <a:ext cx="105713" cy="97431"/>
            </a:xfrm>
            <a:custGeom>
              <a:avLst/>
              <a:gdLst/>
              <a:ahLst/>
              <a:cxnLst/>
              <a:rect l="l" t="t" r="r" b="b"/>
              <a:pathLst>
                <a:path w="651" h="600" extrusionOk="0">
                  <a:moveTo>
                    <a:pt x="209" y="1"/>
                  </a:moveTo>
                  <a:cubicBezTo>
                    <a:pt x="124" y="1"/>
                    <a:pt x="44" y="65"/>
                    <a:pt x="36" y="162"/>
                  </a:cubicBezTo>
                  <a:lnTo>
                    <a:pt x="0" y="600"/>
                  </a:lnTo>
                  <a:lnTo>
                    <a:pt x="651" y="316"/>
                  </a:lnTo>
                  <a:lnTo>
                    <a:pt x="320" y="44"/>
                  </a:lnTo>
                  <a:cubicBezTo>
                    <a:pt x="286" y="14"/>
                    <a:pt x="247" y="1"/>
                    <a:pt x="2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0" name="Google Shape;550;p30"/>
          <p:cNvSpPr/>
          <p:nvPr/>
        </p:nvSpPr>
        <p:spPr>
          <a:xfrm flipH="1">
            <a:off x="7838905" y="4050169"/>
            <a:ext cx="1496594" cy="1483523"/>
          </a:xfrm>
          <a:custGeom>
            <a:avLst/>
            <a:gdLst/>
            <a:ahLst/>
            <a:cxnLst/>
            <a:rect l="l" t="t" r="r" b="b"/>
            <a:pathLst>
              <a:path w="8027" h="7957" extrusionOk="0">
                <a:moveTo>
                  <a:pt x="35" y="1"/>
                </a:moveTo>
                <a:cubicBezTo>
                  <a:pt x="12" y="1"/>
                  <a:pt x="0" y="12"/>
                  <a:pt x="0" y="36"/>
                </a:cubicBezTo>
                <a:cubicBezTo>
                  <a:pt x="0" y="59"/>
                  <a:pt x="12" y="72"/>
                  <a:pt x="24" y="72"/>
                </a:cubicBezTo>
                <a:cubicBezTo>
                  <a:pt x="106" y="72"/>
                  <a:pt x="189" y="83"/>
                  <a:pt x="272" y="95"/>
                </a:cubicBezTo>
                <a:cubicBezTo>
                  <a:pt x="295" y="95"/>
                  <a:pt x="308" y="72"/>
                  <a:pt x="308" y="59"/>
                </a:cubicBezTo>
                <a:cubicBezTo>
                  <a:pt x="308" y="36"/>
                  <a:pt x="295" y="24"/>
                  <a:pt x="284" y="24"/>
                </a:cubicBezTo>
                <a:cubicBezTo>
                  <a:pt x="189" y="12"/>
                  <a:pt x="106" y="1"/>
                  <a:pt x="35" y="1"/>
                </a:cubicBezTo>
                <a:close/>
                <a:moveTo>
                  <a:pt x="520" y="48"/>
                </a:moveTo>
                <a:cubicBezTo>
                  <a:pt x="497" y="48"/>
                  <a:pt x="484" y="59"/>
                  <a:pt x="484" y="72"/>
                </a:cubicBezTo>
                <a:cubicBezTo>
                  <a:pt x="484" y="95"/>
                  <a:pt x="497" y="119"/>
                  <a:pt x="508" y="119"/>
                </a:cubicBezTo>
                <a:lnTo>
                  <a:pt x="757" y="154"/>
                </a:lnTo>
                <a:cubicBezTo>
                  <a:pt x="780" y="154"/>
                  <a:pt x="792" y="143"/>
                  <a:pt x="792" y="119"/>
                </a:cubicBezTo>
                <a:cubicBezTo>
                  <a:pt x="792" y="95"/>
                  <a:pt x="780" y="83"/>
                  <a:pt x="768" y="83"/>
                </a:cubicBezTo>
                <a:cubicBezTo>
                  <a:pt x="674" y="59"/>
                  <a:pt x="603" y="59"/>
                  <a:pt x="520" y="48"/>
                </a:cubicBezTo>
                <a:close/>
                <a:moveTo>
                  <a:pt x="1005" y="119"/>
                </a:moveTo>
                <a:cubicBezTo>
                  <a:pt x="981" y="119"/>
                  <a:pt x="970" y="130"/>
                  <a:pt x="970" y="143"/>
                </a:cubicBezTo>
                <a:cubicBezTo>
                  <a:pt x="957" y="166"/>
                  <a:pt x="970" y="190"/>
                  <a:pt x="993" y="190"/>
                </a:cubicBezTo>
                <a:cubicBezTo>
                  <a:pt x="1075" y="201"/>
                  <a:pt x="1146" y="214"/>
                  <a:pt x="1230" y="237"/>
                </a:cubicBezTo>
                <a:lnTo>
                  <a:pt x="1241" y="237"/>
                </a:lnTo>
                <a:cubicBezTo>
                  <a:pt x="1253" y="237"/>
                  <a:pt x="1265" y="225"/>
                  <a:pt x="1277" y="201"/>
                </a:cubicBezTo>
                <a:cubicBezTo>
                  <a:pt x="1277" y="190"/>
                  <a:pt x="1265" y="166"/>
                  <a:pt x="1241" y="166"/>
                </a:cubicBezTo>
                <a:cubicBezTo>
                  <a:pt x="1159" y="143"/>
                  <a:pt x="1088" y="130"/>
                  <a:pt x="1005" y="119"/>
                </a:cubicBezTo>
                <a:close/>
                <a:moveTo>
                  <a:pt x="1490" y="214"/>
                </a:moveTo>
                <a:cubicBezTo>
                  <a:pt x="1466" y="214"/>
                  <a:pt x="1442" y="225"/>
                  <a:pt x="1442" y="237"/>
                </a:cubicBezTo>
                <a:cubicBezTo>
                  <a:pt x="1442" y="261"/>
                  <a:pt x="1454" y="285"/>
                  <a:pt x="1466" y="285"/>
                </a:cubicBezTo>
                <a:cubicBezTo>
                  <a:pt x="1548" y="296"/>
                  <a:pt x="1619" y="320"/>
                  <a:pt x="1703" y="343"/>
                </a:cubicBezTo>
                <a:lnTo>
                  <a:pt x="1714" y="343"/>
                </a:lnTo>
                <a:cubicBezTo>
                  <a:pt x="1726" y="343"/>
                  <a:pt x="1750" y="332"/>
                  <a:pt x="1750" y="308"/>
                </a:cubicBezTo>
                <a:cubicBezTo>
                  <a:pt x="1750" y="296"/>
                  <a:pt x="1737" y="272"/>
                  <a:pt x="1726" y="272"/>
                </a:cubicBezTo>
                <a:cubicBezTo>
                  <a:pt x="1643" y="249"/>
                  <a:pt x="1561" y="225"/>
                  <a:pt x="1490" y="214"/>
                </a:cubicBezTo>
                <a:close/>
                <a:moveTo>
                  <a:pt x="1944" y="327"/>
                </a:moveTo>
                <a:cubicBezTo>
                  <a:pt x="1928" y="327"/>
                  <a:pt x="1915" y="338"/>
                  <a:pt x="1915" y="355"/>
                </a:cubicBezTo>
                <a:cubicBezTo>
                  <a:pt x="1915" y="379"/>
                  <a:pt x="1927" y="390"/>
                  <a:pt x="1939" y="403"/>
                </a:cubicBezTo>
                <a:cubicBezTo>
                  <a:pt x="2021" y="426"/>
                  <a:pt x="2092" y="438"/>
                  <a:pt x="2175" y="461"/>
                </a:cubicBezTo>
                <a:cubicBezTo>
                  <a:pt x="2175" y="461"/>
                  <a:pt x="2175" y="474"/>
                  <a:pt x="2187" y="474"/>
                </a:cubicBezTo>
                <a:cubicBezTo>
                  <a:pt x="2199" y="474"/>
                  <a:pt x="2210" y="461"/>
                  <a:pt x="2223" y="438"/>
                </a:cubicBezTo>
                <a:cubicBezTo>
                  <a:pt x="2223" y="426"/>
                  <a:pt x="2210" y="403"/>
                  <a:pt x="2199" y="403"/>
                </a:cubicBezTo>
                <a:cubicBezTo>
                  <a:pt x="2116" y="379"/>
                  <a:pt x="2034" y="355"/>
                  <a:pt x="1963" y="332"/>
                </a:cubicBezTo>
                <a:cubicBezTo>
                  <a:pt x="1956" y="328"/>
                  <a:pt x="1950" y="327"/>
                  <a:pt x="1944" y="327"/>
                </a:cubicBezTo>
                <a:close/>
                <a:moveTo>
                  <a:pt x="2412" y="469"/>
                </a:moveTo>
                <a:cubicBezTo>
                  <a:pt x="2401" y="469"/>
                  <a:pt x="2388" y="480"/>
                  <a:pt x="2388" y="497"/>
                </a:cubicBezTo>
                <a:cubicBezTo>
                  <a:pt x="2376" y="509"/>
                  <a:pt x="2388" y="532"/>
                  <a:pt x="2400" y="532"/>
                </a:cubicBezTo>
                <a:cubicBezTo>
                  <a:pt x="2483" y="568"/>
                  <a:pt x="2554" y="592"/>
                  <a:pt x="2636" y="616"/>
                </a:cubicBezTo>
                <a:lnTo>
                  <a:pt x="2648" y="616"/>
                </a:lnTo>
                <a:cubicBezTo>
                  <a:pt x="2660" y="616"/>
                  <a:pt x="2672" y="603"/>
                  <a:pt x="2683" y="592"/>
                </a:cubicBezTo>
                <a:cubicBezTo>
                  <a:pt x="2683" y="580"/>
                  <a:pt x="2672" y="556"/>
                  <a:pt x="2660" y="545"/>
                </a:cubicBezTo>
                <a:cubicBezTo>
                  <a:pt x="2577" y="521"/>
                  <a:pt x="2506" y="497"/>
                  <a:pt x="2423" y="474"/>
                </a:cubicBezTo>
                <a:cubicBezTo>
                  <a:pt x="2420" y="470"/>
                  <a:pt x="2416" y="469"/>
                  <a:pt x="2412" y="469"/>
                </a:cubicBezTo>
                <a:close/>
                <a:moveTo>
                  <a:pt x="2885" y="627"/>
                </a:moveTo>
                <a:cubicBezTo>
                  <a:pt x="2872" y="627"/>
                  <a:pt x="2849" y="639"/>
                  <a:pt x="2837" y="651"/>
                </a:cubicBezTo>
                <a:cubicBezTo>
                  <a:pt x="2837" y="674"/>
                  <a:pt x="2849" y="686"/>
                  <a:pt x="2861" y="698"/>
                </a:cubicBezTo>
                <a:cubicBezTo>
                  <a:pt x="2943" y="721"/>
                  <a:pt x="3014" y="757"/>
                  <a:pt x="3085" y="792"/>
                </a:cubicBezTo>
                <a:lnTo>
                  <a:pt x="3097" y="792"/>
                </a:lnTo>
                <a:cubicBezTo>
                  <a:pt x="3121" y="792"/>
                  <a:pt x="3132" y="781"/>
                  <a:pt x="3132" y="769"/>
                </a:cubicBezTo>
                <a:cubicBezTo>
                  <a:pt x="3145" y="745"/>
                  <a:pt x="3132" y="734"/>
                  <a:pt x="3121" y="721"/>
                </a:cubicBezTo>
                <a:cubicBezTo>
                  <a:pt x="3038" y="686"/>
                  <a:pt x="2967" y="663"/>
                  <a:pt x="2885" y="627"/>
                </a:cubicBezTo>
                <a:close/>
                <a:moveTo>
                  <a:pt x="3325" y="811"/>
                </a:moveTo>
                <a:cubicBezTo>
                  <a:pt x="3310" y="811"/>
                  <a:pt x="3298" y="820"/>
                  <a:pt x="3298" y="828"/>
                </a:cubicBezTo>
                <a:cubicBezTo>
                  <a:pt x="3287" y="852"/>
                  <a:pt x="3298" y="876"/>
                  <a:pt x="3310" y="876"/>
                </a:cubicBezTo>
                <a:cubicBezTo>
                  <a:pt x="3381" y="911"/>
                  <a:pt x="3463" y="947"/>
                  <a:pt x="3534" y="982"/>
                </a:cubicBezTo>
                <a:lnTo>
                  <a:pt x="3547" y="982"/>
                </a:lnTo>
                <a:cubicBezTo>
                  <a:pt x="3558" y="982"/>
                  <a:pt x="3570" y="982"/>
                  <a:pt x="3582" y="958"/>
                </a:cubicBezTo>
                <a:cubicBezTo>
                  <a:pt x="3594" y="947"/>
                  <a:pt x="3582" y="923"/>
                  <a:pt x="3558" y="911"/>
                </a:cubicBezTo>
                <a:cubicBezTo>
                  <a:pt x="3487" y="876"/>
                  <a:pt x="3416" y="852"/>
                  <a:pt x="3345" y="816"/>
                </a:cubicBezTo>
                <a:cubicBezTo>
                  <a:pt x="3338" y="813"/>
                  <a:pt x="3332" y="811"/>
                  <a:pt x="3325" y="811"/>
                </a:cubicBezTo>
                <a:close/>
                <a:moveTo>
                  <a:pt x="3783" y="1017"/>
                </a:moveTo>
                <a:cubicBezTo>
                  <a:pt x="3771" y="1017"/>
                  <a:pt x="3747" y="1017"/>
                  <a:pt x="3736" y="1041"/>
                </a:cubicBezTo>
                <a:cubicBezTo>
                  <a:pt x="3724" y="1052"/>
                  <a:pt x="3736" y="1076"/>
                  <a:pt x="3747" y="1088"/>
                </a:cubicBezTo>
                <a:cubicBezTo>
                  <a:pt x="3818" y="1123"/>
                  <a:pt x="3889" y="1159"/>
                  <a:pt x="3972" y="1194"/>
                </a:cubicBezTo>
                <a:cubicBezTo>
                  <a:pt x="3972" y="1194"/>
                  <a:pt x="3972" y="1207"/>
                  <a:pt x="3984" y="1207"/>
                </a:cubicBezTo>
                <a:cubicBezTo>
                  <a:pt x="3996" y="1207"/>
                  <a:pt x="4007" y="1194"/>
                  <a:pt x="4020" y="1183"/>
                </a:cubicBezTo>
                <a:cubicBezTo>
                  <a:pt x="4020" y="1159"/>
                  <a:pt x="4020" y="1147"/>
                  <a:pt x="3996" y="1136"/>
                </a:cubicBezTo>
                <a:cubicBezTo>
                  <a:pt x="3925" y="1100"/>
                  <a:pt x="3854" y="1052"/>
                  <a:pt x="3783" y="1017"/>
                </a:cubicBezTo>
                <a:close/>
                <a:moveTo>
                  <a:pt x="4195" y="1249"/>
                </a:moveTo>
                <a:cubicBezTo>
                  <a:pt x="4184" y="1249"/>
                  <a:pt x="4169" y="1257"/>
                  <a:pt x="4161" y="1265"/>
                </a:cubicBezTo>
                <a:cubicBezTo>
                  <a:pt x="4149" y="1278"/>
                  <a:pt x="4161" y="1301"/>
                  <a:pt x="4173" y="1313"/>
                </a:cubicBezTo>
                <a:cubicBezTo>
                  <a:pt x="4244" y="1360"/>
                  <a:pt x="4315" y="1396"/>
                  <a:pt x="4386" y="1443"/>
                </a:cubicBezTo>
                <a:lnTo>
                  <a:pt x="4409" y="1443"/>
                </a:lnTo>
                <a:cubicBezTo>
                  <a:pt x="4422" y="1443"/>
                  <a:pt x="4433" y="1431"/>
                  <a:pt x="4433" y="1431"/>
                </a:cubicBezTo>
                <a:cubicBezTo>
                  <a:pt x="4445" y="1407"/>
                  <a:pt x="4445" y="1383"/>
                  <a:pt x="4422" y="1372"/>
                </a:cubicBezTo>
                <a:cubicBezTo>
                  <a:pt x="4351" y="1336"/>
                  <a:pt x="4280" y="1289"/>
                  <a:pt x="4209" y="1254"/>
                </a:cubicBezTo>
                <a:cubicBezTo>
                  <a:pt x="4205" y="1250"/>
                  <a:pt x="4200" y="1249"/>
                  <a:pt x="4195" y="1249"/>
                </a:cubicBezTo>
                <a:close/>
                <a:moveTo>
                  <a:pt x="4614" y="1497"/>
                </a:moveTo>
                <a:cubicBezTo>
                  <a:pt x="4599" y="1497"/>
                  <a:pt x="4587" y="1505"/>
                  <a:pt x="4587" y="1514"/>
                </a:cubicBezTo>
                <a:cubicBezTo>
                  <a:pt x="4575" y="1538"/>
                  <a:pt x="4575" y="1561"/>
                  <a:pt x="4587" y="1561"/>
                </a:cubicBezTo>
                <a:cubicBezTo>
                  <a:pt x="4658" y="1609"/>
                  <a:pt x="4729" y="1656"/>
                  <a:pt x="4788" y="1703"/>
                </a:cubicBezTo>
                <a:lnTo>
                  <a:pt x="4811" y="1703"/>
                </a:lnTo>
                <a:cubicBezTo>
                  <a:pt x="4823" y="1703"/>
                  <a:pt x="4835" y="1703"/>
                  <a:pt x="4847" y="1691"/>
                </a:cubicBezTo>
                <a:cubicBezTo>
                  <a:pt x="4858" y="1679"/>
                  <a:pt x="4847" y="1656"/>
                  <a:pt x="4835" y="1644"/>
                </a:cubicBezTo>
                <a:cubicBezTo>
                  <a:pt x="4764" y="1596"/>
                  <a:pt x="4693" y="1549"/>
                  <a:pt x="4634" y="1502"/>
                </a:cubicBezTo>
                <a:cubicBezTo>
                  <a:pt x="4627" y="1498"/>
                  <a:pt x="4621" y="1497"/>
                  <a:pt x="4614" y="1497"/>
                </a:cubicBezTo>
                <a:close/>
                <a:moveTo>
                  <a:pt x="5008" y="1778"/>
                </a:moveTo>
                <a:cubicBezTo>
                  <a:pt x="4995" y="1778"/>
                  <a:pt x="4984" y="1784"/>
                  <a:pt x="4977" y="1798"/>
                </a:cubicBezTo>
                <a:cubicBezTo>
                  <a:pt x="4965" y="1809"/>
                  <a:pt x="4977" y="1833"/>
                  <a:pt x="4989" y="1845"/>
                </a:cubicBezTo>
                <a:cubicBezTo>
                  <a:pt x="5048" y="1892"/>
                  <a:pt x="5119" y="1940"/>
                  <a:pt x="5178" y="1987"/>
                </a:cubicBezTo>
                <a:cubicBezTo>
                  <a:pt x="5189" y="1998"/>
                  <a:pt x="5189" y="1998"/>
                  <a:pt x="5202" y="1998"/>
                </a:cubicBezTo>
                <a:cubicBezTo>
                  <a:pt x="5213" y="1998"/>
                  <a:pt x="5225" y="1998"/>
                  <a:pt x="5237" y="1987"/>
                </a:cubicBezTo>
                <a:cubicBezTo>
                  <a:pt x="5249" y="1975"/>
                  <a:pt x="5237" y="1951"/>
                  <a:pt x="5225" y="1940"/>
                </a:cubicBezTo>
                <a:cubicBezTo>
                  <a:pt x="5166" y="1880"/>
                  <a:pt x="5095" y="1833"/>
                  <a:pt x="5036" y="1785"/>
                </a:cubicBezTo>
                <a:cubicBezTo>
                  <a:pt x="5027" y="1781"/>
                  <a:pt x="5017" y="1778"/>
                  <a:pt x="5008" y="1778"/>
                </a:cubicBezTo>
                <a:close/>
                <a:moveTo>
                  <a:pt x="5391" y="2084"/>
                </a:moveTo>
                <a:cubicBezTo>
                  <a:pt x="5382" y="2084"/>
                  <a:pt x="5373" y="2087"/>
                  <a:pt x="5367" y="2093"/>
                </a:cubicBezTo>
                <a:cubicBezTo>
                  <a:pt x="5355" y="2105"/>
                  <a:pt x="5355" y="2129"/>
                  <a:pt x="5367" y="2140"/>
                </a:cubicBezTo>
                <a:cubicBezTo>
                  <a:pt x="5426" y="2200"/>
                  <a:pt x="5485" y="2247"/>
                  <a:pt x="5544" y="2306"/>
                </a:cubicBezTo>
                <a:cubicBezTo>
                  <a:pt x="5556" y="2306"/>
                  <a:pt x="5568" y="2318"/>
                  <a:pt x="5580" y="2318"/>
                </a:cubicBezTo>
                <a:cubicBezTo>
                  <a:pt x="5580" y="2318"/>
                  <a:pt x="5591" y="2306"/>
                  <a:pt x="5604" y="2306"/>
                </a:cubicBezTo>
                <a:cubicBezTo>
                  <a:pt x="5615" y="2282"/>
                  <a:pt x="5615" y="2258"/>
                  <a:pt x="5604" y="2247"/>
                </a:cubicBezTo>
                <a:cubicBezTo>
                  <a:pt x="5533" y="2200"/>
                  <a:pt x="5473" y="2140"/>
                  <a:pt x="5415" y="2093"/>
                </a:cubicBezTo>
                <a:cubicBezTo>
                  <a:pt x="5408" y="2087"/>
                  <a:pt x="5399" y="2084"/>
                  <a:pt x="5391" y="2084"/>
                </a:cubicBezTo>
                <a:close/>
                <a:moveTo>
                  <a:pt x="5751" y="2403"/>
                </a:moveTo>
                <a:cubicBezTo>
                  <a:pt x="5742" y="2403"/>
                  <a:pt x="5734" y="2406"/>
                  <a:pt x="5722" y="2412"/>
                </a:cubicBezTo>
                <a:cubicBezTo>
                  <a:pt x="5710" y="2436"/>
                  <a:pt x="5710" y="2460"/>
                  <a:pt x="5722" y="2471"/>
                </a:cubicBezTo>
                <a:cubicBezTo>
                  <a:pt x="5781" y="2518"/>
                  <a:pt x="5840" y="2578"/>
                  <a:pt x="5899" y="2637"/>
                </a:cubicBezTo>
                <a:cubicBezTo>
                  <a:pt x="5899" y="2649"/>
                  <a:pt x="5911" y="2649"/>
                  <a:pt x="5922" y="2649"/>
                </a:cubicBezTo>
                <a:cubicBezTo>
                  <a:pt x="5935" y="2649"/>
                  <a:pt x="5946" y="2649"/>
                  <a:pt x="5946" y="2637"/>
                </a:cubicBezTo>
                <a:cubicBezTo>
                  <a:pt x="5958" y="2625"/>
                  <a:pt x="5958" y="2602"/>
                  <a:pt x="5946" y="2589"/>
                </a:cubicBezTo>
                <a:cubicBezTo>
                  <a:pt x="5899" y="2531"/>
                  <a:pt x="5840" y="2471"/>
                  <a:pt x="5781" y="2412"/>
                </a:cubicBezTo>
                <a:cubicBezTo>
                  <a:pt x="5769" y="2406"/>
                  <a:pt x="5760" y="2403"/>
                  <a:pt x="5751" y="2403"/>
                </a:cubicBezTo>
                <a:close/>
                <a:moveTo>
                  <a:pt x="6088" y="2758"/>
                </a:moveTo>
                <a:cubicBezTo>
                  <a:pt x="6079" y="2758"/>
                  <a:pt x="6070" y="2761"/>
                  <a:pt x="6064" y="2767"/>
                </a:cubicBezTo>
                <a:cubicBezTo>
                  <a:pt x="6053" y="2778"/>
                  <a:pt x="6053" y="2802"/>
                  <a:pt x="6064" y="2814"/>
                </a:cubicBezTo>
                <a:cubicBezTo>
                  <a:pt x="6112" y="2873"/>
                  <a:pt x="6171" y="2933"/>
                  <a:pt x="6218" y="3004"/>
                </a:cubicBezTo>
                <a:cubicBezTo>
                  <a:pt x="6230" y="3004"/>
                  <a:pt x="6242" y="3015"/>
                  <a:pt x="6253" y="3015"/>
                </a:cubicBezTo>
                <a:cubicBezTo>
                  <a:pt x="6253" y="3015"/>
                  <a:pt x="6266" y="3004"/>
                  <a:pt x="6277" y="3004"/>
                </a:cubicBezTo>
                <a:cubicBezTo>
                  <a:pt x="6289" y="2991"/>
                  <a:pt x="6289" y="2968"/>
                  <a:pt x="6277" y="2956"/>
                </a:cubicBezTo>
                <a:cubicBezTo>
                  <a:pt x="6218" y="2885"/>
                  <a:pt x="6171" y="2826"/>
                  <a:pt x="6112" y="2767"/>
                </a:cubicBezTo>
                <a:cubicBezTo>
                  <a:pt x="6106" y="2761"/>
                  <a:pt x="6097" y="2758"/>
                  <a:pt x="6088" y="2758"/>
                </a:cubicBezTo>
                <a:close/>
                <a:moveTo>
                  <a:pt x="6402" y="3126"/>
                </a:moveTo>
                <a:cubicBezTo>
                  <a:pt x="6395" y="3126"/>
                  <a:pt x="6389" y="3128"/>
                  <a:pt x="6384" y="3133"/>
                </a:cubicBezTo>
                <a:cubicBezTo>
                  <a:pt x="6360" y="3145"/>
                  <a:pt x="6360" y="3169"/>
                  <a:pt x="6372" y="3193"/>
                </a:cubicBezTo>
                <a:cubicBezTo>
                  <a:pt x="6419" y="3251"/>
                  <a:pt x="6466" y="3311"/>
                  <a:pt x="6513" y="3382"/>
                </a:cubicBezTo>
                <a:cubicBezTo>
                  <a:pt x="6526" y="3393"/>
                  <a:pt x="6537" y="3393"/>
                  <a:pt x="6549" y="3393"/>
                </a:cubicBezTo>
                <a:lnTo>
                  <a:pt x="6573" y="3393"/>
                </a:lnTo>
                <a:cubicBezTo>
                  <a:pt x="6584" y="3382"/>
                  <a:pt x="6584" y="3358"/>
                  <a:pt x="6573" y="3335"/>
                </a:cubicBezTo>
                <a:cubicBezTo>
                  <a:pt x="6526" y="3275"/>
                  <a:pt x="6478" y="3204"/>
                  <a:pt x="6431" y="3145"/>
                </a:cubicBezTo>
                <a:cubicBezTo>
                  <a:pt x="6424" y="3131"/>
                  <a:pt x="6413" y="3126"/>
                  <a:pt x="6402" y="3126"/>
                </a:cubicBezTo>
                <a:close/>
                <a:moveTo>
                  <a:pt x="6680" y="3519"/>
                </a:moveTo>
                <a:cubicBezTo>
                  <a:pt x="6675" y="3519"/>
                  <a:pt x="6671" y="3520"/>
                  <a:pt x="6668" y="3524"/>
                </a:cubicBezTo>
                <a:cubicBezTo>
                  <a:pt x="6655" y="3535"/>
                  <a:pt x="6644" y="3559"/>
                  <a:pt x="6655" y="3582"/>
                </a:cubicBezTo>
                <a:cubicBezTo>
                  <a:pt x="6703" y="3642"/>
                  <a:pt x="6750" y="3713"/>
                  <a:pt x="6786" y="3784"/>
                </a:cubicBezTo>
                <a:cubicBezTo>
                  <a:pt x="6797" y="3795"/>
                  <a:pt x="6810" y="3795"/>
                  <a:pt x="6821" y="3795"/>
                </a:cubicBezTo>
                <a:lnTo>
                  <a:pt x="6833" y="3795"/>
                </a:lnTo>
                <a:cubicBezTo>
                  <a:pt x="6857" y="3784"/>
                  <a:pt x="6857" y="3760"/>
                  <a:pt x="6844" y="3748"/>
                </a:cubicBezTo>
                <a:cubicBezTo>
                  <a:pt x="6810" y="3677"/>
                  <a:pt x="6762" y="3606"/>
                  <a:pt x="6715" y="3535"/>
                </a:cubicBezTo>
                <a:cubicBezTo>
                  <a:pt x="6706" y="3527"/>
                  <a:pt x="6692" y="3519"/>
                  <a:pt x="6680" y="3519"/>
                </a:cubicBezTo>
                <a:close/>
                <a:moveTo>
                  <a:pt x="6940" y="3932"/>
                </a:moveTo>
                <a:cubicBezTo>
                  <a:pt x="6935" y="3932"/>
                  <a:pt x="6931" y="3934"/>
                  <a:pt x="6928" y="3937"/>
                </a:cubicBezTo>
                <a:cubicBezTo>
                  <a:pt x="6904" y="3949"/>
                  <a:pt x="6904" y="3973"/>
                  <a:pt x="6915" y="3984"/>
                </a:cubicBezTo>
                <a:cubicBezTo>
                  <a:pt x="6951" y="4055"/>
                  <a:pt x="6986" y="4126"/>
                  <a:pt x="7034" y="4197"/>
                </a:cubicBezTo>
                <a:cubicBezTo>
                  <a:pt x="7034" y="4209"/>
                  <a:pt x="7046" y="4221"/>
                  <a:pt x="7057" y="4221"/>
                </a:cubicBezTo>
                <a:cubicBezTo>
                  <a:pt x="7070" y="4221"/>
                  <a:pt x="7070" y="4221"/>
                  <a:pt x="7081" y="4209"/>
                </a:cubicBezTo>
                <a:cubicBezTo>
                  <a:pt x="7093" y="4209"/>
                  <a:pt x="7105" y="4186"/>
                  <a:pt x="7093" y="4162"/>
                </a:cubicBezTo>
                <a:cubicBezTo>
                  <a:pt x="7057" y="4091"/>
                  <a:pt x="7010" y="4020"/>
                  <a:pt x="6975" y="3949"/>
                </a:cubicBezTo>
                <a:cubicBezTo>
                  <a:pt x="6966" y="3941"/>
                  <a:pt x="6952" y="3932"/>
                  <a:pt x="6940" y="3932"/>
                </a:cubicBezTo>
                <a:close/>
                <a:moveTo>
                  <a:pt x="7152" y="4363"/>
                </a:moveTo>
                <a:cubicBezTo>
                  <a:pt x="7141" y="4375"/>
                  <a:pt x="7128" y="4398"/>
                  <a:pt x="7141" y="4410"/>
                </a:cubicBezTo>
                <a:cubicBezTo>
                  <a:pt x="7176" y="4481"/>
                  <a:pt x="7211" y="4564"/>
                  <a:pt x="7246" y="4635"/>
                </a:cubicBezTo>
                <a:cubicBezTo>
                  <a:pt x="7246" y="4646"/>
                  <a:pt x="7259" y="4659"/>
                  <a:pt x="7270" y="4659"/>
                </a:cubicBezTo>
                <a:cubicBezTo>
                  <a:pt x="7282" y="4659"/>
                  <a:pt x="7282" y="4659"/>
                  <a:pt x="7294" y="4646"/>
                </a:cubicBezTo>
                <a:cubicBezTo>
                  <a:pt x="7306" y="4646"/>
                  <a:pt x="7317" y="4623"/>
                  <a:pt x="7306" y="4599"/>
                </a:cubicBezTo>
                <a:lnTo>
                  <a:pt x="7199" y="4386"/>
                </a:lnTo>
                <a:cubicBezTo>
                  <a:pt x="7199" y="4363"/>
                  <a:pt x="7176" y="4363"/>
                  <a:pt x="7152" y="4363"/>
                </a:cubicBezTo>
                <a:close/>
                <a:moveTo>
                  <a:pt x="7373" y="4807"/>
                </a:moveTo>
                <a:cubicBezTo>
                  <a:pt x="7367" y="4807"/>
                  <a:pt x="7360" y="4808"/>
                  <a:pt x="7353" y="4812"/>
                </a:cubicBezTo>
                <a:cubicBezTo>
                  <a:pt x="7341" y="4812"/>
                  <a:pt x="7330" y="4835"/>
                  <a:pt x="7341" y="4859"/>
                </a:cubicBezTo>
                <a:cubicBezTo>
                  <a:pt x="7365" y="4930"/>
                  <a:pt x="7401" y="5001"/>
                  <a:pt x="7424" y="5084"/>
                </a:cubicBezTo>
                <a:cubicBezTo>
                  <a:pt x="7436" y="5096"/>
                  <a:pt x="7448" y="5108"/>
                  <a:pt x="7459" y="5108"/>
                </a:cubicBezTo>
                <a:lnTo>
                  <a:pt x="7472" y="5108"/>
                </a:lnTo>
                <a:cubicBezTo>
                  <a:pt x="7495" y="5096"/>
                  <a:pt x="7495" y="5072"/>
                  <a:pt x="7495" y="5061"/>
                </a:cubicBezTo>
                <a:cubicBezTo>
                  <a:pt x="7459" y="4977"/>
                  <a:pt x="7436" y="4906"/>
                  <a:pt x="7401" y="4824"/>
                </a:cubicBezTo>
                <a:cubicBezTo>
                  <a:pt x="7401" y="4815"/>
                  <a:pt x="7389" y="4807"/>
                  <a:pt x="7373" y="4807"/>
                </a:cubicBezTo>
                <a:close/>
                <a:moveTo>
                  <a:pt x="7530" y="5261"/>
                </a:moveTo>
                <a:cubicBezTo>
                  <a:pt x="7507" y="5273"/>
                  <a:pt x="7495" y="5285"/>
                  <a:pt x="7507" y="5308"/>
                </a:cubicBezTo>
                <a:cubicBezTo>
                  <a:pt x="7530" y="5379"/>
                  <a:pt x="7554" y="5462"/>
                  <a:pt x="7577" y="5545"/>
                </a:cubicBezTo>
                <a:cubicBezTo>
                  <a:pt x="7577" y="5557"/>
                  <a:pt x="7601" y="5568"/>
                  <a:pt x="7613" y="5568"/>
                </a:cubicBezTo>
                <a:lnTo>
                  <a:pt x="7625" y="5568"/>
                </a:lnTo>
                <a:cubicBezTo>
                  <a:pt x="7637" y="5557"/>
                  <a:pt x="7648" y="5533"/>
                  <a:pt x="7648" y="5521"/>
                </a:cubicBezTo>
                <a:cubicBezTo>
                  <a:pt x="7625" y="5439"/>
                  <a:pt x="7601" y="5368"/>
                  <a:pt x="7577" y="5285"/>
                </a:cubicBezTo>
                <a:cubicBezTo>
                  <a:pt x="7566" y="5273"/>
                  <a:pt x="7542" y="5261"/>
                  <a:pt x="7530" y="5261"/>
                </a:cubicBezTo>
                <a:close/>
                <a:moveTo>
                  <a:pt x="7684" y="5729"/>
                </a:moveTo>
                <a:cubicBezTo>
                  <a:pt x="7679" y="5729"/>
                  <a:pt x="7675" y="5731"/>
                  <a:pt x="7672" y="5734"/>
                </a:cubicBezTo>
                <a:cubicBezTo>
                  <a:pt x="7648" y="5734"/>
                  <a:pt x="7637" y="5758"/>
                  <a:pt x="7648" y="5770"/>
                </a:cubicBezTo>
                <a:cubicBezTo>
                  <a:pt x="7661" y="5852"/>
                  <a:pt x="7684" y="5923"/>
                  <a:pt x="7708" y="6006"/>
                </a:cubicBezTo>
                <a:cubicBezTo>
                  <a:pt x="7708" y="6018"/>
                  <a:pt x="7719" y="6030"/>
                  <a:pt x="7743" y="6030"/>
                </a:cubicBezTo>
                <a:cubicBezTo>
                  <a:pt x="7767" y="6030"/>
                  <a:pt x="7779" y="6006"/>
                  <a:pt x="7779" y="5994"/>
                </a:cubicBezTo>
                <a:cubicBezTo>
                  <a:pt x="7755" y="5912"/>
                  <a:pt x="7732" y="5828"/>
                  <a:pt x="7719" y="5758"/>
                </a:cubicBezTo>
                <a:cubicBezTo>
                  <a:pt x="7711" y="5740"/>
                  <a:pt x="7696" y="5729"/>
                  <a:pt x="7684" y="5729"/>
                </a:cubicBezTo>
                <a:close/>
                <a:moveTo>
                  <a:pt x="7779" y="6195"/>
                </a:moveTo>
                <a:cubicBezTo>
                  <a:pt x="7767" y="6207"/>
                  <a:pt x="7755" y="6219"/>
                  <a:pt x="7755" y="6243"/>
                </a:cubicBezTo>
                <a:cubicBezTo>
                  <a:pt x="7767" y="6325"/>
                  <a:pt x="7790" y="6396"/>
                  <a:pt x="7803" y="6479"/>
                </a:cubicBezTo>
                <a:cubicBezTo>
                  <a:pt x="7803" y="6503"/>
                  <a:pt x="7826" y="6514"/>
                  <a:pt x="7838" y="6514"/>
                </a:cubicBezTo>
                <a:lnTo>
                  <a:pt x="7850" y="6514"/>
                </a:lnTo>
                <a:cubicBezTo>
                  <a:pt x="7861" y="6503"/>
                  <a:pt x="7873" y="6490"/>
                  <a:pt x="7873" y="6467"/>
                </a:cubicBezTo>
                <a:cubicBezTo>
                  <a:pt x="7861" y="6385"/>
                  <a:pt x="7838" y="6301"/>
                  <a:pt x="7826" y="6230"/>
                </a:cubicBezTo>
                <a:cubicBezTo>
                  <a:pt x="7826" y="6207"/>
                  <a:pt x="7803" y="6195"/>
                  <a:pt x="7779" y="6195"/>
                </a:cubicBezTo>
                <a:close/>
                <a:moveTo>
                  <a:pt x="7873" y="6680"/>
                </a:moveTo>
                <a:cubicBezTo>
                  <a:pt x="7850" y="6680"/>
                  <a:pt x="7838" y="6703"/>
                  <a:pt x="7838" y="6716"/>
                </a:cubicBezTo>
                <a:lnTo>
                  <a:pt x="7873" y="6963"/>
                </a:lnTo>
                <a:cubicBezTo>
                  <a:pt x="7873" y="6976"/>
                  <a:pt x="7897" y="6987"/>
                  <a:pt x="7908" y="6987"/>
                </a:cubicBezTo>
                <a:lnTo>
                  <a:pt x="7921" y="6987"/>
                </a:lnTo>
                <a:cubicBezTo>
                  <a:pt x="7932" y="6987"/>
                  <a:pt x="7944" y="6976"/>
                  <a:pt x="7944" y="6952"/>
                </a:cubicBezTo>
                <a:lnTo>
                  <a:pt x="7908" y="6703"/>
                </a:lnTo>
                <a:cubicBezTo>
                  <a:pt x="7908" y="6692"/>
                  <a:pt x="7897" y="6680"/>
                  <a:pt x="7873" y="6680"/>
                </a:cubicBezTo>
                <a:close/>
                <a:moveTo>
                  <a:pt x="7932" y="7165"/>
                </a:moveTo>
                <a:cubicBezTo>
                  <a:pt x="7921" y="7165"/>
                  <a:pt x="7897" y="7176"/>
                  <a:pt x="7897" y="7200"/>
                </a:cubicBezTo>
                <a:cubicBezTo>
                  <a:pt x="7908" y="7283"/>
                  <a:pt x="7921" y="7365"/>
                  <a:pt x="7921" y="7436"/>
                </a:cubicBezTo>
                <a:cubicBezTo>
                  <a:pt x="7921" y="7460"/>
                  <a:pt x="7944" y="7472"/>
                  <a:pt x="7956" y="7472"/>
                </a:cubicBezTo>
                <a:lnTo>
                  <a:pt x="7968" y="7472"/>
                </a:lnTo>
                <a:cubicBezTo>
                  <a:pt x="7979" y="7472"/>
                  <a:pt x="7992" y="7460"/>
                  <a:pt x="7992" y="7436"/>
                </a:cubicBezTo>
                <a:cubicBezTo>
                  <a:pt x="7992" y="7354"/>
                  <a:pt x="7979" y="7271"/>
                  <a:pt x="7979" y="7188"/>
                </a:cubicBezTo>
                <a:cubicBezTo>
                  <a:pt x="7968" y="7176"/>
                  <a:pt x="7956" y="7165"/>
                  <a:pt x="7932" y="7165"/>
                </a:cubicBezTo>
                <a:close/>
                <a:moveTo>
                  <a:pt x="7979" y="7649"/>
                </a:moveTo>
                <a:cubicBezTo>
                  <a:pt x="7956" y="7649"/>
                  <a:pt x="7944" y="7661"/>
                  <a:pt x="7944" y="7685"/>
                </a:cubicBezTo>
                <a:cubicBezTo>
                  <a:pt x="7944" y="7767"/>
                  <a:pt x="7944" y="7838"/>
                  <a:pt x="7956" y="7921"/>
                </a:cubicBezTo>
                <a:cubicBezTo>
                  <a:pt x="7956" y="7945"/>
                  <a:pt x="7968" y="7956"/>
                  <a:pt x="7992" y="7956"/>
                </a:cubicBezTo>
                <a:cubicBezTo>
                  <a:pt x="8003" y="7956"/>
                  <a:pt x="8027" y="7945"/>
                  <a:pt x="8027" y="7921"/>
                </a:cubicBezTo>
                <a:cubicBezTo>
                  <a:pt x="8015" y="7838"/>
                  <a:pt x="8015" y="7756"/>
                  <a:pt x="8015" y="7685"/>
                </a:cubicBezTo>
                <a:cubicBezTo>
                  <a:pt x="8015" y="7661"/>
                  <a:pt x="7992" y="7649"/>
                  <a:pt x="7979" y="76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0"/>
          <p:cNvSpPr/>
          <p:nvPr/>
        </p:nvSpPr>
        <p:spPr>
          <a:xfrm flipH="1">
            <a:off x="7806301" y="4446355"/>
            <a:ext cx="564276" cy="581893"/>
          </a:xfrm>
          <a:custGeom>
            <a:avLst/>
            <a:gdLst/>
            <a:ahLst/>
            <a:cxnLst/>
            <a:rect l="l" t="t" r="r" b="b"/>
            <a:pathLst>
              <a:path w="3429" h="3536" extrusionOk="0">
                <a:moveTo>
                  <a:pt x="1479" y="1"/>
                </a:moveTo>
                <a:lnTo>
                  <a:pt x="1384" y="1076"/>
                </a:lnTo>
                <a:lnTo>
                  <a:pt x="237" y="674"/>
                </a:lnTo>
                <a:lnTo>
                  <a:pt x="946" y="1538"/>
                </a:lnTo>
                <a:lnTo>
                  <a:pt x="1" y="2022"/>
                </a:lnTo>
                <a:lnTo>
                  <a:pt x="1136" y="2058"/>
                </a:lnTo>
                <a:lnTo>
                  <a:pt x="840" y="3062"/>
                </a:lnTo>
                <a:lnTo>
                  <a:pt x="840" y="3062"/>
                </a:lnTo>
                <a:lnTo>
                  <a:pt x="1597" y="2271"/>
                </a:lnTo>
                <a:lnTo>
                  <a:pt x="2176" y="3535"/>
                </a:lnTo>
                <a:lnTo>
                  <a:pt x="2188" y="2034"/>
                </a:lnTo>
                <a:lnTo>
                  <a:pt x="3429" y="1927"/>
                </a:lnTo>
                <a:lnTo>
                  <a:pt x="2235" y="1336"/>
                </a:lnTo>
                <a:lnTo>
                  <a:pt x="2909" y="343"/>
                </a:lnTo>
                <a:lnTo>
                  <a:pt x="2909" y="343"/>
                </a:lnTo>
                <a:lnTo>
                  <a:pt x="1857" y="1029"/>
                </a:lnTo>
                <a:lnTo>
                  <a:pt x="147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0"/>
          <p:cNvSpPr/>
          <p:nvPr/>
        </p:nvSpPr>
        <p:spPr>
          <a:xfrm rot="3643024">
            <a:off x="-406581" y="3452617"/>
            <a:ext cx="4244680" cy="2301773"/>
          </a:xfrm>
          <a:custGeom>
            <a:avLst/>
            <a:gdLst/>
            <a:ahLst/>
            <a:cxnLst/>
            <a:rect l="l" t="t" r="r" b="b"/>
            <a:pathLst>
              <a:path w="26140" h="14175" extrusionOk="0">
                <a:moveTo>
                  <a:pt x="19377" y="0"/>
                </a:moveTo>
                <a:cubicBezTo>
                  <a:pt x="19365" y="0"/>
                  <a:pt x="19341" y="24"/>
                  <a:pt x="19341" y="35"/>
                </a:cubicBezTo>
                <a:cubicBezTo>
                  <a:pt x="19341" y="59"/>
                  <a:pt x="19365" y="71"/>
                  <a:pt x="19377" y="71"/>
                </a:cubicBezTo>
                <a:lnTo>
                  <a:pt x="19625" y="71"/>
                </a:lnTo>
                <a:cubicBezTo>
                  <a:pt x="19637" y="71"/>
                  <a:pt x="19661" y="59"/>
                  <a:pt x="19661" y="35"/>
                </a:cubicBezTo>
                <a:cubicBezTo>
                  <a:pt x="19661" y="24"/>
                  <a:pt x="19637" y="0"/>
                  <a:pt x="19625" y="0"/>
                </a:cubicBezTo>
                <a:close/>
                <a:moveTo>
                  <a:pt x="19861" y="0"/>
                </a:moveTo>
                <a:cubicBezTo>
                  <a:pt x="19838" y="0"/>
                  <a:pt x="19826" y="24"/>
                  <a:pt x="19826" y="35"/>
                </a:cubicBezTo>
                <a:cubicBezTo>
                  <a:pt x="19826" y="59"/>
                  <a:pt x="19838" y="71"/>
                  <a:pt x="19861" y="83"/>
                </a:cubicBezTo>
                <a:lnTo>
                  <a:pt x="20098" y="83"/>
                </a:lnTo>
                <a:cubicBezTo>
                  <a:pt x="20121" y="83"/>
                  <a:pt x="20134" y="71"/>
                  <a:pt x="20134" y="48"/>
                </a:cubicBezTo>
                <a:cubicBezTo>
                  <a:pt x="20134" y="35"/>
                  <a:pt x="20121" y="12"/>
                  <a:pt x="20098" y="12"/>
                </a:cubicBezTo>
                <a:cubicBezTo>
                  <a:pt x="20016" y="12"/>
                  <a:pt x="19945" y="12"/>
                  <a:pt x="19861" y="0"/>
                </a:cubicBezTo>
                <a:close/>
                <a:moveTo>
                  <a:pt x="19141" y="12"/>
                </a:moveTo>
                <a:cubicBezTo>
                  <a:pt x="19057" y="12"/>
                  <a:pt x="18975" y="24"/>
                  <a:pt x="18904" y="24"/>
                </a:cubicBezTo>
                <a:cubicBezTo>
                  <a:pt x="18881" y="24"/>
                  <a:pt x="18868" y="48"/>
                  <a:pt x="18868" y="59"/>
                </a:cubicBezTo>
                <a:cubicBezTo>
                  <a:pt x="18868" y="83"/>
                  <a:pt x="18881" y="95"/>
                  <a:pt x="18904" y="95"/>
                </a:cubicBezTo>
                <a:cubicBezTo>
                  <a:pt x="18987" y="95"/>
                  <a:pt x="19057" y="83"/>
                  <a:pt x="19141" y="83"/>
                </a:cubicBezTo>
                <a:cubicBezTo>
                  <a:pt x="19164" y="83"/>
                  <a:pt x="19176" y="71"/>
                  <a:pt x="19176" y="48"/>
                </a:cubicBezTo>
                <a:cubicBezTo>
                  <a:pt x="19176" y="24"/>
                  <a:pt x="19164" y="12"/>
                  <a:pt x="19141" y="12"/>
                </a:cubicBezTo>
                <a:close/>
                <a:moveTo>
                  <a:pt x="20347" y="24"/>
                </a:moveTo>
                <a:cubicBezTo>
                  <a:pt x="20323" y="24"/>
                  <a:pt x="20299" y="35"/>
                  <a:pt x="20299" y="59"/>
                </a:cubicBezTo>
                <a:cubicBezTo>
                  <a:pt x="20299" y="83"/>
                  <a:pt x="20323" y="95"/>
                  <a:pt x="20334" y="95"/>
                </a:cubicBezTo>
                <a:cubicBezTo>
                  <a:pt x="20417" y="106"/>
                  <a:pt x="20500" y="106"/>
                  <a:pt x="20571" y="119"/>
                </a:cubicBezTo>
                <a:lnTo>
                  <a:pt x="20583" y="119"/>
                </a:lnTo>
                <a:cubicBezTo>
                  <a:pt x="20594" y="119"/>
                  <a:pt x="20607" y="106"/>
                  <a:pt x="20618" y="83"/>
                </a:cubicBezTo>
                <a:cubicBezTo>
                  <a:pt x="20618" y="71"/>
                  <a:pt x="20607" y="48"/>
                  <a:pt x="20583" y="48"/>
                </a:cubicBezTo>
                <a:cubicBezTo>
                  <a:pt x="20500" y="35"/>
                  <a:pt x="20417" y="35"/>
                  <a:pt x="20347" y="24"/>
                </a:cubicBezTo>
                <a:close/>
                <a:moveTo>
                  <a:pt x="18656" y="48"/>
                </a:moveTo>
                <a:cubicBezTo>
                  <a:pt x="18585" y="48"/>
                  <a:pt x="18502" y="59"/>
                  <a:pt x="18419" y="71"/>
                </a:cubicBezTo>
                <a:cubicBezTo>
                  <a:pt x="18408" y="71"/>
                  <a:pt x="18384" y="95"/>
                  <a:pt x="18395" y="106"/>
                </a:cubicBezTo>
                <a:cubicBezTo>
                  <a:pt x="18395" y="130"/>
                  <a:pt x="18408" y="142"/>
                  <a:pt x="18431" y="142"/>
                </a:cubicBezTo>
                <a:cubicBezTo>
                  <a:pt x="18514" y="130"/>
                  <a:pt x="18585" y="119"/>
                  <a:pt x="18668" y="119"/>
                </a:cubicBezTo>
                <a:cubicBezTo>
                  <a:pt x="18691" y="119"/>
                  <a:pt x="18703" y="95"/>
                  <a:pt x="18703" y="71"/>
                </a:cubicBezTo>
                <a:cubicBezTo>
                  <a:pt x="18703" y="59"/>
                  <a:pt x="18679" y="48"/>
                  <a:pt x="18656" y="48"/>
                </a:cubicBezTo>
                <a:close/>
                <a:moveTo>
                  <a:pt x="20819" y="71"/>
                </a:moveTo>
                <a:cubicBezTo>
                  <a:pt x="20796" y="71"/>
                  <a:pt x="20783" y="83"/>
                  <a:pt x="20783" y="106"/>
                </a:cubicBezTo>
                <a:cubicBezTo>
                  <a:pt x="20783" y="119"/>
                  <a:pt x="20796" y="142"/>
                  <a:pt x="20807" y="142"/>
                </a:cubicBezTo>
                <a:cubicBezTo>
                  <a:pt x="20890" y="154"/>
                  <a:pt x="20973" y="154"/>
                  <a:pt x="21056" y="166"/>
                </a:cubicBezTo>
                <a:cubicBezTo>
                  <a:pt x="21067" y="166"/>
                  <a:pt x="21091" y="154"/>
                  <a:pt x="21091" y="142"/>
                </a:cubicBezTo>
                <a:cubicBezTo>
                  <a:pt x="21091" y="119"/>
                  <a:pt x="21079" y="95"/>
                  <a:pt x="21056" y="95"/>
                </a:cubicBezTo>
                <a:cubicBezTo>
                  <a:pt x="20973" y="83"/>
                  <a:pt x="20902" y="83"/>
                  <a:pt x="20819" y="71"/>
                </a:cubicBezTo>
                <a:close/>
                <a:moveTo>
                  <a:pt x="18199" y="102"/>
                </a:moveTo>
                <a:cubicBezTo>
                  <a:pt x="18194" y="102"/>
                  <a:pt x="18189" y="103"/>
                  <a:pt x="18183" y="106"/>
                </a:cubicBezTo>
                <a:cubicBezTo>
                  <a:pt x="18100" y="119"/>
                  <a:pt x="18029" y="130"/>
                  <a:pt x="17946" y="142"/>
                </a:cubicBezTo>
                <a:cubicBezTo>
                  <a:pt x="17923" y="142"/>
                  <a:pt x="17911" y="166"/>
                  <a:pt x="17923" y="177"/>
                </a:cubicBezTo>
                <a:cubicBezTo>
                  <a:pt x="17923" y="201"/>
                  <a:pt x="17935" y="213"/>
                  <a:pt x="17959" y="213"/>
                </a:cubicBezTo>
                <a:cubicBezTo>
                  <a:pt x="18041" y="201"/>
                  <a:pt x="18112" y="190"/>
                  <a:pt x="18195" y="177"/>
                </a:cubicBezTo>
                <a:cubicBezTo>
                  <a:pt x="18219" y="166"/>
                  <a:pt x="18230" y="154"/>
                  <a:pt x="18230" y="130"/>
                </a:cubicBezTo>
                <a:cubicBezTo>
                  <a:pt x="18222" y="113"/>
                  <a:pt x="18213" y="102"/>
                  <a:pt x="18199" y="102"/>
                </a:cubicBezTo>
                <a:close/>
                <a:moveTo>
                  <a:pt x="21292" y="130"/>
                </a:moveTo>
                <a:cubicBezTo>
                  <a:pt x="21280" y="130"/>
                  <a:pt x="21256" y="142"/>
                  <a:pt x="21256" y="166"/>
                </a:cubicBezTo>
                <a:cubicBezTo>
                  <a:pt x="21256" y="177"/>
                  <a:pt x="21269" y="201"/>
                  <a:pt x="21292" y="201"/>
                </a:cubicBezTo>
                <a:cubicBezTo>
                  <a:pt x="21363" y="213"/>
                  <a:pt x="21445" y="225"/>
                  <a:pt x="21529" y="237"/>
                </a:cubicBezTo>
                <a:cubicBezTo>
                  <a:pt x="21540" y="237"/>
                  <a:pt x="21564" y="225"/>
                  <a:pt x="21564" y="201"/>
                </a:cubicBezTo>
                <a:cubicBezTo>
                  <a:pt x="21564" y="190"/>
                  <a:pt x="21552" y="166"/>
                  <a:pt x="21529" y="166"/>
                </a:cubicBezTo>
                <a:cubicBezTo>
                  <a:pt x="21458" y="154"/>
                  <a:pt x="21375" y="142"/>
                  <a:pt x="21292" y="130"/>
                </a:cubicBezTo>
                <a:close/>
                <a:moveTo>
                  <a:pt x="17727" y="185"/>
                </a:moveTo>
                <a:cubicBezTo>
                  <a:pt x="17722" y="185"/>
                  <a:pt x="17716" y="186"/>
                  <a:pt x="17710" y="190"/>
                </a:cubicBezTo>
                <a:cubicBezTo>
                  <a:pt x="17628" y="201"/>
                  <a:pt x="17557" y="213"/>
                  <a:pt x="17473" y="237"/>
                </a:cubicBezTo>
                <a:cubicBezTo>
                  <a:pt x="17462" y="237"/>
                  <a:pt x="17450" y="261"/>
                  <a:pt x="17450" y="284"/>
                </a:cubicBezTo>
                <a:cubicBezTo>
                  <a:pt x="17450" y="296"/>
                  <a:pt x="17462" y="308"/>
                  <a:pt x="17486" y="308"/>
                </a:cubicBezTo>
                <a:lnTo>
                  <a:pt x="17497" y="308"/>
                </a:lnTo>
                <a:cubicBezTo>
                  <a:pt x="17568" y="284"/>
                  <a:pt x="17651" y="272"/>
                  <a:pt x="17722" y="248"/>
                </a:cubicBezTo>
                <a:cubicBezTo>
                  <a:pt x="17746" y="248"/>
                  <a:pt x="17757" y="237"/>
                  <a:pt x="17757" y="213"/>
                </a:cubicBezTo>
                <a:cubicBezTo>
                  <a:pt x="17749" y="196"/>
                  <a:pt x="17740" y="185"/>
                  <a:pt x="17727" y="185"/>
                </a:cubicBezTo>
                <a:close/>
                <a:moveTo>
                  <a:pt x="21776" y="201"/>
                </a:moveTo>
                <a:cubicBezTo>
                  <a:pt x="21753" y="201"/>
                  <a:pt x="21729" y="213"/>
                  <a:pt x="21729" y="237"/>
                </a:cubicBezTo>
                <a:cubicBezTo>
                  <a:pt x="21729" y="261"/>
                  <a:pt x="21742" y="272"/>
                  <a:pt x="21753" y="272"/>
                </a:cubicBezTo>
                <a:cubicBezTo>
                  <a:pt x="21836" y="296"/>
                  <a:pt x="21918" y="308"/>
                  <a:pt x="21989" y="319"/>
                </a:cubicBezTo>
                <a:lnTo>
                  <a:pt x="22002" y="319"/>
                </a:lnTo>
                <a:cubicBezTo>
                  <a:pt x="22013" y="319"/>
                  <a:pt x="22037" y="308"/>
                  <a:pt x="22037" y="296"/>
                </a:cubicBezTo>
                <a:cubicBezTo>
                  <a:pt x="22037" y="272"/>
                  <a:pt x="22025" y="248"/>
                  <a:pt x="22002" y="248"/>
                </a:cubicBezTo>
                <a:cubicBezTo>
                  <a:pt x="21931" y="237"/>
                  <a:pt x="21847" y="225"/>
                  <a:pt x="21776" y="201"/>
                </a:cubicBezTo>
                <a:close/>
                <a:moveTo>
                  <a:pt x="17255" y="291"/>
                </a:moveTo>
                <a:cubicBezTo>
                  <a:pt x="17250" y="291"/>
                  <a:pt x="17243" y="293"/>
                  <a:pt x="17237" y="296"/>
                </a:cubicBezTo>
                <a:cubicBezTo>
                  <a:pt x="17166" y="319"/>
                  <a:pt x="17084" y="332"/>
                  <a:pt x="17013" y="355"/>
                </a:cubicBezTo>
                <a:cubicBezTo>
                  <a:pt x="16989" y="367"/>
                  <a:pt x="16977" y="390"/>
                  <a:pt x="16989" y="402"/>
                </a:cubicBezTo>
                <a:cubicBezTo>
                  <a:pt x="16989" y="426"/>
                  <a:pt x="17001" y="426"/>
                  <a:pt x="17024" y="426"/>
                </a:cubicBezTo>
                <a:lnTo>
                  <a:pt x="17036" y="426"/>
                </a:lnTo>
                <a:cubicBezTo>
                  <a:pt x="17107" y="402"/>
                  <a:pt x="17178" y="379"/>
                  <a:pt x="17261" y="367"/>
                </a:cubicBezTo>
                <a:cubicBezTo>
                  <a:pt x="17284" y="355"/>
                  <a:pt x="17297" y="343"/>
                  <a:pt x="17284" y="319"/>
                </a:cubicBezTo>
                <a:cubicBezTo>
                  <a:pt x="17284" y="302"/>
                  <a:pt x="17271" y="291"/>
                  <a:pt x="17255" y="291"/>
                </a:cubicBezTo>
                <a:close/>
                <a:moveTo>
                  <a:pt x="22238" y="296"/>
                </a:moveTo>
                <a:cubicBezTo>
                  <a:pt x="22226" y="296"/>
                  <a:pt x="22202" y="308"/>
                  <a:pt x="22202" y="332"/>
                </a:cubicBezTo>
                <a:cubicBezTo>
                  <a:pt x="22191" y="343"/>
                  <a:pt x="22202" y="367"/>
                  <a:pt x="22226" y="367"/>
                </a:cubicBezTo>
                <a:cubicBezTo>
                  <a:pt x="22309" y="390"/>
                  <a:pt x="22380" y="402"/>
                  <a:pt x="22462" y="426"/>
                </a:cubicBezTo>
                <a:lnTo>
                  <a:pt x="22474" y="426"/>
                </a:lnTo>
                <a:cubicBezTo>
                  <a:pt x="22486" y="426"/>
                  <a:pt x="22498" y="414"/>
                  <a:pt x="22509" y="390"/>
                </a:cubicBezTo>
                <a:cubicBezTo>
                  <a:pt x="22509" y="379"/>
                  <a:pt x="22498" y="355"/>
                  <a:pt x="22474" y="355"/>
                </a:cubicBezTo>
                <a:cubicBezTo>
                  <a:pt x="22404" y="332"/>
                  <a:pt x="22320" y="319"/>
                  <a:pt x="22238" y="296"/>
                </a:cubicBezTo>
                <a:close/>
                <a:moveTo>
                  <a:pt x="22711" y="402"/>
                </a:moveTo>
                <a:cubicBezTo>
                  <a:pt x="22687" y="402"/>
                  <a:pt x="22675" y="414"/>
                  <a:pt x="22664" y="426"/>
                </a:cubicBezTo>
                <a:cubicBezTo>
                  <a:pt x="22664" y="450"/>
                  <a:pt x="22675" y="473"/>
                  <a:pt x="22699" y="473"/>
                </a:cubicBezTo>
                <a:cubicBezTo>
                  <a:pt x="22770" y="497"/>
                  <a:pt x="22853" y="508"/>
                  <a:pt x="22924" y="532"/>
                </a:cubicBezTo>
                <a:lnTo>
                  <a:pt x="22935" y="532"/>
                </a:lnTo>
                <a:cubicBezTo>
                  <a:pt x="22947" y="532"/>
                  <a:pt x="22971" y="521"/>
                  <a:pt x="22971" y="508"/>
                </a:cubicBezTo>
                <a:cubicBezTo>
                  <a:pt x="22971" y="485"/>
                  <a:pt x="22959" y="473"/>
                  <a:pt x="22947" y="461"/>
                </a:cubicBezTo>
                <a:cubicBezTo>
                  <a:pt x="22864" y="437"/>
                  <a:pt x="22793" y="426"/>
                  <a:pt x="22711" y="402"/>
                </a:cubicBezTo>
                <a:close/>
                <a:moveTo>
                  <a:pt x="16796" y="433"/>
                </a:moveTo>
                <a:cubicBezTo>
                  <a:pt x="16790" y="433"/>
                  <a:pt x="16783" y="434"/>
                  <a:pt x="16776" y="437"/>
                </a:cubicBezTo>
                <a:cubicBezTo>
                  <a:pt x="16705" y="461"/>
                  <a:pt x="16635" y="485"/>
                  <a:pt x="16551" y="508"/>
                </a:cubicBezTo>
                <a:cubicBezTo>
                  <a:pt x="16540" y="521"/>
                  <a:pt x="16528" y="544"/>
                  <a:pt x="16528" y="556"/>
                </a:cubicBezTo>
                <a:cubicBezTo>
                  <a:pt x="16540" y="568"/>
                  <a:pt x="16551" y="579"/>
                  <a:pt x="16564" y="579"/>
                </a:cubicBezTo>
                <a:lnTo>
                  <a:pt x="16575" y="579"/>
                </a:lnTo>
                <a:cubicBezTo>
                  <a:pt x="16658" y="556"/>
                  <a:pt x="16729" y="521"/>
                  <a:pt x="16800" y="497"/>
                </a:cubicBezTo>
                <a:cubicBezTo>
                  <a:pt x="16824" y="497"/>
                  <a:pt x="16835" y="473"/>
                  <a:pt x="16824" y="450"/>
                </a:cubicBezTo>
                <a:cubicBezTo>
                  <a:pt x="16824" y="441"/>
                  <a:pt x="16812" y="433"/>
                  <a:pt x="16796" y="433"/>
                </a:cubicBezTo>
                <a:close/>
                <a:moveTo>
                  <a:pt x="23171" y="521"/>
                </a:moveTo>
                <a:cubicBezTo>
                  <a:pt x="23160" y="521"/>
                  <a:pt x="23136" y="532"/>
                  <a:pt x="23136" y="544"/>
                </a:cubicBezTo>
                <a:cubicBezTo>
                  <a:pt x="23124" y="568"/>
                  <a:pt x="23136" y="592"/>
                  <a:pt x="23160" y="592"/>
                </a:cubicBezTo>
                <a:cubicBezTo>
                  <a:pt x="23231" y="615"/>
                  <a:pt x="23313" y="639"/>
                  <a:pt x="23384" y="663"/>
                </a:cubicBezTo>
                <a:lnTo>
                  <a:pt x="23397" y="663"/>
                </a:lnTo>
                <a:cubicBezTo>
                  <a:pt x="23408" y="663"/>
                  <a:pt x="23432" y="650"/>
                  <a:pt x="23432" y="639"/>
                </a:cubicBezTo>
                <a:cubicBezTo>
                  <a:pt x="23432" y="615"/>
                  <a:pt x="23420" y="592"/>
                  <a:pt x="23408" y="592"/>
                </a:cubicBezTo>
                <a:cubicBezTo>
                  <a:pt x="23326" y="568"/>
                  <a:pt x="23255" y="544"/>
                  <a:pt x="23171" y="521"/>
                </a:cubicBezTo>
                <a:close/>
                <a:moveTo>
                  <a:pt x="16347" y="598"/>
                </a:moveTo>
                <a:cubicBezTo>
                  <a:pt x="16341" y="598"/>
                  <a:pt x="16334" y="600"/>
                  <a:pt x="16327" y="603"/>
                </a:cubicBezTo>
                <a:cubicBezTo>
                  <a:pt x="16256" y="627"/>
                  <a:pt x="16185" y="663"/>
                  <a:pt x="16114" y="698"/>
                </a:cubicBezTo>
                <a:cubicBezTo>
                  <a:pt x="16091" y="698"/>
                  <a:pt x="16078" y="721"/>
                  <a:pt x="16091" y="745"/>
                </a:cubicBezTo>
                <a:cubicBezTo>
                  <a:pt x="16102" y="757"/>
                  <a:pt x="16114" y="757"/>
                  <a:pt x="16126" y="757"/>
                </a:cubicBezTo>
                <a:lnTo>
                  <a:pt x="16138" y="757"/>
                </a:lnTo>
                <a:cubicBezTo>
                  <a:pt x="16209" y="721"/>
                  <a:pt x="16280" y="698"/>
                  <a:pt x="16362" y="663"/>
                </a:cubicBezTo>
                <a:cubicBezTo>
                  <a:pt x="16374" y="663"/>
                  <a:pt x="16386" y="639"/>
                  <a:pt x="16374" y="615"/>
                </a:cubicBezTo>
                <a:cubicBezTo>
                  <a:pt x="16374" y="607"/>
                  <a:pt x="16363" y="598"/>
                  <a:pt x="16347" y="598"/>
                </a:cubicBezTo>
                <a:close/>
                <a:moveTo>
                  <a:pt x="23621" y="658"/>
                </a:moveTo>
                <a:cubicBezTo>
                  <a:pt x="23610" y="658"/>
                  <a:pt x="23597" y="669"/>
                  <a:pt x="23597" y="686"/>
                </a:cubicBezTo>
                <a:cubicBezTo>
                  <a:pt x="23586" y="698"/>
                  <a:pt x="23597" y="721"/>
                  <a:pt x="23621" y="721"/>
                </a:cubicBezTo>
                <a:cubicBezTo>
                  <a:pt x="23692" y="745"/>
                  <a:pt x="23763" y="768"/>
                  <a:pt x="23846" y="792"/>
                </a:cubicBezTo>
                <a:lnTo>
                  <a:pt x="23857" y="792"/>
                </a:lnTo>
                <a:cubicBezTo>
                  <a:pt x="23869" y="792"/>
                  <a:pt x="23881" y="792"/>
                  <a:pt x="23893" y="768"/>
                </a:cubicBezTo>
                <a:cubicBezTo>
                  <a:pt x="23893" y="757"/>
                  <a:pt x="23881" y="733"/>
                  <a:pt x="23869" y="721"/>
                </a:cubicBezTo>
                <a:cubicBezTo>
                  <a:pt x="23786" y="698"/>
                  <a:pt x="23715" y="674"/>
                  <a:pt x="23633" y="663"/>
                </a:cubicBezTo>
                <a:cubicBezTo>
                  <a:pt x="23630" y="659"/>
                  <a:pt x="23626" y="658"/>
                  <a:pt x="23621" y="658"/>
                </a:cubicBezTo>
                <a:close/>
                <a:moveTo>
                  <a:pt x="24082" y="800"/>
                </a:moveTo>
                <a:cubicBezTo>
                  <a:pt x="24070" y="800"/>
                  <a:pt x="24055" y="811"/>
                  <a:pt x="24046" y="828"/>
                </a:cubicBezTo>
                <a:cubicBezTo>
                  <a:pt x="24046" y="839"/>
                  <a:pt x="24059" y="863"/>
                  <a:pt x="24070" y="863"/>
                </a:cubicBezTo>
                <a:cubicBezTo>
                  <a:pt x="24153" y="899"/>
                  <a:pt x="24224" y="923"/>
                  <a:pt x="24295" y="946"/>
                </a:cubicBezTo>
                <a:lnTo>
                  <a:pt x="24306" y="946"/>
                </a:lnTo>
                <a:cubicBezTo>
                  <a:pt x="24330" y="946"/>
                  <a:pt x="24342" y="934"/>
                  <a:pt x="24342" y="923"/>
                </a:cubicBezTo>
                <a:cubicBezTo>
                  <a:pt x="24354" y="899"/>
                  <a:pt x="24342" y="887"/>
                  <a:pt x="24319" y="875"/>
                </a:cubicBezTo>
                <a:cubicBezTo>
                  <a:pt x="24248" y="852"/>
                  <a:pt x="24164" y="828"/>
                  <a:pt x="24094" y="804"/>
                </a:cubicBezTo>
                <a:cubicBezTo>
                  <a:pt x="24090" y="801"/>
                  <a:pt x="24087" y="800"/>
                  <a:pt x="24082" y="800"/>
                </a:cubicBezTo>
                <a:close/>
                <a:moveTo>
                  <a:pt x="15889" y="792"/>
                </a:moveTo>
                <a:lnTo>
                  <a:pt x="15676" y="899"/>
                </a:lnTo>
                <a:cubicBezTo>
                  <a:pt x="15665" y="910"/>
                  <a:pt x="15653" y="934"/>
                  <a:pt x="15665" y="958"/>
                </a:cubicBezTo>
                <a:cubicBezTo>
                  <a:pt x="15665" y="970"/>
                  <a:pt x="15676" y="970"/>
                  <a:pt x="15689" y="970"/>
                </a:cubicBezTo>
                <a:lnTo>
                  <a:pt x="15712" y="970"/>
                </a:lnTo>
                <a:lnTo>
                  <a:pt x="15925" y="863"/>
                </a:lnTo>
                <a:cubicBezTo>
                  <a:pt x="15937" y="852"/>
                  <a:pt x="15949" y="828"/>
                  <a:pt x="15937" y="816"/>
                </a:cubicBezTo>
                <a:cubicBezTo>
                  <a:pt x="15925" y="792"/>
                  <a:pt x="15913" y="792"/>
                  <a:pt x="15889" y="792"/>
                </a:cubicBezTo>
                <a:close/>
                <a:moveTo>
                  <a:pt x="24537" y="953"/>
                </a:moveTo>
                <a:cubicBezTo>
                  <a:pt x="24521" y="953"/>
                  <a:pt x="24508" y="964"/>
                  <a:pt x="24508" y="981"/>
                </a:cubicBezTo>
                <a:cubicBezTo>
                  <a:pt x="24495" y="994"/>
                  <a:pt x="24508" y="1017"/>
                  <a:pt x="24531" y="1017"/>
                </a:cubicBezTo>
                <a:cubicBezTo>
                  <a:pt x="24602" y="1052"/>
                  <a:pt x="24673" y="1076"/>
                  <a:pt x="24756" y="1099"/>
                </a:cubicBezTo>
                <a:lnTo>
                  <a:pt x="24768" y="1099"/>
                </a:lnTo>
                <a:cubicBezTo>
                  <a:pt x="24779" y="1099"/>
                  <a:pt x="24792" y="1099"/>
                  <a:pt x="24792" y="1076"/>
                </a:cubicBezTo>
                <a:cubicBezTo>
                  <a:pt x="24803" y="1064"/>
                  <a:pt x="24792" y="1041"/>
                  <a:pt x="24779" y="1041"/>
                </a:cubicBezTo>
                <a:cubicBezTo>
                  <a:pt x="24697" y="1005"/>
                  <a:pt x="24626" y="981"/>
                  <a:pt x="24555" y="958"/>
                </a:cubicBezTo>
                <a:cubicBezTo>
                  <a:pt x="24549" y="955"/>
                  <a:pt x="24542" y="953"/>
                  <a:pt x="24537" y="953"/>
                </a:cubicBezTo>
                <a:close/>
                <a:moveTo>
                  <a:pt x="15482" y="1012"/>
                </a:moveTo>
                <a:cubicBezTo>
                  <a:pt x="15477" y="1012"/>
                  <a:pt x="15471" y="1014"/>
                  <a:pt x="15464" y="1017"/>
                </a:cubicBezTo>
                <a:cubicBezTo>
                  <a:pt x="15393" y="1064"/>
                  <a:pt x="15322" y="1099"/>
                  <a:pt x="15263" y="1147"/>
                </a:cubicBezTo>
                <a:cubicBezTo>
                  <a:pt x="15240" y="1159"/>
                  <a:pt x="15240" y="1170"/>
                  <a:pt x="15251" y="1194"/>
                </a:cubicBezTo>
                <a:cubicBezTo>
                  <a:pt x="15251" y="1206"/>
                  <a:pt x="15263" y="1206"/>
                  <a:pt x="15275" y="1206"/>
                </a:cubicBezTo>
                <a:lnTo>
                  <a:pt x="15298" y="1206"/>
                </a:lnTo>
                <a:cubicBezTo>
                  <a:pt x="15369" y="1159"/>
                  <a:pt x="15429" y="1123"/>
                  <a:pt x="15500" y="1088"/>
                </a:cubicBezTo>
                <a:cubicBezTo>
                  <a:pt x="15523" y="1076"/>
                  <a:pt x="15523" y="1052"/>
                  <a:pt x="15511" y="1029"/>
                </a:cubicBezTo>
                <a:cubicBezTo>
                  <a:pt x="15503" y="1021"/>
                  <a:pt x="15495" y="1012"/>
                  <a:pt x="15482" y="1012"/>
                </a:cubicBezTo>
                <a:close/>
                <a:moveTo>
                  <a:pt x="24984" y="1118"/>
                </a:moveTo>
                <a:cubicBezTo>
                  <a:pt x="24969" y="1118"/>
                  <a:pt x="24957" y="1127"/>
                  <a:pt x="24957" y="1135"/>
                </a:cubicBezTo>
                <a:cubicBezTo>
                  <a:pt x="24945" y="1159"/>
                  <a:pt x="24957" y="1183"/>
                  <a:pt x="24981" y="1183"/>
                </a:cubicBezTo>
                <a:cubicBezTo>
                  <a:pt x="25052" y="1218"/>
                  <a:pt x="25123" y="1241"/>
                  <a:pt x="25193" y="1265"/>
                </a:cubicBezTo>
                <a:cubicBezTo>
                  <a:pt x="25205" y="1277"/>
                  <a:pt x="25205" y="1277"/>
                  <a:pt x="25217" y="1277"/>
                </a:cubicBezTo>
                <a:cubicBezTo>
                  <a:pt x="25228" y="1277"/>
                  <a:pt x="25241" y="1265"/>
                  <a:pt x="25241" y="1254"/>
                </a:cubicBezTo>
                <a:cubicBezTo>
                  <a:pt x="25252" y="1230"/>
                  <a:pt x="25241" y="1206"/>
                  <a:pt x="25228" y="1206"/>
                </a:cubicBezTo>
                <a:cubicBezTo>
                  <a:pt x="25146" y="1170"/>
                  <a:pt x="25075" y="1147"/>
                  <a:pt x="25004" y="1123"/>
                </a:cubicBezTo>
                <a:cubicBezTo>
                  <a:pt x="24997" y="1120"/>
                  <a:pt x="24991" y="1118"/>
                  <a:pt x="24984" y="1118"/>
                </a:cubicBezTo>
                <a:close/>
                <a:moveTo>
                  <a:pt x="25454" y="1289"/>
                </a:moveTo>
                <a:cubicBezTo>
                  <a:pt x="25430" y="1289"/>
                  <a:pt x="25406" y="1289"/>
                  <a:pt x="25406" y="1312"/>
                </a:cubicBezTo>
                <a:cubicBezTo>
                  <a:pt x="25394" y="1336"/>
                  <a:pt x="25406" y="1348"/>
                  <a:pt x="25418" y="1360"/>
                </a:cubicBezTo>
                <a:cubicBezTo>
                  <a:pt x="25501" y="1383"/>
                  <a:pt x="25572" y="1419"/>
                  <a:pt x="25643" y="1443"/>
                </a:cubicBezTo>
                <a:cubicBezTo>
                  <a:pt x="25643" y="1454"/>
                  <a:pt x="25654" y="1454"/>
                  <a:pt x="25654" y="1454"/>
                </a:cubicBezTo>
                <a:cubicBezTo>
                  <a:pt x="25666" y="1454"/>
                  <a:pt x="25690" y="1443"/>
                  <a:pt x="25690" y="1430"/>
                </a:cubicBezTo>
                <a:cubicBezTo>
                  <a:pt x="25701" y="1407"/>
                  <a:pt x="25690" y="1383"/>
                  <a:pt x="25666" y="1383"/>
                </a:cubicBezTo>
                <a:cubicBezTo>
                  <a:pt x="25595" y="1348"/>
                  <a:pt x="25524" y="1325"/>
                  <a:pt x="25454" y="1289"/>
                </a:cubicBezTo>
                <a:close/>
                <a:moveTo>
                  <a:pt x="15086" y="1268"/>
                </a:moveTo>
                <a:cubicBezTo>
                  <a:pt x="15077" y="1268"/>
                  <a:pt x="15068" y="1271"/>
                  <a:pt x="15062" y="1277"/>
                </a:cubicBezTo>
                <a:cubicBezTo>
                  <a:pt x="14991" y="1312"/>
                  <a:pt x="14920" y="1360"/>
                  <a:pt x="14861" y="1407"/>
                </a:cubicBezTo>
                <a:cubicBezTo>
                  <a:pt x="14838" y="1419"/>
                  <a:pt x="14838" y="1443"/>
                  <a:pt x="14849" y="1454"/>
                </a:cubicBezTo>
                <a:cubicBezTo>
                  <a:pt x="14861" y="1466"/>
                  <a:pt x="14873" y="1478"/>
                  <a:pt x="14885" y="1478"/>
                </a:cubicBezTo>
                <a:lnTo>
                  <a:pt x="14896" y="1466"/>
                </a:lnTo>
                <a:cubicBezTo>
                  <a:pt x="14967" y="1419"/>
                  <a:pt x="15027" y="1372"/>
                  <a:pt x="15098" y="1336"/>
                </a:cubicBezTo>
                <a:cubicBezTo>
                  <a:pt x="15109" y="1325"/>
                  <a:pt x="15121" y="1301"/>
                  <a:pt x="15109" y="1277"/>
                </a:cubicBezTo>
                <a:cubicBezTo>
                  <a:pt x="15103" y="1271"/>
                  <a:pt x="15095" y="1268"/>
                  <a:pt x="15086" y="1268"/>
                </a:cubicBezTo>
                <a:close/>
                <a:moveTo>
                  <a:pt x="25878" y="1473"/>
                </a:moveTo>
                <a:cubicBezTo>
                  <a:pt x="25866" y="1473"/>
                  <a:pt x="25852" y="1481"/>
                  <a:pt x="25843" y="1490"/>
                </a:cubicBezTo>
                <a:cubicBezTo>
                  <a:pt x="25832" y="1514"/>
                  <a:pt x="25843" y="1537"/>
                  <a:pt x="25867" y="1537"/>
                </a:cubicBezTo>
                <a:cubicBezTo>
                  <a:pt x="25938" y="1572"/>
                  <a:pt x="26009" y="1596"/>
                  <a:pt x="26080" y="1632"/>
                </a:cubicBezTo>
                <a:lnTo>
                  <a:pt x="26103" y="1632"/>
                </a:lnTo>
                <a:cubicBezTo>
                  <a:pt x="26116" y="1632"/>
                  <a:pt x="26127" y="1632"/>
                  <a:pt x="26127" y="1620"/>
                </a:cubicBezTo>
                <a:cubicBezTo>
                  <a:pt x="26139" y="1596"/>
                  <a:pt x="26127" y="1572"/>
                  <a:pt x="26116" y="1572"/>
                </a:cubicBezTo>
                <a:cubicBezTo>
                  <a:pt x="26045" y="1537"/>
                  <a:pt x="25961" y="1501"/>
                  <a:pt x="25890" y="1478"/>
                </a:cubicBezTo>
                <a:cubicBezTo>
                  <a:pt x="25887" y="1474"/>
                  <a:pt x="25883" y="1473"/>
                  <a:pt x="25878" y="1473"/>
                </a:cubicBezTo>
                <a:close/>
                <a:moveTo>
                  <a:pt x="14688" y="1541"/>
                </a:moveTo>
                <a:cubicBezTo>
                  <a:pt x="14679" y="1541"/>
                  <a:pt x="14669" y="1544"/>
                  <a:pt x="14660" y="1549"/>
                </a:cubicBezTo>
                <a:cubicBezTo>
                  <a:pt x="14601" y="1596"/>
                  <a:pt x="14542" y="1656"/>
                  <a:pt x="14471" y="1703"/>
                </a:cubicBezTo>
                <a:cubicBezTo>
                  <a:pt x="14459" y="1714"/>
                  <a:pt x="14459" y="1738"/>
                  <a:pt x="14471" y="1750"/>
                </a:cubicBezTo>
                <a:cubicBezTo>
                  <a:pt x="14483" y="1761"/>
                  <a:pt x="14483" y="1761"/>
                  <a:pt x="14494" y="1761"/>
                </a:cubicBezTo>
                <a:lnTo>
                  <a:pt x="14518" y="1761"/>
                </a:lnTo>
                <a:cubicBezTo>
                  <a:pt x="14578" y="1703"/>
                  <a:pt x="14648" y="1656"/>
                  <a:pt x="14707" y="1608"/>
                </a:cubicBezTo>
                <a:cubicBezTo>
                  <a:pt x="14719" y="1596"/>
                  <a:pt x="14731" y="1572"/>
                  <a:pt x="14719" y="1561"/>
                </a:cubicBezTo>
                <a:cubicBezTo>
                  <a:pt x="14712" y="1547"/>
                  <a:pt x="14701" y="1541"/>
                  <a:pt x="14688" y="1541"/>
                </a:cubicBezTo>
                <a:close/>
                <a:moveTo>
                  <a:pt x="14317" y="1848"/>
                </a:moveTo>
                <a:cubicBezTo>
                  <a:pt x="14308" y="1848"/>
                  <a:pt x="14299" y="1850"/>
                  <a:pt x="14294" y="1856"/>
                </a:cubicBezTo>
                <a:cubicBezTo>
                  <a:pt x="14234" y="1903"/>
                  <a:pt x="14176" y="1963"/>
                  <a:pt x="14116" y="2022"/>
                </a:cubicBezTo>
                <a:cubicBezTo>
                  <a:pt x="14105" y="2034"/>
                  <a:pt x="14092" y="2057"/>
                  <a:pt x="14116" y="2069"/>
                </a:cubicBezTo>
                <a:cubicBezTo>
                  <a:pt x="14116" y="2081"/>
                  <a:pt x="14128" y="2081"/>
                  <a:pt x="14140" y="2081"/>
                </a:cubicBezTo>
                <a:cubicBezTo>
                  <a:pt x="14152" y="2081"/>
                  <a:pt x="14152" y="2081"/>
                  <a:pt x="14163" y="2069"/>
                </a:cubicBezTo>
                <a:cubicBezTo>
                  <a:pt x="14223" y="2022"/>
                  <a:pt x="14282" y="1963"/>
                  <a:pt x="14341" y="1916"/>
                </a:cubicBezTo>
                <a:cubicBezTo>
                  <a:pt x="14352" y="1892"/>
                  <a:pt x="14352" y="1880"/>
                  <a:pt x="14341" y="1856"/>
                </a:cubicBezTo>
                <a:cubicBezTo>
                  <a:pt x="14335" y="1850"/>
                  <a:pt x="14326" y="1848"/>
                  <a:pt x="14317" y="1848"/>
                </a:cubicBezTo>
                <a:close/>
                <a:moveTo>
                  <a:pt x="13962" y="2179"/>
                </a:moveTo>
                <a:cubicBezTo>
                  <a:pt x="13954" y="2179"/>
                  <a:pt x="13945" y="2181"/>
                  <a:pt x="13939" y="2187"/>
                </a:cubicBezTo>
                <a:lnTo>
                  <a:pt x="13774" y="2353"/>
                </a:lnTo>
                <a:cubicBezTo>
                  <a:pt x="13761" y="2376"/>
                  <a:pt x="13761" y="2400"/>
                  <a:pt x="13774" y="2412"/>
                </a:cubicBezTo>
                <a:lnTo>
                  <a:pt x="13821" y="2412"/>
                </a:lnTo>
                <a:cubicBezTo>
                  <a:pt x="13880" y="2353"/>
                  <a:pt x="13939" y="2294"/>
                  <a:pt x="13986" y="2234"/>
                </a:cubicBezTo>
                <a:cubicBezTo>
                  <a:pt x="14010" y="2223"/>
                  <a:pt x="14010" y="2199"/>
                  <a:pt x="13986" y="2187"/>
                </a:cubicBezTo>
                <a:cubicBezTo>
                  <a:pt x="13980" y="2181"/>
                  <a:pt x="13971" y="2179"/>
                  <a:pt x="13962" y="2179"/>
                </a:cubicBezTo>
                <a:close/>
                <a:moveTo>
                  <a:pt x="13631" y="2521"/>
                </a:moveTo>
                <a:cubicBezTo>
                  <a:pt x="13623" y="2521"/>
                  <a:pt x="13614" y="2524"/>
                  <a:pt x="13608" y="2530"/>
                </a:cubicBezTo>
                <a:cubicBezTo>
                  <a:pt x="13561" y="2589"/>
                  <a:pt x="13501" y="2660"/>
                  <a:pt x="13454" y="2720"/>
                </a:cubicBezTo>
                <a:cubicBezTo>
                  <a:pt x="13443" y="2731"/>
                  <a:pt x="13443" y="2755"/>
                  <a:pt x="13454" y="2767"/>
                </a:cubicBezTo>
                <a:cubicBezTo>
                  <a:pt x="13466" y="2778"/>
                  <a:pt x="13478" y="2778"/>
                  <a:pt x="13478" y="2778"/>
                </a:cubicBezTo>
                <a:cubicBezTo>
                  <a:pt x="13490" y="2778"/>
                  <a:pt x="13501" y="2767"/>
                  <a:pt x="13514" y="2767"/>
                </a:cubicBezTo>
                <a:cubicBezTo>
                  <a:pt x="13561" y="2707"/>
                  <a:pt x="13608" y="2636"/>
                  <a:pt x="13667" y="2578"/>
                </a:cubicBezTo>
                <a:cubicBezTo>
                  <a:pt x="13679" y="2565"/>
                  <a:pt x="13679" y="2542"/>
                  <a:pt x="13655" y="2530"/>
                </a:cubicBezTo>
                <a:cubicBezTo>
                  <a:pt x="13649" y="2524"/>
                  <a:pt x="13640" y="2521"/>
                  <a:pt x="13631" y="2521"/>
                </a:cubicBezTo>
                <a:close/>
                <a:moveTo>
                  <a:pt x="13329" y="2889"/>
                </a:moveTo>
                <a:cubicBezTo>
                  <a:pt x="13318" y="2889"/>
                  <a:pt x="13307" y="2895"/>
                  <a:pt x="13301" y="2909"/>
                </a:cubicBezTo>
                <a:cubicBezTo>
                  <a:pt x="13253" y="2967"/>
                  <a:pt x="13206" y="3027"/>
                  <a:pt x="13159" y="3098"/>
                </a:cubicBezTo>
                <a:cubicBezTo>
                  <a:pt x="13147" y="3109"/>
                  <a:pt x="13147" y="3133"/>
                  <a:pt x="13159" y="3145"/>
                </a:cubicBezTo>
                <a:cubicBezTo>
                  <a:pt x="13170" y="3156"/>
                  <a:pt x="13183" y="3156"/>
                  <a:pt x="13183" y="3156"/>
                </a:cubicBezTo>
                <a:cubicBezTo>
                  <a:pt x="13194" y="3156"/>
                  <a:pt x="13206" y="3145"/>
                  <a:pt x="13218" y="3133"/>
                </a:cubicBezTo>
                <a:cubicBezTo>
                  <a:pt x="13265" y="3074"/>
                  <a:pt x="13312" y="3015"/>
                  <a:pt x="13359" y="2944"/>
                </a:cubicBezTo>
                <a:cubicBezTo>
                  <a:pt x="13372" y="2932"/>
                  <a:pt x="13372" y="2909"/>
                  <a:pt x="13348" y="2896"/>
                </a:cubicBezTo>
                <a:cubicBezTo>
                  <a:pt x="13343" y="2892"/>
                  <a:pt x="13336" y="2889"/>
                  <a:pt x="13329" y="2889"/>
                </a:cubicBezTo>
                <a:close/>
                <a:moveTo>
                  <a:pt x="13040" y="3278"/>
                </a:moveTo>
                <a:cubicBezTo>
                  <a:pt x="13031" y="3278"/>
                  <a:pt x="13023" y="3281"/>
                  <a:pt x="13017" y="3287"/>
                </a:cubicBezTo>
                <a:cubicBezTo>
                  <a:pt x="12970" y="3358"/>
                  <a:pt x="12922" y="3429"/>
                  <a:pt x="12887" y="3487"/>
                </a:cubicBezTo>
                <a:cubicBezTo>
                  <a:pt x="12875" y="3511"/>
                  <a:pt x="12875" y="3535"/>
                  <a:pt x="12899" y="3547"/>
                </a:cubicBezTo>
                <a:lnTo>
                  <a:pt x="12910" y="3547"/>
                </a:lnTo>
                <a:cubicBezTo>
                  <a:pt x="12922" y="3547"/>
                  <a:pt x="12934" y="3547"/>
                  <a:pt x="12946" y="3535"/>
                </a:cubicBezTo>
                <a:cubicBezTo>
                  <a:pt x="12981" y="3464"/>
                  <a:pt x="13028" y="3393"/>
                  <a:pt x="13076" y="3334"/>
                </a:cubicBezTo>
                <a:cubicBezTo>
                  <a:pt x="13088" y="3322"/>
                  <a:pt x="13088" y="3298"/>
                  <a:pt x="13064" y="3287"/>
                </a:cubicBezTo>
                <a:cubicBezTo>
                  <a:pt x="13058" y="3281"/>
                  <a:pt x="13049" y="3278"/>
                  <a:pt x="13040" y="3278"/>
                </a:cubicBezTo>
                <a:close/>
                <a:moveTo>
                  <a:pt x="12804" y="3677"/>
                </a:moveTo>
                <a:cubicBezTo>
                  <a:pt x="12781" y="3677"/>
                  <a:pt x="12768" y="3677"/>
                  <a:pt x="12757" y="3689"/>
                </a:cubicBezTo>
                <a:cubicBezTo>
                  <a:pt x="12710" y="3760"/>
                  <a:pt x="12674" y="3831"/>
                  <a:pt x="12626" y="3902"/>
                </a:cubicBezTo>
                <a:cubicBezTo>
                  <a:pt x="12615" y="3913"/>
                  <a:pt x="12626" y="3937"/>
                  <a:pt x="12639" y="3949"/>
                </a:cubicBezTo>
                <a:cubicBezTo>
                  <a:pt x="12650" y="3949"/>
                  <a:pt x="12650" y="3960"/>
                  <a:pt x="12662" y="3960"/>
                </a:cubicBezTo>
                <a:cubicBezTo>
                  <a:pt x="12674" y="3960"/>
                  <a:pt x="12686" y="3949"/>
                  <a:pt x="12697" y="3937"/>
                </a:cubicBezTo>
                <a:cubicBezTo>
                  <a:pt x="12733" y="3866"/>
                  <a:pt x="12768" y="3795"/>
                  <a:pt x="12816" y="3736"/>
                </a:cubicBezTo>
                <a:cubicBezTo>
                  <a:pt x="12828" y="3713"/>
                  <a:pt x="12816" y="3689"/>
                  <a:pt x="12804" y="3677"/>
                </a:cubicBezTo>
                <a:close/>
                <a:moveTo>
                  <a:pt x="12556" y="4091"/>
                </a:moveTo>
                <a:cubicBezTo>
                  <a:pt x="12544" y="4091"/>
                  <a:pt x="12521" y="4091"/>
                  <a:pt x="12508" y="4114"/>
                </a:cubicBezTo>
                <a:lnTo>
                  <a:pt x="12402" y="4327"/>
                </a:lnTo>
                <a:cubicBezTo>
                  <a:pt x="12390" y="4339"/>
                  <a:pt x="12402" y="4362"/>
                  <a:pt x="12414" y="4375"/>
                </a:cubicBezTo>
                <a:lnTo>
                  <a:pt x="12437" y="4375"/>
                </a:lnTo>
                <a:cubicBezTo>
                  <a:pt x="12450" y="4375"/>
                  <a:pt x="12461" y="4375"/>
                  <a:pt x="12461" y="4351"/>
                </a:cubicBezTo>
                <a:cubicBezTo>
                  <a:pt x="12497" y="4280"/>
                  <a:pt x="12532" y="4220"/>
                  <a:pt x="12579" y="4149"/>
                </a:cubicBezTo>
                <a:cubicBezTo>
                  <a:pt x="12591" y="4126"/>
                  <a:pt x="12579" y="4102"/>
                  <a:pt x="12556" y="4091"/>
                </a:cubicBezTo>
                <a:close/>
                <a:moveTo>
                  <a:pt x="12319" y="4520"/>
                </a:moveTo>
                <a:cubicBezTo>
                  <a:pt x="12310" y="4520"/>
                  <a:pt x="12303" y="4526"/>
                  <a:pt x="12295" y="4540"/>
                </a:cubicBezTo>
                <a:lnTo>
                  <a:pt x="12190" y="4753"/>
                </a:lnTo>
                <a:cubicBezTo>
                  <a:pt x="12190" y="4776"/>
                  <a:pt x="12190" y="4800"/>
                  <a:pt x="12213" y="4800"/>
                </a:cubicBezTo>
                <a:cubicBezTo>
                  <a:pt x="12213" y="4811"/>
                  <a:pt x="12225" y="4811"/>
                  <a:pt x="12225" y="4811"/>
                </a:cubicBezTo>
                <a:cubicBezTo>
                  <a:pt x="12237" y="4811"/>
                  <a:pt x="12248" y="4800"/>
                  <a:pt x="12260" y="4788"/>
                </a:cubicBezTo>
                <a:cubicBezTo>
                  <a:pt x="12295" y="4717"/>
                  <a:pt x="12319" y="4646"/>
                  <a:pt x="12355" y="4575"/>
                </a:cubicBezTo>
                <a:cubicBezTo>
                  <a:pt x="12366" y="4551"/>
                  <a:pt x="12355" y="4528"/>
                  <a:pt x="12343" y="4528"/>
                </a:cubicBezTo>
                <a:cubicBezTo>
                  <a:pt x="12333" y="4523"/>
                  <a:pt x="12325" y="4520"/>
                  <a:pt x="12319" y="4520"/>
                </a:cubicBezTo>
                <a:close/>
                <a:moveTo>
                  <a:pt x="12142" y="4953"/>
                </a:moveTo>
                <a:cubicBezTo>
                  <a:pt x="12130" y="4953"/>
                  <a:pt x="12106" y="4966"/>
                  <a:pt x="12095" y="4977"/>
                </a:cubicBezTo>
                <a:cubicBezTo>
                  <a:pt x="12071" y="5048"/>
                  <a:pt x="12035" y="5131"/>
                  <a:pt x="12012" y="5202"/>
                </a:cubicBezTo>
                <a:cubicBezTo>
                  <a:pt x="12000" y="5213"/>
                  <a:pt x="12012" y="5237"/>
                  <a:pt x="12024" y="5249"/>
                </a:cubicBezTo>
                <a:lnTo>
                  <a:pt x="12035" y="5249"/>
                </a:lnTo>
                <a:cubicBezTo>
                  <a:pt x="12059" y="5249"/>
                  <a:pt x="12071" y="5237"/>
                  <a:pt x="12071" y="5226"/>
                </a:cubicBezTo>
                <a:cubicBezTo>
                  <a:pt x="12106" y="5155"/>
                  <a:pt x="12130" y="5084"/>
                  <a:pt x="12166" y="5001"/>
                </a:cubicBezTo>
                <a:cubicBezTo>
                  <a:pt x="12166" y="4989"/>
                  <a:pt x="12166" y="4966"/>
                  <a:pt x="12142" y="4953"/>
                </a:cubicBezTo>
                <a:close/>
                <a:moveTo>
                  <a:pt x="11964" y="5403"/>
                </a:moveTo>
                <a:cubicBezTo>
                  <a:pt x="11953" y="5403"/>
                  <a:pt x="11929" y="5403"/>
                  <a:pt x="11917" y="5426"/>
                </a:cubicBezTo>
                <a:cubicBezTo>
                  <a:pt x="11894" y="5497"/>
                  <a:pt x="11870" y="5580"/>
                  <a:pt x="11846" y="5651"/>
                </a:cubicBezTo>
                <a:cubicBezTo>
                  <a:pt x="11835" y="5675"/>
                  <a:pt x="11846" y="5686"/>
                  <a:pt x="11859" y="5699"/>
                </a:cubicBezTo>
                <a:lnTo>
                  <a:pt x="11870" y="5699"/>
                </a:lnTo>
                <a:cubicBezTo>
                  <a:pt x="11894" y="5699"/>
                  <a:pt x="11906" y="5686"/>
                  <a:pt x="11906" y="5675"/>
                </a:cubicBezTo>
                <a:cubicBezTo>
                  <a:pt x="11941" y="5604"/>
                  <a:pt x="11964" y="5521"/>
                  <a:pt x="11988" y="5450"/>
                </a:cubicBezTo>
                <a:cubicBezTo>
                  <a:pt x="12000" y="5426"/>
                  <a:pt x="11988" y="5415"/>
                  <a:pt x="11964" y="5403"/>
                </a:cubicBezTo>
                <a:close/>
                <a:moveTo>
                  <a:pt x="11811" y="5852"/>
                </a:moveTo>
                <a:cubicBezTo>
                  <a:pt x="11799" y="5852"/>
                  <a:pt x="11775" y="5864"/>
                  <a:pt x="11764" y="5875"/>
                </a:cubicBezTo>
                <a:cubicBezTo>
                  <a:pt x="11740" y="5959"/>
                  <a:pt x="11717" y="6030"/>
                  <a:pt x="11693" y="6112"/>
                </a:cubicBezTo>
                <a:cubicBezTo>
                  <a:pt x="11693" y="6136"/>
                  <a:pt x="11704" y="6148"/>
                  <a:pt x="11728" y="6159"/>
                </a:cubicBezTo>
                <a:cubicBezTo>
                  <a:pt x="11752" y="6159"/>
                  <a:pt x="11764" y="6148"/>
                  <a:pt x="11764" y="6136"/>
                </a:cubicBezTo>
                <a:cubicBezTo>
                  <a:pt x="11788" y="6053"/>
                  <a:pt x="11811" y="5982"/>
                  <a:pt x="11835" y="5899"/>
                </a:cubicBezTo>
                <a:cubicBezTo>
                  <a:pt x="11846" y="5888"/>
                  <a:pt x="11835" y="5864"/>
                  <a:pt x="11811" y="5852"/>
                </a:cubicBezTo>
                <a:close/>
                <a:moveTo>
                  <a:pt x="11681" y="6313"/>
                </a:moveTo>
                <a:cubicBezTo>
                  <a:pt x="11657" y="6313"/>
                  <a:pt x="11633" y="6325"/>
                  <a:pt x="11633" y="6348"/>
                </a:cubicBezTo>
                <a:cubicBezTo>
                  <a:pt x="11610" y="6419"/>
                  <a:pt x="11598" y="6502"/>
                  <a:pt x="11575" y="6573"/>
                </a:cubicBezTo>
                <a:cubicBezTo>
                  <a:pt x="11575" y="6597"/>
                  <a:pt x="11586" y="6621"/>
                  <a:pt x="11598" y="6621"/>
                </a:cubicBezTo>
                <a:lnTo>
                  <a:pt x="11610" y="6621"/>
                </a:lnTo>
                <a:cubicBezTo>
                  <a:pt x="11622" y="6621"/>
                  <a:pt x="11646" y="6608"/>
                  <a:pt x="11646" y="6597"/>
                </a:cubicBezTo>
                <a:cubicBezTo>
                  <a:pt x="11669" y="6514"/>
                  <a:pt x="11681" y="6443"/>
                  <a:pt x="11704" y="6361"/>
                </a:cubicBezTo>
                <a:cubicBezTo>
                  <a:pt x="11704" y="6348"/>
                  <a:pt x="11693" y="6325"/>
                  <a:pt x="11681" y="6313"/>
                </a:cubicBezTo>
                <a:close/>
                <a:moveTo>
                  <a:pt x="11555" y="6783"/>
                </a:moveTo>
                <a:cubicBezTo>
                  <a:pt x="11543" y="6783"/>
                  <a:pt x="11528" y="6800"/>
                  <a:pt x="11528" y="6810"/>
                </a:cubicBezTo>
                <a:cubicBezTo>
                  <a:pt x="11504" y="6892"/>
                  <a:pt x="11492" y="6975"/>
                  <a:pt x="11480" y="7046"/>
                </a:cubicBezTo>
                <a:cubicBezTo>
                  <a:pt x="11468" y="7070"/>
                  <a:pt x="11480" y="7081"/>
                  <a:pt x="11504" y="7094"/>
                </a:cubicBezTo>
                <a:lnTo>
                  <a:pt x="11515" y="7094"/>
                </a:lnTo>
                <a:cubicBezTo>
                  <a:pt x="11528" y="7094"/>
                  <a:pt x="11539" y="7081"/>
                  <a:pt x="11551" y="7058"/>
                </a:cubicBezTo>
                <a:cubicBezTo>
                  <a:pt x="11563" y="6987"/>
                  <a:pt x="11575" y="6904"/>
                  <a:pt x="11598" y="6821"/>
                </a:cubicBezTo>
                <a:cubicBezTo>
                  <a:pt x="11598" y="6810"/>
                  <a:pt x="11586" y="6786"/>
                  <a:pt x="11563" y="6786"/>
                </a:cubicBezTo>
                <a:cubicBezTo>
                  <a:pt x="11560" y="6784"/>
                  <a:pt x="11558" y="6783"/>
                  <a:pt x="11555" y="6783"/>
                </a:cubicBezTo>
                <a:close/>
                <a:moveTo>
                  <a:pt x="11457" y="7254"/>
                </a:moveTo>
                <a:cubicBezTo>
                  <a:pt x="11446" y="7254"/>
                  <a:pt x="11433" y="7265"/>
                  <a:pt x="11433" y="7283"/>
                </a:cubicBezTo>
                <a:cubicBezTo>
                  <a:pt x="11421" y="7365"/>
                  <a:pt x="11409" y="7448"/>
                  <a:pt x="11397" y="7519"/>
                </a:cubicBezTo>
                <a:cubicBezTo>
                  <a:pt x="11397" y="7543"/>
                  <a:pt x="11409" y="7554"/>
                  <a:pt x="11421" y="7566"/>
                </a:cubicBezTo>
                <a:lnTo>
                  <a:pt x="11433" y="7566"/>
                </a:lnTo>
                <a:cubicBezTo>
                  <a:pt x="11444" y="7566"/>
                  <a:pt x="11468" y="7554"/>
                  <a:pt x="11468" y="7530"/>
                </a:cubicBezTo>
                <a:cubicBezTo>
                  <a:pt x="11480" y="7460"/>
                  <a:pt x="11492" y="7377"/>
                  <a:pt x="11504" y="7294"/>
                </a:cubicBezTo>
                <a:cubicBezTo>
                  <a:pt x="11504" y="7270"/>
                  <a:pt x="11492" y="7259"/>
                  <a:pt x="11468" y="7259"/>
                </a:cubicBezTo>
                <a:cubicBezTo>
                  <a:pt x="11465" y="7256"/>
                  <a:pt x="11461" y="7254"/>
                  <a:pt x="11457" y="7254"/>
                </a:cubicBezTo>
                <a:close/>
                <a:moveTo>
                  <a:pt x="11409" y="7732"/>
                </a:moveTo>
                <a:cubicBezTo>
                  <a:pt x="11386" y="7732"/>
                  <a:pt x="11373" y="7743"/>
                  <a:pt x="11362" y="7756"/>
                </a:cubicBezTo>
                <a:cubicBezTo>
                  <a:pt x="11362" y="7838"/>
                  <a:pt x="11350" y="7921"/>
                  <a:pt x="11338" y="8003"/>
                </a:cubicBezTo>
                <a:cubicBezTo>
                  <a:pt x="11338" y="8016"/>
                  <a:pt x="11350" y="8039"/>
                  <a:pt x="11373" y="8039"/>
                </a:cubicBezTo>
                <a:cubicBezTo>
                  <a:pt x="11397" y="8039"/>
                  <a:pt x="11409" y="8027"/>
                  <a:pt x="11409" y="8003"/>
                </a:cubicBezTo>
                <a:cubicBezTo>
                  <a:pt x="11421" y="7932"/>
                  <a:pt x="11433" y="7850"/>
                  <a:pt x="11433" y="7767"/>
                </a:cubicBezTo>
                <a:cubicBezTo>
                  <a:pt x="11444" y="7743"/>
                  <a:pt x="11421" y="7732"/>
                  <a:pt x="11409" y="7732"/>
                </a:cubicBezTo>
                <a:close/>
                <a:moveTo>
                  <a:pt x="9612" y="8158"/>
                </a:moveTo>
                <a:cubicBezTo>
                  <a:pt x="9589" y="8169"/>
                  <a:pt x="9576" y="8181"/>
                  <a:pt x="9576" y="8205"/>
                </a:cubicBezTo>
                <a:cubicBezTo>
                  <a:pt x="9576" y="8216"/>
                  <a:pt x="9589" y="8240"/>
                  <a:pt x="9612" y="8240"/>
                </a:cubicBezTo>
                <a:cubicBezTo>
                  <a:pt x="9695" y="8228"/>
                  <a:pt x="9766" y="8228"/>
                  <a:pt x="9849" y="8228"/>
                </a:cubicBezTo>
                <a:cubicBezTo>
                  <a:pt x="9872" y="8228"/>
                  <a:pt x="9884" y="8216"/>
                  <a:pt x="9884" y="8193"/>
                </a:cubicBezTo>
                <a:cubicBezTo>
                  <a:pt x="9884" y="8169"/>
                  <a:pt x="9872" y="8158"/>
                  <a:pt x="9849" y="8158"/>
                </a:cubicBezTo>
                <a:close/>
                <a:moveTo>
                  <a:pt x="10085" y="8158"/>
                </a:moveTo>
                <a:cubicBezTo>
                  <a:pt x="10073" y="8158"/>
                  <a:pt x="10049" y="8169"/>
                  <a:pt x="10049" y="8193"/>
                </a:cubicBezTo>
                <a:cubicBezTo>
                  <a:pt x="10049" y="8216"/>
                  <a:pt x="10062" y="8228"/>
                  <a:pt x="10085" y="8228"/>
                </a:cubicBezTo>
                <a:cubicBezTo>
                  <a:pt x="10168" y="8240"/>
                  <a:pt x="10251" y="8240"/>
                  <a:pt x="10322" y="8240"/>
                </a:cubicBezTo>
                <a:lnTo>
                  <a:pt x="10322" y="8252"/>
                </a:lnTo>
                <a:cubicBezTo>
                  <a:pt x="10345" y="8252"/>
                  <a:pt x="10357" y="8228"/>
                  <a:pt x="10357" y="8216"/>
                </a:cubicBezTo>
                <a:cubicBezTo>
                  <a:pt x="10369" y="8193"/>
                  <a:pt x="10345" y="8181"/>
                  <a:pt x="10333" y="8169"/>
                </a:cubicBezTo>
                <a:cubicBezTo>
                  <a:pt x="10251" y="8169"/>
                  <a:pt x="10168" y="8158"/>
                  <a:pt x="10085" y="8158"/>
                </a:cubicBezTo>
                <a:close/>
                <a:moveTo>
                  <a:pt x="9364" y="8181"/>
                </a:moveTo>
                <a:cubicBezTo>
                  <a:pt x="9281" y="8181"/>
                  <a:pt x="9210" y="8193"/>
                  <a:pt x="9127" y="8205"/>
                </a:cubicBezTo>
                <a:cubicBezTo>
                  <a:pt x="9104" y="8205"/>
                  <a:pt x="9092" y="8228"/>
                  <a:pt x="9092" y="8240"/>
                </a:cubicBezTo>
                <a:cubicBezTo>
                  <a:pt x="9092" y="8263"/>
                  <a:pt x="9116" y="8276"/>
                  <a:pt x="9127" y="8276"/>
                </a:cubicBezTo>
                <a:lnTo>
                  <a:pt x="9140" y="8276"/>
                </a:lnTo>
                <a:cubicBezTo>
                  <a:pt x="9210" y="8263"/>
                  <a:pt x="9293" y="8252"/>
                  <a:pt x="9376" y="8252"/>
                </a:cubicBezTo>
                <a:cubicBezTo>
                  <a:pt x="9387" y="8252"/>
                  <a:pt x="9411" y="8228"/>
                  <a:pt x="9400" y="8216"/>
                </a:cubicBezTo>
                <a:cubicBezTo>
                  <a:pt x="9400" y="8193"/>
                  <a:pt x="9387" y="8181"/>
                  <a:pt x="9364" y="8181"/>
                </a:cubicBezTo>
                <a:close/>
                <a:moveTo>
                  <a:pt x="10557" y="8201"/>
                </a:moveTo>
                <a:cubicBezTo>
                  <a:pt x="10542" y="8201"/>
                  <a:pt x="10534" y="8219"/>
                  <a:pt x="10534" y="8228"/>
                </a:cubicBezTo>
                <a:cubicBezTo>
                  <a:pt x="10522" y="8252"/>
                  <a:pt x="10546" y="8263"/>
                  <a:pt x="10558" y="8276"/>
                </a:cubicBezTo>
                <a:cubicBezTo>
                  <a:pt x="10640" y="8276"/>
                  <a:pt x="10724" y="8287"/>
                  <a:pt x="10795" y="8311"/>
                </a:cubicBezTo>
                <a:lnTo>
                  <a:pt x="10806" y="8311"/>
                </a:lnTo>
                <a:cubicBezTo>
                  <a:pt x="10818" y="8311"/>
                  <a:pt x="10830" y="8299"/>
                  <a:pt x="10842" y="8276"/>
                </a:cubicBezTo>
                <a:cubicBezTo>
                  <a:pt x="10842" y="8252"/>
                  <a:pt x="10830" y="8240"/>
                  <a:pt x="10806" y="8240"/>
                </a:cubicBezTo>
                <a:cubicBezTo>
                  <a:pt x="10735" y="8216"/>
                  <a:pt x="10653" y="8205"/>
                  <a:pt x="10569" y="8205"/>
                </a:cubicBezTo>
                <a:cubicBezTo>
                  <a:pt x="10565" y="8202"/>
                  <a:pt x="10561" y="8201"/>
                  <a:pt x="10557" y="8201"/>
                </a:cubicBezTo>
                <a:close/>
                <a:moveTo>
                  <a:pt x="8891" y="8240"/>
                </a:moveTo>
                <a:cubicBezTo>
                  <a:pt x="8809" y="8252"/>
                  <a:pt x="8725" y="8263"/>
                  <a:pt x="8654" y="8276"/>
                </a:cubicBezTo>
                <a:cubicBezTo>
                  <a:pt x="8631" y="8287"/>
                  <a:pt x="8619" y="8299"/>
                  <a:pt x="8619" y="8323"/>
                </a:cubicBezTo>
                <a:cubicBezTo>
                  <a:pt x="8631" y="8334"/>
                  <a:pt x="8643" y="8347"/>
                  <a:pt x="8654" y="8347"/>
                </a:cubicBezTo>
                <a:lnTo>
                  <a:pt x="8667" y="8347"/>
                </a:lnTo>
                <a:cubicBezTo>
                  <a:pt x="8738" y="8334"/>
                  <a:pt x="8820" y="8323"/>
                  <a:pt x="8903" y="8311"/>
                </a:cubicBezTo>
                <a:cubicBezTo>
                  <a:pt x="8914" y="8311"/>
                  <a:pt x="8938" y="8287"/>
                  <a:pt x="8927" y="8263"/>
                </a:cubicBezTo>
                <a:cubicBezTo>
                  <a:pt x="8927" y="8252"/>
                  <a:pt x="8903" y="8240"/>
                  <a:pt x="8891" y="8240"/>
                </a:cubicBezTo>
                <a:close/>
                <a:moveTo>
                  <a:pt x="11031" y="8283"/>
                </a:moveTo>
                <a:cubicBezTo>
                  <a:pt x="11020" y="8283"/>
                  <a:pt x="11007" y="8293"/>
                  <a:pt x="11007" y="8311"/>
                </a:cubicBezTo>
                <a:cubicBezTo>
                  <a:pt x="10995" y="8334"/>
                  <a:pt x="11007" y="8347"/>
                  <a:pt x="11031" y="8347"/>
                </a:cubicBezTo>
                <a:lnTo>
                  <a:pt x="11090" y="8370"/>
                </a:lnTo>
                <a:cubicBezTo>
                  <a:pt x="11149" y="8382"/>
                  <a:pt x="11208" y="8394"/>
                  <a:pt x="11255" y="8405"/>
                </a:cubicBezTo>
                <a:lnTo>
                  <a:pt x="11267" y="8405"/>
                </a:lnTo>
                <a:cubicBezTo>
                  <a:pt x="11291" y="8405"/>
                  <a:pt x="11302" y="8394"/>
                  <a:pt x="11302" y="8382"/>
                </a:cubicBezTo>
                <a:cubicBezTo>
                  <a:pt x="11315" y="8370"/>
                  <a:pt x="11302" y="8347"/>
                  <a:pt x="11279" y="8334"/>
                </a:cubicBezTo>
                <a:lnTo>
                  <a:pt x="11102" y="8299"/>
                </a:lnTo>
                <a:lnTo>
                  <a:pt x="11042" y="8287"/>
                </a:lnTo>
                <a:cubicBezTo>
                  <a:pt x="11039" y="8284"/>
                  <a:pt x="11035" y="8283"/>
                  <a:pt x="11031" y="8283"/>
                </a:cubicBezTo>
                <a:close/>
                <a:moveTo>
                  <a:pt x="8429" y="8330"/>
                </a:moveTo>
                <a:cubicBezTo>
                  <a:pt x="8425" y="8330"/>
                  <a:pt x="8421" y="8331"/>
                  <a:pt x="8418" y="8334"/>
                </a:cubicBezTo>
                <a:cubicBezTo>
                  <a:pt x="8336" y="8347"/>
                  <a:pt x="8265" y="8370"/>
                  <a:pt x="8181" y="8382"/>
                </a:cubicBezTo>
                <a:cubicBezTo>
                  <a:pt x="8158" y="8394"/>
                  <a:pt x="8146" y="8405"/>
                  <a:pt x="8158" y="8429"/>
                </a:cubicBezTo>
                <a:cubicBezTo>
                  <a:pt x="8158" y="8441"/>
                  <a:pt x="8170" y="8453"/>
                  <a:pt x="8194" y="8453"/>
                </a:cubicBezTo>
                <a:lnTo>
                  <a:pt x="8205" y="8453"/>
                </a:lnTo>
                <a:cubicBezTo>
                  <a:pt x="8276" y="8441"/>
                  <a:pt x="8359" y="8418"/>
                  <a:pt x="8430" y="8394"/>
                </a:cubicBezTo>
                <a:cubicBezTo>
                  <a:pt x="8454" y="8394"/>
                  <a:pt x="8465" y="8370"/>
                  <a:pt x="8454" y="8358"/>
                </a:cubicBezTo>
                <a:cubicBezTo>
                  <a:pt x="8454" y="8341"/>
                  <a:pt x="8441" y="8330"/>
                  <a:pt x="8429" y="8330"/>
                </a:cubicBezTo>
                <a:close/>
                <a:moveTo>
                  <a:pt x="11362" y="8205"/>
                </a:moveTo>
                <a:cubicBezTo>
                  <a:pt x="11338" y="8205"/>
                  <a:pt x="11326" y="8216"/>
                  <a:pt x="11326" y="8240"/>
                </a:cubicBezTo>
                <a:cubicBezTo>
                  <a:pt x="11315" y="8323"/>
                  <a:pt x="11315" y="8405"/>
                  <a:pt x="11315" y="8476"/>
                </a:cubicBezTo>
                <a:cubicBezTo>
                  <a:pt x="11315" y="8500"/>
                  <a:pt x="11326" y="8512"/>
                  <a:pt x="11350" y="8524"/>
                </a:cubicBezTo>
                <a:cubicBezTo>
                  <a:pt x="11362" y="8524"/>
                  <a:pt x="11386" y="8500"/>
                  <a:pt x="11386" y="8489"/>
                </a:cubicBezTo>
                <a:cubicBezTo>
                  <a:pt x="11386" y="8405"/>
                  <a:pt x="11386" y="8323"/>
                  <a:pt x="11397" y="8240"/>
                </a:cubicBezTo>
                <a:cubicBezTo>
                  <a:pt x="11397" y="8228"/>
                  <a:pt x="11386" y="8205"/>
                  <a:pt x="11362" y="8205"/>
                </a:cubicBezTo>
                <a:close/>
                <a:moveTo>
                  <a:pt x="11497" y="8401"/>
                </a:moveTo>
                <a:cubicBezTo>
                  <a:pt x="11481" y="8401"/>
                  <a:pt x="11468" y="8412"/>
                  <a:pt x="11468" y="8429"/>
                </a:cubicBezTo>
                <a:cubicBezTo>
                  <a:pt x="11457" y="8453"/>
                  <a:pt x="11468" y="8465"/>
                  <a:pt x="11492" y="8476"/>
                </a:cubicBezTo>
                <a:cubicBezTo>
                  <a:pt x="11563" y="8500"/>
                  <a:pt x="11646" y="8524"/>
                  <a:pt x="11717" y="8547"/>
                </a:cubicBezTo>
                <a:lnTo>
                  <a:pt x="11728" y="8547"/>
                </a:lnTo>
                <a:cubicBezTo>
                  <a:pt x="11740" y="8547"/>
                  <a:pt x="11752" y="8536"/>
                  <a:pt x="11764" y="8524"/>
                </a:cubicBezTo>
                <a:cubicBezTo>
                  <a:pt x="11764" y="8512"/>
                  <a:pt x="11764" y="8489"/>
                  <a:pt x="11740" y="8476"/>
                </a:cubicBezTo>
                <a:cubicBezTo>
                  <a:pt x="11669" y="8453"/>
                  <a:pt x="11586" y="8429"/>
                  <a:pt x="11515" y="8405"/>
                </a:cubicBezTo>
                <a:cubicBezTo>
                  <a:pt x="11509" y="8402"/>
                  <a:pt x="11503" y="8401"/>
                  <a:pt x="11497" y="8401"/>
                </a:cubicBezTo>
                <a:close/>
                <a:moveTo>
                  <a:pt x="7963" y="8448"/>
                </a:moveTo>
                <a:cubicBezTo>
                  <a:pt x="7958" y="8448"/>
                  <a:pt x="7951" y="8450"/>
                  <a:pt x="7945" y="8453"/>
                </a:cubicBezTo>
                <a:cubicBezTo>
                  <a:pt x="7874" y="8476"/>
                  <a:pt x="7792" y="8500"/>
                  <a:pt x="7721" y="8524"/>
                </a:cubicBezTo>
                <a:cubicBezTo>
                  <a:pt x="7697" y="8524"/>
                  <a:pt x="7685" y="8547"/>
                  <a:pt x="7697" y="8571"/>
                </a:cubicBezTo>
                <a:cubicBezTo>
                  <a:pt x="7697" y="8583"/>
                  <a:pt x="7721" y="8594"/>
                  <a:pt x="7732" y="8594"/>
                </a:cubicBezTo>
                <a:lnTo>
                  <a:pt x="7745" y="8594"/>
                </a:lnTo>
                <a:cubicBezTo>
                  <a:pt x="7815" y="8559"/>
                  <a:pt x="7898" y="8536"/>
                  <a:pt x="7969" y="8524"/>
                </a:cubicBezTo>
                <a:cubicBezTo>
                  <a:pt x="7992" y="8512"/>
                  <a:pt x="8005" y="8489"/>
                  <a:pt x="7992" y="8476"/>
                </a:cubicBezTo>
                <a:cubicBezTo>
                  <a:pt x="7992" y="8459"/>
                  <a:pt x="7980" y="8448"/>
                  <a:pt x="7963" y="8448"/>
                </a:cubicBezTo>
                <a:close/>
                <a:moveTo>
                  <a:pt x="11947" y="8566"/>
                </a:moveTo>
                <a:cubicBezTo>
                  <a:pt x="11934" y="8566"/>
                  <a:pt x="11926" y="8574"/>
                  <a:pt x="11917" y="8583"/>
                </a:cubicBezTo>
                <a:cubicBezTo>
                  <a:pt x="11906" y="8607"/>
                  <a:pt x="11917" y="8630"/>
                  <a:pt x="11941" y="8630"/>
                </a:cubicBezTo>
                <a:cubicBezTo>
                  <a:pt x="12012" y="8665"/>
                  <a:pt x="12083" y="8689"/>
                  <a:pt x="12154" y="8725"/>
                </a:cubicBezTo>
                <a:lnTo>
                  <a:pt x="12166" y="8725"/>
                </a:lnTo>
                <a:cubicBezTo>
                  <a:pt x="12190" y="8725"/>
                  <a:pt x="12201" y="8725"/>
                  <a:pt x="12201" y="8713"/>
                </a:cubicBezTo>
                <a:cubicBezTo>
                  <a:pt x="12213" y="8689"/>
                  <a:pt x="12201" y="8665"/>
                  <a:pt x="12190" y="8665"/>
                </a:cubicBezTo>
                <a:cubicBezTo>
                  <a:pt x="12119" y="8630"/>
                  <a:pt x="12035" y="8594"/>
                  <a:pt x="11964" y="8571"/>
                </a:cubicBezTo>
                <a:cubicBezTo>
                  <a:pt x="11958" y="8568"/>
                  <a:pt x="11952" y="8566"/>
                  <a:pt x="11947" y="8566"/>
                </a:cubicBezTo>
                <a:close/>
                <a:moveTo>
                  <a:pt x="7496" y="8594"/>
                </a:moveTo>
                <a:cubicBezTo>
                  <a:pt x="7414" y="8618"/>
                  <a:pt x="7343" y="8654"/>
                  <a:pt x="7272" y="8678"/>
                </a:cubicBezTo>
                <a:cubicBezTo>
                  <a:pt x="7248" y="8689"/>
                  <a:pt x="7236" y="8701"/>
                  <a:pt x="7248" y="8725"/>
                </a:cubicBezTo>
                <a:cubicBezTo>
                  <a:pt x="7248" y="8736"/>
                  <a:pt x="7259" y="8749"/>
                  <a:pt x="7283" y="8749"/>
                </a:cubicBezTo>
                <a:lnTo>
                  <a:pt x="7295" y="8749"/>
                </a:lnTo>
                <a:cubicBezTo>
                  <a:pt x="7366" y="8713"/>
                  <a:pt x="7437" y="8689"/>
                  <a:pt x="7519" y="8665"/>
                </a:cubicBezTo>
                <a:cubicBezTo>
                  <a:pt x="7532" y="8654"/>
                  <a:pt x="7543" y="8642"/>
                  <a:pt x="7543" y="8618"/>
                </a:cubicBezTo>
                <a:cubicBezTo>
                  <a:pt x="7532" y="8594"/>
                  <a:pt x="7508" y="8594"/>
                  <a:pt x="7496" y="8594"/>
                </a:cubicBezTo>
                <a:close/>
                <a:moveTo>
                  <a:pt x="7060" y="8767"/>
                </a:moveTo>
                <a:cubicBezTo>
                  <a:pt x="7055" y="8767"/>
                  <a:pt x="7050" y="8769"/>
                  <a:pt x="7047" y="8772"/>
                </a:cubicBezTo>
                <a:cubicBezTo>
                  <a:pt x="6964" y="8796"/>
                  <a:pt x="6893" y="8831"/>
                  <a:pt x="6822" y="8855"/>
                </a:cubicBezTo>
                <a:cubicBezTo>
                  <a:pt x="6799" y="8867"/>
                  <a:pt x="6799" y="8890"/>
                  <a:pt x="6799" y="8902"/>
                </a:cubicBezTo>
                <a:cubicBezTo>
                  <a:pt x="6810" y="8914"/>
                  <a:pt x="6822" y="8925"/>
                  <a:pt x="6834" y="8925"/>
                </a:cubicBezTo>
                <a:lnTo>
                  <a:pt x="6846" y="8925"/>
                </a:lnTo>
                <a:cubicBezTo>
                  <a:pt x="6917" y="8890"/>
                  <a:pt x="6999" y="8867"/>
                  <a:pt x="7070" y="8831"/>
                </a:cubicBezTo>
                <a:cubicBezTo>
                  <a:pt x="7083" y="8831"/>
                  <a:pt x="7094" y="8807"/>
                  <a:pt x="7094" y="8784"/>
                </a:cubicBezTo>
                <a:cubicBezTo>
                  <a:pt x="7086" y="8776"/>
                  <a:pt x="7072" y="8767"/>
                  <a:pt x="7060" y="8767"/>
                </a:cubicBezTo>
                <a:close/>
                <a:moveTo>
                  <a:pt x="12384" y="8767"/>
                </a:moveTo>
                <a:cubicBezTo>
                  <a:pt x="12371" y="8767"/>
                  <a:pt x="12363" y="8776"/>
                  <a:pt x="12355" y="8784"/>
                </a:cubicBezTo>
                <a:cubicBezTo>
                  <a:pt x="12343" y="8807"/>
                  <a:pt x="12355" y="8820"/>
                  <a:pt x="12366" y="8831"/>
                </a:cubicBezTo>
                <a:cubicBezTo>
                  <a:pt x="12437" y="8878"/>
                  <a:pt x="12508" y="8914"/>
                  <a:pt x="12568" y="8961"/>
                </a:cubicBezTo>
                <a:lnTo>
                  <a:pt x="12591" y="8961"/>
                </a:lnTo>
                <a:cubicBezTo>
                  <a:pt x="12603" y="8961"/>
                  <a:pt x="12615" y="8961"/>
                  <a:pt x="12615" y="8949"/>
                </a:cubicBezTo>
                <a:cubicBezTo>
                  <a:pt x="12626" y="8925"/>
                  <a:pt x="12626" y="8902"/>
                  <a:pt x="12615" y="8890"/>
                </a:cubicBezTo>
                <a:cubicBezTo>
                  <a:pt x="12544" y="8855"/>
                  <a:pt x="12473" y="8807"/>
                  <a:pt x="12402" y="8772"/>
                </a:cubicBezTo>
                <a:cubicBezTo>
                  <a:pt x="12395" y="8769"/>
                  <a:pt x="12389" y="8767"/>
                  <a:pt x="12384" y="8767"/>
                </a:cubicBezTo>
                <a:close/>
                <a:moveTo>
                  <a:pt x="11338" y="8689"/>
                </a:moveTo>
                <a:cubicBezTo>
                  <a:pt x="11326" y="8689"/>
                  <a:pt x="11302" y="8701"/>
                  <a:pt x="11302" y="8725"/>
                </a:cubicBezTo>
                <a:lnTo>
                  <a:pt x="11302" y="8749"/>
                </a:lnTo>
                <a:cubicBezTo>
                  <a:pt x="11302" y="8820"/>
                  <a:pt x="11302" y="8890"/>
                  <a:pt x="11315" y="8961"/>
                </a:cubicBezTo>
                <a:cubicBezTo>
                  <a:pt x="11315" y="8985"/>
                  <a:pt x="11326" y="8996"/>
                  <a:pt x="11350" y="8996"/>
                </a:cubicBezTo>
                <a:cubicBezTo>
                  <a:pt x="11362" y="8996"/>
                  <a:pt x="11386" y="8985"/>
                  <a:pt x="11386" y="8961"/>
                </a:cubicBezTo>
                <a:cubicBezTo>
                  <a:pt x="11373" y="8890"/>
                  <a:pt x="11373" y="8820"/>
                  <a:pt x="11373" y="8749"/>
                </a:cubicBezTo>
                <a:lnTo>
                  <a:pt x="11373" y="8725"/>
                </a:lnTo>
                <a:cubicBezTo>
                  <a:pt x="11373" y="8701"/>
                  <a:pt x="11362" y="8689"/>
                  <a:pt x="11338" y="8689"/>
                </a:cubicBezTo>
                <a:close/>
                <a:moveTo>
                  <a:pt x="6618" y="8956"/>
                </a:moveTo>
                <a:cubicBezTo>
                  <a:pt x="6611" y="8956"/>
                  <a:pt x="6604" y="8958"/>
                  <a:pt x="6597" y="8961"/>
                </a:cubicBezTo>
                <a:cubicBezTo>
                  <a:pt x="6526" y="8985"/>
                  <a:pt x="6456" y="9020"/>
                  <a:pt x="6385" y="9056"/>
                </a:cubicBezTo>
                <a:cubicBezTo>
                  <a:pt x="6361" y="9067"/>
                  <a:pt x="6361" y="9091"/>
                  <a:pt x="6361" y="9103"/>
                </a:cubicBezTo>
                <a:cubicBezTo>
                  <a:pt x="6373" y="9115"/>
                  <a:pt x="6385" y="9127"/>
                  <a:pt x="6397" y="9127"/>
                </a:cubicBezTo>
                <a:lnTo>
                  <a:pt x="6408" y="9127"/>
                </a:lnTo>
                <a:cubicBezTo>
                  <a:pt x="6479" y="9091"/>
                  <a:pt x="6562" y="9056"/>
                  <a:pt x="6633" y="9020"/>
                </a:cubicBezTo>
                <a:cubicBezTo>
                  <a:pt x="6645" y="9009"/>
                  <a:pt x="6657" y="8996"/>
                  <a:pt x="6645" y="8973"/>
                </a:cubicBezTo>
                <a:cubicBezTo>
                  <a:pt x="6645" y="8965"/>
                  <a:pt x="6633" y="8956"/>
                  <a:pt x="6618" y="8956"/>
                </a:cubicBezTo>
                <a:close/>
                <a:moveTo>
                  <a:pt x="12791" y="9027"/>
                </a:moveTo>
                <a:cubicBezTo>
                  <a:pt x="12779" y="9027"/>
                  <a:pt x="12765" y="9036"/>
                  <a:pt x="12757" y="9044"/>
                </a:cubicBezTo>
                <a:cubicBezTo>
                  <a:pt x="12745" y="9056"/>
                  <a:pt x="12745" y="9080"/>
                  <a:pt x="12757" y="9091"/>
                </a:cubicBezTo>
                <a:cubicBezTo>
                  <a:pt x="12828" y="9138"/>
                  <a:pt x="12887" y="9198"/>
                  <a:pt x="12946" y="9245"/>
                </a:cubicBezTo>
                <a:cubicBezTo>
                  <a:pt x="12946" y="9256"/>
                  <a:pt x="12957" y="9256"/>
                  <a:pt x="12970" y="9256"/>
                </a:cubicBezTo>
                <a:cubicBezTo>
                  <a:pt x="12970" y="9256"/>
                  <a:pt x="12981" y="9256"/>
                  <a:pt x="12993" y="9245"/>
                </a:cubicBezTo>
                <a:cubicBezTo>
                  <a:pt x="13005" y="9233"/>
                  <a:pt x="13005" y="9209"/>
                  <a:pt x="12993" y="9198"/>
                </a:cubicBezTo>
                <a:cubicBezTo>
                  <a:pt x="12934" y="9138"/>
                  <a:pt x="12875" y="9091"/>
                  <a:pt x="12804" y="9032"/>
                </a:cubicBezTo>
                <a:cubicBezTo>
                  <a:pt x="12801" y="9029"/>
                  <a:pt x="12796" y="9027"/>
                  <a:pt x="12791" y="9027"/>
                </a:cubicBezTo>
                <a:close/>
                <a:moveTo>
                  <a:pt x="6184" y="9157"/>
                </a:moveTo>
                <a:cubicBezTo>
                  <a:pt x="6179" y="9157"/>
                  <a:pt x="6175" y="9159"/>
                  <a:pt x="6172" y="9162"/>
                </a:cubicBezTo>
                <a:cubicBezTo>
                  <a:pt x="6090" y="9198"/>
                  <a:pt x="6019" y="9233"/>
                  <a:pt x="5948" y="9269"/>
                </a:cubicBezTo>
                <a:cubicBezTo>
                  <a:pt x="5935" y="9280"/>
                  <a:pt x="5924" y="9304"/>
                  <a:pt x="5935" y="9327"/>
                </a:cubicBezTo>
                <a:cubicBezTo>
                  <a:pt x="5948" y="9340"/>
                  <a:pt x="5959" y="9340"/>
                  <a:pt x="5971" y="9340"/>
                </a:cubicBezTo>
                <a:lnTo>
                  <a:pt x="5983" y="9340"/>
                </a:lnTo>
                <a:lnTo>
                  <a:pt x="6195" y="9233"/>
                </a:lnTo>
                <a:cubicBezTo>
                  <a:pt x="6219" y="9221"/>
                  <a:pt x="6219" y="9198"/>
                  <a:pt x="6219" y="9186"/>
                </a:cubicBezTo>
                <a:cubicBezTo>
                  <a:pt x="6211" y="9168"/>
                  <a:pt x="6196" y="9157"/>
                  <a:pt x="6184" y="9157"/>
                </a:cubicBezTo>
                <a:close/>
                <a:moveTo>
                  <a:pt x="11350" y="9162"/>
                </a:moveTo>
                <a:cubicBezTo>
                  <a:pt x="11338" y="9162"/>
                  <a:pt x="11315" y="9186"/>
                  <a:pt x="11326" y="9198"/>
                </a:cubicBezTo>
                <a:cubicBezTo>
                  <a:pt x="11326" y="9280"/>
                  <a:pt x="11338" y="9363"/>
                  <a:pt x="11338" y="9446"/>
                </a:cubicBezTo>
                <a:cubicBezTo>
                  <a:pt x="11350" y="9458"/>
                  <a:pt x="11362" y="9469"/>
                  <a:pt x="11373" y="9469"/>
                </a:cubicBezTo>
                <a:lnTo>
                  <a:pt x="11386" y="9469"/>
                </a:lnTo>
                <a:cubicBezTo>
                  <a:pt x="11397" y="9469"/>
                  <a:pt x="11421" y="9458"/>
                  <a:pt x="11409" y="9434"/>
                </a:cubicBezTo>
                <a:cubicBezTo>
                  <a:pt x="11409" y="9363"/>
                  <a:pt x="11397" y="9280"/>
                  <a:pt x="11397" y="9198"/>
                </a:cubicBezTo>
                <a:cubicBezTo>
                  <a:pt x="11397" y="9174"/>
                  <a:pt x="11373" y="9162"/>
                  <a:pt x="11350" y="9162"/>
                </a:cubicBezTo>
                <a:close/>
                <a:moveTo>
                  <a:pt x="5755" y="9382"/>
                </a:moveTo>
                <a:cubicBezTo>
                  <a:pt x="5749" y="9382"/>
                  <a:pt x="5742" y="9383"/>
                  <a:pt x="5735" y="9387"/>
                </a:cubicBezTo>
                <a:cubicBezTo>
                  <a:pt x="5664" y="9422"/>
                  <a:pt x="5604" y="9469"/>
                  <a:pt x="5533" y="9505"/>
                </a:cubicBezTo>
                <a:cubicBezTo>
                  <a:pt x="5510" y="9517"/>
                  <a:pt x="5510" y="9540"/>
                  <a:pt x="5522" y="9552"/>
                </a:cubicBezTo>
                <a:cubicBezTo>
                  <a:pt x="5522" y="9564"/>
                  <a:pt x="5533" y="9576"/>
                  <a:pt x="5546" y="9576"/>
                </a:cubicBezTo>
                <a:cubicBezTo>
                  <a:pt x="5557" y="9576"/>
                  <a:pt x="5557" y="9576"/>
                  <a:pt x="5569" y="9564"/>
                </a:cubicBezTo>
                <a:cubicBezTo>
                  <a:pt x="5640" y="9529"/>
                  <a:pt x="5699" y="9493"/>
                  <a:pt x="5770" y="9446"/>
                </a:cubicBezTo>
                <a:cubicBezTo>
                  <a:pt x="5793" y="9446"/>
                  <a:pt x="5793" y="9422"/>
                  <a:pt x="5793" y="9398"/>
                </a:cubicBezTo>
                <a:cubicBezTo>
                  <a:pt x="5785" y="9390"/>
                  <a:pt x="5771" y="9382"/>
                  <a:pt x="5755" y="9382"/>
                </a:cubicBezTo>
                <a:close/>
                <a:moveTo>
                  <a:pt x="13128" y="9361"/>
                </a:moveTo>
                <a:cubicBezTo>
                  <a:pt x="13119" y="9361"/>
                  <a:pt x="13109" y="9365"/>
                  <a:pt x="13099" y="9375"/>
                </a:cubicBezTo>
                <a:cubicBezTo>
                  <a:pt x="13088" y="9387"/>
                  <a:pt x="13088" y="9411"/>
                  <a:pt x="13099" y="9422"/>
                </a:cubicBezTo>
                <a:cubicBezTo>
                  <a:pt x="13147" y="9482"/>
                  <a:pt x="13194" y="9552"/>
                  <a:pt x="13230" y="9611"/>
                </a:cubicBezTo>
                <a:cubicBezTo>
                  <a:pt x="13241" y="9623"/>
                  <a:pt x="13253" y="9635"/>
                  <a:pt x="13265" y="9635"/>
                </a:cubicBezTo>
                <a:lnTo>
                  <a:pt x="13277" y="9623"/>
                </a:lnTo>
                <a:cubicBezTo>
                  <a:pt x="13301" y="9611"/>
                  <a:pt x="13301" y="9587"/>
                  <a:pt x="13301" y="9576"/>
                </a:cubicBezTo>
                <a:cubicBezTo>
                  <a:pt x="13253" y="9505"/>
                  <a:pt x="13206" y="9446"/>
                  <a:pt x="13159" y="9375"/>
                </a:cubicBezTo>
                <a:cubicBezTo>
                  <a:pt x="13152" y="9368"/>
                  <a:pt x="13141" y="9361"/>
                  <a:pt x="13128" y="9361"/>
                </a:cubicBezTo>
                <a:close/>
                <a:moveTo>
                  <a:pt x="5339" y="9618"/>
                </a:moveTo>
                <a:cubicBezTo>
                  <a:pt x="5334" y="9618"/>
                  <a:pt x="5328" y="9620"/>
                  <a:pt x="5321" y="9623"/>
                </a:cubicBezTo>
                <a:cubicBezTo>
                  <a:pt x="5250" y="9671"/>
                  <a:pt x="5179" y="9706"/>
                  <a:pt x="5120" y="9753"/>
                </a:cubicBezTo>
                <a:cubicBezTo>
                  <a:pt x="5096" y="9765"/>
                  <a:pt x="5096" y="9789"/>
                  <a:pt x="5108" y="9800"/>
                </a:cubicBezTo>
                <a:cubicBezTo>
                  <a:pt x="5108" y="9813"/>
                  <a:pt x="5120" y="9813"/>
                  <a:pt x="5131" y="9813"/>
                </a:cubicBezTo>
                <a:lnTo>
                  <a:pt x="5155" y="9813"/>
                </a:lnTo>
                <a:cubicBezTo>
                  <a:pt x="5226" y="9765"/>
                  <a:pt x="5286" y="9729"/>
                  <a:pt x="5357" y="9694"/>
                </a:cubicBezTo>
                <a:cubicBezTo>
                  <a:pt x="5380" y="9682"/>
                  <a:pt x="5380" y="9658"/>
                  <a:pt x="5368" y="9635"/>
                </a:cubicBezTo>
                <a:cubicBezTo>
                  <a:pt x="5360" y="9627"/>
                  <a:pt x="5351" y="9618"/>
                  <a:pt x="5339" y="9618"/>
                </a:cubicBezTo>
                <a:close/>
                <a:moveTo>
                  <a:pt x="11420" y="9642"/>
                </a:moveTo>
                <a:cubicBezTo>
                  <a:pt x="11416" y="9642"/>
                  <a:pt x="11412" y="9644"/>
                  <a:pt x="11409" y="9647"/>
                </a:cubicBezTo>
                <a:cubicBezTo>
                  <a:pt x="11386" y="9647"/>
                  <a:pt x="11373" y="9658"/>
                  <a:pt x="11373" y="9682"/>
                </a:cubicBezTo>
                <a:cubicBezTo>
                  <a:pt x="11386" y="9765"/>
                  <a:pt x="11409" y="9848"/>
                  <a:pt x="11421" y="9918"/>
                </a:cubicBezTo>
                <a:cubicBezTo>
                  <a:pt x="11433" y="9931"/>
                  <a:pt x="11444" y="9942"/>
                  <a:pt x="11457" y="9942"/>
                </a:cubicBezTo>
                <a:lnTo>
                  <a:pt x="11468" y="9942"/>
                </a:lnTo>
                <a:cubicBezTo>
                  <a:pt x="11492" y="9942"/>
                  <a:pt x="11504" y="9918"/>
                  <a:pt x="11492" y="9907"/>
                </a:cubicBezTo>
                <a:cubicBezTo>
                  <a:pt x="11480" y="9836"/>
                  <a:pt x="11457" y="9753"/>
                  <a:pt x="11444" y="9671"/>
                </a:cubicBezTo>
                <a:cubicBezTo>
                  <a:pt x="11444" y="9653"/>
                  <a:pt x="11432" y="9642"/>
                  <a:pt x="11420" y="9642"/>
                </a:cubicBezTo>
                <a:close/>
                <a:moveTo>
                  <a:pt x="4907" y="9871"/>
                </a:moveTo>
                <a:cubicBezTo>
                  <a:pt x="4848" y="9918"/>
                  <a:pt x="4777" y="9966"/>
                  <a:pt x="4706" y="10002"/>
                </a:cubicBezTo>
                <a:cubicBezTo>
                  <a:pt x="4695" y="10013"/>
                  <a:pt x="4695" y="10037"/>
                  <a:pt x="4695" y="10060"/>
                </a:cubicBezTo>
                <a:cubicBezTo>
                  <a:pt x="4706" y="10073"/>
                  <a:pt x="4718" y="10073"/>
                  <a:pt x="4730" y="10073"/>
                </a:cubicBezTo>
                <a:lnTo>
                  <a:pt x="4753" y="10073"/>
                </a:lnTo>
                <a:cubicBezTo>
                  <a:pt x="4813" y="10025"/>
                  <a:pt x="4884" y="9978"/>
                  <a:pt x="4955" y="9942"/>
                </a:cubicBezTo>
                <a:cubicBezTo>
                  <a:pt x="4966" y="9931"/>
                  <a:pt x="4978" y="9907"/>
                  <a:pt x="4966" y="9884"/>
                </a:cubicBezTo>
                <a:cubicBezTo>
                  <a:pt x="4955" y="9871"/>
                  <a:pt x="4931" y="9871"/>
                  <a:pt x="4907" y="9871"/>
                </a:cubicBezTo>
                <a:close/>
                <a:moveTo>
                  <a:pt x="13366" y="9772"/>
                </a:moveTo>
                <a:cubicBezTo>
                  <a:pt x="13361" y="9772"/>
                  <a:pt x="13354" y="9774"/>
                  <a:pt x="13348" y="9777"/>
                </a:cubicBezTo>
                <a:cubicBezTo>
                  <a:pt x="13336" y="9789"/>
                  <a:pt x="13324" y="9800"/>
                  <a:pt x="13336" y="9824"/>
                </a:cubicBezTo>
                <a:cubicBezTo>
                  <a:pt x="13359" y="9895"/>
                  <a:pt x="13372" y="9978"/>
                  <a:pt x="13383" y="10049"/>
                </a:cubicBezTo>
                <a:cubicBezTo>
                  <a:pt x="13383" y="10060"/>
                  <a:pt x="13407" y="10084"/>
                  <a:pt x="13419" y="10084"/>
                </a:cubicBezTo>
                <a:lnTo>
                  <a:pt x="13430" y="10084"/>
                </a:lnTo>
                <a:cubicBezTo>
                  <a:pt x="13443" y="10073"/>
                  <a:pt x="13454" y="10060"/>
                  <a:pt x="13454" y="10037"/>
                </a:cubicBezTo>
                <a:cubicBezTo>
                  <a:pt x="13443" y="9954"/>
                  <a:pt x="13430" y="9884"/>
                  <a:pt x="13395" y="9800"/>
                </a:cubicBezTo>
                <a:cubicBezTo>
                  <a:pt x="13395" y="9783"/>
                  <a:pt x="13383" y="9772"/>
                  <a:pt x="13366" y="9772"/>
                </a:cubicBezTo>
                <a:close/>
                <a:moveTo>
                  <a:pt x="4539" y="10134"/>
                </a:moveTo>
                <a:cubicBezTo>
                  <a:pt x="4529" y="10134"/>
                  <a:pt x="4517" y="10137"/>
                  <a:pt x="4505" y="10144"/>
                </a:cubicBezTo>
                <a:cubicBezTo>
                  <a:pt x="4446" y="10179"/>
                  <a:pt x="4375" y="10226"/>
                  <a:pt x="4316" y="10273"/>
                </a:cubicBezTo>
                <a:cubicBezTo>
                  <a:pt x="4293" y="10285"/>
                  <a:pt x="4293" y="10309"/>
                  <a:pt x="4304" y="10320"/>
                </a:cubicBezTo>
                <a:cubicBezTo>
                  <a:pt x="4304" y="10333"/>
                  <a:pt x="4316" y="10344"/>
                  <a:pt x="4328" y="10344"/>
                </a:cubicBezTo>
                <a:cubicBezTo>
                  <a:pt x="4340" y="10344"/>
                  <a:pt x="4351" y="10333"/>
                  <a:pt x="4351" y="10333"/>
                </a:cubicBezTo>
                <a:cubicBezTo>
                  <a:pt x="4422" y="10285"/>
                  <a:pt x="4482" y="10238"/>
                  <a:pt x="4553" y="10202"/>
                </a:cubicBezTo>
                <a:cubicBezTo>
                  <a:pt x="4564" y="10191"/>
                  <a:pt x="4576" y="10167"/>
                  <a:pt x="4564" y="10144"/>
                </a:cubicBezTo>
                <a:cubicBezTo>
                  <a:pt x="4558" y="10137"/>
                  <a:pt x="4550" y="10134"/>
                  <a:pt x="4539" y="10134"/>
                </a:cubicBezTo>
                <a:close/>
                <a:moveTo>
                  <a:pt x="11527" y="10103"/>
                </a:moveTo>
                <a:cubicBezTo>
                  <a:pt x="11523" y="10103"/>
                  <a:pt x="11518" y="10105"/>
                  <a:pt x="11515" y="10108"/>
                </a:cubicBezTo>
                <a:cubicBezTo>
                  <a:pt x="11492" y="10120"/>
                  <a:pt x="11480" y="10131"/>
                  <a:pt x="11492" y="10155"/>
                </a:cubicBezTo>
                <a:cubicBezTo>
                  <a:pt x="11515" y="10238"/>
                  <a:pt x="11551" y="10309"/>
                  <a:pt x="11586" y="10380"/>
                </a:cubicBezTo>
                <a:cubicBezTo>
                  <a:pt x="11586" y="10391"/>
                  <a:pt x="11598" y="10404"/>
                  <a:pt x="11610" y="10404"/>
                </a:cubicBezTo>
                <a:cubicBezTo>
                  <a:pt x="11622" y="10404"/>
                  <a:pt x="11622" y="10404"/>
                  <a:pt x="11633" y="10391"/>
                </a:cubicBezTo>
                <a:cubicBezTo>
                  <a:pt x="11646" y="10391"/>
                  <a:pt x="11657" y="10368"/>
                  <a:pt x="11646" y="10344"/>
                </a:cubicBezTo>
                <a:cubicBezTo>
                  <a:pt x="11610" y="10285"/>
                  <a:pt x="11586" y="10215"/>
                  <a:pt x="11563" y="10131"/>
                </a:cubicBezTo>
                <a:cubicBezTo>
                  <a:pt x="11554" y="10114"/>
                  <a:pt x="11539" y="10103"/>
                  <a:pt x="11527" y="10103"/>
                </a:cubicBezTo>
                <a:close/>
                <a:moveTo>
                  <a:pt x="13417" y="10247"/>
                </a:moveTo>
                <a:cubicBezTo>
                  <a:pt x="13399" y="10247"/>
                  <a:pt x="13383" y="10264"/>
                  <a:pt x="13383" y="10273"/>
                </a:cubicBezTo>
                <a:cubicBezTo>
                  <a:pt x="13372" y="10356"/>
                  <a:pt x="13359" y="10427"/>
                  <a:pt x="13324" y="10498"/>
                </a:cubicBezTo>
                <a:cubicBezTo>
                  <a:pt x="13312" y="10510"/>
                  <a:pt x="13324" y="10533"/>
                  <a:pt x="13348" y="10546"/>
                </a:cubicBezTo>
                <a:lnTo>
                  <a:pt x="13359" y="10546"/>
                </a:lnTo>
                <a:cubicBezTo>
                  <a:pt x="13372" y="10546"/>
                  <a:pt x="13383" y="10546"/>
                  <a:pt x="13395" y="10522"/>
                </a:cubicBezTo>
                <a:cubicBezTo>
                  <a:pt x="13419" y="10451"/>
                  <a:pt x="13443" y="10368"/>
                  <a:pt x="13454" y="10285"/>
                </a:cubicBezTo>
                <a:cubicBezTo>
                  <a:pt x="13454" y="10262"/>
                  <a:pt x="13443" y="10250"/>
                  <a:pt x="13430" y="10250"/>
                </a:cubicBezTo>
                <a:cubicBezTo>
                  <a:pt x="13426" y="10247"/>
                  <a:pt x="13422" y="10247"/>
                  <a:pt x="13417" y="10247"/>
                </a:cubicBezTo>
                <a:close/>
                <a:moveTo>
                  <a:pt x="4139" y="10407"/>
                </a:moveTo>
                <a:cubicBezTo>
                  <a:pt x="4130" y="10407"/>
                  <a:pt x="4121" y="10409"/>
                  <a:pt x="4115" y="10415"/>
                </a:cubicBezTo>
                <a:cubicBezTo>
                  <a:pt x="4044" y="10462"/>
                  <a:pt x="3985" y="10510"/>
                  <a:pt x="3914" y="10557"/>
                </a:cubicBezTo>
                <a:cubicBezTo>
                  <a:pt x="3902" y="10569"/>
                  <a:pt x="3902" y="10581"/>
                  <a:pt x="3914" y="10604"/>
                </a:cubicBezTo>
                <a:cubicBezTo>
                  <a:pt x="3914" y="10616"/>
                  <a:pt x="3926" y="10616"/>
                  <a:pt x="3938" y="10616"/>
                </a:cubicBezTo>
                <a:cubicBezTo>
                  <a:pt x="3949" y="10616"/>
                  <a:pt x="3962" y="10616"/>
                  <a:pt x="3962" y="10604"/>
                </a:cubicBezTo>
                <a:cubicBezTo>
                  <a:pt x="4020" y="10569"/>
                  <a:pt x="4091" y="10522"/>
                  <a:pt x="4151" y="10475"/>
                </a:cubicBezTo>
                <a:cubicBezTo>
                  <a:pt x="4174" y="10462"/>
                  <a:pt x="4174" y="10439"/>
                  <a:pt x="4162" y="10415"/>
                </a:cubicBezTo>
                <a:cubicBezTo>
                  <a:pt x="4156" y="10409"/>
                  <a:pt x="4148" y="10407"/>
                  <a:pt x="4139" y="10407"/>
                </a:cubicBezTo>
                <a:close/>
                <a:moveTo>
                  <a:pt x="11745" y="10526"/>
                </a:moveTo>
                <a:cubicBezTo>
                  <a:pt x="11736" y="10526"/>
                  <a:pt x="11726" y="10529"/>
                  <a:pt x="11717" y="10533"/>
                </a:cubicBezTo>
                <a:cubicBezTo>
                  <a:pt x="11704" y="10546"/>
                  <a:pt x="11704" y="10569"/>
                  <a:pt x="11717" y="10593"/>
                </a:cubicBezTo>
                <a:lnTo>
                  <a:pt x="11788" y="10664"/>
                </a:lnTo>
                <a:cubicBezTo>
                  <a:pt x="11823" y="10687"/>
                  <a:pt x="11870" y="10722"/>
                  <a:pt x="11906" y="10746"/>
                </a:cubicBezTo>
                <a:cubicBezTo>
                  <a:pt x="11906" y="10758"/>
                  <a:pt x="11917" y="10758"/>
                  <a:pt x="11929" y="10758"/>
                </a:cubicBezTo>
                <a:cubicBezTo>
                  <a:pt x="11941" y="10758"/>
                  <a:pt x="11953" y="10746"/>
                  <a:pt x="11953" y="10746"/>
                </a:cubicBezTo>
                <a:cubicBezTo>
                  <a:pt x="11964" y="10722"/>
                  <a:pt x="11964" y="10699"/>
                  <a:pt x="11941" y="10687"/>
                </a:cubicBezTo>
                <a:cubicBezTo>
                  <a:pt x="11906" y="10664"/>
                  <a:pt x="11870" y="10640"/>
                  <a:pt x="11835" y="10604"/>
                </a:cubicBezTo>
                <a:cubicBezTo>
                  <a:pt x="11811" y="10581"/>
                  <a:pt x="11788" y="10569"/>
                  <a:pt x="11775" y="10546"/>
                </a:cubicBezTo>
                <a:cubicBezTo>
                  <a:pt x="11769" y="10532"/>
                  <a:pt x="11758" y="10526"/>
                  <a:pt x="11745" y="10526"/>
                </a:cubicBezTo>
                <a:close/>
                <a:moveTo>
                  <a:pt x="3748" y="10690"/>
                </a:moveTo>
                <a:cubicBezTo>
                  <a:pt x="3740" y="10690"/>
                  <a:pt x="3731" y="10693"/>
                  <a:pt x="3725" y="10699"/>
                </a:cubicBezTo>
                <a:cubicBezTo>
                  <a:pt x="3666" y="10746"/>
                  <a:pt x="3595" y="10793"/>
                  <a:pt x="3536" y="10841"/>
                </a:cubicBezTo>
                <a:cubicBezTo>
                  <a:pt x="3524" y="10853"/>
                  <a:pt x="3512" y="10877"/>
                  <a:pt x="3524" y="10888"/>
                </a:cubicBezTo>
                <a:cubicBezTo>
                  <a:pt x="3536" y="10900"/>
                  <a:pt x="3547" y="10900"/>
                  <a:pt x="3560" y="10900"/>
                </a:cubicBezTo>
                <a:lnTo>
                  <a:pt x="3583" y="10900"/>
                </a:lnTo>
                <a:cubicBezTo>
                  <a:pt x="3642" y="10853"/>
                  <a:pt x="3702" y="10806"/>
                  <a:pt x="3772" y="10746"/>
                </a:cubicBezTo>
                <a:cubicBezTo>
                  <a:pt x="3784" y="10735"/>
                  <a:pt x="3784" y="10722"/>
                  <a:pt x="3772" y="10699"/>
                </a:cubicBezTo>
                <a:cubicBezTo>
                  <a:pt x="3766" y="10693"/>
                  <a:pt x="3757" y="10690"/>
                  <a:pt x="3748" y="10690"/>
                </a:cubicBezTo>
                <a:close/>
                <a:moveTo>
                  <a:pt x="13229" y="10678"/>
                </a:moveTo>
                <a:cubicBezTo>
                  <a:pt x="13221" y="10678"/>
                  <a:pt x="13212" y="10681"/>
                  <a:pt x="13206" y="10687"/>
                </a:cubicBezTo>
                <a:cubicBezTo>
                  <a:pt x="13147" y="10746"/>
                  <a:pt x="13088" y="10793"/>
                  <a:pt x="13028" y="10829"/>
                </a:cubicBezTo>
                <a:cubicBezTo>
                  <a:pt x="13017" y="10841"/>
                  <a:pt x="13005" y="10864"/>
                  <a:pt x="13017" y="10888"/>
                </a:cubicBezTo>
                <a:cubicBezTo>
                  <a:pt x="13017" y="10900"/>
                  <a:pt x="13028" y="10900"/>
                  <a:pt x="13052" y="10900"/>
                </a:cubicBezTo>
                <a:lnTo>
                  <a:pt x="13064" y="10900"/>
                </a:lnTo>
                <a:cubicBezTo>
                  <a:pt x="13135" y="10853"/>
                  <a:pt x="13206" y="10806"/>
                  <a:pt x="13253" y="10735"/>
                </a:cubicBezTo>
                <a:cubicBezTo>
                  <a:pt x="13265" y="10722"/>
                  <a:pt x="13265" y="10699"/>
                  <a:pt x="13253" y="10687"/>
                </a:cubicBezTo>
                <a:cubicBezTo>
                  <a:pt x="13247" y="10681"/>
                  <a:pt x="13238" y="10678"/>
                  <a:pt x="13229" y="10678"/>
                </a:cubicBezTo>
                <a:close/>
                <a:moveTo>
                  <a:pt x="12129" y="10812"/>
                </a:moveTo>
                <a:cubicBezTo>
                  <a:pt x="12117" y="10812"/>
                  <a:pt x="12103" y="10821"/>
                  <a:pt x="12095" y="10829"/>
                </a:cubicBezTo>
                <a:cubicBezTo>
                  <a:pt x="12083" y="10853"/>
                  <a:pt x="12095" y="10864"/>
                  <a:pt x="12119" y="10877"/>
                </a:cubicBezTo>
                <a:cubicBezTo>
                  <a:pt x="12190" y="10912"/>
                  <a:pt x="12260" y="10947"/>
                  <a:pt x="12343" y="10971"/>
                </a:cubicBezTo>
                <a:lnTo>
                  <a:pt x="12355" y="10971"/>
                </a:lnTo>
                <a:cubicBezTo>
                  <a:pt x="12366" y="10971"/>
                  <a:pt x="12379" y="10959"/>
                  <a:pt x="12390" y="10947"/>
                </a:cubicBezTo>
                <a:cubicBezTo>
                  <a:pt x="12390" y="10924"/>
                  <a:pt x="12379" y="10912"/>
                  <a:pt x="12366" y="10900"/>
                </a:cubicBezTo>
                <a:cubicBezTo>
                  <a:pt x="12295" y="10877"/>
                  <a:pt x="12213" y="10853"/>
                  <a:pt x="12142" y="10817"/>
                </a:cubicBezTo>
                <a:cubicBezTo>
                  <a:pt x="12139" y="10814"/>
                  <a:pt x="12134" y="10812"/>
                  <a:pt x="12129" y="10812"/>
                </a:cubicBezTo>
                <a:close/>
                <a:moveTo>
                  <a:pt x="12832" y="10919"/>
                </a:moveTo>
                <a:cubicBezTo>
                  <a:pt x="12828" y="10919"/>
                  <a:pt x="12822" y="10921"/>
                  <a:pt x="12816" y="10924"/>
                </a:cubicBezTo>
                <a:cubicBezTo>
                  <a:pt x="12766" y="10932"/>
                  <a:pt x="12710" y="10940"/>
                  <a:pt x="12657" y="10940"/>
                </a:cubicBezTo>
                <a:cubicBezTo>
                  <a:pt x="12634" y="10940"/>
                  <a:pt x="12612" y="10939"/>
                  <a:pt x="12591" y="10935"/>
                </a:cubicBezTo>
                <a:cubicBezTo>
                  <a:pt x="12568" y="10935"/>
                  <a:pt x="12556" y="10959"/>
                  <a:pt x="12556" y="10971"/>
                </a:cubicBezTo>
                <a:cubicBezTo>
                  <a:pt x="12556" y="10995"/>
                  <a:pt x="12568" y="11006"/>
                  <a:pt x="12591" y="11006"/>
                </a:cubicBezTo>
                <a:lnTo>
                  <a:pt x="12626" y="11006"/>
                </a:lnTo>
                <a:cubicBezTo>
                  <a:pt x="12697" y="11006"/>
                  <a:pt x="12768" y="11006"/>
                  <a:pt x="12828" y="10995"/>
                </a:cubicBezTo>
                <a:cubicBezTo>
                  <a:pt x="12852" y="10982"/>
                  <a:pt x="12863" y="10971"/>
                  <a:pt x="12863" y="10947"/>
                </a:cubicBezTo>
                <a:cubicBezTo>
                  <a:pt x="12855" y="10930"/>
                  <a:pt x="12846" y="10919"/>
                  <a:pt x="12832" y="10919"/>
                </a:cubicBezTo>
                <a:close/>
                <a:moveTo>
                  <a:pt x="3365" y="10975"/>
                </a:moveTo>
                <a:cubicBezTo>
                  <a:pt x="3358" y="10975"/>
                  <a:pt x="3352" y="10978"/>
                  <a:pt x="3347" y="10982"/>
                </a:cubicBezTo>
                <a:cubicBezTo>
                  <a:pt x="3276" y="11030"/>
                  <a:pt x="3216" y="11089"/>
                  <a:pt x="3158" y="11137"/>
                </a:cubicBezTo>
                <a:cubicBezTo>
                  <a:pt x="3145" y="11148"/>
                  <a:pt x="3134" y="11172"/>
                  <a:pt x="3145" y="11184"/>
                </a:cubicBezTo>
                <a:cubicBezTo>
                  <a:pt x="3158" y="11195"/>
                  <a:pt x="3169" y="11195"/>
                  <a:pt x="3181" y="11195"/>
                </a:cubicBezTo>
                <a:lnTo>
                  <a:pt x="3205" y="11195"/>
                </a:lnTo>
                <a:cubicBezTo>
                  <a:pt x="3264" y="11137"/>
                  <a:pt x="3323" y="11089"/>
                  <a:pt x="3394" y="11042"/>
                </a:cubicBezTo>
                <a:cubicBezTo>
                  <a:pt x="3405" y="11030"/>
                  <a:pt x="3405" y="11006"/>
                  <a:pt x="3394" y="10995"/>
                </a:cubicBezTo>
                <a:cubicBezTo>
                  <a:pt x="3387" y="10981"/>
                  <a:pt x="3376" y="10975"/>
                  <a:pt x="3365" y="10975"/>
                </a:cubicBezTo>
                <a:close/>
                <a:moveTo>
                  <a:pt x="2988" y="11276"/>
                </a:moveTo>
                <a:cubicBezTo>
                  <a:pt x="2980" y="11276"/>
                  <a:pt x="2973" y="11280"/>
                  <a:pt x="2969" y="11290"/>
                </a:cubicBezTo>
                <a:cubicBezTo>
                  <a:pt x="2909" y="11337"/>
                  <a:pt x="2838" y="11384"/>
                  <a:pt x="2779" y="11432"/>
                </a:cubicBezTo>
                <a:cubicBezTo>
                  <a:pt x="2767" y="11455"/>
                  <a:pt x="2767" y="11468"/>
                  <a:pt x="2779" y="11491"/>
                </a:cubicBezTo>
                <a:cubicBezTo>
                  <a:pt x="2791" y="11491"/>
                  <a:pt x="2791" y="11503"/>
                  <a:pt x="2803" y="11503"/>
                </a:cubicBezTo>
                <a:cubicBezTo>
                  <a:pt x="2814" y="11503"/>
                  <a:pt x="2827" y="11503"/>
                  <a:pt x="2827" y="11491"/>
                </a:cubicBezTo>
                <a:cubicBezTo>
                  <a:pt x="2885" y="11444"/>
                  <a:pt x="2956" y="11397"/>
                  <a:pt x="3016" y="11337"/>
                </a:cubicBezTo>
                <a:cubicBezTo>
                  <a:pt x="3027" y="11326"/>
                  <a:pt x="3027" y="11302"/>
                  <a:pt x="3016" y="11290"/>
                </a:cubicBezTo>
                <a:cubicBezTo>
                  <a:pt x="3009" y="11283"/>
                  <a:pt x="2998" y="11276"/>
                  <a:pt x="2988" y="11276"/>
                </a:cubicBezTo>
                <a:close/>
                <a:moveTo>
                  <a:pt x="2621" y="11584"/>
                </a:moveTo>
                <a:cubicBezTo>
                  <a:pt x="2614" y="11584"/>
                  <a:pt x="2607" y="11587"/>
                  <a:pt x="2602" y="11597"/>
                </a:cubicBezTo>
                <a:cubicBezTo>
                  <a:pt x="2543" y="11644"/>
                  <a:pt x="2472" y="11692"/>
                  <a:pt x="2412" y="11751"/>
                </a:cubicBezTo>
                <a:cubicBezTo>
                  <a:pt x="2401" y="11763"/>
                  <a:pt x="2401" y="11786"/>
                  <a:pt x="2412" y="11799"/>
                </a:cubicBezTo>
                <a:cubicBezTo>
                  <a:pt x="2425" y="11810"/>
                  <a:pt x="2425" y="11810"/>
                  <a:pt x="2436" y="11810"/>
                </a:cubicBezTo>
                <a:cubicBezTo>
                  <a:pt x="2448" y="11810"/>
                  <a:pt x="2460" y="11810"/>
                  <a:pt x="2460" y="11799"/>
                </a:cubicBezTo>
                <a:cubicBezTo>
                  <a:pt x="2519" y="11751"/>
                  <a:pt x="2578" y="11704"/>
                  <a:pt x="2649" y="11644"/>
                </a:cubicBezTo>
                <a:cubicBezTo>
                  <a:pt x="2661" y="11633"/>
                  <a:pt x="2661" y="11609"/>
                  <a:pt x="2649" y="11597"/>
                </a:cubicBezTo>
                <a:cubicBezTo>
                  <a:pt x="2642" y="11591"/>
                  <a:pt x="2632" y="11584"/>
                  <a:pt x="2621" y="11584"/>
                </a:cubicBezTo>
                <a:close/>
                <a:moveTo>
                  <a:pt x="2259" y="11896"/>
                </a:moveTo>
                <a:cubicBezTo>
                  <a:pt x="2250" y="11896"/>
                  <a:pt x="2241" y="11899"/>
                  <a:pt x="2236" y="11905"/>
                </a:cubicBezTo>
                <a:cubicBezTo>
                  <a:pt x="2176" y="11964"/>
                  <a:pt x="2117" y="12011"/>
                  <a:pt x="2058" y="12070"/>
                </a:cubicBezTo>
                <a:cubicBezTo>
                  <a:pt x="2046" y="12082"/>
                  <a:pt x="2034" y="12106"/>
                  <a:pt x="2058" y="12117"/>
                </a:cubicBezTo>
                <a:cubicBezTo>
                  <a:pt x="2058" y="12130"/>
                  <a:pt x="2070" y="12130"/>
                  <a:pt x="2081" y="12130"/>
                </a:cubicBezTo>
                <a:cubicBezTo>
                  <a:pt x="2094" y="12130"/>
                  <a:pt x="2094" y="12130"/>
                  <a:pt x="2105" y="12117"/>
                </a:cubicBezTo>
                <a:cubicBezTo>
                  <a:pt x="2165" y="12070"/>
                  <a:pt x="2223" y="12011"/>
                  <a:pt x="2283" y="11964"/>
                </a:cubicBezTo>
                <a:cubicBezTo>
                  <a:pt x="2294" y="11952"/>
                  <a:pt x="2294" y="11928"/>
                  <a:pt x="2283" y="11905"/>
                </a:cubicBezTo>
                <a:cubicBezTo>
                  <a:pt x="2277" y="11899"/>
                  <a:pt x="2268" y="11896"/>
                  <a:pt x="2259" y="11896"/>
                </a:cubicBezTo>
                <a:close/>
                <a:moveTo>
                  <a:pt x="1904" y="12215"/>
                </a:moveTo>
                <a:cubicBezTo>
                  <a:pt x="1895" y="12215"/>
                  <a:pt x="1887" y="12218"/>
                  <a:pt x="1881" y="12224"/>
                </a:cubicBezTo>
                <a:cubicBezTo>
                  <a:pt x="1821" y="12283"/>
                  <a:pt x="1763" y="12330"/>
                  <a:pt x="1703" y="12390"/>
                </a:cubicBezTo>
                <a:cubicBezTo>
                  <a:pt x="1692" y="12401"/>
                  <a:pt x="1692" y="12425"/>
                  <a:pt x="1703" y="12437"/>
                </a:cubicBezTo>
                <a:cubicBezTo>
                  <a:pt x="1703" y="12448"/>
                  <a:pt x="1715" y="12448"/>
                  <a:pt x="1727" y="12448"/>
                </a:cubicBezTo>
                <a:cubicBezTo>
                  <a:pt x="1739" y="12448"/>
                  <a:pt x="1739" y="12448"/>
                  <a:pt x="1750" y="12437"/>
                </a:cubicBezTo>
                <a:cubicBezTo>
                  <a:pt x="1810" y="12390"/>
                  <a:pt x="1869" y="12330"/>
                  <a:pt x="1928" y="12283"/>
                </a:cubicBezTo>
                <a:cubicBezTo>
                  <a:pt x="1940" y="12272"/>
                  <a:pt x="1940" y="12248"/>
                  <a:pt x="1928" y="12224"/>
                </a:cubicBezTo>
                <a:cubicBezTo>
                  <a:pt x="1922" y="12218"/>
                  <a:pt x="1913" y="12215"/>
                  <a:pt x="1904" y="12215"/>
                </a:cubicBezTo>
                <a:close/>
                <a:moveTo>
                  <a:pt x="1550" y="12546"/>
                </a:moveTo>
                <a:cubicBezTo>
                  <a:pt x="1541" y="12546"/>
                  <a:pt x="1532" y="12549"/>
                  <a:pt x="1526" y="12555"/>
                </a:cubicBezTo>
                <a:cubicBezTo>
                  <a:pt x="1467" y="12614"/>
                  <a:pt x="1408" y="12661"/>
                  <a:pt x="1349" y="12721"/>
                </a:cubicBezTo>
                <a:cubicBezTo>
                  <a:pt x="1337" y="12732"/>
                  <a:pt x="1337" y="12756"/>
                  <a:pt x="1349" y="12768"/>
                </a:cubicBezTo>
                <a:cubicBezTo>
                  <a:pt x="1361" y="12779"/>
                  <a:pt x="1372" y="12779"/>
                  <a:pt x="1372" y="12779"/>
                </a:cubicBezTo>
                <a:cubicBezTo>
                  <a:pt x="1384" y="12779"/>
                  <a:pt x="1396" y="12779"/>
                  <a:pt x="1408" y="12768"/>
                </a:cubicBezTo>
                <a:lnTo>
                  <a:pt x="1574" y="12603"/>
                </a:lnTo>
                <a:cubicBezTo>
                  <a:pt x="1585" y="12590"/>
                  <a:pt x="1585" y="12567"/>
                  <a:pt x="1574" y="12555"/>
                </a:cubicBezTo>
                <a:cubicBezTo>
                  <a:pt x="1567" y="12549"/>
                  <a:pt x="1558" y="12546"/>
                  <a:pt x="1550" y="12546"/>
                </a:cubicBezTo>
                <a:close/>
                <a:moveTo>
                  <a:pt x="1207" y="12877"/>
                </a:moveTo>
                <a:cubicBezTo>
                  <a:pt x="1198" y="12877"/>
                  <a:pt x="1189" y="12880"/>
                  <a:pt x="1183" y="12886"/>
                </a:cubicBezTo>
                <a:cubicBezTo>
                  <a:pt x="1124" y="12945"/>
                  <a:pt x="1065" y="13004"/>
                  <a:pt x="1006" y="13052"/>
                </a:cubicBezTo>
                <a:cubicBezTo>
                  <a:pt x="994" y="13075"/>
                  <a:pt x="994" y="13099"/>
                  <a:pt x="1006" y="13110"/>
                </a:cubicBezTo>
                <a:cubicBezTo>
                  <a:pt x="1017" y="13110"/>
                  <a:pt x="1030" y="13123"/>
                  <a:pt x="1030" y="13123"/>
                </a:cubicBezTo>
                <a:cubicBezTo>
                  <a:pt x="1041" y="13123"/>
                  <a:pt x="1053" y="13110"/>
                  <a:pt x="1065" y="13110"/>
                </a:cubicBezTo>
                <a:cubicBezTo>
                  <a:pt x="1112" y="13052"/>
                  <a:pt x="1172" y="12992"/>
                  <a:pt x="1230" y="12934"/>
                </a:cubicBezTo>
                <a:cubicBezTo>
                  <a:pt x="1243" y="12921"/>
                  <a:pt x="1243" y="12898"/>
                  <a:pt x="1230" y="12886"/>
                </a:cubicBezTo>
                <a:cubicBezTo>
                  <a:pt x="1225" y="12880"/>
                  <a:pt x="1216" y="12877"/>
                  <a:pt x="1207" y="12877"/>
                </a:cubicBezTo>
                <a:close/>
                <a:moveTo>
                  <a:pt x="864" y="13220"/>
                </a:moveTo>
                <a:cubicBezTo>
                  <a:pt x="855" y="13220"/>
                  <a:pt x="846" y="13223"/>
                  <a:pt x="841" y="13229"/>
                </a:cubicBezTo>
                <a:lnTo>
                  <a:pt x="675" y="13394"/>
                </a:lnTo>
                <a:cubicBezTo>
                  <a:pt x="663" y="13418"/>
                  <a:pt x="663" y="13441"/>
                  <a:pt x="675" y="13454"/>
                </a:cubicBezTo>
                <a:cubicBezTo>
                  <a:pt x="675" y="13454"/>
                  <a:pt x="686" y="13465"/>
                  <a:pt x="699" y="13465"/>
                </a:cubicBezTo>
                <a:cubicBezTo>
                  <a:pt x="710" y="13465"/>
                  <a:pt x="722" y="13454"/>
                  <a:pt x="722" y="13454"/>
                </a:cubicBezTo>
                <a:cubicBezTo>
                  <a:pt x="781" y="13394"/>
                  <a:pt x="828" y="13335"/>
                  <a:pt x="888" y="13276"/>
                </a:cubicBezTo>
                <a:cubicBezTo>
                  <a:pt x="899" y="13265"/>
                  <a:pt x="899" y="13241"/>
                  <a:pt x="888" y="13229"/>
                </a:cubicBezTo>
                <a:cubicBezTo>
                  <a:pt x="882" y="13223"/>
                  <a:pt x="873" y="13220"/>
                  <a:pt x="864" y="13220"/>
                </a:cubicBezTo>
                <a:close/>
                <a:moveTo>
                  <a:pt x="533" y="13563"/>
                </a:moveTo>
                <a:cubicBezTo>
                  <a:pt x="524" y="13563"/>
                  <a:pt x="515" y="13566"/>
                  <a:pt x="510" y="13572"/>
                </a:cubicBezTo>
                <a:cubicBezTo>
                  <a:pt x="450" y="13643"/>
                  <a:pt x="391" y="13690"/>
                  <a:pt x="344" y="13749"/>
                </a:cubicBezTo>
                <a:cubicBezTo>
                  <a:pt x="332" y="13761"/>
                  <a:pt x="332" y="13785"/>
                  <a:pt x="344" y="13796"/>
                </a:cubicBezTo>
                <a:cubicBezTo>
                  <a:pt x="355" y="13808"/>
                  <a:pt x="355" y="13808"/>
                  <a:pt x="368" y="13808"/>
                </a:cubicBezTo>
                <a:cubicBezTo>
                  <a:pt x="379" y="13808"/>
                  <a:pt x="391" y="13808"/>
                  <a:pt x="391" y="13796"/>
                </a:cubicBezTo>
                <a:cubicBezTo>
                  <a:pt x="439" y="13749"/>
                  <a:pt x="497" y="13690"/>
                  <a:pt x="557" y="13619"/>
                </a:cubicBezTo>
                <a:cubicBezTo>
                  <a:pt x="568" y="13607"/>
                  <a:pt x="568" y="13583"/>
                  <a:pt x="557" y="13572"/>
                </a:cubicBezTo>
                <a:cubicBezTo>
                  <a:pt x="551" y="13566"/>
                  <a:pt x="542" y="13563"/>
                  <a:pt x="533" y="13563"/>
                </a:cubicBezTo>
                <a:close/>
                <a:moveTo>
                  <a:pt x="202" y="13917"/>
                </a:moveTo>
                <a:cubicBezTo>
                  <a:pt x="193" y="13917"/>
                  <a:pt x="184" y="13920"/>
                  <a:pt x="179" y="13927"/>
                </a:cubicBezTo>
                <a:cubicBezTo>
                  <a:pt x="72" y="14045"/>
                  <a:pt x="13" y="14116"/>
                  <a:pt x="13" y="14116"/>
                </a:cubicBezTo>
                <a:cubicBezTo>
                  <a:pt x="1" y="14127"/>
                  <a:pt x="1" y="14151"/>
                  <a:pt x="24" y="14163"/>
                </a:cubicBezTo>
                <a:cubicBezTo>
                  <a:pt x="24" y="14163"/>
                  <a:pt x="37" y="14174"/>
                  <a:pt x="48" y="14174"/>
                </a:cubicBezTo>
                <a:cubicBezTo>
                  <a:pt x="60" y="14174"/>
                  <a:pt x="60" y="14163"/>
                  <a:pt x="72" y="14151"/>
                </a:cubicBezTo>
                <a:cubicBezTo>
                  <a:pt x="72" y="14151"/>
                  <a:pt x="131" y="14092"/>
                  <a:pt x="237" y="13974"/>
                </a:cubicBezTo>
                <a:cubicBezTo>
                  <a:pt x="250" y="13962"/>
                  <a:pt x="250" y="13938"/>
                  <a:pt x="226" y="13927"/>
                </a:cubicBezTo>
                <a:cubicBezTo>
                  <a:pt x="220" y="13920"/>
                  <a:pt x="211" y="13917"/>
                  <a:pt x="202" y="13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3" name="Google Shape;553;p30"/>
          <p:cNvGrpSpPr/>
          <p:nvPr/>
        </p:nvGrpSpPr>
        <p:grpSpPr>
          <a:xfrm rot="-9961093" flipH="1">
            <a:off x="8480410" y="3859052"/>
            <a:ext cx="486960" cy="479650"/>
            <a:chOff x="3482124" y="3918836"/>
            <a:chExt cx="104844" cy="103261"/>
          </a:xfrm>
        </p:grpSpPr>
        <p:sp>
          <p:nvSpPr>
            <p:cNvPr id="554" name="Google Shape;554;p30"/>
            <p:cNvSpPr/>
            <p:nvPr/>
          </p:nvSpPr>
          <p:spPr>
            <a:xfrm>
              <a:off x="3503953" y="3918836"/>
              <a:ext cx="83015" cy="79509"/>
            </a:xfrm>
            <a:custGeom>
              <a:avLst/>
              <a:gdLst/>
              <a:ahLst/>
              <a:cxnLst/>
              <a:rect l="l" t="t" r="r" b="b"/>
              <a:pathLst>
                <a:path w="2936" h="2812" extrusionOk="0">
                  <a:moveTo>
                    <a:pt x="2709" y="1"/>
                  </a:moveTo>
                  <a:cubicBezTo>
                    <a:pt x="2702" y="1"/>
                    <a:pt x="2695" y="3"/>
                    <a:pt x="2691" y="8"/>
                  </a:cubicBezTo>
                  <a:lnTo>
                    <a:pt x="11" y="2547"/>
                  </a:lnTo>
                  <a:cubicBezTo>
                    <a:pt x="0" y="2570"/>
                    <a:pt x="0" y="2594"/>
                    <a:pt x="11" y="2605"/>
                  </a:cubicBezTo>
                  <a:lnTo>
                    <a:pt x="199" y="2792"/>
                  </a:lnTo>
                  <a:cubicBezTo>
                    <a:pt x="206" y="2806"/>
                    <a:pt x="217" y="2811"/>
                    <a:pt x="227" y="2811"/>
                  </a:cubicBezTo>
                  <a:cubicBezTo>
                    <a:pt x="234" y="2811"/>
                    <a:pt x="241" y="2809"/>
                    <a:pt x="245" y="2804"/>
                  </a:cubicBezTo>
                  <a:lnTo>
                    <a:pt x="2924" y="265"/>
                  </a:lnTo>
                  <a:cubicBezTo>
                    <a:pt x="2936" y="242"/>
                    <a:pt x="2936" y="219"/>
                    <a:pt x="2924" y="207"/>
                  </a:cubicBezTo>
                  <a:lnTo>
                    <a:pt x="2737" y="20"/>
                  </a:lnTo>
                  <a:cubicBezTo>
                    <a:pt x="2730" y="6"/>
                    <a:pt x="2719" y="1"/>
                    <a:pt x="270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0"/>
            <p:cNvSpPr/>
            <p:nvPr/>
          </p:nvSpPr>
          <p:spPr>
            <a:xfrm>
              <a:off x="3483085" y="3960967"/>
              <a:ext cx="62573" cy="56437"/>
            </a:xfrm>
            <a:custGeom>
              <a:avLst/>
              <a:gdLst/>
              <a:ahLst/>
              <a:cxnLst/>
              <a:rect l="l" t="t" r="r" b="b"/>
              <a:pathLst>
                <a:path w="2213" h="1996" extrusionOk="0">
                  <a:moveTo>
                    <a:pt x="1109" y="1"/>
                  </a:moveTo>
                  <a:cubicBezTo>
                    <a:pt x="862" y="1"/>
                    <a:pt x="615" y="91"/>
                    <a:pt x="422" y="273"/>
                  </a:cubicBezTo>
                  <a:cubicBezTo>
                    <a:pt x="24" y="659"/>
                    <a:pt x="1" y="1291"/>
                    <a:pt x="387" y="1688"/>
                  </a:cubicBezTo>
                  <a:cubicBezTo>
                    <a:pt x="580" y="1893"/>
                    <a:pt x="841" y="1996"/>
                    <a:pt x="1103" y="1996"/>
                  </a:cubicBezTo>
                  <a:cubicBezTo>
                    <a:pt x="1350" y="1996"/>
                    <a:pt x="1598" y="1905"/>
                    <a:pt x="1791" y="1723"/>
                  </a:cubicBezTo>
                  <a:cubicBezTo>
                    <a:pt x="2200" y="1338"/>
                    <a:pt x="2212" y="706"/>
                    <a:pt x="1826" y="308"/>
                  </a:cubicBezTo>
                  <a:cubicBezTo>
                    <a:pt x="1633" y="103"/>
                    <a:pt x="1371" y="1"/>
                    <a:pt x="1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0"/>
            <p:cNvSpPr/>
            <p:nvPr/>
          </p:nvSpPr>
          <p:spPr>
            <a:xfrm>
              <a:off x="3482124" y="3959242"/>
              <a:ext cx="61187" cy="62855"/>
            </a:xfrm>
            <a:custGeom>
              <a:avLst/>
              <a:gdLst/>
              <a:ahLst/>
              <a:cxnLst/>
              <a:rect l="l" t="t" r="r" b="b"/>
              <a:pathLst>
                <a:path w="2164" h="2223" extrusionOk="0">
                  <a:moveTo>
                    <a:pt x="339" y="1"/>
                  </a:moveTo>
                  <a:cubicBezTo>
                    <a:pt x="321" y="1"/>
                    <a:pt x="304" y="7"/>
                    <a:pt x="292" y="18"/>
                  </a:cubicBezTo>
                  <a:lnTo>
                    <a:pt x="35" y="263"/>
                  </a:lnTo>
                  <a:cubicBezTo>
                    <a:pt x="11" y="287"/>
                    <a:pt x="0" y="334"/>
                    <a:pt x="24" y="357"/>
                  </a:cubicBezTo>
                  <a:lnTo>
                    <a:pt x="1789" y="2205"/>
                  </a:lnTo>
                  <a:cubicBezTo>
                    <a:pt x="1801" y="2217"/>
                    <a:pt x="1816" y="2223"/>
                    <a:pt x="1831" y="2223"/>
                  </a:cubicBezTo>
                  <a:cubicBezTo>
                    <a:pt x="1845" y="2223"/>
                    <a:pt x="1860" y="2217"/>
                    <a:pt x="1872" y="2205"/>
                  </a:cubicBezTo>
                  <a:lnTo>
                    <a:pt x="2140" y="1960"/>
                  </a:lnTo>
                  <a:cubicBezTo>
                    <a:pt x="2164" y="1937"/>
                    <a:pt x="2164" y="1901"/>
                    <a:pt x="2140" y="1866"/>
                  </a:cubicBezTo>
                  <a:lnTo>
                    <a:pt x="386" y="18"/>
                  </a:lnTo>
                  <a:cubicBezTo>
                    <a:pt x="374" y="7"/>
                    <a:pt x="356" y="1"/>
                    <a:pt x="3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7" name="Google Shape;557;p30"/>
          <p:cNvSpPr/>
          <p:nvPr/>
        </p:nvSpPr>
        <p:spPr>
          <a:xfrm rot="-1338819">
            <a:off x="153110" y="2570287"/>
            <a:ext cx="452453" cy="382775"/>
          </a:xfrm>
          <a:custGeom>
            <a:avLst/>
            <a:gdLst/>
            <a:ahLst/>
            <a:cxnLst/>
            <a:rect l="l" t="t" r="r" b="b"/>
            <a:pathLst>
              <a:path w="1357" h="1148" extrusionOk="0">
                <a:moveTo>
                  <a:pt x="807" y="69"/>
                </a:moveTo>
                <a:cubicBezTo>
                  <a:pt x="877" y="93"/>
                  <a:pt x="1111" y="210"/>
                  <a:pt x="1287" y="316"/>
                </a:cubicBezTo>
                <a:cubicBezTo>
                  <a:pt x="1275" y="339"/>
                  <a:pt x="1240" y="409"/>
                  <a:pt x="1204" y="491"/>
                </a:cubicBezTo>
                <a:lnTo>
                  <a:pt x="736" y="222"/>
                </a:lnTo>
                <a:cubicBezTo>
                  <a:pt x="772" y="163"/>
                  <a:pt x="795" y="93"/>
                  <a:pt x="807" y="69"/>
                </a:cubicBezTo>
                <a:close/>
                <a:moveTo>
                  <a:pt x="795" y="1"/>
                </a:moveTo>
                <a:cubicBezTo>
                  <a:pt x="783" y="1"/>
                  <a:pt x="778" y="6"/>
                  <a:pt x="772" y="11"/>
                </a:cubicBezTo>
                <a:cubicBezTo>
                  <a:pt x="760" y="23"/>
                  <a:pt x="749" y="58"/>
                  <a:pt x="655" y="269"/>
                </a:cubicBezTo>
                <a:cubicBezTo>
                  <a:pt x="620" y="350"/>
                  <a:pt x="585" y="433"/>
                  <a:pt x="549" y="503"/>
                </a:cubicBezTo>
                <a:cubicBezTo>
                  <a:pt x="526" y="433"/>
                  <a:pt x="479" y="362"/>
                  <a:pt x="398" y="327"/>
                </a:cubicBezTo>
                <a:cubicBezTo>
                  <a:pt x="353" y="308"/>
                  <a:pt x="307" y="299"/>
                  <a:pt x="264" y="299"/>
                </a:cubicBezTo>
                <a:cubicBezTo>
                  <a:pt x="171" y="299"/>
                  <a:pt x="90" y="341"/>
                  <a:pt x="58" y="420"/>
                </a:cubicBezTo>
                <a:cubicBezTo>
                  <a:pt x="0" y="537"/>
                  <a:pt x="70" y="690"/>
                  <a:pt x="198" y="748"/>
                </a:cubicBezTo>
                <a:cubicBezTo>
                  <a:pt x="240" y="767"/>
                  <a:pt x="284" y="776"/>
                  <a:pt x="328" y="776"/>
                </a:cubicBezTo>
                <a:cubicBezTo>
                  <a:pt x="420" y="776"/>
                  <a:pt x="506" y="734"/>
                  <a:pt x="538" y="654"/>
                </a:cubicBezTo>
                <a:cubicBezTo>
                  <a:pt x="538" y="643"/>
                  <a:pt x="549" y="631"/>
                  <a:pt x="549" y="631"/>
                </a:cubicBezTo>
                <a:cubicBezTo>
                  <a:pt x="573" y="596"/>
                  <a:pt x="632" y="467"/>
                  <a:pt x="702" y="292"/>
                </a:cubicBezTo>
                <a:cubicBezTo>
                  <a:pt x="713" y="292"/>
                  <a:pt x="713" y="280"/>
                  <a:pt x="713" y="280"/>
                </a:cubicBezTo>
                <a:lnTo>
                  <a:pt x="1181" y="537"/>
                </a:lnTo>
                <a:cubicBezTo>
                  <a:pt x="1134" y="631"/>
                  <a:pt x="1087" y="737"/>
                  <a:pt x="1053" y="807"/>
                </a:cubicBezTo>
                <a:cubicBezTo>
                  <a:pt x="1029" y="854"/>
                  <a:pt x="1006" y="888"/>
                  <a:pt x="994" y="912"/>
                </a:cubicBezTo>
                <a:cubicBezTo>
                  <a:pt x="983" y="830"/>
                  <a:pt x="924" y="737"/>
                  <a:pt x="830" y="690"/>
                </a:cubicBezTo>
                <a:cubicBezTo>
                  <a:pt x="789" y="673"/>
                  <a:pt x="747" y="664"/>
                  <a:pt x="707" y="664"/>
                </a:cubicBezTo>
                <a:cubicBezTo>
                  <a:pt x="610" y="664"/>
                  <a:pt x="524" y="712"/>
                  <a:pt x="491" y="795"/>
                </a:cubicBezTo>
                <a:cubicBezTo>
                  <a:pt x="432" y="912"/>
                  <a:pt x="503" y="1052"/>
                  <a:pt x="632" y="1122"/>
                </a:cubicBezTo>
                <a:cubicBezTo>
                  <a:pt x="670" y="1140"/>
                  <a:pt x="710" y="1148"/>
                  <a:pt x="750" y="1148"/>
                </a:cubicBezTo>
                <a:cubicBezTo>
                  <a:pt x="843" y="1148"/>
                  <a:pt x="930" y="1103"/>
                  <a:pt x="970" y="1029"/>
                </a:cubicBezTo>
                <a:cubicBezTo>
                  <a:pt x="983" y="1017"/>
                  <a:pt x="1029" y="982"/>
                  <a:pt x="1100" y="830"/>
                </a:cubicBezTo>
                <a:cubicBezTo>
                  <a:pt x="1193" y="654"/>
                  <a:pt x="1345" y="316"/>
                  <a:pt x="1345" y="316"/>
                </a:cubicBezTo>
                <a:lnTo>
                  <a:pt x="1357" y="280"/>
                </a:lnTo>
                <a:lnTo>
                  <a:pt x="1334" y="269"/>
                </a:lnTo>
                <a:cubicBezTo>
                  <a:pt x="937" y="48"/>
                  <a:pt x="832" y="1"/>
                  <a:pt x="7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0"/>
          <p:cNvSpPr/>
          <p:nvPr/>
        </p:nvSpPr>
        <p:spPr>
          <a:xfrm>
            <a:off x="8429671" y="990399"/>
            <a:ext cx="74600" cy="74403"/>
          </a:xfrm>
          <a:custGeom>
            <a:avLst/>
            <a:gdLst/>
            <a:ahLst/>
            <a:cxnLst/>
            <a:rect l="l" t="t" r="r" b="b"/>
            <a:pathLst>
              <a:path w="364" h="363" extrusionOk="0">
                <a:moveTo>
                  <a:pt x="188" y="1"/>
                </a:moveTo>
                <a:cubicBezTo>
                  <a:pt x="83" y="1"/>
                  <a:pt x="1" y="82"/>
                  <a:pt x="1" y="176"/>
                </a:cubicBezTo>
                <a:cubicBezTo>
                  <a:pt x="1" y="281"/>
                  <a:pt x="83" y="363"/>
                  <a:pt x="188" y="363"/>
                </a:cubicBezTo>
                <a:cubicBezTo>
                  <a:pt x="281" y="363"/>
                  <a:pt x="364" y="281"/>
                  <a:pt x="364" y="176"/>
                </a:cubicBezTo>
                <a:cubicBezTo>
                  <a:pt x="364" y="82"/>
                  <a:pt x="281" y="1"/>
                  <a:pt x="18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0"/>
          <p:cNvSpPr/>
          <p:nvPr/>
        </p:nvSpPr>
        <p:spPr>
          <a:xfrm>
            <a:off x="8549900" y="510354"/>
            <a:ext cx="347975" cy="358842"/>
          </a:xfrm>
          <a:custGeom>
            <a:avLst/>
            <a:gdLst/>
            <a:ahLst/>
            <a:cxnLst/>
            <a:rect l="l" t="t" r="r" b="b"/>
            <a:pathLst>
              <a:path w="3429" h="3536" extrusionOk="0">
                <a:moveTo>
                  <a:pt x="1479" y="1"/>
                </a:moveTo>
                <a:lnTo>
                  <a:pt x="1384" y="1076"/>
                </a:lnTo>
                <a:lnTo>
                  <a:pt x="237" y="674"/>
                </a:lnTo>
                <a:lnTo>
                  <a:pt x="946" y="1538"/>
                </a:lnTo>
                <a:lnTo>
                  <a:pt x="1" y="2022"/>
                </a:lnTo>
                <a:lnTo>
                  <a:pt x="1136" y="2058"/>
                </a:lnTo>
                <a:lnTo>
                  <a:pt x="840" y="3062"/>
                </a:lnTo>
                <a:lnTo>
                  <a:pt x="840" y="3062"/>
                </a:lnTo>
                <a:lnTo>
                  <a:pt x="1597" y="2271"/>
                </a:lnTo>
                <a:lnTo>
                  <a:pt x="2176" y="3535"/>
                </a:lnTo>
                <a:lnTo>
                  <a:pt x="2188" y="2034"/>
                </a:lnTo>
                <a:lnTo>
                  <a:pt x="3429" y="1927"/>
                </a:lnTo>
                <a:lnTo>
                  <a:pt x="2235" y="1336"/>
                </a:lnTo>
                <a:lnTo>
                  <a:pt x="2909" y="343"/>
                </a:lnTo>
                <a:lnTo>
                  <a:pt x="2909" y="343"/>
                </a:lnTo>
                <a:lnTo>
                  <a:pt x="1857" y="1029"/>
                </a:lnTo>
                <a:lnTo>
                  <a:pt x="147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0"/>
          <p:cNvSpPr/>
          <p:nvPr/>
        </p:nvSpPr>
        <p:spPr>
          <a:xfrm rot="-880123">
            <a:off x="8572309" y="1243363"/>
            <a:ext cx="452454" cy="382775"/>
          </a:xfrm>
          <a:custGeom>
            <a:avLst/>
            <a:gdLst/>
            <a:ahLst/>
            <a:cxnLst/>
            <a:rect l="l" t="t" r="r" b="b"/>
            <a:pathLst>
              <a:path w="1357" h="1148" extrusionOk="0">
                <a:moveTo>
                  <a:pt x="807" y="69"/>
                </a:moveTo>
                <a:cubicBezTo>
                  <a:pt x="877" y="93"/>
                  <a:pt x="1111" y="210"/>
                  <a:pt x="1287" y="316"/>
                </a:cubicBezTo>
                <a:cubicBezTo>
                  <a:pt x="1275" y="339"/>
                  <a:pt x="1240" y="409"/>
                  <a:pt x="1204" y="491"/>
                </a:cubicBezTo>
                <a:lnTo>
                  <a:pt x="736" y="222"/>
                </a:lnTo>
                <a:cubicBezTo>
                  <a:pt x="772" y="163"/>
                  <a:pt x="795" y="93"/>
                  <a:pt x="807" y="69"/>
                </a:cubicBezTo>
                <a:close/>
                <a:moveTo>
                  <a:pt x="795" y="1"/>
                </a:moveTo>
                <a:cubicBezTo>
                  <a:pt x="783" y="1"/>
                  <a:pt x="778" y="6"/>
                  <a:pt x="772" y="11"/>
                </a:cubicBezTo>
                <a:cubicBezTo>
                  <a:pt x="760" y="23"/>
                  <a:pt x="749" y="58"/>
                  <a:pt x="655" y="269"/>
                </a:cubicBezTo>
                <a:cubicBezTo>
                  <a:pt x="620" y="350"/>
                  <a:pt x="585" y="433"/>
                  <a:pt x="549" y="503"/>
                </a:cubicBezTo>
                <a:cubicBezTo>
                  <a:pt x="526" y="433"/>
                  <a:pt x="479" y="362"/>
                  <a:pt x="398" y="327"/>
                </a:cubicBezTo>
                <a:cubicBezTo>
                  <a:pt x="353" y="308"/>
                  <a:pt x="307" y="299"/>
                  <a:pt x="264" y="299"/>
                </a:cubicBezTo>
                <a:cubicBezTo>
                  <a:pt x="171" y="299"/>
                  <a:pt x="90" y="341"/>
                  <a:pt x="58" y="420"/>
                </a:cubicBezTo>
                <a:cubicBezTo>
                  <a:pt x="0" y="537"/>
                  <a:pt x="70" y="690"/>
                  <a:pt x="198" y="748"/>
                </a:cubicBezTo>
                <a:cubicBezTo>
                  <a:pt x="240" y="767"/>
                  <a:pt x="284" y="776"/>
                  <a:pt x="328" y="776"/>
                </a:cubicBezTo>
                <a:cubicBezTo>
                  <a:pt x="420" y="776"/>
                  <a:pt x="506" y="734"/>
                  <a:pt x="538" y="654"/>
                </a:cubicBezTo>
                <a:cubicBezTo>
                  <a:pt x="538" y="643"/>
                  <a:pt x="549" y="631"/>
                  <a:pt x="549" y="631"/>
                </a:cubicBezTo>
                <a:cubicBezTo>
                  <a:pt x="573" y="596"/>
                  <a:pt x="632" y="467"/>
                  <a:pt x="702" y="292"/>
                </a:cubicBezTo>
                <a:cubicBezTo>
                  <a:pt x="713" y="292"/>
                  <a:pt x="713" y="280"/>
                  <a:pt x="713" y="280"/>
                </a:cubicBezTo>
                <a:lnTo>
                  <a:pt x="1181" y="537"/>
                </a:lnTo>
                <a:cubicBezTo>
                  <a:pt x="1134" y="631"/>
                  <a:pt x="1087" y="737"/>
                  <a:pt x="1053" y="807"/>
                </a:cubicBezTo>
                <a:cubicBezTo>
                  <a:pt x="1029" y="854"/>
                  <a:pt x="1006" y="888"/>
                  <a:pt x="994" y="912"/>
                </a:cubicBezTo>
                <a:cubicBezTo>
                  <a:pt x="983" y="830"/>
                  <a:pt x="924" y="737"/>
                  <a:pt x="830" y="690"/>
                </a:cubicBezTo>
                <a:cubicBezTo>
                  <a:pt x="789" y="673"/>
                  <a:pt x="747" y="664"/>
                  <a:pt x="707" y="664"/>
                </a:cubicBezTo>
                <a:cubicBezTo>
                  <a:pt x="610" y="664"/>
                  <a:pt x="524" y="712"/>
                  <a:pt x="491" y="795"/>
                </a:cubicBezTo>
                <a:cubicBezTo>
                  <a:pt x="432" y="912"/>
                  <a:pt x="503" y="1052"/>
                  <a:pt x="632" y="1122"/>
                </a:cubicBezTo>
                <a:cubicBezTo>
                  <a:pt x="670" y="1140"/>
                  <a:pt x="710" y="1148"/>
                  <a:pt x="750" y="1148"/>
                </a:cubicBezTo>
                <a:cubicBezTo>
                  <a:pt x="843" y="1148"/>
                  <a:pt x="930" y="1103"/>
                  <a:pt x="970" y="1029"/>
                </a:cubicBezTo>
                <a:cubicBezTo>
                  <a:pt x="983" y="1017"/>
                  <a:pt x="1029" y="982"/>
                  <a:pt x="1100" y="830"/>
                </a:cubicBezTo>
                <a:cubicBezTo>
                  <a:pt x="1193" y="654"/>
                  <a:pt x="1345" y="316"/>
                  <a:pt x="1345" y="316"/>
                </a:cubicBezTo>
                <a:lnTo>
                  <a:pt x="1357" y="280"/>
                </a:lnTo>
                <a:lnTo>
                  <a:pt x="1334" y="269"/>
                </a:lnTo>
                <a:cubicBezTo>
                  <a:pt x="937" y="48"/>
                  <a:pt x="832" y="1"/>
                  <a:pt x="7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AF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21225"/>
            <a:ext cx="7704000" cy="572700"/>
          </a:xfrm>
          <a:prstGeom prst="rect">
            <a:avLst/>
          </a:prstGeom>
          <a:noFill/>
          <a:ln>
            <a:noFill/>
          </a:ln>
        </p:spPr>
        <p:txBody>
          <a:bodyPr spcFirstLastPara="1" wrap="square" lIns="91425" tIns="0" rIns="91425" bIns="0" anchor="t" anchorCtr="0">
            <a:noAutofit/>
          </a:bodyPr>
          <a:lstStyle>
            <a:lvl1pPr lvl="0">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1pPr>
            <a:lvl2pPr lvl="1">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2pPr>
            <a:lvl3pPr lvl="2">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3pPr>
            <a:lvl4pPr lvl="3">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4pPr>
            <a:lvl5pPr lvl="4">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5pPr>
            <a:lvl6pPr lvl="5">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6pPr>
            <a:lvl7pPr lvl="6">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7pPr>
            <a:lvl8pPr lvl="7">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8pPr>
            <a:lvl9pPr lvl="8">
              <a:spcBef>
                <a:spcPts val="0"/>
              </a:spcBef>
              <a:spcAft>
                <a:spcPts val="0"/>
              </a:spcAft>
              <a:buClr>
                <a:schemeClr val="dk1"/>
              </a:buClr>
              <a:buSzPts val="3200"/>
              <a:buFont typeface="Titan One"/>
              <a:buNone/>
              <a:defRPr sz="3200">
                <a:solidFill>
                  <a:schemeClr val="dk1"/>
                </a:solidFill>
                <a:latin typeface="Titan One"/>
                <a:ea typeface="Titan One"/>
                <a:cs typeface="Titan One"/>
                <a:sym typeface="Titan One"/>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0" rIns="91425" bIns="0" anchor="t" anchorCtr="0">
            <a:noAutofit/>
          </a:bodyPr>
          <a:lstStyle>
            <a:lvl1pPr marL="457200" lvl="0"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1pPr>
            <a:lvl2pPr marL="914400" lvl="1"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2pPr>
            <a:lvl3pPr marL="1371600" lvl="2"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3pPr>
            <a:lvl4pPr marL="1828800" lvl="3"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4pPr>
            <a:lvl5pPr marL="2286000" lvl="4"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5pPr>
            <a:lvl6pPr marL="2743200" lvl="5"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6pPr>
            <a:lvl7pPr marL="3200400" lvl="6"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7pPr>
            <a:lvl8pPr marL="3657600" lvl="7"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8pPr>
            <a:lvl9pPr marL="4114800" lvl="8" indent="-330200">
              <a:lnSpc>
                <a:spcPct val="100000"/>
              </a:lnSpc>
              <a:spcBef>
                <a:spcPts val="0"/>
              </a:spcBef>
              <a:spcAft>
                <a:spcPts val="0"/>
              </a:spcAft>
              <a:buClr>
                <a:schemeClr val="dk1"/>
              </a:buClr>
              <a:buSzPts val="1600"/>
              <a:buFont typeface="Archivo"/>
              <a:buChar char="■"/>
              <a:defRPr sz="1600">
                <a:solidFill>
                  <a:schemeClr val="dk1"/>
                </a:solidFill>
                <a:latin typeface="Archivo"/>
                <a:ea typeface="Archivo"/>
                <a:cs typeface="Archivo"/>
                <a:sym typeface="Archiv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5" r:id="rId4"/>
    <p:sldLayoutId id="2147483659" r:id="rId5"/>
    <p:sldLayoutId id="2147483675" r:id="rId6"/>
    <p:sldLayoutId id="214748367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7.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9.jpe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10.jpe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11.png"/><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11.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image" Target="../media/image12.png"/><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13.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microsoft.com/office/2007/relationships/hdphoto" Target="../media/hdphoto1.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47"/>
        <p:cNvGrpSpPr/>
        <p:nvPr/>
      </p:nvGrpSpPr>
      <p:grpSpPr>
        <a:xfrm>
          <a:off x="0" y="0"/>
          <a:ext cx="0" cy="0"/>
          <a:chOff x="0" y="0"/>
          <a:chExt cx="0" cy="0"/>
        </a:xfrm>
      </p:grpSpPr>
      <p:sp>
        <p:nvSpPr>
          <p:cNvPr id="848" name="Google Shape;848;p38"/>
          <p:cNvSpPr/>
          <p:nvPr/>
        </p:nvSpPr>
        <p:spPr>
          <a:xfrm>
            <a:off x="44844" y="2511150"/>
            <a:ext cx="9054312" cy="12339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8"/>
          <p:cNvSpPr txBox="1">
            <a:spLocks noGrp="1"/>
          </p:cNvSpPr>
          <p:nvPr>
            <p:ph type="title"/>
          </p:nvPr>
        </p:nvSpPr>
        <p:spPr>
          <a:xfrm>
            <a:off x="-307298" y="2246867"/>
            <a:ext cx="9208710" cy="1482300"/>
          </a:xfrm>
          <a:prstGeom prst="rect">
            <a:avLst/>
          </a:prstGeom>
        </p:spPr>
        <p:txBody>
          <a:bodyPr spcFirstLastPara="1" wrap="square" lIns="91425" tIns="0" rIns="91425" bIns="0" anchor="b" anchorCtr="0">
            <a:noAutofit/>
          </a:bodyPr>
          <a:lstStyle/>
          <a:p>
            <a:pPr marL="0" lvl="0" indent="0" algn="r" rtl="0">
              <a:spcBef>
                <a:spcPts val="0"/>
              </a:spcBef>
              <a:spcAft>
                <a:spcPts val="0"/>
              </a:spcAft>
              <a:buNone/>
            </a:pPr>
            <a:r>
              <a:rPr lang="en" sz="8000" dirty="0"/>
              <a:t>Are you ready?</a:t>
            </a:r>
            <a:endParaRPr sz="8000" dirty="0"/>
          </a:p>
        </p:txBody>
      </p:sp>
      <p:sp>
        <p:nvSpPr>
          <p:cNvPr id="851" name="Google Shape;851;p38"/>
          <p:cNvSpPr/>
          <p:nvPr/>
        </p:nvSpPr>
        <p:spPr>
          <a:xfrm>
            <a:off x="2232627" y="862463"/>
            <a:ext cx="86521" cy="49963"/>
          </a:xfrm>
          <a:custGeom>
            <a:avLst/>
            <a:gdLst/>
            <a:ahLst/>
            <a:cxnLst/>
            <a:rect l="l" t="t" r="r" b="b"/>
            <a:pathLst>
              <a:path w="710" h="410" extrusionOk="0">
                <a:moveTo>
                  <a:pt x="520" y="1"/>
                </a:moveTo>
                <a:cubicBezTo>
                  <a:pt x="343" y="13"/>
                  <a:pt x="24" y="202"/>
                  <a:pt x="0" y="214"/>
                </a:cubicBezTo>
                <a:cubicBezTo>
                  <a:pt x="0" y="214"/>
                  <a:pt x="107" y="409"/>
                  <a:pt x="216" y="409"/>
                </a:cubicBezTo>
                <a:cubicBezTo>
                  <a:pt x="226" y="409"/>
                  <a:pt x="237" y="407"/>
                  <a:pt x="248" y="403"/>
                </a:cubicBezTo>
                <a:cubicBezTo>
                  <a:pt x="378" y="356"/>
                  <a:pt x="626" y="214"/>
                  <a:pt x="626" y="214"/>
                </a:cubicBezTo>
                <a:cubicBezTo>
                  <a:pt x="626" y="214"/>
                  <a:pt x="710" y="1"/>
                  <a:pt x="520"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8"/>
          <p:cNvSpPr/>
          <p:nvPr/>
        </p:nvSpPr>
        <p:spPr>
          <a:xfrm>
            <a:off x="2330602" y="838213"/>
            <a:ext cx="187299" cy="91273"/>
          </a:xfrm>
          <a:custGeom>
            <a:avLst/>
            <a:gdLst/>
            <a:ahLst/>
            <a:cxnLst/>
            <a:rect l="l" t="t" r="r" b="b"/>
            <a:pathLst>
              <a:path w="1537" h="749" extrusionOk="0">
                <a:moveTo>
                  <a:pt x="341" y="0"/>
                </a:moveTo>
                <a:cubicBezTo>
                  <a:pt x="190" y="0"/>
                  <a:pt x="83" y="39"/>
                  <a:pt x="59" y="118"/>
                </a:cubicBezTo>
                <a:cubicBezTo>
                  <a:pt x="0" y="259"/>
                  <a:pt x="272" y="496"/>
                  <a:pt x="673" y="649"/>
                </a:cubicBezTo>
                <a:cubicBezTo>
                  <a:pt x="857" y="716"/>
                  <a:pt x="1036" y="749"/>
                  <a:pt x="1178" y="749"/>
                </a:cubicBezTo>
                <a:cubicBezTo>
                  <a:pt x="1338" y="749"/>
                  <a:pt x="1452" y="707"/>
                  <a:pt x="1477" y="625"/>
                </a:cubicBezTo>
                <a:cubicBezTo>
                  <a:pt x="1537" y="484"/>
                  <a:pt x="1265" y="247"/>
                  <a:pt x="863" y="105"/>
                </a:cubicBezTo>
                <a:cubicBezTo>
                  <a:pt x="672" y="36"/>
                  <a:pt x="486" y="0"/>
                  <a:pt x="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8"/>
          <p:cNvSpPr/>
          <p:nvPr/>
        </p:nvSpPr>
        <p:spPr>
          <a:xfrm>
            <a:off x="2386658" y="846743"/>
            <a:ext cx="20351" cy="49110"/>
          </a:xfrm>
          <a:custGeom>
            <a:avLst/>
            <a:gdLst/>
            <a:ahLst/>
            <a:cxnLst/>
            <a:rect l="l" t="t" r="r" b="b"/>
            <a:pathLst>
              <a:path w="167" h="403" extrusionOk="0">
                <a:moveTo>
                  <a:pt x="155" y="0"/>
                </a:moveTo>
                <a:cubicBezTo>
                  <a:pt x="143" y="0"/>
                  <a:pt x="131" y="0"/>
                  <a:pt x="131" y="12"/>
                </a:cubicBezTo>
                <a:lnTo>
                  <a:pt x="1" y="379"/>
                </a:lnTo>
                <a:cubicBezTo>
                  <a:pt x="1" y="390"/>
                  <a:pt x="1" y="402"/>
                  <a:pt x="13" y="402"/>
                </a:cubicBezTo>
                <a:cubicBezTo>
                  <a:pt x="24" y="402"/>
                  <a:pt x="24" y="402"/>
                  <a:pt x="24" y="390"/>
                </a:cubicBezTo>
                <a:lnTo>
                  <a:pt x="166" y="24"/>
                </a:lnTo>
                <a:cubicBezTo>
                  <a:pt x="166" y="12"/>
                  <a:pt x="166" y="12"/>
                  <a:pt x="15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4" name="Google Shape;854;p38"/>
          <p:cNvGrpSpPr/>
          <p:nvPr/>
        </p:nvGrpSpPr>
        <p:grpSpPr>
          <a:xfrm>
            <a:off x="1431641" y="821762"/>
            <a:ext cx="2436956" cy="1845447"/>
            <a:chOff x="1431641" y="821762"/>
            <a:chExt cx="2436956" cy="1845447"/>
          </a:xfrm>
        </p:grpSpPr>
        <p:sp>
          <p:nvSpPr>
            <p:cNvPr id="855" name="Google Shape;855;p38"/>
            <p:cNvSpPr/>
            <p:nvPr/>
          </p:nvSpPr>
          <p:spPr>
            <a:xfrm>
              <a:off x="3337532" y="1161995"/>
              <a:ext cx="295389" cy="482931"/>
            </a:xfrm>
            <a:custGeom>
              <a:avLst/>
              <a:gdLst/>
              <a:ahLst/>
              <a:cxnLst/>
              <a:rect l="l" t="t" r="r" b="b"/>
              <a:pathLst>
                <a:path w="2424" h="3963" extrusionOk="0">
                  <a:moveTo>
                    <a:pt x="1269" y="1"/>
                  </a:moveTo>
                  <a:cubicBezTo>
                    <a:pt x="1190" y="1"/>
                    <a:pt x="1105" y="28"/>
                    <a:pt x="1017" y="85"/>
                  </a:cubicBezTo>
                  <a:cubicBezTo>
                    <a:pt x="0" y="723"/>
                    <a:pt x="2175" y="3963"/>
                    <a:pt x="2175" y="3963"/>
                  </a:cubicBezTo>
                  <a:cubicBezTo>
                    <a:pt x="2424" y="2842"/>
                    <a:pt x="2092" y="1"/>
                    <a:pt x="12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8"/>
            <p:cNvSpPr/>
            <p:nvPr/>
          </p:nvSpPr>
          <p:spPr>
            <a:xfrm>
              <a:off x="3602577" y="1644804"/>
              <a:ext cx="266020" cy="534112"/>
            </a:xfrm>
            <a:custGeom>
              <a:avLst/>
              <a:gdLst/>
              <a:ahLst/>
              <a:cxnLst/>
              <a:rect l="l" t="t" r="r" b="b"/>
              <a:pathLst>
                <a:path w="2183" h="4383" extrusionOk="0">
                  <a:moveTo>
                    <a:pt x="0" y="1"/>
                  </a:moveTo>
                  <a:cubicBezTo>
                    <a:pt x="0" y="1"/>
                    <a:pt x="60" y="4115"/>
                    <a:pt x="840" y="4339"/>
                  </a:cubicBezTo>
                  <a:cubicBezTo>
                    <a:pt x="939" y="4368"/>
                    <a:pt x="1027" y="4382"/>
                    <a:pt x="1105" y="4382"/>
                  </a:cubicBezTo>
                  <a:cubicBezTo>
                    <a:pt x="2182" y="4382"/>
                    <a:pt x="1312" y="1698"/>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8"/>
            <p:cNvSpPr/>
            <p:nvPr/>
          </p:nvSpPr>
          <p:spPr>
            <a:xfrm>
              <a:off x="3517641" y="1613121"/>
              <a:ext cx="132584" cy="95173"/>
            </a:xfrm>
            <a:custGeom>
              <a:avLst/>
              <a:gdLst/>
              <a:ahLst/>
              <a:cxnLst/>
              <a:rect l="l" t="t" r="r" b="b"/>
              <a:pathLst>
                <a:path w="1088" h="781" extrusionOk="0">
                  <a:moveTo>
                    <a:pt x="1005" y="0"/>
                  </a:moveTo>
                  <a:lnTo>
                    <a:pt x="82" y="35"/>
                  </a:lnTo>
                  <a:cubicBezTo>
                    <a:pt x="35" y="35"/>
                    <a:pt x="0" y="83"/>
                    <a:pt x="24" y="130"/>
                  </a:cubicBezTo>
                  <a:lnTo>
                    <a:pt x="260" y="745"/>
                  </a:lnTo>
                  <a:cubicBezTo>
                    <a:pt x="275" y="768"/>
                    <a:pt x="305" y="781"/>
                    <a:pt x="331" y="781"/>
                  </a:cubicBezTo>
                  <a:cubicBezTo>
                    <a:pt x="345" y="781"/>
                    <a:pt x="358" y="777"/>
                    <a:pt x="366" y="768"/>
                  </a:cubicBezTo>
                  <a:lnTo>
                    <a:pt x="1052" y="119"/>
                  </a:lnTo>
                  <a:cubicBezTo>
                    <a:pt x="1088" y="71"/>
                    <a:pt x="1064" y="0"/>
                    <a:pt x="10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8"/>
            <p:cNvSpPr/>
            <p:nvPr/>
          </p:nvSpPr>
          <p:spPr>
            <a:xfrm>
              <a:off x="3376405" y="1529281"/>
              <a:ext cx="229097" cy="325244"/>
            </a:xfrm>
            <a:custGeom>
              <a:avLst/>
              <a:gdLst/>
              <a:ahLst/>
              <a:cxnLst/>
              <a:rect l="l" t="t" r="r" b="b"/>
              <a:pathLst>
                <a:path w="1880" h="2669" extrusionOk="0">
                  <a:moveTo>
                    <a:pt x="1092" y="0"/>
                  </a:moveTo>
                  <a:cubicBezTo>
                    <a:pt x="1083" y="0"/>
                    <a:pt x="1074" y="1"/>
                    <a:pt x="1065" y="3"/>
                  </a:cubicBezTo>
                  <a:lnTo>
                    <a:pt x="107" y="298"/>
                  </a:lnTo>
                  <a:cubicBezTo>
                    <a:pt x="36" y="310"/>
                    <a:pt x="1" y="392"/>
                    <a:pt x="12" y="463"/>
                  </a:cubicBezTo>
                  <a:lnTo>
                    <a:pt x="650" y="2568"/>
                  </a:lnTo>
                  <a:cubicBezTo>
                    <a:pt x="670" y="2626"/>
                    <a:pt x="721" y="2668"/>
                    <a:pt x="778" y="2668"/>
                  </a:cubicBezTo>
                  <a:cubicBezTo>
                    <a:pt x="791" y="2668"/>
                    <a:pt x="803" y="2666"/>
                    <a:pt x="816" y="2662"/>
                  </a:cubicBezTo>
                  <a:lnTo>
                    <a:pt x="1774" y="2379"/>
                  </a:lnTo>
                  <a:cubicBezTo>
                    <a:pt x="1845" y="2355"/>
                    <a:pt x="1880" y="2284"/>
                    <a:pt x="1856" y="2213"/>
                  </a:cubicBezTo>
                  <a:lnTo>
                    <a:pt x="1230" y="97"/>
                  </a:lnTo>
                  <a:cubicBezTo>
                    <a:pt x="1210" y="36"/>
                    <a:pt x="1153" y="0"/>
                    <a:pt x="109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8"/>
            <p:cNvSpPr/>
            <p:nvPr/>
          </p:nvSpPr>
          <p:spPr>
            <a:xfrm>
              <a:off x="1431641" y="1943117"/>
              <a:ext cx="442352" cy="403357"/>
            </a:xfrm>
            <a:custGeom>
              <a:avLst/>
              <a:gdLst/>
              <a:ahLst/>
              <a:cxnLst/>
              <a:rect l="l" t="t" r="r" b="b"/>
              <a:pathLst>
                <a:path w="3630" h="3310" extrusionOk="0">
                  <a:moveTo>
                    <a:pt x="1526" y="1"/>
                  </a:moveTo>
                  <a:cubicBezTo>
                    <a:pt x="1333" y="1"/>
                    <a:pt x="1148" y="60"/>
                    <a:pt x="981" y="201"/>
                  </a:cubicBezTo>
                  <a:cubicBezTo>
                    <a:pt x="0" y="1028"/>
                    <a:pt x="1159" y="3309"/>
                    <a:pt x="1159" y="3309"/>
                  </a:cubicBezTo>
                  <a:lnTo>
                    <a:pt x="3629" y="1441"/>
                  </a:lnTo>
                  <a:cubicBezTo>
                    <a:pt x="3629" y="1441"/>
                    <a:pt x="2483" y="1"/>
                    <a:pt x="15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8"/>
            <p:cNvSpPr/>
            <p:nvPr/>
          </p:nvSpPr>
          <p:spPr>
            <a:xfrm>
              <a:off x="1519380" y="1449219"/>
              <a:ext cx="2103425" cy="975246"/>
            </a:xfrm>
            <a:custGeom>
              <a:avLst/>
              <a:gdLst/>
              <a:ahLst/>
              <a:cxnLst/>
              <a:rect l="l" t="t" r="r" b="b"/>
              <a:pathLst>
                <a:path w="17261" h="8003" extrusionOk="0">
                  <a:moveTo>
                    <a:pt x="14094" y="1"/>
                  </a:moveTo>
                  <a:cubicBezTo>
                    <a:pt x="13730" y="1"/>
                    <a:pt x="13319" y="45"/>
                    <a:pt x="12852" y="127"/>
                  </a:cubicBezTo>
                  <a:cubicBezTo>
                    <a:pt x="10629" y="518"/>
                    <a:pt x="1" y="6298"/>
                    <a:pt x="108" y="7516"/>
                  </a:cubicBezTo>
                  <a:cubicBezTo>
                    <a:pt x="136" y="7876"/>
                    <a:pt x="947" y="8002"/>
                    <a:pt x="2077" y="8002"/>
                  </a:cubicBezTo>
                  <a:cubicBezTo>
                    <a:pt x="4776" y="8002"/>
                    <a:pt x="9293" y="7280"/>
                    <a:pt x="9293" y="7280"/>
                  </a:cubicBezTo>
                  <a:cubicBezTo>
                    <a:pt x="17261" y="5707"/>
                    <a:pt x="17155" y="4159"/>
                    <a:pt x="16587" y="2184"/>
                  </a:cubicBezTo>
                  <a:cubicBezTo>
                    <a:pt x="16140" y="618"/>
                    <a:pt x="15449" y="1"/>
                    <a:pt x="140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8"/>
            <p:cNvSpPr/>
            <p:nvPr/>
          </p:nvSpPr>
          <p:spPr>
            <a:xfrm>
              <a:off x="2144644" y="1513683"/>
              <a:ext cx="789531" cy="426754"/>
            </a:xfrm>
            <a:custGeom>
              <a:avLst/>
              <a:gdLst/>
              <a:ahLst/>
              <a:cxnLst/>
              <a:rect l="l" t="t" r="r" b="b"/>
              <a:pathLst>
                <a:path w="6479" h="3502" extrusionOk="0">
                  <a:moveTo>
                    <a:pt x="6479" y="0"/>
                  </a:moveTo>
                  <a:lnTo>
                    <a:pt x="6479" y="0"/>
                  </a:lnTo>
                  <a:cubicBezTo>
                    <a:pt x="4860" y="639"/>
                    <a:pt x="2294" y="1939"/>
                    <a:pt x="1" y="3252"/>
                  </a:cubicBezTo>
                  <a:cubicBezTo>
                    <a:pt x="303" y="3429"/>
                    <a:pt x="733" y="3502"/>
                    <a:pt x="1218" y="3502"/>
                  </a:cubicBezTo>
                  <a:cubicBezTo>
                    <a:pt x="2613" y="3502"/>
                    <a:pt x="4461" y="2898"/>
                    <a:pt x="5013" y="2424"/>
                  </a:cubicBezTo>
                  <a:cubicBezTo>
                    <a:pt x="5604" y="1904"/>
                    <a:pt x="6184" y="698"/>
                    <a:pt x="64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8"/>
            <p:cNvSpPr/>
            <p:nvPr/>
          </p:nvSpPr>
          <p:spPr>
            <a:xfrm>
              <a:off x="3264050" y="1506493"/>
              <a:ext cx="126856" cy="49110"/>
            </a:xfrm>
            <a:custGeom>
              <a:avLst/>
              <a:gdLst/>
              <a:ahLst/>
              <a:cxnLst/>
              <a:rect l="l" t="t" r="r" b="b"/>
              <a:pathLst>
                <a:path w="1041" h="403" extrusionOk="0">
                  <a:moveTo>
                    <a:pt x="24" y="1"/>
                  </a:moveTo>
                  <a:cubicBezTo>
                    <a:pt x="12" y="1"/>
                    <a:pt x="1" y="1"/>
                    <a:pt x="1" y="12"/>
                  </a:cubicBezTo>
                  <a:cubicBezTo>
                    <a:pt x="1" y="24"/>
                    <a:pt x="12" y="36"/>
                    <a:pt x="24" y="48"/>
                  </a:cubicBezTo>
                  <a:cubicBezTo>
                    <a:pt x="403" y="83"/>
                    <a:pt x="721" y="201"/>
                    <a:pt x="994" y="403"/>
                  </a:cubicBezTo>
                  <a:lnTo>
                    <a:pt x="1017" y="403"/>
                  </a:lnTo>
                  <a:cubicBezTo>
                    <a:pt x="1017" y="403"/>
                    <a:pt x="1029" y="403"/>
                    <a:pt x="1029" y="390"/>
                  </a:cubicBezTo>
                  <a:cubicBezTo>
                    <a:pt x="1041" y="390"/>
                    <a:pt x="1041" y="367"/>
                    <a:pt x="1029" y="367"/>
                  </a:cubicBezTo>
                  <a:cubicBezTo>
                    <a:pt x="745" y="166"/>
                    <a:pt x="414" y="36"/>
                    <a:pt x="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8"/>
            <p:cNvSpPr/>
            <p:nvPr/>
          </p:nvSpPr>
          <p:spPr>
            <a:xfrm>
              <a:off x="3134391" y="1505031"/>
              <a:ext cx="66414" cy="11577"/>
            </a:xfrm>
            <a:custGeom>
              <a:avLst/>
              <a:gdLst/>
              <a:ahLst/>
              <a:cxnLst/>
              <a:rect l="l" t="t" r="r" b="b"/>
              <a:pathLst>
                <a:path w="545" h="95" extrusionOk="0">
                  <a:moveTo>
                    <a:pt x="521" y="0"/>
                  </a:moveTo>
                  <a:cubicBezTo>
                    <a:pt x="367" y="13"/>
                    <a:pt x="201" y="24"/>
                    <a:pt x="24" y="48"/>
                  </a:cubicBezTo>
                  <a:cubicBezTo>
                    <a:pt x="12" y="48"/>
                    <a:pt x="1" y="60"/>
                    <a:pt x="12" y="71"/>
                  </a:cubicBezTo>
                  <a:cubicBezTo>
                    <a:pt x="12" y="84"/>
                    <a:pt x="24" y="95"/>
                    <a:pt x="24" y="95"/>
                  </a:cubicBezTo>
                  <a:lnTo>
                    <a:pt x="36" y="95"/>
                  </a:lnTo>
                  <a:cubicBezTo>
                    <a:pt x="213" y="71"/>
                    <a:pt x="379" y="48"/>
                    <a:pt x="521" y="48"/>
                  </a:cubicBezTo>
                  <a:cubicBezTo>
                    <a:pt x="544" y="48"/>
                    <a:pt x="544" y="36"/>
                    <a:pt x="544" y="24"/>
                  </a:cubicBezTo>
                  <a:cubicBezTo>
                    <a:pt x="544" y="13"/>
                    <a:pt x="532" y="0"/>
                    <a:pt x="52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8"/>
            <p:cNvSpPr/>
            <p:nvPr/>
          </p:nvSpPr>
          <p:spPr>
            <a:xfrm>
              <a:off x="2713730" y="953249"/>
              <a:ext cx="341452" cy="380569"/>
            </a:xfrm>
            <a:custGeom>
              <a:avLst/>
              <a:gdLst/>
              <a:ahLst/>
              <a:cxnLst/>
              <a:rect l="l" t="t" r="r" b="b"/>
              <a:pathLst>
                <a:path w="2802" h="3123" extrusionOk="0">
                  <a:moveTo>
                    <a:pt x="1476" y="0"/>
                  </a:moveTo>
                  <a:cubicBezTo>
                    <a:pt x="1259" y="0"/>
                    <a:pt x="1184" y="158"/>
                    <a:pt x="1206" y="545"/>
                  </a:cubicBezTo>
                  <a:cubicBezTo>
                    <a:pt x="1183" y="367"/>
                    <a:pt x="1123" y="48"/>
                    <a:pt x="910" y="48"/>
                  </a:cubicBezTo>
                  <a:cubicBezTo>
                    <a:pt x="639" y="48"/>
                    <a:pt x="627" y="273"/>
                    <a:pt x="674" y="521"/>
                  </a:cubicBezTo>
                  <a:lnTo>
                    <a:pt x="663" y="521"/>
                  </a:lnTo>
                  <a:cubicBezTo>
                    <a:pt x="615" y="391"/>
                    <a:pt x="544" y="273"/>
                    <a:pt x="414" y="261"/>
                  </a:cubicBezTo>
                  <a:cubicBezTo>
                    <a:pt x="406" y="261"/>
                    <a:pt x="399" y="260"/>
                    <a:pt x="391" y="260"/>
                  </a:cubicBezTo>
                  <a:cubicBezTo>
                    <a:pt x="117" y="260"/>
                    <a:pt x="76" y="688"/>
                    <a:pt x="248" y="1183"/>
                  </a:cubicBezTo>
                  <a:lnTo>
                    <a:pt x="248" y="1218"/>
                  </a:lnTo>
                  <a:cubicBezTo>
                    <a:pt x="242" y="1215"/>
                    <a:pt x="234" y="1214"/>
                    <a:pt x="226" y="1214"/>
                  </a:cubicBezTo>
                  <a:cubicBezTo>
                    <a:pt x="205" y="1214"/>
                    <a:pt x="183" y="1222"/>
                    <a:pt x="166" y="1231"/>
                  </a:cubicBezTo>
                  <a:cubicBezTo>
                    <a:pt x="1" y="1313"/>
                    <a:pt x="272" y="1774"/>
                    <a:pt x="272" y="1774"/>
                  </a:cubicBezTo>
                  <a:cubicBezTo>
                    <a:pt x="272" y="1774"/>
                    <a:pt x="261" y="2034"/>
                    <a:pt x="130" y="2413"/>
                  </a:cubicBezTo>
                  <a:lnTo>
                    <a:pt x="1963" y="3122"/>
                  </a:lnTo>
                  <a:cubicBezTo>
                    <a:pt x="1987" y="3075"/>
                    <a:pt x="2010" y="3039"/>
                    <a:pt x="2022" y="2992"/>
                  </a:cubicBezTo>
                  <a:cubicBezTo>
                    <a:pt x="2802" y="1218"/>
                    <a:pt x="2258" y="261"/>
                    <a:pt x="2045" y="178"/>
                  </a:cubicBezTo>
                  <a:cubicBezTo>
                    <a:pt x="2012" y="165"/>
                    <a:pt x="1982" y="160"/>
                    <a:pt x="1954" y="160"/>
                  </a:cubicBezTo>
                  <a:cubicBezTo>
                    <a:pt x="1802" y="160"/>
                    <a:pt x="1727" y="320"/>
                    <a:pt x="1727" y="320"/>
                  </a:cubicBezTo>
                  <a:lnTo>
                    <a:pt x="1727" y="332"/>
                  </a:lnTo>
                  <a:cubicBezTo>
                    <a:pt x="1679" y="167"/>
                    <a:pt x="1620" y="12"/>
                    <a:pt x="1502" y="1"/>
                  </a:cubicBezTo>
                  <a:cubicBezTo>
                    <a:pt x="1493" y="1"/>
                    <a:pt x="1484" y="0"/>
                    <a:pt x="1476" y="0"/>
                  </a:cubicBezTo>
                  <a:close/>
                </a:path>
              </a:pathLst>
            </a:custGeom>
            <a:solidFill>
              <a:srgbClr val="F2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8"/>
            <p:cNvSpPr/>
            <p:nvPr/>
          </p:nvSpPr>
          <p:spPr>
            <a:xfrm>
              <a:off x="2509127" y="1227068"/>
              <a:ext cx="458315" cy="390439"/>
            </a:xfrm>
            <a:custGeom>
              <a:avLst/>
              <a:gdLst/>
              <a:ahLst/>
              <a:cxnLst/>
              <a:rect l="l" t="t" r="r" b="b"/>
              <a:pathLst>
                <a:path w="3761" h="3204" extrusionOk="0">
                  <a:moveTo>
                    <a:pt x="1857" y="0"/>
                  </a:moveTo>
                  <a:cubicBezTo>
                    <a:pt x="1798" y="224"/>
                    <a:pt x="1596" y="697"/>
                    <a:pt x="1573" y="733"/>
                  </a:cubicBezTo>
                  <a:cubicBezTo>
                    <a:pt x="1301" y="1301"/>
                    <a:pt x="829" y="1974"/>
                    <a:pt x="1" y="2589"/>
                  </a:cubicBezTo>
                  <a:lnTo>
                    <a:pt x="1301" y="3203"/>
                  </a:lnTo>
                  <a:cubicBezTo>
                    <a:pt x="1301" y="3203"/>
                    <a:pt x="2258" y="2814"/>
                    <a:pt x="3039" y="1856"/>
                  </a:cubicBezTo>
                  <a:lnTo>
                    <a:pt x="3051" y="1856"/>
                  </a:lnTo>
                  <a:cubicBezTo>
                    <a:pt x="3110" y="1785"/>
                    <a:pt x="3157" y="1703"/>
                    <a:pt x="3216" y="1632"/>
                  </a:cubicBezTo>
                  <a:lnTo>
                    <a:pt x="3216" y="1619"/>
                  </a:lnTo>
                  <a:cubicBezTo>
                    <a:pt x="3571" y="1111"/>
                    <a:pt x="3760" y="626"/>
                    <a:pt x="3760" y="626"/>
                  </a:cubicBezTo>
                  <a:lnTo>
                    <a:pt x="185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8"/>
            <p:cNvSpPr/>
            <p:nvPr/>
          </p:nvSpPr>
          <p:spPr>
            <a:xfrm>
              <a:off x="2692039" y="1463355"/>
              <a:ext cx="155737" cy="165730"/>
            </a:xfrm>
            <a:custGeom>
              <a:avLst/>
              <a:gdLst/>
              <a:ahLst/>
              <a:cxnLst/>
              <a:rect l="l" t="t" r="r" b="b"/>
              <a:pathLst>
                <a:path w="1278" h="1360" extrusionOk="0">
                  <a:moveTo>
                    <a:pt x="568" y="0"/>
                  </a:moveTo>
                  <a:lnTo>
                    <a:pt x="557" y="508"/>
                  </a:lnTo>
                  <a:lnTo>
                    <a:pt x="1" y="295"/>
                  </a:lnTo>
                  <a:lnTo>
                    <a:pt x="439" y="697"/>
                  </a:lnTo>
                  <a:lnTo>
                    <a:pt x="143" y="946"/>
                  </a:lnTo>
                  <a:lnTo>
                    <a:pt x="545" y="828"/>
                  </a:lnTo>
                  <a:lnTo>
                    <a:pt x="616" y="1359"/>
                  </a:lnTo>
                  <a:lnTo>
                    <a:pt x="757" y="886"/>
                  </a:lnTo>
                  <a:lnTo>
                    <a:pt x="1172" y="1217"/>
                  </a:lnTo>
                  <a:lnTo>
                    <a:pt x="1172" y="1217"/>
                  </a:lnTo>
                  <a:lnTo>
                    <a:pt x="912" y="768"/>
                  </a:lnTo>
                  <a:lnTo>
                    <a:pt x="1278" y="662"/>
                  </a:lnTo>
                  <a:lnTo>
                    <a:pt x="899" y="591"/>
                  </a:lnTo>
                  <a:lnTo>
                    <a:pt x="1112" y="142"/>
                  </a:lnTo>
                  <a:lnTo>
                    <a:pt x="710" y="484"/>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8"/>
            <p:cNvSpPr/>
            <p:nvPr/>
          </p:nvSpPr>
          <p:spPr>
            <a:xfrm>
              <a:off x="2608565" y="1284708"/>
              <a:ext cx="155615" cy="167192"/>
            </a:xfrm>
            <a:custGeom>
              <a:avLst/>
              <a:gdLst/>
              <a:ahLst/>
              <a:cxnLst/>
              <a:rect l="l" t="t" r="r" b="b"/>
              <a:pathLst>
                <a:path w="1277" h="1372" extrusionOk="0">
                  <a:moveTo>
                    <a:pt x="568" y="0"/>
                  </a:moveTo>
                  <a:lnTo>
                    <a:pt x="568" y="520"/>
                  </a:lnTo>
                  <a:lnTo>
                    <a:pt x="0" y="307"/>
                  </a:lnTo>
                  <a:lnTo>
                    <a:pt x="438" y="697"/>
                  </a:lnTo>
                  <a:lnTo>
                    <a:pt x="142" y="957"/>
                  </a:lnTo>
                  <a:lnTo>
                    <a:pt x="142" y="957"/>
                  </a:lnTo>
                  <a:lnTo>
                    <a:pt x="544" y="839"/>
                  </a:lnTo>
                  <a:lnTo>
                    <a:pt x="615" y="1371"/>
                  </a:lnTo>
                  <a:lnTo>
                    <a:pt x="757" y="886"/>
                  </a:lnTo>
                  <a:lnTo>
                    <a:pt x="1182" y="1217"/>
                  </a:lnTo>
                  <a:lnTo>
                    <a:pt x="1182" y="1217"/>
                  </a:lnTo>
                  <a:lnTo>
                    <a:pt x="911" y="780"/>
                  </a:lnTo>
                  <a:lnTo>
                    <a:pt x="1277" y="662"/>
                  </a:lnTo>
                  <a:lnTo>
                    <a:pt x="899" y="603"/>
                  </a:lnTo>
                  <a:lnTo>
                    <a:pt x="1111" y="142"/>
                  </a:lnTo>
                  <a:lnTo>
                    <a:pt x="722" y="497"/>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8"/>
            <p:cNvSpPr/>
            <p:nvPr/>
          </p:nvSpPr>
          <p:spPr>
            <a:xfrm>
              <a:off x="2840465" y="1319194"/>
              <a:ext cx="155737" cy="167314"/>
            </a:xfrm>
            <a:custGeom>
              <a:avLst/>
              <a:gdLst/>
              <a:ahLst/>
              <a:cxnLst/>
              <a:rect l="l" t="t" r="r" b="b"/>
              <a:pathLst>
                <a:path w="1278" h="1373" extrusionOk="0">
                  <a:moveTo>
                    <a:pt x="568" y="1"/>
                  </a:moveTo>
                  <a:lnTo>
                    <a:pt x="556" y="521"/>
                  </a:lnTo>
                  <a:lnTo>
                    <a:pt x="1" y="308"/>
                  </a:lnTo>
                  <a:lnTo>
                    <a:pt x="438" y="698"/>
                  </a:lnTo>
                  <a:lnTo>
                    <a:pt x="143" y="958"/>
                  </a:lnTo>
                  <a:lnTo>
                    <a:pt x="532" y="840"/>
                  </a:lnTo>
                  <a:lnTo>
                    <a:pt x="616" y="1372"/>
                  </a:lnTo>
                  <a:lnTo>
                    <a:pt x="758" y="887"/>
                  </a:lnTo>
                  <a:lnTo>
                    <a:pt x="1171" y="1218"/>
                  </a:lnTo>
                  <a:lnTo>
                    <a:pt x="911" y="781"/>
                  </a:lnTo>
                  <a:lnTo>
                    <a:pt x="1278" y="663"/>
                  </a:lnTo>
                  <a:lnTo>
                    <a:pt x="899" y="603"/>
                  </a:lnTo>
                  <a:lnTo>
                    <a:pt x="1112" y="143"/>
                  </a:lnTo>
                  <a:lnTo>
                    <a:pt x="1112" y="143"/>
                  </a:lnTo>
                  <a:lnTo>
                    <a:pt x="710" y="497"/>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8"/>
            <p:cNvSpPr/>
            <p:nvPr/>
          </p:nvSpPr>
          <p:spPr>
            <a:xfrm>
              <a:off x="2313298" y="1478465"/>
              <a:ext cx="524485" cy="486221"/>
            </a:xfrm>
            <a:custGeom>
              <a:avLst/>
              <a:gdLst/>
              <a:ahLst/>
              <a:cxnLst/>
              <a:rect l="l" t="t" r="r" b="b"/>
              <a:pathLst>
                <a:path w="4304" h="3990" extrusionOk="0">
                  <a:moveTo>
                    <a:pt x="1773" y="0"/>
                  </a:moveTo>
                  <a:cubicBezTo>
                    <a:pt x="1483" y="0"/>
                    <a:pt x="946" y="377"/>
                    <a:pt x="662" y="987"/>
                  </a:cubicBezTo>
                  <a:cubicBezTo>
                    <a:pt x="379" y="1602"/>
                    <a:pt x="0" y="3092"/>
                    <a:pt x="260" y="3990"/>
                  </a:cubicBezTo>
                  <a:cubicBezTo>
                    <a:pt x="1159" y="3812"/>
                    <a:pt x="2979" y="3304"/>
                    <a:pt x="4303" y="2051"/>
                  </a:cubicBezTo>
                  <a:cubicBezTo>
                    <a:pt x="4280" y="2015"/>
                    <a:pt x="4267" y="1980"/>
                    <a:pt x="4244" y="1957"/>
                  </a:cubicBezTo>
                  <a:cubicBezTo>
                    <a:pt x="3263" y="549"/>
                    <a:pt x="1868" y="18"/>
                    <a:pt x="1868" y="18"/>
                  </a:cubicBezTo>
                  <a:cubicBezTo>
                    <a:pt x="1841" y="6"/>
                    <a:pt x="1809" y="0"/>
                    <a:pt x="17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8"/>
            <p:cNvSpPr/>
            <p:nvPr/>
          </p:nvSpPr>
          <p:spPr>
            <a:xfrm>
              <a:off x="2637324" y="1666373"/>
              <a:ext cx="155737" cy="167192"/>
            </a:xfrm>
            <a:custGeom>
              <a:avLst/>
              <a:gdLst/>
              <a:ahLst/>
              <a:cxnLst/>
              <a:rect l="l" t="t" r="r" b="b"/>
              <a:pathLst>
                <a:path w="1278" h="1372" extrusionOk="0">
                  <a:moveTo>
                    <a:pt x="568" y="0"/>
                  </a:moveTo>
                  <a:lnTo>
                    <a:pt x="557" y="521"/>
                  </a:lnTo>
                  <a:lnTo>
                    <a:pt x="1" y="308"/>
                  </a:lnTo>
                  <a:lnTo>
                    <a:pt x="439" y="698"/>
                  </a:lnTo>
                  <a:lnTo>
                    <a:pt x="143" y="958"/>
                  </a:lnTo>
                  <a:lnTo>
                    <a:pt x="143" y="958"/>
                  </a:lnTo>
                  <a:lnTo>
                    <a:pt x="544" y="840"/>
                  </a:lnTo>
                  <a:lnTo>
                    <a:pt x="615" y="1372"/>
                  </a:lnTo>
                  <a:lnTo>
                    <a:pt x="757" y="888"/>
                  </a:lnTo>
                  <a:lnTo>
                    <a:pt x="1171" y="1219"/>
                  </a:lnTo>
                  <a:lnTo>
                    <a:pt x="911" y="781"/>
                  </a:lnTo>
                  <a:lnTo>
                    <a:pt x="1277" y="662"/>
                  </a:lnTo>
                  <a:lnTo>
                    <a:pt x="899" y="591"/>
                  </a:lnTo>
                  <a:lnTo>
                    <a:pt x="1112" y="142"/>
                  </a:lnTo>
                  <a:lnTo>
                    <a:pt x="710" y="486"/>
                  </a:lnTo>
                  <a:lnTo>
                    <a:pt x="5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8"/>
            <p:cNvSpPr/>
            <p:nvPr/>
          </p:nvSpPr>
          <p:spPr>
            <a:xfrm>
              <a:off x="2546660" y="1484802"/>
              <a:ext cx="155737" cy="165851"/>
            </a:xfrm>
            <a:custGeom>
              <a:avLst/>
              <a:gdLst/>
              <a:ahLst/>
              <a:cxnLst/>
              <a:rect l="l" t="t" r="r" b="b"/>
              <a:pathLst>
                <a:path w="1278" h="1361" extrusionOk="0">
                  <a:moveTo>
                    <a:pt x="568" y="1"/>
                  </a:moveTo>
                  <a:lnTo>
                    <a:pt x="555" y="510"/>
                  </a:lnTo>
                  <a:lnTo>
                    <a:pt x="0" y="297"/>
                  </a:lnTo>
                  <a:lnTo>
                    <a:pt x="437" y="699"/>
                  </a:lnTo>
                  <a:lnTo>
                    <a:pt x="142" y="947"/>
                  </a:lnTo>
                  <a:lnTo>
                    <a:pt x="544" y="828"/>
                  </a:lnTo>
                  <a:lnTo>
                    <a:pt x="615" y="1361"/>
                  </a:lnTo>
                  <a:lnTo>
                    <a:pt x="757" y="876"/>
                  </a:lnTo>
                  <a:lnTo>
                    <a:pt x="1170" y="1219"/>
                  </a:lnTo>
                  <a:lnTo>
                    <a:pt x="910" y="770"/>
                  </a:lnTo>
                  <a:lnTo>
                    <a:pt x="1277" y="663"/>
                  </a:lnTo>
                  <a:lnTo>
                    <a:pt x="899" y="592"/>
                  </a:lnTo>
                  <a:lnTo>
                    <a:pt x="1112" y="131"/>
                  </a:lnTo>
                  <a:lnTo>
                    <a:pt x="1112" y="131"/>
                  </a:lnTo>
                  <a:lnTo>
                    <a:pt x="710" y="486"/>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8"/>
            <p:cNvSpPr/>
            <p:nvPr/>
          </p:nvSpPr>
          <p:spPr>
            <a:xfrm>
              <a:off x="2419926" y="1630425"/>
              <a:ext cx="155615" cy="167192"/>
            </a:xfrm>
            <a:custGeom>
              <a:avLst/>
              <a:gdLst/>
              <a:ahLst/>
              <a:cxnLst/>
              <a:rect l="l" t="t" r="r" b="b"/>
              <a:pathLst>
                <a:path w="1277" h="1372" extrusionOk="0">
                  <a:moveTo>
                    <a:pt x="567" y="0"/>
                  </a:moveTo>
                  <a:lnTo>
                    <a:pt x="555" y="520"/>
                  </a:lnTo>
                  <a:lnTo>
                    <a:pt x="0" y="308"/>
                  </a:lnTo>
                  <a:lnTo>
                    <a:pt x="437" y="697"/>
                  </a:lnTo>
                  <a:lnTo>
                    <a:pt x="142" y="957"/>
                  </a:lnTo>
                  <a:lnTo>
                    <a:pt x="544" y="839"/>
                  </a:lnTo>
                  <a:lnTo>
                    <a:pt x="615" y="1372"/>
                  </a:lnTo>
                  <a:lnTo>
                    <a:pt x="757" y="886"/>
                  </a:lnTo>
                  <a:lnTo>
                    <a:pt x="1182" y="1218"/>
                  </a:lnTo>
                  <a:lnTo>
                    <a:pt x="910" y="781"/>
                  </a:lnTo>
                  <a:lnTo>
                    <a:pt x="1277" y="662"/>
                  </a:lnTo>
                  <a:lnTo>
                    <a:pt x="898" y="591"/>
                  </a:lnTo>
                  <a:lnTo>
                    <a:pt x="1111" y="142"/>
                  </a:lnTo>
                  <a:lnTo>
                    <a:pt x="709" y="485"/>
                  </a:lnTo>
                  <a:lnTo>
                    <a:pt x="5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8"/>
            <p:cNvSpPr/>
            <p:nvPr/>
          </p:nvSpPr>
          <p:spPr>
            <a:xfrm>
              <a:off x="2293069" y="1770076"/>
              <a:ext cx="155737" cy="165851"/>
            </a:xfrm>
            <a:custGeom>
              <a:avLst/>
              <a:gdLst/>
              <a:ahLst/>
              <a:cxnLst/>
              <a:rect l="l" t="t" r="r" b="b"/>
              <a:pathLst>
                <a:path w="1278" h="1361" extrusionOk="0">
                  <a:moveTo>
                    <a:pt x="568" y="1"/>
                  </a:moveTo>
                  <a:lnTo>
                    <a:pt x="556" y="509"/>
                  </a:lnTo>
                  <a:lnTo>
                    <a:pt x="1" y="297"/>
                  </a:lnTo>
                  <a:lnTo>
                    <a:pt x="438" y="686"/>
                  </a:lnTo>
                  <a:lnTo>
                    <a:pt x="143" y="946"/>
                  </a:lnTo>
                  <a:lnTo>
                    <a:pt x="143" y="946"/>
                  </a:lnTo>
                  <a:lnTo>
                    <a:pt x="545" y="828"/>
                  </a:lnTo>
                  <a:lnTo>
                    <a:pt x="615" y="1361"/>
                  </a:lnTo>
                  <a:lnTo>
                    <a:pt x="757" y="875"/>
                  </a:lnTo>
                  <a:lnTo>
                    <a:pt x="1183" y="1219"/>
                  </a:lnTo>
                  <a:lnTo>
                    <a:pt x="911" y="769"/>
                  </a:lnTo>
                  <a:lnTo>
                    <a:pt x="1277" y="663"/>
                  </a:lnTo>
                  <a:lnTo>
                    <a:pt x="899" y="592"/>
                  </a:lnTo>
                  <a:lnTo>
                    <a:pt x="1112" y="131"/>
                  </a:lnTo>
                  <a:lnTo>
                    <a:pt x="721" y="486"/>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8"/>
            <p:cNvSpPr/>
            <p:nvPr/>
          </p:nvSpPr>
          <p:spPr>
            <a:xfrm>
              <a:off x="2437108" y="1483218"/>
              <a:ext cx="648417" cy="517539"/>
            </a:xfrm>
            <a:custGeom>
              <a:avLst/>
              <a:gdLst/>
              <a:ahLst/>
              <a:cxnLst/>
              <a:rect l="l" t="t" r="r" b="b"/>
              <a:pathLst>
                <a:path w="5321" h="4247" extrusionOk="0">
                  <a:moveTo>
                    <a:pt x="4398" y="0"/>
                  </a:moveTo>
                  <a:cubicBezTo>
                    <a:pt x="4184" y="0"/>
                    <a:pt x="3609" y="181"/>
                    <a:pt x="3464" y="581"/>
                  </a:cubicBezTo>
                  <a:cubicBezTo>
                    <a:pt x="3322" y="1007"/>
                    <a:pt x="2413" y="2840"/>
                    <a:pt x="249" y="3584"/>
                  </a:cubicBezTo>
                  <a:lnTo>
                    <a:pt x="1" y="4246"/>
                  </a:lnTo>
                  <a:cubicBezTo>
                    <a:pt x="1" y="4246"/>
                    <a:pt x="2767" y="3833"/>
                    <a:pt x="4044" y="2094"/>
                  </a:cubicBezTo>
                  <a:cubicBezTo>
                    <a:pt x="5321" y="357"/>
                    <a:pt x="4623" y="26"/>
                    <a:pt x="4434" y="3"/>
                  </a:cubicBezTo>
                  <a:cubicBezTo>
                    <a:pt x="4423" y="1"/>
                    <a:pt x="4411" y="0"/>
                    <a:pt x="43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8"/>
            <p:cNvSpPr/>
            <p:nvPr/>
          </p:nvSpPr>
          <p:spPr>
            <a:xfrm>
              <a:off x="2968661" y="1564133"/>
              <a:ext cx="21813" cy="46185"/>
            </a:xfrm>
            <a:custGeom>
              <a:avLst/>
              <a:gdLst/>
              <a:ahLst/>
              <a:cxnLst/>
              <a:rect l="l" t="t" r="r" b="b"/>
              <a:pathLst>
                <a:path w="179" h="379" extrusionOk="0">
                  <a:moveTo>
                    <a:pt x="155" y="1"/>
                  </a:moveTo>
                  <a:cubicBezTo>
                    <a:pt x="143" y="1"/>
                    <a:pt x="131" y="12"/>
                    <a:pt x="131" y="24"/>
                  </a:cubicBezTo>
                  <a:cubicBezTo>
                    <a:pt x="95" y="119"/>
                    <a:pt x="60" y="237"/>
                    <a:pt x="1" y="355"/>
                  </a:cubicBezTo>
                  <a:cubicBezTo>
                    <a:pt x="1" y="367"/>
                    <a:pt x="1" y="379"/>
                    <a:pt x="13" y="379"/>
                  </a:cubicBezTo>
                  <a:lnTo>
                    <a:pt x="24" y="379"/>
                  </a:lnTo>
                  <a:cubicBezTo>
                    <a:pt x="37" y="379"/>
                    <a:pt x="37" y="379"/>
                    <a:pt x="48" y="367"/>
                  </a:cubicBezTo>
                  <a:cubicBezTo>
                    <a:pt x="95" y="248"/>
                    <a:pt x="143" y="142"/>
                    <a:pt x="178" y="36"/>
                  </a:cubicBezTo>
                  <a:cubicBezTo>
                    <a:pt x="178" y="24"/>
                    <a:pt x="166" y="12"/>
                    <a:pt x="15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8"/>
            <p:cNvSpPr/>
            <p:nvPr/>
          </p:nvSpPr>
          <p:spPr>
            <a:xfrm>
              <a:off x="2777097" y="1645657"/>
              <a:ext cx="175966" cy="193757"/>
            </a:xfrm>
            <a:custGeom>
              <a:avLst/>
              <a:gdLst/>
              <a:ahLst/>
              <a:cxnLst/>
              <a:rect l="l" t="t" r="r" b="b"/>
              <a:pathLst>
                <a:path w="1444" h="1590" extrusionOk="0">
                  <a:moveTo>
                    <a:pt x="1421" y="0"/>
                  </a:moveTo>
                  <a:cubicBezTo>
                    <a:pt x="1413" y="0"/>
                    <a:pt x="1407" y="8"/>
                    <a:pt x="1407" y="17"/>
                  </a:cubicBezTo>
                  <a:cubicBezTo>
                    <a:pt x="1301" y="194"/>
                    <a:pt x="1159" y="395"/>
                    <a:pt x="1005" y="596"/>
                  </a:cubicBezTo>
                  <a:cubicBezTo>
                    <a:pt x="757" y="951"/>
                    <a:pt x="426" y="1270"/>
                    <a:pt x="12" y="1554"/>
                  </a:cubicBezTo>
                  <a:cubicBezTo>
                    <a:pt x="12" y="1554"/>
                    <a:pt x="1" y="1565"/>
                    <a:pt x="12" y="1578"/>
                  </a:cubicBezTo>
                  <a:cubicBezTo>
                    <a:pt x="12" y="1589"/>
                    <a:pt x="24" y="1589"/>
                    <a:pt x="24" y="1589"/>
                  </a:cubicBezTo>
                  <a:lnTo>
                    <a:pt x="48" y="1589"/>
                  </a:lnTo>
                  <a:cubicBezTo>
                    <a:pt x="450" y="1305"/>
                    <a:pt x="792" y="974"/>
                    <a:pt x="1041" y="632"/>
                  </a:cubicBezTo>
                  <a:cubicBezTo>
                    <a:pt x="1207" y="419"/>
                    <a:pt x="1336" y="218"/>
                    <a:pt x="1443" y="41"/>
                  </a:cubicBezTo>
                  <a:cubicBezTo>
                    <a:pt x="1443" y="29"/>
                    <a:pt x="1443" y="5"/>
                    <a:pt x="1431" y="5"/>
                  </a:cubicBezTo>
                  <a:cubicBezTo>
                    <a:pt x="1427" y="2"/>
                    <a:pt x="1424" y="0"/>
                    <a:pt x="142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8"/>
            <p:cNvSpPr/>
            <p:nvPr/>
          </p:nvSpPr>
          <p:spPr>
            <a:xfrm>
              <a:off x="2393970" y="1999782"/>
              <a:ext cx="582125" cy="667427"/>
            </a:xfrm>
            <a:custGeom>
              <a:avLst/>
              <a:gdLst/>
              <a:ahLst/>
              <a:cxnLst/>
              <a:rect l="l" t="t" r="r" b="b"/>
              <a:pathLst>
                <a:path w="4777" h="5477" extrusionOk="0">
                  <a:moveTo>
                    <a:pt x="3546" y="0"/>
                  </a:moveTo>
                  <a:cubicBezTo>
                    <a:pt x="1990" y="0"/>
                    <a:pt x="674" y="1047"/>
                    <a:pt x="674" y="1047"/>
                  </a:cubicBezTo>
                  <a:cubicBezTo>
                    <a:pt x="674" y="1047"/>
                    <a:pt x="0" y="3282"/>
                    <a:pt x="224" y="4310"/>
                  </a:cubicBezTo>
                  <a:cubicBezTo>
                    <a:pt x="371" y="4982"/>
                    <a:pt x="1031" y="5477"/>
                    <a:pt x="1785" y="5477"/>
                  </a:cubicBezTo>
                  <a:cubicBezTo>
                    <a:pt x="2185" y="5477"/>
                    <a:pt x="2613" y="5337"/>
                    <a:pt x="3003" y="5008"/>
                  </a:cubicBezTo>
                  <a:cubicBezTo>
                    <a:pt x="4114" y="4074"/>
                    <a:pt x="4776" y="243"/>
                    <a:pt x="4776" y="243"/>
                  </a:cubicBezTo>
                  <a:cubicBezTo>
                    <a:pt x="4363" y="69"/>
                    <a:pt x="3947" y="0"/>
                    <a:pt x="3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8"/>
            <p:cNvSpPr/>
            <p:nvPr/>
          </p:nvSpPr>
          <p:spPr>
            <a:xfrm>
              <a:off x="1807579" y="1540126"/>
              <a:ext cx="573473" cy="321954"/>
            </a:xfrm>
            <a:custGeom>
              <a:avLst/>
              <a:gdLst/>
              <a:ahLst/>
              <a:cxnLst/>
              <a:rect l="l" t="t" r="r" b="b"/>
              <a:pathLst>
                <a:path w="4706" h="2642" extrusionOk="0">
                  <a:moveTo>
                    <a:pt x="4038" y="1"/>
                  </a:moveTo>
                  <a:cubicBezTo>
                    <a:pt x="3728" y="1"/>
                    <a:pt x="3330" y="99"/>
                    <a:pt x="2979" y="292"/>
                  </a:cubicBezTo>
                  <a:cubicBezTo>
                    <a:pt x="2470" y="578"/>
                    <a:pt x="1856" y="636"/>
                    <a:pt x="1462" y="636"/>
                  </a:cubicBezTo>
                  <a:cubicBezTo>
                    <a:pt x="1417" y="636"/>
                    <a:pt x="1375" y="636"/>
                    <a:pt x="1337" y="634"/>
                  </a:cubicBezTo>
                  <a:cubicBezTo>
                    <a:pt x="1203" y="631"/>
                    <a:pt x="1081" y="623"/>
                    <a:pt x="965" y="623"/>
                  </a:cubicBezTo>
                  <a:cubicBezTo>
                    <a:pt x="741" y="623"/>
                    <a:pt x="542" y="652"/>
                    <a:pt x="331" y="800"/>
                  </a:cubicBezTo>
                  <a:cubicBezTo>
                    <a:pt x="0" y="1025"/>
                    <a:pt x="71" y="2018"/>
                    <a:pt x="556" y="2491"/>
                  </a:cubicBezTo>
                  <a:cubicBezTo>
                    <a:pt x="670" y="2600"/>
                    <a:pt x="841" y="2641"/>
                    <a:pt x="1035" y="2641"/>
                  </a:cubicBezTo>
                  <a:cubicBezTo>
                    <a:pt x="1688" y="2641"/>
                    <a:pt x="2613" y="2171"/>
                    <a:pt x="2613" y="2171"/>
                  </a:cubicBezTo>
                  <a:cubicBezTo>
                    <a:pt x="3252" y="2018"/>
                    <a:pt x="3606" y="1001"/>
                    <a:pt x="3937" y="812"/>
                  </a:cubicBezTo>
                  <a:cubicBezTo>
                    <a:pt x="4256" y="611"/>
                    <a:pt x="4705" y="327"/>
                    <a:pt x="4493" y="127"/>
                  </a:cubicBezTo>
                  <a:cubicBezTo>
                    <a:pt x="4404" y="43"/>
                    <a:pt x="4240" y="1"/>
                    <a:pt x="40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8"/>
            <p:cNvSpPr/>
            <p:nvPr/>
          </p:nvSpPr>
          <p:spPr>
            <a:xfrm>
              <a:off x="1827686" y="1595816"/>
              <a:ext cx="586512" cy="533869"/>
            </a:xfrm>
            <a:custGeom>
              <a:avLst/>
              <a:gdLst/>
              <a:ahLst/>
              <a:cxnLst/>
              <a:rect l="l" t="t" r="r" b="b"/>
              <a:pathLst>
                <a:path w="4813" h="4381" extrusionOk="0">
                  <a:moveTo>
                    <a:pt x="4245" y="1"/>
                  </a:moveTo>
                  <a:cubicBezTo>
                    <a:pt x="4245" y="1"/>
                    <a:pt x="3016" y="59"/>
                    <a:pt x="2330" y="970"/>
                  </a:cubicBezTo>
                  <a:cubicBezTo>
                    <a:pt x="1632" y="1892"/>
                    <a:pt x="1987" y="1998"/>
                    <a:pt x="1337" y="2400"/>
                  </a:cubicBezTo>
                  <a:cubicBezTo>
                    <a:pt x="675" y="2802"/>
                    <a:pt x="1" y="2944"/>
                    <a:pt x="686" y="3902"/>
                  </a:cubicBezTo>
                  <a:cubicBezTo>
                    <a:pt x="940" y="4250"/>
                    <a:pt x="1228" y="4381"/>
                    <a:pt x="1510" y="4381"/>
                  </a:cubicBezTo>
                  <a:cubicBezTo>
                    <a:pt x="2002" y="4381"/>
                    <a:pt x="2475" y="3980"/>
                    <a:pt x="2708" y="3642"/>
                  </a:cubicBezTo>
                  <a:cubicBezTo>
                    <a:pt x="3063" y="3109"/>
                    <a:pt x="3205" y="2518"/>
                    <a:pt x="3453" y="1868"/>
                  </a:cubicBezTo>
                  <a:cubicBezTo>
                    <a:pt x="3701" y="1218"/>
                    <a:pt x="3831" y="710"/>
                    <a:pt x="4316" y="450"/>
                  </a:cubicBezTo>
                  <a:cubicBezTo>
                    <a:pt x="4813" y="190"/>
                    <a:pt x="4245" y="1"/>
                    <a:pt x="4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8"/>
            <p:cNvSpPr/>
            <p:nvPr/>
          </p:nvSpPr>
          <p:spPr>
            <a:xfrm>
              <a:off x="2379590" y="1796520"/>
              <a:ext cx="270895" cy="295023"/>
            </a:xfrm>
            <a:custGeom>
              <a:avLst/>
              <a:gdLst/>
              <a:ahLst/>
              <a:cxnLst/>
              <a:rect l="l" t="t" r="r" b="b"/>
              <a:pathLst>
                <a:path w="2223" h="2421" extrusionOk="0">
                  <a:moveTo>
                    <a:pt x="1372" y="0"/>
                  </a:moveTo>
                  <a:cubicBezTo>
                    <a:pt x="1284" y="0"/>
                    <a:pt x="1169" y="24"/>
                    <a:pt x="1017" y="67"/>
                  </a:cubicBezTo>
                  <a:cubicBezTo>
                    <a:pt x="815" y="138"/>
                    <a:pt x="437" y="363"/>
                    <a:pt x="166" y="411"/>
                  </a:cubicBezTo>
                  <a:cubicBezTo>
                    <a:pt x="82" y="600"/>
                    <a:pt x="0" y="871"/>
                    <a:pt x="24" y="1202"/>
                  </a:cubicBezTo>
                  <a:cubicBezTo>
                    <a:pt x="59" y="1651"/>
                    <a:pt x="201" y="2137"/>
                    <a:pt x="390" y="2420"/>
                  </a:cubicBezTo>
                  <a:cubicBezTo>
                    <a:pt x="1324" y="2160"/>
                    <a:pt x="2175" y="1439"/>
                    <a:pt x="2128" y="1167"/>
                  </a:cubicBezTo>
                  <a:cubicBezTo>
                    <a:pt x="2116" y="1073"/>
                    <a:pt x="2068" y="1013"/>
                    <a:pt x="2010" y="989"/>
                  </a:cubicBezTo>
                  <a:cubicBezTo>
                    <a:pt x="2010" y="989"/>
                    <a:pt x="2223" y="742"/>
                    <a:pt x="2021" y="540"/>
                  </a:cubicBezTo>
                  <a:cubicBezTo>
                    <a:pt x="1997" y="505"/>
                    <a:pt x="1950" y="493"/>
                    <a:pt x="1903" y="482"/>
                  </a:cubicBezTo>
                  <a:cubicBezTo>
                    <a:pt x="1903" y="482"/>
                    <a:pt x="1997" y="292"/>
                    <a:pt x="1726" y="162"/>
                  </a:cubicBezTo>
                  <a:cubicBezTo>
                    <a:pt x="1690" y="151"/>
                    <a:pt x="1643" y="138"/>
                    <a:pt x="1595" y="138"/>
                  </a:cubicBezTo>
                  <a:lnTo>
                    <a:pt x="1595" y="103"/>
                  </a:lnTo>
                  <a:cubicBezTo>
                    <a:pt x="1544" y="33"/>
                    <a:pt x="1476" y="0"/>
                    <a:pt x="1372" y="0"/>
                  </a:cubicBezTo>
                  <a:close/>
                </a:path>
              </a:pathLst>
            </a:custGeom>
            <a:solidFill>
              <a:srgbClr val="F2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8"/>
            <p:cNvSpPr/>
            <p:nvPr/>
          </p:nvSpPr>
          <p:spPr>
            <a:xfrm>
              <a:off x="2121612" y="1588627"/>
              <a:ext cx="319883" cy="514615"/>
            </a:xfrm>
            <a:custGeom>
              <a:avLst/>
              <a:gdLst/>
              <a:ahLst/>
              <a:cxnLst/>
              <a:rect l="l" t="t" r="r" b="b"/>
              <a:pathLst>
                <a:path w="2625" h="4223" extrusionOk="0">
                  <a:moveTo>
                    <a:pt x="2176" y="0"/>
                  </a:moveTo>
                  <a:cubicBezTo>
                    <a:pt x="2176" y="0"/>
                    <a:pt x="580" y="816"/>
                    <a:pt x="296" y="2033"/>
                  </a:cubicBezTo>
                  <a:cubicBezTo>
                    <a:pt x="0" y="3239"/>
                    <a:pt x="615" y="4197"/>
                    <a:pt x="1786" y="4221"/>
                  </a:cubicBezTo>
                  <a:cubicBezTo>
                    <a:pt x="1811" y="4222"/>
                    <a:pt x="1836" y="4223"/>
                    <a:pt x="1861" y="4223"/>
                  </a:cubicBezTo>
                  <a:cubicBezTo>
                    <a:pt x="2084" y="4223"/>
                    <a:pt x="2306" y="4179"/>
                    <a:pt x="2519" y="4126"/>
                  </a:cubicBezTo>
                  <a:cubicBezTo>
                    <a:pt x="1892" y="3228"/>
                    <a:pt x="2223" y="2282"/>
                    <a:pt x="2294" y="2117"/>
                  </a:cubicBezTo>
                  <a:lnTo>
                    <a:pt x="2294" y="2117"/>
                  </a:lnTo>
                  <a:cubicBezTo>
                    <a:pt x="2250" y="2126"/>
                    <a:pt x="2210" y="2131"/>
                    <a:pt x="2174" y="2131"/>
                  </a:cubicBezTo>
                  <a:cubicBezTo>
                    <a:pt x="2072" y="2131"/>
                    <a:pt x="2001" y="2091"/>
                    <a:pt x="1975" y="1986"/>
                  </a:cubicBezTo>
                  <a:cubicBezTo>
                    <a:pt x="1868" y="1620"/>
                    <a:pt x="2625" y="36"/>
                    <a:pt x="2625" y="36"/>
                  </a:cubicBezTo>
                  <a:lnTo>
                    <a:pt x="21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8"/>
            <p:cNvSpPr/>
            <p:nvPr/>
          </p:nvSpPr>
          <p:spPr>
            <a:xfrm>
              <a:off x="2135992" y="1976142"/>
              <a:ext cx="155737" cy="167192"/>
            </a:xfrm>
            <a:custGeom>
              <a:avLst/>
              <a:gdLst/>
              <a:ahLst/>
              <a:cxnLst/>
              <a:rect l="l" t="t" r="r" b="b"/>
              <a:pathLst>
                <a:path w="1278" h="1372" extrusionOk="0">
                  <a:moveTo>
                    <a:pt x="568" y="1"/>
                  </a:moveTo>
                  <a:lnTo>
                    <a:pt x="557" y="521"/>
                  </a:lnTo>
                  <a:lnTo>
                    <a:pt x="1" y="308"/>
                  </a:lnTo>
                  <a:lnTo>
                    <a:pt x="439" y="698"/>
                  </a:lnTo>
                  <a:lnTo>
                    <a:pt x="143" y="958"/>
                  </a:lnTo>
                  <a:lnTo>
                    <a:pt x="533" y="839"/>
                  </a:lnTo>
                  <a:lnTo>
                    <a:pt x="615" y="1372"/>
                  </a:lnTo>
                  <a:lnTo>
                    <a:pt x="757" y="887"/>
                  </a:lnTo>
                  <a:lnTo>
                    <a:pt x="1171" y="1218"/>
                  </a:lnTo>
                  <a:lnTo>
                    <a:pt x="1171" y="1218"/>
                  </a:lnTo>
                  <a:lnTo>
                    <a:pt x="911" y="781"/>
                  </a:lnTo>
                  <a:lnTo>
                    <a:pt x="1277" y="663"/>
                  </a:lnTo>
                  <a:lnTo>
                    <a:pt x="899" y="592"/>
                  </a:lnTo>
                  <a:lnTo>
                    <a:pt x="1112" y="142"/>
                  </a:lnTo>
                  <a:lnTo>
                    <a:pt x="710" y="485"/>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8"/>
            <p:cNvSpPr/>
            <p:nvPr/>
          </p:nvSpPr>
          <p:spPr>
            <a:xfrm>
              <a:off x="2208011" y="1793108"/>
              <a:ext cx="155737" cy="167314"/>
            </a:xfrm>
            <a:custGeom>
              <a:avLst/>
              <a:gdLst/>
              <a:ahLst/>
              <a:cxnLst/>
              <a:rect l="l" t="t" r="r" b="b"/>
              <a:pathLst>
                <a:path w="1278" h="1373" extrusionOk="0">
                  <a:moveTo>
                    <a:pt x="568" y="1"/>
                  </a:moveTo>
                  <a:lnTo>
                    <a:pt x="557" y="521"/>
                  </a:lnTo>
                  <a:lnTo>
                    <a:pt x="1" y="297"/>
                  </a:lnTo>
                  <a:lnTo>
                    <a:pt x="439" y="699"/>
                  </a:lnTo>
                  <a:lnTo>
                    <a:pt x="143" y="946"/>
                  </a:lnTo>
                  <a:lnTo>
                    <a:pt x="545" y="828"/>
                  </a:lnTo>
                  <a:lnTo>
                    <a:pt x="615" y="1372"/>
                  </a:lnTo>
                  <a:lnTo>
                    <a:pt x="757" y="888"/>
                  </a:lnTo>
                  <a:lnTo>
                    <a:pt x="1183" y="1219"/>
                  </a:lnTo>
                  <a:lnTo>
                    <a:pt x="912" y="781"/>
                  </a:lnTo>
                  <a:lnTo>
                    <a:pt x="1278" y="663"/>
                  </a:lnTo>
                  <a:lnTo>
                    <a:pt x="899" y="592"/>
                  </a:lnTo>
                  <a:lnTo>
                    <a:pt x="1112" y="143"/>
                  </a:lnTo>
                  <a:lnTo>
                    <a:pt x="722" y="486"/>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8"/>
            <p:cNvSpPr/>
            <p:nvPr/>
          </p:nvSpPr>
          <p:spPr>
            <a:xfrm>
              <a:off x="2140379" y="1623113"/>
              <a:ext cx="155737" cy="165851"/>
            </a:xfrm>
            <a:custGeom>
              <a:avLst/>
              <a:gdLst/>
              <a:ahLst/>
              <a:cxnLst/>
              <a:rect l="l" t="t" r="r" b="b"/>
              <a:pathLst>
                <a:path w="1278" h="1361" extrusionOk="0">
                  <a:moveTo>
                    <a:pt x="568" y="1"/>
                  </a:moveTo>
                  <a:lnTo>
                    <a:pt x="556" y="510"/>
                  </a:lnTo>
                  <a:lnTo>
                    <a:pt x="1" y="297"/>
                  </a:lnTo>
                  <a:lnTo>
                    <a:pt x="438" y="699"/>
                  </a:lnTo>
                  <a:lnTo>
                    <a:pt x="142" y="946"/>
                  </a:lnTo>
                  <a:lnTo>
                    <a:pt x="532" y="828"/>
                  </a:lnTo>
                  <a:lnTo>
                    <a:pt x="615" y="1361"/>
                  </a:lnTo>
                  <a:lnTo>
                    <a:pt x="757" y="888"/>
                  </a:lnTo>
                  <a:lnTo>
                    <a:pt x="1170" y="1219"/>
                  </a:lnTo>
                  <a:lnTo>
                    <a:pt x="910" y="770"/>
                  </a:lnTo>
                  <a:lnTo>
                    <a:pt x="1277" y="663"/>
                  </a:lnTo>
                  <a:lnTo>
                    <a:pt x="899" y="592"/>
                  </a:lnTo>
                  <a:lnTo>
                    <a:pt x="1112" y="131"/>
                  </a:lnTo>
                  <a:lnTo>
                    <a:pt x="1112" y="131"/>
                  </a:lnTo>
                  <a:lnTo>
                    <a:pt x="710" y="486"/>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8"/>
            <p:cNvSpPr/>
            <p:nvPr/>
          </p:nvSpPr>
          <p:spPr>
            <a:xfrm>
              <a:off x="2259924" y="1523797"/>
              <a:ext cx="155737" cy="165730"/>
            </a:xfrm>
            <a:custGeom>
              <a:avLst/>
              <a:gdLst/>
              <a:ahLst/>
              <a:cxnLst/>
              <a:rect l="l" t="t" r="r" b="b"/>
              <a:pathLst>
                <a:path w="1278" h="1360" extrusionOk="0">
                  <a:moveTo>
                    <a:pt x="568" y="1"/>
                  </a:moveTo>
                  <a:lnTo>
                    <a:pt x="556" y="508"/>
                  </a:lnTo>
                  <a:lnTo>
                    <a:pt x="0" y="296"/>
                  </a:lnTo>
                  <a:lnTo>
                    <a:pt x="438" y="698"/>
                  </a:lnTo>
                  <a:lnTo>
                    <a:pt x="142" y="946"/>
                  </a:lnTo>
                  <a:lnTo>
                    <a:pt x="544" y="828"/>
                  </a:lnTo>
                  <a:lnTo>
                    <a:pt x="615" y="1360"/>
                  </a:lnTo>
                  <a:lnTo>
                    <a:pt x="757" y="887"/>
                  </a:lnTo>
                  <a:lnTo>
                    <a:pt x="1171" y="1218"/>
                  </a:lnTo>
                  <a:lnTo>
                    <a:pt x="1171" y="1218"/>
                  </a:lnTo>
                  <a:lnTo>
                    <a:pt x="911" y="768"/>
                  </a:lnTo>
                  <a:lnTo>
                    <a:pt x="1277" y="663"/>
                  </a:lnTo>
                  <a:lnTo>
                    <a:pt x="899" y="592"/>
                  </a:lnTo>
                  <a:lnTo>
                    <a:pt x="1112" y="142"/>
                  </a:lnTo>
                  <a:lnTo>
                    <a:pt x="710" y="485"/>
                  </a:lnTo>
                  <a:lnTo>
                    <a:pt x="5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8"/>
            <p:cNvSpPr/>
            <p:nvPr/>
          </p:nvSpPr>
          <p:spPr>
            <a:xfrm>
              <a:off x="2025099" y="1786040"/>
              <a:ext cx="160002" cy="164267"/>
            </a:xfrm>
            <a:custGeom>
              <a:avLst/>
              <a:gdLst/>
              <a:ahLst/>
              <a:cxnLst/>
              <a:rect l="l" t="t" r="r" b="b"/>
              <a:pathLst>
                <a:path w="1313" h="1348" extrusionOk="0">
                  <a:moveTo>
                    <a:pt x="509" y="0"/>
                  </a:moveTo>
                  <a:lnTo>
                    <a:pt x="580" y="508"/>
                  </a:lnTo>
                  <a:lnTo>
                    <a:pt x="1" y="390"/>
                  </a:lnTo>
                  <a:lnTo>
                    <a:pt x="485" y="709"/>
                  </a:lnTo>
                  <a:lnTo>
                    <a:pt x="237" y="1017"/>
                  </a:lnTo>
                  <a:lnTo>
                    <a:pt x="237" y="1017"/>
                  </a:lnTo>
                  <a:lnTo>
                    <a:pt x="616" y="828"/>
                  </a:lnTo>
                  <a:lnTo>
                    <a:pt x="781" y="1348"/>
                  </a:lnTo>
                  <a:lnTo>
                    <a:pt x="840" y="851"/>
                  </a:lnTo>
                  <a:lnTo>
                    <a:pt x="1301" y="1111"/>
                  </a:lnTo>
                  <a:lnTo>
                    <a:pt x="970" y="709"/>
                  </a:lnTo>
                  <a:lnTo>
                    <a:pt x="1313" y="544"/>
                  </a:lnTo>
                  <a:lnTo>
                    <a:pt x="923" y="532"/>
                  </a:lnTo>
                  <a:lnTo>
                    <a:pt x="1065" y="59"/>
                  </a:lnTo>
                  <a:lnTo>
                    <a:pt x="1065" y="59"/>
                  </a:lnTo>
                  <a:lnTo>
                    <a:pt x="734" y="461"/>
                  </a:lnTo>
                  <a:lnTo>
                    <a:pt x="50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8"/>
            <p:cNvSpPr/>
            <p:nvPr/>
          </p:nvSpPr>
          <p:spPr>
            <a:xfrm>
              <a:off x="2125999" y="1031727"/>
              <a:ext cx="592118" cy="660969"/>
            </a:xfrm>
            <a:custGeom>
              <a:avLst/>
              <a:gdLst/>
              <a:ahLst/>
              <a:cxnLst/>
              <a:rect l="l" t="t" r="r" b="b"/>
              <a:pathLst>
                <a:path w="4859" h="5424" extrusionOk="0">
                  <a:moveTo>
                    <a:pt x="2735" y="0"/>
                  </a:moveTo>
                  <a:cubicBezTo>
                    <a:pt x="2108" y="0"/>
                    <a:pt x="1189" y="893"/>
                    <a:pt x="615" y="1840"/>
                  </a:cubicBezTo>
                  <a:cubicBezTo>
                    <a:pt x="0" y="2844"/>
                    <a:pt x="414" y="3613"/>
                    <a:pt x="450" y="4346"/>
                  </a:cubicBezTo>
                  <a:cubicBezTo>
                    <a:pt x="467" y="4894"/>
                    <a:pt x="1113" y="5423"/>
                    <a:pt x="1273" y="5423"/>
                  </a:cubicBezTo>
                  <a:cubicBezTo>
                    <a:pt x="1330" y="5423"/>
                    <a:pt x="1325" y="5356"/>
                    <a:pt x="1206" y="5197"/>
                  </a:cubicBezTo>
                  <a:cubicBezTo>
                    <a:pt x="697" y="4499"/>
                    <a:pt x="1005" y="3979"/>
                    <a:pt x="1253" y="3932"/>
                  </a:cubicBezTo>
                  <a:cubicBezTo>
                    <a:pt x="1463" y="3892"/>
                    <a:pt x="2648" y="3352"/>
                    <a:pt x="3071" y="3352"/>
                  </a:cubicBezTo>
                  <a:cubicBezTo>
                    <a:pt x="3148" y="3352"/>
                    <a:pt x="3200" y="3370"/>
                    <a:pt x="3216" y="3411"/>
                  </a:cubicBezTo>
                  <a:cubicBezTo>
                    <a:pt x="3240" y="3482"/>
                    <a:pt x="3310" y="3577"/>
                    <a:pt x="3393" y="3684"/>
                  </a:cubicBezTo>
                  <a:lnTo>
                    <a:pt x="3405" y="3684"/>
                  </a:lnTo>
                  <a:cubicBezTo>
                    <a:pt x="3405" y="3684"/>
                    <a:pt x="3925" y="3884"/>
                    <a:pt x="4551" y="4357"/>
                  </a:cubicBezTo>
                  <a:cubicBezTo>
                    <a:pt x="4859" y="4180"/>
                    <a:pt x="4493" y="3778"/>
                    <a:pt x="4339" y="3388"/>
                  </a:cubicBezTo>
                  <a:cubicBezTo>
                    <a:pt x="4185" y="2998"/>
                    <a:pt x="4256" y="2537"/>
                    <a:pt x="4244" y="2418"/>
                  </a:cubicBezTo>
                  <a:cubicBezTo>
                    <a:pt x="4233" y="2300"/>
                    <a:pt x="3747" y="1165"/>
                    <a:pt x="3629" y="870"/>
                  </a:cubicBezTo>
                  <a:cubicBezTo>
                    <a:pt x="3511" y="574"/>
                    <a:pt x="3452" y="114"/>
                    <a:pt x="2825" y="7"/>
                  </a:cubicBezTo>
                  <a:cubicBezTo>
                    <a:pt x="2796" y="2"/>
                    <a:pt x="2766" y="0"/>
                    <a:pt x="2735"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8"/>
            <p:cNvSpPr/>
            <p:nvPr/>
          </p:nvSpPr>
          <p:spPr>
            <a:xfrm>
              <a:off x="2208011" y="1382927"/>
              <a:ext cx="436746" cy="259684"/>
            </a:xfrm>
            <a:custGeom>
              <a:avLst/>
              <a:gdLst/>
              <a:ahLst/>
              <a:cxnLst/>
              <a:rect l="l" t="t" r="r" b="b"/>
              <a:pathLst>
                <a:path w="3584" h="2131" extrusionOk="0">
                  <a:moveTo>
                    <a:pt x="2494" y="0"/>
                  </a:moveTo>
                  <a:cubicBezTo>
                    <a:pt x="1694" y="0"/>
                    <a:pt x="465" y="573"/>
                    <a:pt x="355" y="802"/>
                  </a:cubicBezTo>
                  <a:cubicBezTo>
                    <a:pt x="355" y="802"/>
                    <a:pt x="1" y="1440"/>
                    <a:pt x="580" y="1960"/>
                  </a:cubicBezTo>
                  <a:cubicBezTo>
                    <a:pt x="716" y="2082"/>
                    <a:pt x="900" y="2131"/>
                    <a:pt x="1107" y="2131"/>
                  </a:cubicBezTo>
                  <a:cubicBezTo>
                    <a:pt x="1805" y="2131"/>
                    <a:pt x="2764" y="1578"/>
                    <a:pt x="2992" y="1404"/>
                  </a:cubicBezTo>
                  <a:cubicBezTo>
                    <a:pt x="3287" y="1180"/>
                    <a:pt x="3583" y="719"/>
                    <a:pt x="3051" y="175"/>
                  </a:cubicBezTo>
                  <a:cubicBezTo>
                    <a:pt x="2929" y="51"/>
                    <a:pt x="2730" y="0"/>
                    <a:pt x="24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8"/>
            <p:cNvSpPr/>
            <p:nvPr/>
          </p:nvSpPr>
          <p:spPr>
            <a:xfrm>
              <a:off x="1872409" y="1065725"/>
              <a:ext cx="367408" cy="475498"/>
            </a:xfrm>
            <a:custGeom>
              <a:avLst/>
              <a:gdLst/>
              <a:ahLst/>
              <a:cxnLst/>
              <a:rect l="l" t="t" r="r" b="b"/>
              <a:pathLst>
                <a:path w="3015" h="3902" extrusionOk="0">
                  <a:moveTo>
                    <a:pt x="1697" y="0"/>
                  </a:moveTo>
                  <a:cubicBezTo>
                    <a:pt x="1693" y="0"/>
                    <a:pt x="1691" y="0"/>
                    <a:pt x="1691" y="0"/>
                  </a:cubicBezTo>
                  <a:cubicBezTo>
                    <a:pt x="438" y="248"/>
                    <a:pt x="1" y="2423"/>
                    <a:pt x="1041" y="3369"/>
                  </a:cubicBezTo>
                  <a:cubicBezTo>
                    <a:pt x="1504" y="3785"/>
                    <a:pt x="1941" y="3901"/>
                    <a:pt x="2286" y="3901"/>
                  </a:cubicBezTo>
                  <a:cubicBezTo>
                    <a:pt x="2725" y="3901"/>
                    <a:pt x="3015" y="3712"/>
                    <a:pt x="3015" y="3712"/>
                  </a:cubicBezTo>
                  <a:lnTo>
                    <a:pt x="2306" y="2920"/>
                  </a:lnTo>
                  <a:lnTo>
                    <a:pt x="2271" y="2778"/>
                  </a:lnTo>
                  <a:cubicBezTo>
                    <a:pt x="2271" y="2778"/>
                    <a:pt x="1963" y="437"/>
                    <a:pt x="1927" y="213"/>
                  </a:cubicBezTo>
                  <a:cubicBezTo>
                    <a:pt x="1906" y="10"/>
                    <a:pt x="1731" y="0"/>
                    <a:pt x="1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8"/>
            <p:cNvSpPr/>
            <p:nvPr/>
          </p:nvSpPr>
          <p:spPr>
            <a:xfrm>
              <a:off x="2000849" y="986273"/>
              <a:ext cx="89689" cy="89689"/>
            </a:xfrm>
            <a:custGeom>
              <a:avLst/>
              <a:gdLst/>
              <a:ahLst/>
              <a:cxnLst/>
              <a:rect l="l" t="t" r="r" b="b"/>
              <a:pathLst>
                <a:path w="736" h="736" extrusionOk="0">
                  <a:moveTo>
                    <a:pt x="444" y="0"/>
                  </a:moveTo>
                  <a:cubicBezTo>
                    <a:pt x="330" y="0"/>
                    <a:pt x="342" y="238"/>
                    <a:pt x="342" y="238"/>
                  </a:cubicBezTo>
                  <a:cubicBezTo>
                    <a:pt x="276" y="107"/>
                    <a:pt x="194" y="51"/>
                    <a:pt x="131" y="51"/>
                  </a:cubicBezTo>
                  <a:cubicBezTo>
                    <a:pt x="47" y="51"/>
                    <a:pt x="0" y="153"/>
                    <a:pt x="82" y="309"/>
                  </a:cubicBezTo>
                  <a:cubicBezTo>
                    <a:pt x="235" y="593"/>
                    <a:pt x="542" y="699"/>
                    <a:pt x="542" y="699"/>
                  </a:cubicBezTo>
                  <a:cubicBezTo>
                    <a:pt x="542" y="699"/>
                    <a:pt x="626" y="736"/>
                    <a:pt x="677" y="736"/>
                  </a:cubicBezTo>
                  <a:cubicBezTo>
                    <a:pt x="717" y="736"/>
                    <a:pt x="736" y="713"/>
                    <a:pt x="673" y="629"/>
                  </a:cubicBezTo>
                  <a:cubicBezTo>
                    <a:pt x="519" y="451"/>
                    <a:pt x="590" y="37"/>
                    <a:pt x="460" y="2"/>
                  </a:cubicBezTo>
                  <a:cubicBezTo>
                    <a:pt x="454" y="0"/>
                    <a:pt x="449" y="0"/>
                    <a:pt x="4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8"/>
            <p:cNvSpPr/>
            <p:nvPr/>
          </p:nvSpPr>
          <p:spPr>
            <a:xfrm>
              <a:off x="2032289" y="974087"/>
              <a:ext cx="595164" cy="582369"/>
            </a:xfrm>
            <a:custGeom>
              <a:avLst/>
              <a:gdLst/>
              <a:ahLst/>
              <a:cxnLst/>
              <a:rect l="l" t="t" r="r" b="b"/>
              <a:pathLst>
                <a:path w="4884" h="4779" extrusionOk="0">
                  <a:moveTo>
                    <a:pt x="2503" y="1"/>
                  </a:moveTo>
                  <a:cubicBezTo>
                    <a:pt x="1716" y="1"/>
                    <a:pt x="808" y="708"/>
                    <a:pt x="781" y="752"/>
                  </a:cubicBezTo>
                  <a:cubicBezTo>
                    <a:pt x="757" y="811"/>
                    <a:pt x="1" y="2431"/>
                    <a:pt x="261" y="2868"/>
                  </a:cubicBezTo>
                  <a:cubicBezTo>
                    <a:pt x="261" y="2868"/>
                    <a:pt x="1183" y="4547"/>
                    <a:pt x="1952" y="4748"/>
                  </a:cubicBezTo>
                  <a:cubicBezTo>
                    <a:pt x="2033" y="4769"/>
                    <a:pt x="2122" y="4779"/>
                    <a:pt x="2216" y="4779"/>
                  </a:cubicBezTo>
                  <a:cubicBezTo>
                    <a:pt x="3005" y="4779"/>
                    <a:pt x="4154" y="4092"/>
                    <a:pt x="4387" y="3849"/>
                  </a:cubicBezTo>
                  <a:cubicBezTo>
                    <a:pt x="4658" y="3577"/>
                    <a:pt x="4883" y="3093"/>
                    <a:pt x="4658" y="2620"/>
                  </a:cubicBezTo>
                  <a:cubicBezTo>
                    <a:pt x="4445" y="2147"/>
                    <a:pt x="4009" y="1130"/>
                    <a:pt x="3216" y="291"/>
                  </a:cubicBezTo>
                  <a:cubicBezTo>
                    <a:pt x="3017" y="80"/>
                    <a:pt x="2767" y="1"/>
                    <a:pt x="2503" y="1"/>
                  </a:cubicBezTo>
                  <a:close/>
                </a:path>
              </a:pathLst>
            </a:custGeom>
            <a:solidFill>
              <a:srgbClr val="F2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8"/>
            <p:cNvSpPr/>
            <p:nvPr/>
          </p:nvSpPr>
          <p:spPr>
            <a:xfrm>
              <a:off x="1999265" y="871359"/>
              <a:ext cx="507912" cy="533625"/>
            </a:xfrm>
            <a:custGeom>
              <a:avLst/>
              <a:gdLst/>
              <a:ahLst/>
              <a:cxnLst/>
              <a:rect l="l" t="t" r="r" b="b"/>
              <a:pathLst>
                <a:path w="4168" h="4379" extrusionOk="0">
                  <a:moveTo>
                    <a:pt x="2676" y="0"/>
                  </a:moveTo>
                  <a:cubicBezTo>
                    <a:pt x="2473" y="0"/>
                    <a:pt x="2263" y="27"/>
                    <a:pt x="2057" y="82"/>
                  </a:cubicBezTo>
                  <a:cubicBezTo>
                    <a:pt x="1040" y="366"/>
                    <a:pt x="650" y="1595"/>
                    <a:pt x="650" y="1595"/>
                  </a:cubicBezTo>
                  <a:cubicBezTo>
                    <a:pt x="650" y="1595"/>
                    <a:pt x="95" y="2150"/>
                    <a:pt x="24" y="2872"/>
                  </a:cubicBezTo>
                  <a:cubicBezTo>
                    <a:pt x="0" y="3214"/>
                    <a:pt x="213" y="3841"/>
                    <a:pt x="390" y="4089"/>
                  </a:cubicBezTo>
                  <a:cubicBezTo>
                    <a:pt x="567" y="4342"/>
                    <a:pt x="920" y="4379"/>
                    <a:pt x="1107" y="4379"/>
                  </a:cubicBezTo>
                  <a:cubicBezTo>
                    <a:pt x="1181" y="4379"/>
                    <a:pt x="1230" y="4373"/>
                    <a:pt x="1230" y="4373"/>
                  </a:cubicBezTo>
                  <a:cubicBezTo>
                    <a:pt x="1773" y="3616"/>
                    <a:pt x="1359" y="2234"/>
                    <a:pt x="1359" y="2234"/>
                  </a:cubicBezTo>
                  <a:lnTo>
                    <a:pt x="1359" y="2234"/>
                  </a:lnTo>
                  <a:cubicBezTo>
                    <a:pt x="1359" y="2234"/>
                    <a:pt x="2144" y="2513"/>
                    <a:pt x="2661" y="2513"/>
                  </a:cubicBezTo>
                  <a:cubicBezTo>
                    <a:pt x="2833" y="2513"/>
                    <a:pt x="2976" y="2482"/>
                    <a:pt x="3050" y="2399"/>
                  </a:cubicBezTo>
                  <a:cubicBezTo>
                    <a:pt x="3357" y="2068"/>
                    <a:pt x="3050" y="1843"/>
                    <a:pt x="3050" y="1843"/>
                  </a:cubicBezTo>
                  <a:lnTo>
                    <a:pt x="3050" y="1843"/>
                  </a:lnTo>
                  <a:cubicBezTo>
                    <a:pt x="3143" y="1865"/>
                    <a:pt x="3261" y="1883"/>
                    <a:pt x="3386" y="1883"/>
                  </a:cubicBezTo>
                  <a:cubicBezTo>
                    <a:pt x="3739" y="1883"/>
                    <a:pt x="4141" y="1736"/>
                    <a:pt x="4149" y="1099"/>
                  </a:cubicBezTo>
                  <a:cubicBezTo>
                    <a:pt x="4168" y="410"/>
                    <a:pt x="3473" y="0"/>
                    <a:pt x="267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8"/>
            <p:cNvSpPr/>
            <p:nvPr/>
          </p:nvSpPr>
          <p:spPr>
            <a:xfrm>
              <a:off x="2326215" y="905723"/>
              <a:ext cx="139895" cy="125516"/>
            </a:xfrm>
            <a:custGeom>
              <a:avLst/>
              <a:gdLst/>
              <a:ahLst/>
              <a:cxnLst/>
              <a:rect l="l" t="t" r="r" b="b"/>
              <a:pathLst>
                <a:path w="1148" h="1030" extrusionOk="0">
                  <a:moveTo>
                    <a:pt x="12" y="1"/>
                  </a:moveTo>
                  <a:cubicBezTo>
                    <a:pt x="0" y="1"/>
                    <a:pt x="0" y="1"/>
                    <a:pt x="0" y="13"/>
                  </a:cubicBezTo>
                  <a:cubicBezTo>
                    <a:pt x="0" y="24"/>
                    <a:pt x="0" y="24"/>
                    <a:pt x="12" y="24"/>
                  </a:cubicBezTo>
                  <a:cubicBezTo>
                    <a:pt x="686" y="119"/>
                    <a:pt x="1111" y="497"/>
                    <a:pt x="1100" y="1017"/>
                  </a:cubicBezTo>
                  <a:cubicBezTo>
                    <a:pt x="1100" y="1029"/>
                    <a:pt x="1111" y="1029"/>
                    <a:pt x="1124" y="1029"/>
                  </a:cubicBezTo>
                  <a:cubicBezTo>
                    <a:pt x="1124" y="1029"/>
                    <a:pt x="1135" y="1029"/>
                    <a:pt x="1135" y="1017"/>
                  </a:cubicBezTo>
                  <a:cubicBezTo>
                    <a:pt x="1147" y="486"/>
                    <a:pt x="709" y="84"/>
                    <a:pt x="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8"/>
            <p:cNvSpPr/>
            <p:nvPr/>
          </p:nvSpPr>
          <p:spPr>
            <a:xfrm>
              <a:off x="2363626" y="957636"/>
              <a:ext cx="63489" cy="63489"/>
            </a:xfrm>
            <a:custGeom>
              <a:avLst/>
              <a:gdLst/>
              <a:ahLst/>
              <a:cxnLst/>
              <a:rect l="l" t="t" r="r" b="b"/>
              <a:pathLst>
                <a:path w="521" h="521" extrusionOk="0">
                  <a:moveTo>
                    <a:pt x="24" y="0"/>
                  </a:moveTo>
                  <a:cubicBezTo>
                    <a:pt x="24" y="0"/>
                    <a:pt x="13" y="0"/>
                    <a:pt x="13" y="12"/>
                  </a:cubicBezTo>
                  <a:cubicBezTo>
                    <a:pt x="1" y="12"/>
                    <a:pt x="13" y="24"/>
                    <a:pt x="13" y="24"/>
                  </a:cubicBezTo>
                  <a:cubicBezTo>
                    <a:pt x="237" y="142"/>
                    <a:pt x="402" y="320"/>
                    <a:pt x="486" y="509"/>
                  </a:cubicBezTo>
                  <a:cubicBezTo>
                    <a:pt x="486" y="520"/>
                    <a:pt x="497" y="520"/>
                    <a:pt x="497" y="520"/>
                  </a:cubicBezTo>
                  <a:lnTo>
                    <a:pt x="509" y="520"/>
                  </a:lnTo>
                  <a:cubicBezTo>
                    <a:pt x="509" y="520"/>
                    <a:pt x="521" y="509"/>
                    <a:pt x="509" y="497"/>
                  </a:cubicBezTo>
                  <a:cubicBezTo>
                    <a:pt x="426" y="296"/>
                    <a:pt x="261" y="118"/>
                    <a:pt x="2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8"/>
            <p:cNvSpPr/>
            <p:nvPr/>
          </p:nvSpPr>
          <p:spPr>
            <a:xfrm>
              <a:off x="2022297" y="1360383"/>
              <a:ext cx="144160" cy="125272"/>
            </a:xfrm>
            <a:custGeom>
              <a:avLst/>
              <a:gdLst/>
              <a:ahLst/>
              <a:cxnLst/>
              <a:rect l="l" t="t" r="r" b="b"/>
              <a:pathLst>
                <a:path w="1183" h="1028" extrusionOk="0">
                  <a:moveTo>
                    <a:pt x="604" y="0"/>
                  </a:moveTo>
                  <a:cubicBezTo>
                    <a:pt x="557" y="0"/>
                    <a:pt x="509" y="6"/>
                    <a:pt x="461" y="17"/>
                  </a:cubicBezTo>
                  <a:cubicBezTo>
                    <a:pt x="177" y="88"/>
                    <a:pt x="0" y="372"/>
                    <a:pt x="71" y="644"/>
                  </a:cubicBezTo>
                  <a:cubicBezTo>
                    <a:pt x="131" y="881"/>
                    <a:pt x="347" y="1028"/>
                    <a:pt x="582" y="1028"/>
                  </a:cubicBezTo>
                  <a:cubicBezTo>
                    <a:pt x="628" y="1028"/>
                    <a:pt x="675" y="1022"/>
                    <a:pt x="721" y="1011"/>
                  </a:cubicBezTo>
                  <a:cubicBezTo>
                    <a:pt x="1017" y="940"/>
                    <a:pt x="1182" y="656"/>
                    <a:pt x="1111" y="383"/>
                  </a:cubicBezTo>
                  <a:cubicBezTo>
                    <a:pt x="1052" y="146"/>
                    <a:pt x="844" y="0"/>
                    <a:pt x="604" y="0"/>
                  </a:cubicBezTo>
                  <a:close/>
                </a:path>
              </a:pathLst>
            </a:custGeom>
            <a:solidFill>
              <a:srgbClr val="F2A49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8"/>
            <p:cNvSpPr/>
            <p:nvPr/>
          </p:nvSpPr>
          <p:spPr>
            <a:xfrm>
              <a:off x="2388120" y="1248637"/>
              <a:ext cx="63611" cy="66292"/>
            </a:xfrm>
            <a:custGeom>
              <a:avLst/>
              <a:gdLst/>
              <a:ahLst/>
              <a:cxnLst/>
              <a:rect l="l" t="t" r="r" b="b"/>
              <a:pathLst>
                <a:path w="522" h="544" extrusionOk="0">
                  <a:moveTo>
                    <a:pt x="48" y="0"/>
                  </a:moveTo>
                  <a:lnTo>
                    <a:pt x="1" y="36"/>
                  </a:lnTo>
                  <a:lnTo>
                    <a:pt x="131" y="225"/>
                  </a:lnTo>
                  <a:lnTo>
                    <a:pt x="154" y="213"/>
                  </a:lnTo>
                  <a:cubicBezTo>
                    <a:pt x="195" y="195"/>
                    <a:pt x="238" y="185"/>
                    <a:pt x="277" y="185"/>
                  </a:cubicBezTo>
                  <a:cubicBezTo>
                    <a:pt x="340" y="185"/>
                    <a:pt x="393" y="209"/>
                    <a:pt x="414" y="260"/>
                  </a:cubicBezTo>
                  <a:cubicBezTo>
                    <a:pt x="450" y="331"/>
                    <a:pt x="391" y="438"/>
                    <a:pt x="285" y="485"/>
                  </a:cubicBezTo>
                  <a:lnTo>
                    <a:pt x="308" y="544"/>
                  </a:lnTo>
                  <a:cubicBezTo>
                    <a:pt x="450" y="473"/>
                    <a:pt x="521" y="343"/>
                    <a:pt x="462" y="237"/>
                  </a:cubicBezTo>
                  <a:cubicBezTo>
                    <a:pt x="428" y="161"/>
                    <a:pt x="353" y="121"/>
                    <a:pt x="266" y="121"/>
                  </a:cubicBezTo>
                  <a:cubicBezTo>
                    <a:pt x="230" y="121"/>
                    <a:pt x="192" y="128"/>
                    <a:pt x="154" y="142"/>
                  </a:cubicBezTo>
                  <a:lnTo>
                    <a:pt x="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8"/>
            <p:cNvSpPr/>
            <p:nvPr/>
          </p:nvSpPr>
          <p:spPr>
            <a:xfrm>
              <a:off x="2380931" y="1353803"/>
              <a:ext cx="92248" cy="38995"/>
            </a:xfrm>
            <a:custGeom>
              <a:avLst/>
              <a:gdLst/>
              <a:ahLst/>
              <a:cxnLst/>
              <a:rect l="l" t="t" r="r" b="b"/>
              <a:pathLst>
                <a:path w="757" h="320" extrusionOk="0">
                  <a:moveTo>
                    <a:pt x="60" y="1"/>
                  </a:moveTo>
                  <a:lnTo>
                    <a:pt x="0" y="12"/>
                  </a:lnTo>
                  <a:cubicBezTo>
                    <a:pt x="48" y="201"/>
                    <a:pt x="202" y="319"/>
                    <a:pt x="379" y="319"/>
                  </a:cubicBezTo>
                  <a:cubicBezTo>
                    <a:pt x="415" y="319"/>
                    <a:pt x="450" y="319"/>
                    <a:pt x="473" y="308"/>
                  </a:cubicBezTo>
                  <a:cubicBezTo>
                    <a:pt x="615" y="272"/>
                    <a:pt x="722" y="166"/>
                    <a:pt x="757" y="24"/>
                  </a:cubicBezTo>
                  <a:lnTo>
                    <a:pt x="698" y="12"/>
                  </a:lnTo>
                  <a:cubicBezTo>
                    <a:pt x="662" y="130"/>
                    <a:pt x="580" y="225"/>
                    <a:pt x="462" y="248"/>
                  </a:cubicBezTo>
                  <a:cubicBezTo>
                    <a:pt x="435" y="255"/>
                    <a:pt x="409" y="259"/>
                    <a:pt x="382" y="259"/>
                  </a:cubicBezTo>
                  <a:cubicBezTo>
                    <a:pt x="234" y="259"/>
                    <a:pt x="100" y="151"/>
                    <a:pt x="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8"/>
            <p:cNvSpPr/>
            <p:nvPr/>
          </p:nvSpPr>
          <p:spPr>
            <a:xfrm>
              <a:off x="2208011" y="1390239"/>
              <a:ext cx="150010" cy="136118"/>
            </a:xfrm>
            <a:custGeom>
              <a:avLst/>
              <a:gdLst/>
              <a:ahLst/>
              <a:cxnLst/>
              <a:rect l="l" t="t" r="r" b="b"/>
              <a:pathLst>
                <a:path w="1231" h="1117" extrusionOk="0">
                  <a:moveTo>
                    <a:pt x="621" y="0"/>
                  </a:moveTo>
                  <a:cubicBezTo>
                    <a:pt x="572" y="0"/>
                    <a:pt x="523" y="7"/>
                    <a:pt x="474" y="20"/>
                  </a:cubicBezTo>
                  <a:cubicBezTo>
                    <a:pt x="179" y="91"/>
                    <a:pt x="1" y="399"/>
                    <a:pt x="72" y="695"/>
                  </a:cubicBezTo>
                  <a:cubicBezTo>
                    <a:pt x="141" y="951"/>
                    <a:pt x="367" y="1117"/>
                    <a:pt x="611" y="1117"/>
                  </a:cubicBezTo>
                  <a:cubicBezTo>
                    <a:pt x="659" y="1117"/>
                    <a:pt x="708" y="1110"/>
                    <a:pt x="757" y="1097"/>
                  </a:cubicBezTo>
                  <a:cubicBezTo>
                    <a:pt x="1053" y="1026"/>
                    <a:pt x="1230" y="718"/>
                    <a:pt x="1159" y="411"/>
                  </a:cubicBezTo>
                  <a:cubicBezTo>
                    <a:pt x="1091" y="164"/>
                    <a:pt x="866" y="0"/>
                    <a:pt x="6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8"/>
            <p:cNvSpPr/>
            <p:nvPr/>
          </p:nvSpPr>
          <p:spPr>
            <a:xfrm>
              <a:off x="2539349" y="1228409"/>
              <a:ext cx="72141" cy="114061"/>
            </a:xfrm>
            <a:custGeom>
              <a:avLst/>
              <a:gdLst/>
              <a:ahLst/>
              <a:cxnLst/>
              <a:rect l="l" t="t" r="r" b="b"/>
              <a:pathLst>
                <a:path w="592" h="936" extrusionOk="0">
                  <a:moveTo>
                    <a:pt x="249" y="1"/>
                  </a:moveTo>
                  <a:cubicBezTo>
                    <a:pt x="84" y="119"/>
                    <a:pt x="1" y="332"/>
                    <a:pt x="60" y="544"/>
                  </a:cubicBezTo>
                  <a:cubicBezTo>
                    <a:pt x="117" y="784"/>
                    <a:pt x="329" y="936"/>
                    <a:pt x="566" y="936"/>
                  </a:cubicBezTo>
                  <a:cubicBezTo>
                    <a:pt x="575" y="936"/>
                    <a:pt x="583" y="935"/>
                    <a:pt x="592" y="935"/>
                  </a:cubicBezTo>
                  <a:cubicBezTo>
                    <a:pt x="592" y="804"/>
                    <a:pt x="568" y="675"/>
                    <a:pt x="497" y="533"/>
                  </a:cubicBezTo>
                  <a:cubicBezTo>
                    <a:pt x="439" y="403"/>
                    <a:pt x="355" y="213"/>
                    <a:pt x="24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8"/>
            <p:cNvSpPr/>
            <p:nvPr/>
          </p:nvSpPr>
          <p:spPr>
            <a:xfrm>
              <a:off x="2223975" y="1245225"/>
              <a:ext cx="136849" cy="123566"/>
            </a:xfrm>
            <a:custGeom>
              <a:avLst/>
              <a:gdLst/>
              <a:ahLst/>
              <a:cxnLst/>
              <a:rect l="l" t="t" r="r" b="b"/>
              <a:pathLst>
                <a:path w="1123" h="1014" extrusionOk="0">
                  <a:moveTo>
                    <a:pt x="565" y="0"/>
                  </a:moveTo>
                  <a:cubicBezTo>
                    <a:pt x="523" y="0"/>
                    <a:pt x="480" y="6"/>
                    <a:pt x="437" y="17"/>
                  </a:cubicBezTo>
                  <a:cubicBezTo>
                    <a:pt x="166" y="88"/>
                    <a:pt x="0" y="359"/>
                    <a:pt x="71" y="631"/>
                  </a:cubicBezTo>
                  <a:cubicBezTo>
                    <a:pt x="131" y="860"/>
                    <a:pt x="342" y="1014"/>
                    <a:pt x="570" y="1014"/>
                  </a:cubicBezTo>
                  <a:cubicBezTo>
                    <a:pt x="612" y="1014"/>
                    <a:pt x="655" y="1009"/>
                    <a:pt x="697" y="997"/>
                  </a:cubicBezTo>
                  <a:cubicBezTo>
                    <a:pt x="970" y="927"/>
                    <a:pt x="1123" y="643"/>
                    <a:pt x="1052" y="371"/>
                  </a:cubicBezTo>
                  <a:cubicBezTo>
                    <a:pt x="992" y="152"/>
                    <a:pt x="790" y="0"/>
                    <a:pt x="5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8"/>
            <p:cNvSpPr/>
            <p:nvPr/>
          </p:nvSpPr>
          <p:spPr>
            <a:xfrm>
              <a:off x="2223975" y="1248637"/>
              <a:ext cx="93710" cy="120154"/>
            </a:xfrm>
            <a:custGeom>
              <a:avLst/>
              <a:gdLst/>
              <a:ahLst/>
              <a:cxnLst/>
              <a:rect l="l" t="t" r="r" b="b"/>
              <a:pathLst>
                <a:path w="769" h="986" extrusionOk="0">
                  <a:moveTo>
                    <a:pt x="402" y="0"/>
                  </a:moveTo>
                  <a:cubicBezTo>
                    <a:pt x="153" y="83"/>
                    <a:pt x="0" y="343"/>
                    <a:pt x="71" y="603"/>
                  </a:cubicBezTo>
                  <a:cubicBezTo>
                    <a:pt x="131" y="832"/>
                    <a:pt x="342" y="986"/>
                    <a:pt x="570" y="986"/>
                  </a:cubicBezTo>
                  <a:cubicBezTo>
                    <a:pt x="612" y="986"/>
                    <a:pt x="655" y="981"/>
                    <a:pt x="697" y="969"/>
                  </a:cubicBezTo>
                  <a:cubicBezTo>
                    <a:pt x="721" y="958"/>
                    <a:pt x="745" y="946"/>
                    <a:pt x="768" y="946"/>
                  </a:cubicBezTo>
                  <a:lnTo>
                    <a:pt x="40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8"/>
            <p:cNvSpPr/>
            <p:nvPr/>
          </p:nvSpPr>
          <p:spPr>
            <a:xfrm>
              <a:off x="2406887" y="1144203"/>
              <a:ext cx="131243" cy="118082"/>
            </a:xfrm>
            <a:custGeom>
              <a:avLst/>
              <a:gdLst/>
              <a:ahLst/>
              <a:cxnLst/>
              <a:rect l="l" t="t" r="r" b="b"/>
              <a:pathLst>
                <a:path w="1077" h="969" extrusionOk="0">
                  <a:moveTo>
                    <a:pt x="543" y="1"/>
                  </a:moveTo>
                  <a:cubicBezTo>
                    <a:pt x="501" y="1"/>
                    <a:pt x="457" y="6"/>
                    <a:pt x="414" y="18"/>
                  </a:cubicBezTo>
                  <a:cubicBezTo>
                    <a:pt x="154" y="77"/>
                    <a:pt x="0" y="349"/>
                    <a:pt x="60" y="609"/>
                  </a:cubicBezTo>
                  <a:cubicBezTo>
                    <a:pt x="119" y="826"/>
                    <a:pt x="318" y="969"/>
                    <a:pt x="533" y="969"/>
                  </a:cubicBezTo>
                  <a:cubicBezTo>
                    <a:pt x="576" y="969"/>
                    <a:pt x="619" y="963"/>
                    <a:pt x="662" y="952"/>
                  </a:cubicBezTo>
                  <a:cubicBezTo>
                    <a:pt x="922" y="893"/>
                    <a:pt x="1076" y="621"/>
                    <a:pt x="1005" y="361"/>
                  </a:cubicBezTo>
                  <a:cubicBezTo>
                    <a:pt x="956" y="144"/>
                    <a:pt x="758" y="1"/>
                    <a:pt x="5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8"/>
            <p:cNvSpPr/>
            <p:nvPr/>
          </p:nvSpPr>
          <p:spPr>
            <a:xfrm>
              <a:off x="2406887" y="1147737"/>
              <a:ext cx="89445" cy="114548"/>
            </a:xfrm>
            <a:custGeom>
              <a:avLst/>
              <a:gdLst/>
              <a:ahLst/>
              <a:cxnLst/>
              <a:rect l="l" t="t" r="r" b="b"/>
              <a:pathLst>
                <a:path w="734" h="940" extrusionOk="0">
                  <a:moveTo>
                    <a:pt x="378" y="1"/>
                  </a:moveTo>
                  <a:cubicBezTo>
                    <a:pt x="142" y="71"/>
                    <a:pt x="0" y="332"/>
                    <a:pt x="60" y="580"/>
                  </a:cubicBezTo>
                  <a:cubicBezTo>
                    <a:pt x="119" y="797"/>
                    <a:pt x="318" y="940"/>
                    <a:pt x="533" y="940"/>
                  </a:cubicBezTo>
                  <a:cubicBezTo>
                    <a:pt x="576" y="940"/>
                    <a:pt x="619" y="934"/>
                    <a:pt x="662" y="923"/>
                  </a:cubicBezTo>
                  <a:cubicBezTo>
                    <a:pt x="686" y="923"/>
                    <a:pt x="709" y="911"/>
                    <a:pt x="733" y="899"/>
                  </a:cubicBezTo>
                  <a:lnTo>
                    <a:pt x="3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8"/>
            <p:cNvSpPr/>
            <p:nvPr/>
          </p:nvSpPr>
          <p:spPr>
            <a:xfrm>
              <a:off x="1783085" y="821762"/>
              <a:ext cx="776614" cy="967812"/>
            </a:xfrm>
            <a:custGeom>
              <a:avLst/>
              <a:gdLst/>
              <a:ahLst/>
              <a:cxnLst/>
              <a:rect l="l" t="t" r="r" b="b"/>
              <a:pathLst>
                <a:path w="6373" h="7942" extrusionOk="0">
                  <a:moveTo>
                    <a:pt x="3636" y="1"/>
                  </a:moveTo>
                  <a:cubicBezTo>
                    <a:pt x="2875" y="1"/>
                    <a:pt x="2005" y="228"/>
                    <a:pt x="1325" y="926"/>
                  </a:cubicBezTo>
                  <a:cubicBezTo>
                    <a:pt x="1" y="2286"/>
                    <a:pt x="450" y="3881"/>
                    <a:pt x="899" y="4532"/>
                  </a:cubicBezTo>
                  <a:cubicBezTo>
                    <a:pt x="1348" y="5182"/>
                    <a:pt x="1916" y="5560"/>
                    <a:pt x="2152" y="5832"/>
                  </a:cubicBezTo>
                  <a:cubicBezTo>
                    <a:pt x="2389" y="6093"/>
                    <a:pt x="2814" y="7121"/>
                    <a:pt x="3511" y="7653"/>
                  </a:cubicBezTo>
                  <a:cubicBezTo>
                    <a:pt x="3783" y="7863"/>
                    <a:pt x="4024" y="7942"/>
                    <a:pt x="4213" y="7942"/>
                  </a:cubicBezTo>
                  <a:cubicBezTo>
                    <a:pt x="4460" y="7942"/>
                    <a:pt x="4619" y="7807"/>
                    <a:pt x="4646" y="7653"/>
                  </a:cubicBezTo>
                  <a:cubicBezTo>
                    <a:pt x="4717" y="7133"/>
                    <a:pt x="3760" y="7097"/>
                    <a:pt x="3429" y="6742"/>
                  </a:cubicBezTo>
                  <a:cubicBezTo>
                    <a:pt x="3109" y="6388"/>
                    <a:pt x="3015" y="5194"/>
                    <a:pt x="3004" y="4780"/>
                  </a:cubicBezTo>
                  <a:cubicBezTo>
                    <a:pt x="2991" y="4378"/>
                    <a:pt x="3133" y="3479"/>
                    <a:pt x="4304" y="2380"/>
                  </a:cubicBezTo>
                  <a:cubicBezTo>
                    <a:pt x="4854" y="1853"/>
                    <a:pt x="5348" y="1714"/>
                    <a:pt x="5715" y="1714"/>
                  </a:cubicBezTo>
                  <a:cubicBezTo>
                    <a:pt x="6121" y="1714"/>
                    <a:pt x="6372" y="1884"/>
                    <a:pt x="6372" y="1884"/>
                  </a:cubicBezTo>
                  <a:cubicBezTo>
                    <a:pt x="6325" y="1506"/>
                    <a:pt x="5793" y="820"/>
                    <a:pt x="5250" y="406"/>
                  </a:cubicBezTo>
                  <a:cubicBezTo>
                    <a:pt x="4979" y="205"/>
                    <a:pt x="4356" y="1"/>
                    <a:pt x="36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8"/>
            <p:cNvSpPr/>
            <p:nvPr/>
          </p:nvSpPr>
          <p:spPr>
            <a:xfrm>
              <a:off x="1804053" y="989971"/>
              <a:ext cx="207649" cy="314155"/>
            </a:xfrm>
            <a:custGeom>
              <a:avLst/>
              <a:gdLst/>
              <a:ahLst/>
              <a:cxnLst/>
              <a:rect l="l" t="t" r="r" b="b"/>
              <a:pathLst>
                <a:path w="1704" h="2578" extrusionOk="0">
                  <a:moveTo>
                    <a:pt x="1314" y="1"/>
                  </a:moveTo>
                  <a:cubicBezTo>
                    <a:pt x="581" y="592"/>
                    <a:pt x="202" y="1372"/>
                    <a:pt x="1" y="1939"/>
                  </a:cubicBezTo>
                  <a:cubicBezTo>
                    <a:pt x="72" y="2187"/>
                    <a:pt x="166" y="2400"/>
                    <a:pt x="273" y="2578"/>
                  </a:cubicBezTo>
                  <a:cubicBezTo>
                    <a:pt x="675" y="1312"/>
                    <a:pt x="1703" y="438"/>
                    <a:pt x="1703" y="438"/>
                  </a:cubicBezTo>
                  <a:lnTo>
                    <a:pt x="131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8"/>
            <p:cNvSpPr/>
            <p:nvPr/>
          </p:nvSpPr>
          <p:spPr>
            <a:xfrm>
              <a:off x="1971725" y="864535"/>
              <a:ext cx="357415" cy="282715"/>
            </a:xfrm>
            <a:custGeom>
              <a:avLst/>
              <a:gdLst/>
              <a:ahLst/>
              <a:cxnLst/>
              <a:rect l="l" t="t" r="r" b="b"/>
              <a:pathLst>
                <a:path w="2933" h="2320" extrusionOk="0">
                  <a:moveTo>
                    <a:pt x="1746" y="1"/>
                  </a:moveTo>
                  <a:cubicBezTo>
                    <a:pt x="1470" y="1"/>
                    <a:pt x="1173" y="84"/>
                    <a:pt x="899" y="256"/>
                  </a:cubicBezTo>
                  <a:cubicBezTo>
                    <a:pt x="261" y="658"/>
                    <a:pt x="1" y="1391"/>
                    <a:pt x="321" y="1888"/>
                  </a:cubicBezTo>
                  <a:cubicBezTo>
                    <a:pt x="496" y="2171"/>
                    <a:pt x="823" y="2320"/>
                    <a:pt x="1189" y="2320"/>
                  </a:cubicBezTo>
                  <a:cubicBezTo>
                    <a:pt x="1464" y="2320"/>
                    <a:pt x="1761" y="2237"/>
                    <a:pt x="2034" y="2064"/>
                  </a:cubicBezTo>
                  <a:cubicBezTo>
                    <a:pt x="2673" y="1663"/>
                    <a:pt x="2933" y="942"/>
                    <a:pt x="2625" y="433"/>
                  </a:cubicBezTo>
                  <a:cubicBezTo>
                    <a:pt x="2443" y="149"/>
                    <a:pt x="2114" y="1"/>
                    <a:pt x="174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8"/>
            <p:cNvSpPr/>
            <p:nvPr/>
          </p:nvSpPr>
          <p:spPr>
            <a:xfrm>
              <a:off x="2022297" y="899996"/>
              <a:ext cx="239211" cy="174504"/>
            </a:xfrm>
            <a:custGeom>
              <a:avLst/>
              <a:gdLst/>
              <a:ahLst/>
              <a:cxnLst/>
              <a:rect l="l" t="t" r="r" b="b"/>
              <a:pathLst>
                <a:path w="1963" h="1432" extrusionOk="0">
                  <a:moveTo>
                    <a:pt x="1326" y="0"/>
                  </a:moveTo>
                  <a:cubicBezTo>
                    <a:pt x="1123" y="0"/>
                    <a:pt x="887" y="71"/>
                    <a:pt x="662" y="213"/>
                  </a:cubicBezTo>
                  <a:cubicBezTo>
                    <a:pt x="213" y="497"/>
                    <a:pt x="0" y="946"/>
                    <a:pt x="177" y="1218"/>
                  </a:cubicBezTo>
                  <a:cubicBezTo>
                    <a:pt x="260" y="1360"/>
                    <a:pt x="428" y="1431"/>
                    <a:pt x="631" y="1431"/>
                  </a:cubicBezTo>
                  <a:cubicBezTo>
                    <a:pt x="833" y="1431"/>
                    <a:pt x="1070" y="1360"/>
                    <a:pt x="1288" y="1218"/>
                  </a:cubicBezTo>
                  <a:cubicBezTo>
                    <a:pt x="1738" y="946"/>
                    <a:pt x="1963" y="485"/>
                    <a:pt x="1785" y="213"/>
                  </a:cubicBezTo>
                  <a:cubicBezTo>
                    <a:pt x="1696" y="71"/>
                    <a:pt x="1528" y="0"/>
                    <a:pt x="13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8"/>
            <p:cNvSpPr/>
            <p:nvPr/>
          </p:nvSpPr>
          <p:spPr>
            <a:xfrm>
              <a:off x="2075549" y="927780"/>
              <a:ext cx="60564" cy="110649"/>
            </a:xfrm>
            <a:custGeom>
              <a:avLst/>
              <a:gdLst/>
              <a:ahLst/>
              <a:cxnLst/>
              <a:rect l="l" t="t" r="r" b="b"/>
              <a:pathLst>
                <a:path w="497" h="908" extrusionOk="0">
                  <a:moveTo>
                    <a:pt x="479" y="0"/>
                  </a:moveTo>
                  <a:cubicBezTo>
                    <a:pt x="476" y="0"/>
                    <a:pt x="473" y="3"/>
                    <a:pt x="473" y="9"/>
                  </a:cubicBezTo>
                  <a:lnTo>
                    <a:pt x="0" y="883"/>
                  </a:lnTo>
                  <a:lnTo>
                    <a:pt x="0" y="907"/>
                  </a:lnTo>
                  <a:lnTo>
                    <a:pt x="12" y="907"/>
                  </a:lnTo>
                  <a:lnTo>
                    <a:pt x="24" y="896"/>
                  </a:lnTo>
                  <a:lnTo>
                    <a:pt x="497" y="21"/>
                  </a:lnTo>
                  <a:cubicBezTo>
                    <a:pt x="497" y="21"/>
                    <a:pt x="497" y="9"/>
                    <a:pt x="485" y="9"/>
                  </a:cubicBezTo>
                  <a:cubicBezTo>
                    <a:pt x="485" y="3"/>
                    <a:pt x="482" y="0"/>
                    <a:pt x="4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8"/>
            <p:cNvSpPr/>
            <p:nvPr/>
          </p:nvSpPr>
          <p:spPr>
            <a:xfrm>
              <a:off x="2102968" y="926683"/>
              <a:ext cx="60564" cy="113208"/>
            </a:xfrm>
            <a:custGeom>
              <a:avLst/>
              <a:gdLst/>
              <a:ahLst/>
              <a:cxnLst/>
              <a:rect l="l" t="t" r="r" b="b"/>
              <a:pathLst>
                <a:path w="497" h="929" extrusionOk="0">
                  <a:moveTo>
                    <a:pt x="482" y="1"/>
                  </a:moveTo>
                  <a:cubicBezTo>
                    <a:pt x="478" y="1"/>
                    <a:pt x="473" y="6"/>
                    <a:pt x="473" y="6"/>
                  </a:cubicBezTo>
                  <a:lnTo>
                    <a:pt x="12" y="905"/>
                  </a:lnTo>
                  <a:cubicBezTo>
                    <a:pt x="0" y="905"/>
                    <a:pt x="12" y="916"/>
                    <a:pt x="12" y="928"/>
                  </a:cubicBezTo>
                  <a:lnTo>
                    <a:pt x="24" y="928"/>
                  </a:lnTo>
                  <a:lnTo>
                    <a:pt x="35" y="916"/>
                  </a:lnTo>
                  <a:lnTo>
                    <a:pt x="497" y="30"/>
                  </a:lnTo>
                  <a:cubicBezTo>
                    <a:pt x="497" y="18"/>
                    <a:pt x="497" y="6"/>
                    <a:pt x="484" y="6"/>
                  </a:cubicBezTo>
                  <a:cubicBezTo>
                    <a:pt x="484" y="2"/>
                    <a:pt x="483" y="1"/>
                    <a:pt x="4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8"/>
            <p:cNvSpPr/>
            <p:nvPr/>
          </p:nvSpPr>
          <p:spPr>
            <a:xfrm>
              <a:off x="2262726" y="829317"/>
              <a:ext cx="291124" cy="145988"/>
            </a:xfrm>
            <a:custGeom>
              <a:avLst/>
              <a:gdLst/>
              <a:ahLst/>
              <a:cxnLst/>
              <a:rect l="l" t="t" r="r" b="b"/>
              <a:pathLst>
                <a:path w="2389" h="1198" extrusionOk="0">
                  <a:moveTo>
                    <a:pt x="582" y="0"/>
                  </a:moveTo>
                  <a:cubicBezTo>
                    <a:pt x="325" y="0"/>
                    <a:pt x="140" y="69"/>
                    <a:pt x="96" y="202"/>
                  </a:cubicBezTo>
                  <a:cubicBezTo>
                    <a:pt x="1" y="451"/>
                    <a:pt x="427" y="829"/>
                    <a:pt x="1030" y="1053"/>
                  </a:cubicBezTo>
                  <a:cubicBezTo>
                    <a:pt x="1310" y="1150"/>
                    <a:pt x="1580" y="1198"/>
                    <a:pt x="1799" y="1198"/>
                  </a:cubicBezTo>
                  <a:cubicBezTo>
                    <a:pt x="2061" y="1198"/>
                    <a:pt x="2250" y="1129"/>
                    <a:pt x="2294" y="994"/>
                  </a:cubicBezTo>
                  <a:cubicBezTo>
                    <a:pt x="2389" y="746"/>
                    <a:pt x="1963" y="367"/>
                    <a:pt x="1361" y="155"/>
                  </a:cubicBezTo>
                  <a:cubicBezTo>
                    <a:pt x="1077" y="51"/>
                    <a:pt x="802" y="0"/>
                    <a:pt x="5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8"/>
            <p:cNvSpPr/>
            <p:nvPr/>
          </p:nvSpPr>
          <p:spPr>
            <a:xfrm>
              <a:off x="1907017" y="1294457"/>
              <a:ext cx="219104" cy="255419"/>
            </a:xfrm>
            <a:custGeom>
              <a:avLst/>
              <a:gdLst/>
              <a:ahLst/>
              <a:cxnLst/>
              <a:rect l="l" t="t" r="r" b="b"/>
              <a:pathLst>
                <a:path w="1798" h="2096" extrusionOk="0">
                  <a:moveTo>
                    <a:pt x="750" y="1"/>
                  </a:moveTo>
                  <a:cubicBezTo>
                    <a:pt x="669" y="1"/>
                    <a:pt x="285" y="453"/>
                    <a:pt x="0" y="806"/>
                  </a:cubicBezTo>
                  <a:cubicBezTo>
                    <a:pt x="414" y="1362"/>
                    <a:pt x="910" y="1705"/>
                    <a:pt x="1135" y="1953"/>
                  </a:cubicBezTo>
                  <a:cubicBezTo>
                    <a:pt x="1170" y="1988"/>
                    <a:pt x="1206" y="2036"/>
                    <a:pt x="1241" y="2095"/>
                  </a:cubicBezTo>
                  <a:cubicBezTo>
                    <a:pt x="1490" y="1977"/>
                    <a:pt x="1726" y="1812"/>
                    <a:pt x="1738" y="1552"/>
                  </a:cubicBezTo>
                  <a:cubicBezTo>
                    <a:pt x="1797" y="948"/>
                    <a:pt x="852" y="38"/>
                    <a:pt x="757" y="2"/>
                  </a:cubicBezTo>
                  <a:cubicBezTo>
                    <a:pt x="755" y="1"/>
                    <a:pt x="752" y="1"/>
                    <a:pt x="7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8"/>
            <p:cNvSpPr/>
            <p:nvPr/>
          </p:nvSpPr>
          <p:spPr>
            <a:xfrm>
              <a:off x="1897268" y="1294457"/>
              <a:ext cx="135143" cy="185105"/>
            </a:xfrm>
            <a:custGeom>
              <a:avLst/>
              <a:gdLst/>
              <a:ahLst/>
              <a:cxnLst/>
              <a:rect l="l" t="t" r="r" b="b"/>
              <a:pathLst>
                <a:path w="1109" h="1519" extrusionOk="0">
                  <a:moveTo>
                    <a:pt x="829" y="1"/>
                  </a:moveTo>
                  <a:cubicBezTo>
                    <a:pt x="722" y="1"/>
                    <a:pt x="172" y="576"/>
                    <a:pt x="80" y="783"/>
                  </a:cubicBezTo>
                  <a:cubicBezTo>
                    <a:pt x="1" y="987"/>
                    <a:pt x="194" y="1518"/>
                    <a:pt x="387" y="1518"/>
                  </a:cubicBezTo>
                  <a:cubicBezTo>
                    <a:pt x="395" y="1518"/>
                    <a:pt x="403" y="1517"/>
                    <a:pt x="411" y="1516"/>
                  </a:cubicBezTo>
                  <a:cubicBezTo>
                    <a:pt x="624" y="1481"/>
                    <a:pt x="861" y="1150"/>
                    <a:pt x="990" y="877"/>
                  </a:cubicBezTo>
                  <a:cubicBezTo>
                    <a:pt x="1109" y="606"/>
                    <a:pt x="837" y="2"/>
                    <a:pt x="837" y="2"/>
                  </a:cubicBezTo>
                  <a:cubicBezTo>
                    <a:pt x="835" y="1"/>
                    <a:pt x="832" y="1"/>
                    <a:pt x="8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8"/>
            <p:cNvSpPr/>
            <p:nvPr/>
          </p:nvSpPr>
          <p:spPr>
            <a:xfrm>
              <a:off x="2115885" y="1006014"/>
              <a:ext cx="609544" cy="743224"/>
            </a:xfrm>
            <a:custGeom>
              <a:avLst/>
              <a:gdLst/>
              <a:ahLst/>
              <a:cxnLst/>
              <a:rect l="l" t="t" r="r" b="b"/>
              <a:pathLst>
                <a:path w="5002" h="6099" extrusionOk="0">
                  <a:moveTo>
                    <a:pt x="2932" y="0"/>
                  </a:moveTo>
                  <a:cubicBezTo>
                    <a:pt x="2564" y="0"/>
                    <a:pt x="2160" y="202"/>
                    <a:pt x="1597" y="620"/>
                  </a:cubicBezTo>
                  <a:cubicBezTo>
                    <a:pt x="911" y="1116"/>
                    <a:pt x="320" y="2074"/>
                    <a:pt x="154" y="2535"/>
                  </a:cubicBezTo>
                  <a:cubicBezTo>
                    <a:pt x="0" y="2996"/>
                    <a:pt x="249" y="3635"/>
                    <a:pt x="260" y="4072"/>
                  </a:cubicBezTo>
                  <a:cubicBezTo>
                    <a:pt x="284" y="4521"/>
                    <a:pt x="426" y="5077"/>
                    <a:pt x="840" y="5550"/>
                  </a:cubicBezTo>
                  <a:cubicBezTo>
                    <a:pt x="1056" y="5795"/>
                    <a:pt x="1518" y="6098"/>
                    <a:pt x="1749" y="6098"/>
                  </a:cubicBezTo>
                  <a:cubicBezTo>
                    <a:pt x="1795" y="6098"/>
                    <a:pt x="1833" y="6086"/>
                    <a:pt x="1857" y="6058"/>
                  </a:cubicBezTo>
                  <a:cubicBezTo>
                    <a:pt x="1928" y="5987"/>
                    <a:pt x="1928" y="5857"/>
                    <a:pt x="1762" y="5739"/>
                  </a:cubicBezTo>
                  <a:cubicBezTo>
                    <a:pt x="1608" y="5609"/>
                    <a:pt x="1182" y="5325"/>
                    <a:pt x="946" y="5195"/>
                  </a:cubicBezTo>
                  <a:cubicBezTo>
                    <a:pt x="722" y="5053"/>
                    <a:pt x="733" y="4663"/>
                    <a:pt x="722" y="4426"/>
                  </a:cubicBezTo>
                  <a:cubicBezTo>
                    <a:pt x="709" y="4202"/>
                    <a:pt x="627" y="3410"/>
                    <a:pt x="627" y="3410"/>
                  </a:cubicBezTo>
                  <a:cubicBezTo>
                    <a:pt x="485" y="2559"/>
                    <a:pt x="804" y="2275"/>
                    <a:pt x="1124" y="1743"/>
                  </a:cubicBezTo>
                  <a:cubicBezTo>
                    <a:pt x="1455" y="1211"/>
                    <a:pt x="2353" y="525"/>
                    <a:pt x="2672" y="383"/>
                  </a:cubicBezTo>
                  <a:cubicBezTo>
                    <a:pt x="2770" y="339"/>
                    <a:pt x="2865" y="318"/>
                    <a:pt x="2955" y="318"/>
                  </a:cubicBezTo>
                  <a:cubicBezTo>
                    <a:pt x="3267" y="318"/>
                    <a:pt x="3510" y="567"/>
                    <a:pt x="3547" y="916"/>
                  </a:cubicBezTo>
                  <a:cubicBezTo>
                    <a:pt x="3606" y="1365"/>
                    <a:pt x="3830" y="1743"/>
                    <a:pt x="4008" y="2051"/>
                  </a:cubicBezTo>
                  <a:cubicBezTo>
                    <a:pt x="4174" y="2358"/>
                    <a:pt x="4232" y="2855"/>
                    <a:pt x="4256" y="3268"/>
                  </a:cubicBezTo>
                  <a:cubicBezTo>
                    <a:pt x="4280" y="3670"/>
                    <a:pt x="4505" y="3883"/>
                    <a:pt x="4647" y="4226"/>
                  </a:cubicBezTo>
                  <a:cubicBezTo>
                    <a:pt x="4705" y="4391"/>
                    <a:pt x="4658" y="4474"/>
                    <a:pt x="4587" y="4533"/>
                  </a:cubicBezTo>
                  <a:cubicBezTo>
                    <a:pt x="4623" y="4557"/>
                    <a:pt x="4670" y="4592"/>
                    <a:pt x="4718" y="4628"/>
                  </a:cubicBezTo>
                  <a:cubicBezTo>
                    <a:pt x="4812" y="4604"/>
                    <a:pt x="4883" y="4557"/>
                    <a:pt x="4918" y="4474"/>
                  </a:cubicBezTo>
                  <a:cubicBezTo>
                    <a:pt x="5001" y="4297"/>
                    <a:pt x="4930" y="4108"/>
                    <a:pt x="4765" y="3895"/>
                  </a:cubicBezTo>
                  <a:cubicBezTo>
                    <a:pt x="4611" y="3670"/>
                    <a:pt x="4552" y="3481"/>
                    <a:pt x="4540" y="3138"/>
                  </a:cubicBezTo>
                  <a:cubicBezTo>
                    <a:pt x="4516" y="2795"/>
                    <a:pt x="4445" y="2429"/>
                    <a:pt x="4209" y="2074"/>
                  </a:cubicBezTo>
                  <a:cubicBezTo>
                    <a:pt x="3972" y="1707"/>
                    <a:pt x="3890" y="1116"/>
                    <a:pt x="3807" y="774"/>
                  </a:cubicBezTo>
                  <a:cubicBezTo>
                    <a:pt x="3736" y="431"/>
                    <a:pt x="3618" y="123"/>
                    <a:pt x="3168" y="29"/>
                  </a:cubicBezTo>
                  <a:cubicBezTo>
                    <a:pt x="3091" y="10"/>
                    <a:pt x="3012" y="0"/>
                    <a:pt x="29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14" name="Google Shape;914;p38"/>
          <p:cNvSpPr/>
          <p:nvPr/>
        </p:nvSpPr>
        <p:spPr>
          <a:xfrm>
            <a:off x="3833014" y="484941"/>
            <a:ext cx="851558" cy="466968"/>
          </a:xfrm>
          <a:custGeom>
            <a:avLst/>
            <a:gdLst/>
            <a:ahLst/>
            <a:cxnLst/>
            <a:rect l="l" t="t" r="r" b="b"/>
            <a:pathLst>
              <a:path w="6988" h="3832" extrusionOk="0">
                <a:moveTo>
                  <a:pt x="4198" y="37"/>
                </a:moveTo>
                <a:cubicBezTo>
                  <a:pt x="4482" y="49"/>
                  <a:pt x="4694" y="143"/>
                  <a:pt x="4824" y="321"/>
                </a:cubicBezTo>
                <a:cubicBezTo>
                  <a:pt x="5131" y="734"/>
                  <a:pt x="4954" y="1432"/>
                  <a:pt x="4954" y="1444"/>
                </a:cubicBezTo>
                <a:cubicBezTo>
                  <a:pt x="4954" y="1456"/>
                  <a:pt x="4954" y="1467"/>
                  <a:pt x="4966" y="1467"/>
                </a:cubicBezTo>
                <a:cubicBezTo>
                  <a:pt x="4970" y="1472"/>
                  <a:pt x="4974" y="1473"/>
                  <a:pt x="4977" y="1473"/>
                </a:cubicBezTo>
                <a:cubicBezTo>
                  <a:pt x="4984" y="1473"/>
                  <a:pt x="4989" y="1467"/>
                  <a:pt x="4989" y="1467"/>
                </a:cubicBezTo>
                <a:cubicBezTo>
                  <a:pt x="5002" y="1456"/>
                  <a:pt x="5344" y="960"/>
                  <a:pt x="5841" y="889"/>
                </a:cubicBezTo>
                <a:cubicBezTo>
                  <a:pt x="5880" y="883"/>
                  <a:pt x="5920" y="880"/>
                  <a:pt x="5960" y="880"/>
                </a:cubicBezTo>
                <a:cubicBezTo>
                  <a:pt x="6156" y="880"/>
                  <a:pt x="6351" y="954"/>
                  <a:pt x="6539" y="1101"/>
                </a:cubicBezTo>
                <a:cubicBezTo>
                  <a:pt x="6822" y="1326"/>
                  <a:pt x="6941" y="1622"/>
                  <a:pt x="6870" y="1976"/>
                </a:cubicBezTo>
                <a:cubicBezTo>
                  <a:pt x="6715" y="2662"/>
                  <a:pt x="5864" y="3395"/>
                  <a:pt x="4931" y="3631"/>
                </a:cubicBezTo>
                <a:cubicBezTo>
                  <a:pt x="4510" y="3731"/>
                  <a:pt x="3991" y="3783"/>
                  <a:pt x="3454" y="3783"/>
                </a:cubicBezTo>
                <a:cubicBezTo>
                  <a:pt x="3099" y="3783"/>
                  <a:pt x="2736" y="3761"/>
                  <a:pt x="2389" y="3714"/>
                </a:cubicBezTo>
                <a:cubicBezTo>
                  <a:pt x="1384" y="3584"/>
                  <a:pt x="675" y="3277"/>
                  <a:pt x="403" y="2851"/>
                </a:cubicBezTo>
                <a:cubicBezTo>
                  <a:pt x="48" y="2307"/>
                  <a:pt x="249" y="2024"/>
                  <a:pt x="391" y="1905"/>
                </a:cubicBezTo>
                <a:cubicBezTo>
                  <a:pt x="510" y="1798"/>
                  <a:pt x="686" y="1751"/>
                  <a:pt x="817" y="1751"/>
                </a:cubicBezTo>
                <a:cubicBezTo>
                  <a:pt x="899" y="1751"/>
                  <a:pt x="982" y="1763"/>
                  <a:pt x="1017" y="1811"/>
                </a:cubicBezTo>
                <a:lnTo>
                  <a:pt x="1053" y="1811"/>
                </a:lnTo>
                <a:lnTo>
                  <a:pt x="1053" y="1775"/>
                </a:lnTo>
                <a:cubicBezTo>
                  <a:pt x="1053" y="1775"/>
                  <a:pt x="710" y="1243"/>
                  <a:pt x="828" y="734"/>
                </a:cubicBezTo>
                <a:cubicBezTo>
                  <a:pt x="888" y="498"/>
                  <a:pt x="1030" y="298"/>
                  <a:pt x="1266" y="156"/>
                </a:cubicBezTo>
                <a:cubicBezTo>
                  <a:pt x="1376" y="93"/>
                  <a:pt x="1487" y="61"/>
                  <a:pt x="1600" y="61"/>
                </a:cubicBezTo>
                <a:cubicBezTo>
                  <a:pt x="1657" y="61"/>
                  <a:pt x="1715" y="69"/>
                  <a:pt x="1774" y="85"/>
                </a:cubicBezTo>
                <a:cubicBezTo>
                  <a:pt x="2472" y="298"/>
                  <a:pt x="3074" y="1609"/>
                  <a:pt x="3087" y="1622"/>
                </a:cubicBezTo>
                <a:cubicBezTo>
                  <a:pt x="3087" y="1633"/>
                  <a:pt x="3098" y="1633"/>
                  <a:pt x="3110" y="1633"/>
                </a:cubicBezTo>
                <a:cubicBezTo>
                  <a:pt x="3122" y="1633"/>
                  <a:pt x="3122" y="1622"/>
                  <a:pt x="3122" y="1609"/>
                </a:cubicBezTo>
                <a:cubicBezTo>
                  <a:pt x="3122" y="1598"/>
                  <a:pt x="3110" y="723"/>
                  <a:pt x="3547" y="285"/>
                </a:cubicBezTo>
                <a:cubicBezTo>
                  <a:pt x="3713" y="120"/>
                  <a:pt x="3938" y="37"/>
                  <a:pt x="4198" y="37"/>
                </a:cubicBezTo>
                <a:close/>
                <a:moveTo>
                  <a:pt x="4149" y="1"/>
                </a:moveTo>
                <a:cubicBezTo>
                  <a:pt x="3897" y="1"/>
                  <a:pt x="3678" y="84"/>
                  <a:pt x="3512" y="262"/>
                </a:cubicBezTo>
                <a:cubicBezTo>
                  <a:pt x="3145" y="629"/>
                  <a:pt x="3087" y="1267"/>
                  <a:pt x="3087" y="1515"/>
                </a:cubicBezTo>
                <a:cubicBezTo>
                  <a:pt x="2932" y="1207"/>
                  <a:pt x="2401" y="227"/>
                  <a:pt x="1786" y="49"/>
                </a:cubicBezTo>
                <a:cubicBezTo>
                  <a:pt x="1719" y="28"/>
                  <a:pt x="1653" y="17"/>
                  <a:pt x="1588" y="17"/>
                </a:cubicBezTo>
                <a:cubicBezTo>
                  <a:pt x="1471" y="17"/>
                  <a:pt x="1356" y="52"/>
                  <a:pt x="1242" y="120"/>
                </a:cubicBezTo>
                <a:cubicBezTo>
                  <a:pt x="994" y="274"/>
                  <a:pt x="841" y="474"/>
                  <a:pt x="781" y="723"/>
                </a:cubicBezTo>
                <a:cubicBezTo>
                  <a:pt x="686" y="1136"/>
                  <a:pt x="888" y="1562"/>
                  <a:pt x="970" y="1728"/>
                </a:cubicBezTo>
                <a:cubicBezTo>
                  <a:pt x="928" y="1711"/>
                  <a:pt x="876" y="1703"/>
                  <a:pt x="820" y="1703"/>
                </a:cubicBezTo>
                <a:cubicBezTo>
                  <a:pt x="672" y="1703"/>
                  <a:pt x="492" y="1759"/>
                  <a:pt x="355" y="1869"/>
                </a:cubicBezTo>
                <a:cubicBezTo>
                  <a:pt x="202" y="2000"/>
                  <a:pt x="1" y="2307"/>
                  <a:pt x="368" y="2875"/>
                </a:cubicBezTo>
                <a:cubicBezTo>
                  <a:pt x="793" y="3537"/>
                  <a:pt x="2176" y="3832"/>
                  <a:pt x="3441" y="3832"/>
                </a:cubicBezTo>
                <a:cubicBezTo>
                  <a:pt x="3996" y="3832"/>
                  <a:pt x="4529" y="3773"/>
                  <a:pt x="4942" y="3666"/>
                </a:cubicBezTo>
                <a:cubicBezTo>
                  <a:pt x="5912" y="3430"/>
                  <a:pt x="6751" y="2697"/>
                  <a:pt x="6905" y="1976"/>
                </a:cubicBezTo>
                <a:cubicBezTo>
                  <a:pt x="6988" y="1609"/>
                  <a:pt x="6870" y="1291"/>
                  <a:pt x="6574" y="1066"/>
                </a:cubicBezTo>
                <a:cubicBezTo>
                  <a:pt x="6377" y="908"/>
                  <a:pt x="6172" y="832"/>
                  <a:pt x="5965" y="832"/>
                </a:cubicBezTo>
                <a:cubicBezTo>
                  <a:pt x="5924" y="832"/>
                  <a:pt x="5882" y="835"/>
                  <a:pt x="5841" y="841"/>
                </a:cubicBezTo>
                <a:cubicBezTo>
                  <a:pt x="5439" y="900"/>
                  <a:pt x="5144" y="1207"/>
                  <a:pt x="5013" y="1362"/>
                </a:cubicBezTo>
                <a:cubicBezTo>
                  <a:pt x="5060" y="1149"/>
                  <a:pt x="5108" y="629"/>
                  <a:pt x="4860" y="298"/>
                </a:cubicBezTo>
                <a:cubicBezTo>
                  <a:pt x="4718" y="108"/>
                  <a:pt x="4493" y="2"/>
                  <a:pt x="4198" y="2"/>
                </a:cubicBezTo>
                <a:cubicBezTo>
                  <a:pt x="4181" y="1"/>
                  <a:pt x="4165" y="1"/>
                  <a:pt x="4149"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5" name="Google Shape;915;p38"/>
          <p:cNvGrpSpPr/>
          <p:nvPr/>
        </p:nvGrpSpPr>
        <p:grpSpPr>
          <a:xfrm>
            <a:off x="2553850" y="3693232"/>
            <a:ext cx="1455545" cy="888507"/>
            <a:chOff x="2517903" y="2710773"/>
            <a:chExt cx="1455545" cy="888507"/>
          </a:xfrm>
        </p:grpSpPr>
        <p:sp>
          <p:nvSpPr>
            <p:cNvPr id="916" name="Google Shape;916;p38"/>
            <p:cNvSpPr/>
            <p:nvPr/>
          </p:nvSpPr>
          <p:spPr>
            <a:xfrm>
              <a:off x="3742767" y="2710773"/>
              <a:ext cx="230681" cy="210087"/>
            </a:xfrm>
            <a:custGeom>
              <a:avLst/>
              <a:gdLst/>
              <a:ahLst/>
              <a:cxnLst/>
              <a:rect l="l" t="t" r="r" b="b"/>
              <a:pathLst>
                <a:path w="1893" h="1724" extrusionOk="0">
                  <a:moveTo>
                    <a:pt x="951" y="1"/>
                  </a:moveTo>
                  <a:cubicBezTo>
                    <a:pt x="733" y="1"/>
                    <a:pt x="514" y="84"/>
                    <a:pt x="344" y="248"/>
                  </a:cubicBezTo>
                  <a:cubicBezTo>
                    <a:pt x="1" y="579"/>
                    <a:pt x="1" y="1123"/>
                    <a:pt x="332" y="1465"/>
                  </a:cubicBezTo>
                  <a:cubicBezTo>
                    <a:pt x="499" y="1638"/>
                    <a:pt x="720" y="1724"/>
                    <a:pt x="942" y="1724"/>
                  </a:cubicBezTo>
                  <a:cubicBezTo>
                    <a:pt x="1160" y="1724"/>
                    <a:pt x="1380" y="1641"/>
                    <a:pt x="1550" y="1477"/>
                  </a:cubicBezTo>
                  <a:cubicBezTo>
                    <a:pt x="1892" y="1146"/>
                    <a:pt x="1892" y="602"/>
                    <a:pt x="1561" y="259"/>
                  </a:cubicBezTo>
                  <a:cubicBezTo>
                    <a:pt x="1394" y="87"/>
                    <a:pt x="1173" y="1"/>
                    <a:pt x="9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7" name="Google Shape;917;p38"/>
            <p:cNvGrpSpPr/>
            <p:nvPr/>
          </p:nvGrpSpPr>
          <p:grpSpPr>
            <a:xfrm>
              <a:off x="2517903" y="2835222"/>
              <a:ext cx="1318295" cy="764059"/>
              <a:chOff x="2517903" y="2835222"/>
              <a:chExt cx="1318295" cy="764059"/>
            </a:xfrm>
          </p:grpSpPr>
          <p:sp>
            <p:nvSpPr>
              <p:cNvPr id="918" name="Google Shape;918;p38"/>
              <p:cNvSpPr/>
              <p:nvPr/>
            </p:nvSpPr>
            <p:spPr>
              <a:xfrm>
                <a:off x="2517903" y="2835222"/>
                <a:ext cx="171579" cy="170117"/>
              </a:xfrm>
              <a:custGeom>
                <a:avLst/>
                <a:gdLst/>
                <a:ahLst/>
                <a:cxnLst/>
                <a:rect l="l" t="t" r="r" b="b"/>
                <a:pathLst>
                  <a:path w="1408" h="1396" extrusionOk="0">
                    <a:moveTo>
                      <a:pt x="698" y="1"/>
                    </a:moveTo>
                    <a:cubicBezTo>
                      <a:pt x="320" y="1"/>
                      <a:pt x="1" y="308"/>
                      <a:pt x="1" y="698"/>
                    </a:cubicBezTo>
                    <a:cubicBezTo>
                      <a:pt x="1" y="1076"/>
                      <a:pt x="320" y="1396"/>
                      <a:pt x="698" y="1396"/>
                    </a:cubicBezTo>
                    <a:cubicBezTo>
                      <a:pt x="1089" y="1396"/>
                      <a:pt x="1407" y="1076"/>
                      <a:pt x="1407" y="698"/>
                    </a:cubicBezTo>
                    <a:cubicBezTo>
                      <a:pt x="1407" y="308"/>
                      <a:pt x="1089" y="1"/>
                      <a:pt x="6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8"/>
              <p:cNvSpPr/>
              <p:nvPr/>
            </p:nvSpPr>
            <p:spPr>
              <a:xfrm>
                <a:off x="2702412" y="2958906"/>
                <a:ext cx="1133785" cy="640374"/>
              </a:xfrm>
              <a:custGeom>
                <a:avLst/>
                <a:gdLst/>
                <a:ahLst/>
                <a:cxnLst/>
                <a:rect l="l" t="t" r="r" b="b"/>
                <a:pathLst>
                  <a:path w="9304" h="5255" extrusionOk="0">
                    <a:moveTo>
                      <a:pt x="4280" y="47"/>
                    </a:moveTo>
                    <a:cubicBezTo>
                      <a:pt x="4538" y="47"/>
                      <a:pt x="4770" y="118"/>
                      <a:pt x="4977" y="265"/>
                    </a:cubicBezTo>
                    <a:cubicBezTo>
                      <a:pt x="5639" y="726"/>
                      <a:pt x="5805" y="1790"/>
                      <a:pt x="5805" y="1790"/>
                    </a:cubicBezTo>
                    <a:cubicBezTo>
                      <a:pt x="5805" y="1802"/>
                      <a:pt x="5817" y="1814"/>
                      <a:pt x="5828" y="1814"/>
                    </a:cubicBezTo>
                    <a:cubicBezTo>
                      <a:pt x="5841" y="1814"/>
                      <a:pt x="5841" y="1814"/>
                      <a:pt x="5852" y="1802"/>
                    </a:cubicBezTo>
                    <a:cubicBezTo>
                      <a:pt x="5852" y="1791"/>
                      <a:pt x="6156" y="814"/>
                      <a:pt x="6898" y="814"/>
                    </a:cubicBezTo>
                    <a:cubicBezTo>
                      <a:pt x="6985" y="814"/>
                      <a:pt x="7077" y="827"/>
                      <a:pt x="7176" y="857"/>
                    </a:cubicBezTo>
                    <a:cubicBezTo>
                      <a:pt x="7401" y="927"/>
                      <a:pt x="7567" y="1057"/>
                      <a:pt x="7661" y="1259"/>
                    </a:cubicBezTo>
                    <a:cubicBezTo>
                      <a:pt x="7909" y="1731"/>
                      <a:pt x="7661" y="2428"/>
                      <a:pt x="7661" y="2428"/>
                    </a:cubicBezTo>
                    <a:cubicBezTo>
                      <a:pt x="7661" y="2441"/>
                      <a:pt x="7661" y="2452"/>
                      <a:pt x="7673" y="2464"/>
                    </a:cubicBezTo>
                    <a:cubicBezTo>
                      <a:pt x="7685" y="2464"/>
                      <a:pt x="7696" y="2464"/>
                      <a:pt x="7696" y="2452"/>
                    </a:cubicBezTo>
                    <a:cubicBezTo>
                      <a:pt x="7709" y="2452"/>
                      <a:pt x="7969" y="2097"/>
                      <a:pt x="8347" y="2050"/>
                    </a:cubicBezTo>
                    <a:cubicBezTo>
                      <a:pt x="8384" y="2044"/>
                      <a:pt x="8421" y="2041"/>
                      <a:pt x="8457" y="2041"/>
                    </a:cubicBezTo>
                    <a:cubicBezTo>
                      <a:pt x="8641" y="2041"/>
                      <a:pt x="8817" y="2115"/>
                      <a:pt x="8985" y="2263"/>
                    </a:cubicBezTo>
                    <a:cubicBezTo>
                      <a:pt x="9174" y="2417"/>
                      <a:pt x="9269" y="2641"/>
                      <a:pt x="9257" y="2961"/>
                    </a:cubicBezTo>
                    <a:cubicBezTo>
                      <a:pt x="9233" y="3776"/>
                      <a:pt x="8524" y="4900"/>
                      <a:pt x="8311" y="5053"/>
                    </a:cubicBezTo>
                    <a:cubicBezTo>
                      <a:pt x="8193" y="5136"/>
                      <a:pt x="6668" y="5207"/>
                      <a:pt x="4930" y="5207"/>
                    </a:cubicBezTo>
                    <a:cubicBezTo>
                      <a:pt x="2991" y="5195"/>
                      <a:pt x="1632" y="5100"/>
                      <a:pt x="1467" y="4958"/>
                    </a:cubicBezTo>
                    <a:cubicBezTo>
                      <a:pt x="1467" y="4947"/>
                      <a:pt x="1112" y="4616"/>
                      <a:pt x="828" y="4167"/>
                    </a:cubicBezTo>
                    <a:cubicBezTo>
                      <a:pt x="568" y="3752"/>
                      <a:pt x="319" y="3150"/>
                      <a:pt x="615" y="2641"/>
                    </a:cubicBezTo>
                    <a:cubicBezTo>
                      <a:pt x="805" y="2310"/>
                      <a:pt x="1088" y="2121"/>
                      <a:pt x="1443" y="2110"/>
                    </a:cubicBezTo>
                    <a:cubicBezTo>
                      <a:pt x="1452" y="2109"/>
                      <a:pt x="1460" y="2109"/>
                      <a:pt x="1469" y="2109"/>
                    </a:cubicBezTo>
                    <a:cubicBezTo>
                      <a:pt x="2029" y="2109"/>
                      <a:pt x="2629" y="2494"/>
                      <a:pt x="2862" y="2866"/>
                    </a:cubicBezTo>
                    <a:cubicBezTo>
                      <a:pt x="2869" y="2866"/>
                      <a:pt x="2877" y="2871"/>
                      <a:pt x="2882" y="2871"/>
                    </a:cubicBezTo>
                    <a:cubicBezTo>
                      <a:pt x="2884" y="2871"/>
                      <a:pt x="2885" y="2870"/>
                      <a:pt x="2885" y="2866"/>
                    </a:cubicBezTo>
                    <a:cubicBezTo>
                      <a:pt x="2897" y="2866"/>
                      <a:pt x="2909" y="2854"/>
                      <a:pt x="2909" y="2843"/>
                    </a:cubicBezTo>
                    <a:cubicBezTo>
                      <a:pt x="2897" y="2819"/>
                      <a:pt x="2483" y="384"/>
                      <a:pt x="3984" y="76"/>
                    </a:cubicBezTo>
                    <a:cubicBezTo>
                      <a:pt x="4086" y="57"/>
                      <a:pt x="4185" y="47"/>
                      <a:pt x="4280" y="47"/>
                    </a:cubicBezTo>
                    <a:close/>
                    <a:moveTo>
                      <a:pt x="4278" y="0"/>
                    </a:moveTo>
                    <a:cubicBezTo>
                      <a:pt x="4180" y="0"/>
                      <a:pt x="4078" y="10"/>
                      <a:pt x="3973" y="29"/>
                    </a:cubicBezTo>
                    <a:cubicBezTo>
                      <a:pt x="2602" y="313"/>
                      <a:pt x="2791" y="2299"/>
                      <a:pt x="2849" y="2759"/>
                    </a:cubicBezTo>
                    <a:cubicBezTo>
                      <a:pt x="2570" y="2411"/>
                      <a:pt x="2006" y="2062"/>
                      <a:pt x="1471" y="2062"/>
                    </a:cubicBezTo>
                    <a:cubicBezTo>
                      <a:pt x="1461" y="2062"/>
                      <a:pt x="1452" y="2062"/>
                      <a:pt x="1443" y="2062"/>
                    </a:cubicBezTo>
                    <a:cubicBezTo>
                      <a:pt x="1065" y="2074"/>
                      <a:pt x="769" y="2263"/>
                      <a:pt x="568" y="2618"/>
                    </a:cubicBezTo>
                    <a:cubicBezTo>
                      <a:pt x="1" y="3634"/>
                      <a:pt x="1431" y="4971"/>
                      <a:pt x="1443" y="4994"/>
                    </a:cubicBezTo>
                    <a:cubicBezTo>
                      <a:pt x="1691" y="5218"/>
                      <a:pt x="4173" y="5242"/>
                      <a:pt x="4930" y="5254"/>
                    </a:cubicBezTo>
                    <a:lnTo>
                      <a:pt x="5084" y="5254"/>
                    </a:lnTo>
                    <a:cubicBezTo>
                      <a:pt x="6597" y="5254"/>
                      <a:pt x="8193" y="5195"/>
                      <a:pt x="8335" y="5089"/>
                    </a:cubicBezTo>
                    <a:cubicBezTo>
                      <a:pt x="8560" y="4923"/>
                      <a:pt x="9280" y="3800"/>
                      <a:pt x="9304" y="2961"/>
                    </a:cubicBezTo>
                    <a:cubicBezTo>
                      <a:pt x="9304" y="2630"/>
                      <a:pt x="9209" y="2381"/>
                      <a:pt x="9020" y="2228"/>
                    </a:cubicBezTo>
                    <a:cubicBezTo>
                      <a:pt x="8830" y="2077"/>
                      <a:pt x="8639" y="1995"/>
                      <a:pt x="8449" y="1995"/>
                    </a:cubicBezTo>
                    <a:cubicBezTo>
                      <a:pt x="8415" y="1995"/>
                      <a:pt x="8381" y="1998"/>
                      <a:pt x="8347" y="2003"/>
                    </a:cubicBezTo>
                    <a:cubicBezTo>
                      <a:pt x="8063" y="2039"/>
                      <a:pt x="7838" y="2228"/>
                      <a:pt x="7732" y="2346"/>
                    </a:cubicBezTo>
                    <a:cubicBezTo>
                      <a:pt x="7803" y="2121"/>
                      <a:pt x="7898" y="1625"/>
                      <a:pt x="7709" y="1235"/>
                    </a:cubicBezTo>
                    <a:cubicBezTo>
                      <a:pt x="7602" y="1022"/>
                      <a:pt x="7425" y="880"/>
                      <a:pt x="7188" y="809"/>
                    </a:cubicBezTo>
                    <a:cubicBezTo>
                      <a:pt x="7089" y="781"/>
                      <a:pt x="6993" y="767"/>
                      <a:pt x="6899" y="767"/>
                    </a:cubicBezTo>
                    <a:cubicBezTo>
                      <a:pt x="6603" y="767"/>
                      <a:pt x="6340" y="909"/>
                      <a:pt x="6124" y="1188"/>
                    </a:cubicBezTo>
                    <a:cubicBezTo>
                      <a:pt x="5970" y="1377"/>
                      <a:pt x="5876" y="1590"/>
                      <a:pt x="5828" y="1708"/>
                    </a:cubicBezTo>
                    <a:cubicBezTo>
                      <a:pt x="5781" y="1448"/>
                      <a:pt x="5568" y="620"/>
                      <a:pt x="5001" y="218"/>
                    </a:cubicBezTo>
                    <a:cubicBezTo>
                      <a:pt x="4785" y="71"/>
                      <a:pt x="4544" y="0"/>
                      <a:pt x="4278"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20" name="Google Shape;920;p38"/>
          <p:cNvGrpSpPr/>
          <p:nvPr/>
        </p:nvGrpSpPr>
        <p:grpSpPr>
          <a:xfrm>
            <a:off x="678181" y="649330"/>
            <a:ext cx="1057501" cy="1177168"/>
            <a:chOff x="678181" y="649330"/>
            <a:chExt cx="1057501" cy="1177168"/>
          </a:xfrm>
        </p:grpSpPr>
        <p:sp>
          <p:nvSpPr>
            <p:cNvPr id="921" name="Google Shape;921;p38"/>
            <p:cNvSpPr/>
            <p:nvPr/>
          </p:nvSpPr>
          <p:spPr>
            <a:xfrm>
              <a:off x="1591521" y="649330"/>
              <a:ext cx="144160" cy="144160"/>
            </a:xfrm>
            <a:custGeom>
              <a:avLst/>
              <a:gdLst/>
              <a:ahLst/>
              <a:cxnLst/>
              <a:rect l="l" t="t" r="r" b="b"/>
              <a:pathLst>
                <a:path w="1183" h="1183" extrusionOk="0">
                  <a:moveTo>
                    <a:pt x="591" y="0"/>
                  </a:moveTo>
                  <a:cubicBezTo>
                    <a:pt x="260" y="0"/>
                    <a:pt x="0" y="273"/>
                    <a:pt x="0" y="591"/>
                  </a:cubicBezTo>
                  <a:cubicBezTo>
                    <a:pt x="0" y="922"/>
                    <a:pt x="260" y="1182"/>
                    <a:pt x="591" y="1182"/>
                  </a:cubicBezTo>
                  <a:cubicBezTo>
                    <a:pt x="911" y="1182"/>
                    <a:pt x="1182" y="922"/>
                    <a:pt x="1182" y="591"/>
                  </a:cubicBezTo>
                  <a:cubicBezTo>
                    <a:pt x="1182" y="273"/>
                    <a:pt x="911" y="0"/>
                    <a:pt x="5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8"/>
            <p:cNvSpPr/>
            <p:nvPr/>
          </p:nvSpPr>
          <p:spPr>
            <a:xfrm>
              <a:off x="1062771" y="1670760"/>
              <a:ext cx="155737" cy="155737"/>
            </a:xfrm>
            <a:custGeom>
              <a:avLst/>
              <a:gdLst/>
              <a:ahLst/>
              <a:cxnLst/>
              <a:rect l="l" t="t" r="r" b="b"/>
              <a:pathLst>
                <a:path w="1278" h="1278" extrusionOk="0">
                  <a:moveTo>
                    <a:pt x="639" y="0"/>
                  </a:moveTo>
                  <a:cubicBezTo>
                    <a:pt x="285" y="0"/>
                    <a:pt x="1" y="284"/>
                    <a:pt x="1" y="639"/>
                  </a:cubicBezTo>
                  <a:cubicBezTo>
                    <a:pt x="1" y="993"/>
                    <a:pt x="285" y="1277"/>
                    <a:pt x="639" y="1277"/>
                  </a:cubicBezTo>
                  <a:cubicBezTo>
                    <a:pt x="982" y="1277"/>
                    <a:pt x="1278" y="993"/>
                    <a:pt x="1278" y="639"/>
                  </a:cubicBezTo>
                  <a:cubicBezTo>
                    <a:pt x="1278" y="284"/>
                    <a:pt x="982" y="0"/>
                    <a:pt x="6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8"/>
            <p:cNvSpPr/>
            <p:nvPr/>
          </p:nvSpPr>
          <p:spPr>
            <a:xfrm>
              <a:off x="678181" y="758638"/>
              <a:ext cx="887506" cy="579444"/>
            </a:xfrm>
            <a:custGeom>
              <a:avLst/>
              <a:gdLst/>
              <a:ahLst/>
              <a:cxnLst/>
              <a:rect l="l" t="t" r="r" b="b"/>
              <a:pathLst>
                <a:path w="7283" h="4755" extrusionOk="0">
                  <a:moveTo>
                    <a:pt x="4137" y="48"/>
                  </a:moveTo>
                  <a:cubicBezTo>
                    <a:pt x="4153" y="48"/>
                    <a:pt x="4169" y="48"/>
                    <a:pt x="4185" y="49"/>
                  </a:cubicBezTo>
                  <a:cubicBezTo>
                    <a:pt x="4410" y="49"/>
                    <a:pt x="4587" y="144"/>
                    <a:pt x="4729" y="309"/>
                  </a:cubicBezTo>
                  <a:cubicBezTo>
                    <a:pt x="5202" y="842"/>
                    <a:pt x="5083" y="2035"/>
                    <a:pt x="5072" y="2047"/>
                  </a:cubicBezTo>
                  <a:cubicBezTo>
                    <a:pt x="5072" y="2059"/>
                    <a:pt x="5083" y="2071"/>
                    <a:pt x="5096" y="2071"/>
                  </a:cubicBezTo>
                  <a:cubicBezTo>
                    <a:pt x="5107" y="2071"/>
                    <a:pt x="5119" y="2071"/>
                    <a:pt x="5119" y="2059"/>
                  </a:cubicBezTo>
                  <a:cubicBezTo>
                    <a:pt x="5119" y="2049"/>
                    <a:pt x="5473" y="1366"/>
                    <a:pt x="5967" y="1366"/>
                  </a:cubicBezTo>
                  <a:cubicBezTo>
                    <a:pt x="6044" y="1366"/>
                    <a:pt x="6124" y="1382"/>
                    <a:pt x="6207" y="1420"/>
                  </a:cubicBezTo>
                  <a:cubicBezTo>
                    <a:pt x="6349" y="1491"/>
                    <a:pt x="6443" y="1598"/>
                    <a:pt x="6491" y="1740"/>
                  </a:cubicBezTo>
                  <a:cubicBezTo>
                    <a:pt x="6633" y="2153"/>
                    <a:pt x="6313" y="2744"/>
                    <a:pt x="6313" y="2757"/>
                  </a:cubicBezTo>
                  <a:cubicBezTo>
                    <a:pt x="6302" y="2757"/>
                    <a:pt x="6302" y="2768"/>
                    <a:pt x="6313" y="2768"/>
                  </a:cubicBezTo>
                  <a:cubicBezTo>
                    <a:pt x="6313" y="2780"/>
                    <a:pt x="6325" y="2780"/>
                    <a:pt x="6337" y="2780"/>
                  </a:cubicBezTo>
                  <a:cubicBezTo>
                    <a:pt x="6337" y="2780"/>
                    <a:pt x="6360" y="2778"/>
                    <a:pt x="6400" y="2778"/>
                  </a:cubicBezTo>
                  <a:cubicBezTo>
                    <a:pt x="6531" y="2778"/>
                    <a:pt x="6835" y="2799"/>
                    <a:pt x="7034" y="2981"/>
                  </a:cubicBezTo>
                  <a:cubicBezTo>
                    <a:pt x="7164" y="3099"/>
                    <a:pt x="7235" y="3277"/>
                    <a:pt x="7235" y="3490"/>
                  </a:cubicBezTo>
                  <a:cubicBezTo>
                    <a:pt x="7235" y="3655"/>
                    <a:pt x="7153" y="3808"/>
                    <a:pt x="6999" y="3939"/>
                  </a:cubicBezTo>
                  <a:cubicBezTo>
                    <a:pt x="6442" y="4449"/>
                    <a:pt x="4988" y="4709"/>
                    <a:pt x="3654" y="4709"/>
                  </a:cubicBezTo>
                  <a:cubicBezTo>
                    <a:pt x="3317" y="4709"/>
                    <a:pt x="2989" y="4693"/>
                    <a:pt x="2684" y="4659"/>
                  </a:cubicBezTo>
                  <a:cubicBezTo>
                    <a:pt x="2672" y="4659"/>
                    <a:pt x="2010" y="4636"/>
                    <a:pt x="1360" y="4459"/>
                  </a:cubicBezTo>
                  <a:cubicBezTo>
                    <a:pt x="272" y="4163"/>
                    <a:pt x="47" y="3643"/>
                    <a:pt x="47" y="3277"/>
                  </a:cubicBezTo>
                  <a:cubicBezTo>
                    <a:pt x="47" y="2638"/>
                    <a:pt x="414" y="2390"/>
                    <a:pt x="638" y="2295"/>
                  </a:cubicBezTo>
                  <a:cubicBezTo>
                    <a:pt x="780" y="2236"/>
                    <a:pt x="934" y="2201"/>
                    <a:pt x="1076" y="2201"/>
                  </a:cubicBezTo>
                  <a:cubicBezTo>
                    <a:pt x="1360" y="2201"/>
                    <a:pt x="1631" y="2295"/>
                    <a:pt x="1809" y="2473"/>
                  </a:cubicBezTo>
                  <a:lnTo>
                    <a:pt x="1833" y="2473"/>
                  </a:lnTo>
                  <a:cubicBezTo>
                    <a:pt x="1844" y="2461"/>
                    <a:pt x="1844" y="2449"/>
                    <a:pt x="1844" y="2437"/>
                  </a:cubicBezTo>
                  <a:cubicBezTo>
                    <a:pt x="1833" y="2437"/>
                    <a:pt x="1419" y="1693"/>
                    <a:pt x="1608" y="1173"/>
                  </a:cubicBezTo>
                  <a:cubicBezTo>
                    <a:pt x="1667" y="983"/>
                    <a:pt x="1809" y="842"/>
                    <a:pt x="2010" y="758"/>
                  </a:cubicBezTo>
                  <a:cubicBezTo>
                    <a:pt x="2118" y="719"/>
                    <a:pt x="2219" y="698"/>
                    <a:pt x="2313" y="698"/>
                  </a:cubicBezTo>
                  <a:cubicBezTo>
                    <a:pt x="2415" y="698"/>
                    <a:pt x="2509" y="722"/>
                    <a:pt x="2601" y="771"/>
                  </a:cubicBezTo>
                  <a:cubicBezTo>
                    <a:pt x="3015" y="1018"/>
                    <a:pt x="3133" y="1740"/>
                    <a:pt x="3133" y="1751"/>
                  </a:cubicBezTo>
                  <a:cubicBezTo>
                    <a:pt x="3133" y="1764"/>
                    <a:pt x="3145" y="1764"/>
                    <a:pt x="3157" y="1764"/>
                  </a:cubicBezTo>
                  <a:cubicBezTo>
                    <a:pt x="3168" y="1764"/>
                    <a:pt x="3181" y="1751"/>
                    <a:pt x="3181" y="1740"/>
                  </a:cubicBezTo>
                  <a:cubicBezTo>
                    <a:pt x="3181" y="1728"/>
                    <a:pt x="3133" y="735"/>
                    <a:pt x="3583" y="274"/>
                  </a:cubicBezTo>
                  <a:cubicBezTo>
                    <a:pt x="3737" y="120"/>
                    <a:pt x="3921" y="48"/>
                    <a:pt x="4137" y="48"/>
                  </a:cubicBezTo>
                  <a:close/>
                  <a:moveTo>
                    <a:pt x="4140" y="1"/>
                  </a:moveTo>
                  <a:cubicBezTo>
                    <a:pt x="3911" y="1"/>
                    <a:pt x="3714" y="83"/>
                    <a:pt x="3559" y="238"/>
                  </a:cubicBezTo>
                  <a:cubicBezTo>
                    <a:pt x="3216" y="593"/>
                    <a:pt x="3145" y="1220"/>
                    <a:pt x="3133" y="1539"/>
                  </a:cubicBezTo>
                  <a:cubicBezTo>
                    <a:pt x="3062" y="1302"/>
                    <a:pt x="2921" y="912"/>
                    <a:pt x="2613" y="735"/>
                  </a:cubicBezTo>
                  <a:cubicBezTo>
                    <a:pt x="2522" y="680"/>
                    <a:pt x="2421" y="654"/>
                    <a:pt x="2314" y="654"/>
                  </a:cubicBezTo>
                  <a:cubicBezTo>
                    <a:pt x="2214" y="654"/>
                    <a:pt x="2107" y="677"/>
                    <a:pt x="1998" y="723"/>
                  </a:cubicBezTo>
                  <a:cubicBezTo>
                    <a:pt x="1773" y="806"/>
                    <a:pt x="1631" y="960"/>
                    <a:pt x="1561" y="1149"/>
                  </a:cubicBezTo>
                  <a:cubicBezTo>
                    <a:pt x="1407" y="1586"/>
                    <a:pt x="1644" y="2142"/>
                    <a:pt x="1750" y="2366"/>
                  </a:cubicBezTo>
                  <a:cubicBezTo>
                    <a:pt x="1570" y="2230"/>
                    <a:pt x="1329" y="2159"/>
                    <a:pt x="1082" y="2159"/>
                  </a:cubicBezTo>
                  <a:cubicBezTo>
                    <a:pt x="923" y="2159"/>
                    <a:pt x="763" y="2188"/>
                    <a:pt x="615" y="2248"/>
                  </a:cubicBezTo>
                  <a:cubicBezTo>
                    <a:pt x="391" y="2355"/>
                    <a:pt x="0" y="2615"/>
                    <a:pt x="0" y="3277"/>
                  </a:cubicBezTo>
                  <a:cubicBezTo>
                    <a:pt x="0" y="3832"/>
                    <a:pt x="473" y="4258"/>
                    <a:pt x="1348" y="4506"/>
                  </a:cubicBezTo>
                  <a:cubicBezTo>
                    <a:pt x="1998" y="4683"/>
                    <a:pt x="2648" y="4695"/>
                    <a:pt x="2684" y="4695"/>
                  </a:cubicBezTo>
                  <a:cubicBezTo>
                    <a:pt x="3026" y="4743"/>
                    <a:pt x="3381" y="4754"/>
                    <a:pt x="3724" y="4754"/>
                  </a:cubicBezTo>
                  <a:cubicBezTo>
                    <a:pt x="5249" y="4754"/>
                    <a:pt x="6562" y="4399"/>
                    <a:pt x="7034" y="3974"/>
                  </a:cubicBezTo>
                  <a:cubicBezTo>
                    <a:pt x="7200" y="3832"/>
                    <a:pt x="7282" y="3666"/>
                    <a:pt x="7282" y="3490"/>
                  </a:cubicBezTo>
                  <a:cubicBezTo>
                    <a:pt x="7282" y="3264"/>
                    <a:pt x="7211" y="3075"/>
                    <a:pt x="7069" y="2946"/>
                  </a:cubicBezTo>
                  <a:cubicBezTo>
                    <a:pt x="6833" y="2733"/>
                    <a:pt x="6491" y="2733"/>
                    <a:pt x="6372" y="2733"/>
                  </a:cubicBezTo>
                  <a:cubicBezTo>
                    <a:pt x="6431" y="2602"/>
                    <a:pt x="6656" y="2106"/>
                    <a:pt x="6538" y="1728"/>
                  </a:cubicBezTo>
                  <a:cubicBezTo>
                    <a:pt x="6491" y="1574"/>
                    <a:pt x="6384" y="1456"/>
                    <a:pt x="6218" y="1385"/>
                  </a:cubicBezTo>
                  <a:cubicBezTo>
                    <a:pt x="6128" y="1343"/>
                    <a:pt x="6040" y="1325"/>
                    <a:pt x="5957" y="1325"/>
                  </a:cubicBezTo>
                  <a:cubicBezTo>
                    <a:pt x="5553" y="1325"/>
                    <a:pt x="5248" y="1757"/>
                    <a:pt x="5131" y="1953"/>
                  </a:cubicBezTo>
                  <a:cubicBezTo>
                    <a:pt x="5154" y="1645"/>
                    <a:pt x="5167" y="735"/>
                    <a:pt x="4765" y="274"/>
                  </a:cubicBezTo>
                  <a:cubicBezTo>
                    <a:pt x="4611" y="109"/>
                    <a:pt x="4421" y="14"/>
                    <a:pt x="4185" y="2"/>
                  </a:cubicBezTo>
                  <a:cubicBezTo>
                    <a:pt x="4170" y="1"/>
                    <a:pt x="4155" y="1"/>
                    <a:pt x="4140"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4" name="Google Shape;924;p38"/>
          <p:cNvGrpSpPr/>
          <p:nvPr/>
        </p:nvGrpSpPr>
        <p:grpSpPr>
          <a:xfrm>
            <a:off x="6895488" y="411334"/>
            <a:ext cx="651651" cy="553084"/>
            <a:chOff x="-6874712" y="442709"/>
            <a:chExt cx="651651" cy="553084"/>
          </a:xfrm>
        </p:grpSpPr>
        <p:sp>
          <p:nvSpPr>
            <p:cNvPr id="925" name="Google Shape;925;p38"/>
            <p:cNvSpPr/>
            <p:nvPr/>
          </p:nvSpPr>
          <p:spPr>
            <a:xfrm>
              <a:off x="-6805698" y="489638"/>
              <a:ext cx="489753" cy="456951"/>
            </a:xfrm>
            <a:custGeom>
              <a:avLst/>
              <a:gdLst/>
              <a:ahLst/>
              <a:cxnLst/>
              <a:rect l="l" t="t" r="r" b="b"/>
              <a:pathLst>
                <a:path w="3016" h="2814" extrusionOk="0">
                  <a:moveTo>
                    <a:pt x="2011" y="0"/>
                  </a:moveTo>
                  <a:lnTo>
                    <a:pt x="1963" y="35"/>
                  </a:lnTo>
                  <a:lnTo>
                    <a:pt x="1" y="1703"/>
                  </a:lnTo>
                  <a:lnTo>
                    <a:pt x="947" y="2814"/>
                  </a:lnTo>
                  <a:lnTo>
                    <a:pt x="3016" y="1147"/>
                  </a:lnTo>
                  <a:lnTo>
                    <a:pt x="201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8"/>
            <p:cNvSpPr/>
            <p:nvPr/>
          </p:nvSpPr>
          <p:spPr>
            <a:xfrm>
              <a:off x="-6874712" y="766018"/>
              <a:ext cx="222792" cy="229775"/>
            </a:xfrm>
            <a:custGeom>
              <a:avLst/>
              <a:gdLst/>
              <a:ahLst/>
              <a:cxnLst/>
              <a:rect l="l" t="t" r="r" b="b"/>
              <a:pathLst>
                <a:path w="1372" h="1415" extrusionOk="0">
                  <a:moveTo>
                    <a:pt x="426" y="1"/>
                  </a:moveTo>
                  <a:lnTo>
                    <a:pt x="131" y="261"/>
                  </a:lnTo>
                  <a:cubicBezTo>
                    <a:pt x="24" y="343"/>
                    <a:pt x="0" y="509"/>
                    <a:pt x="95" y="615"/>
                  </a:cubicBezTo>
                  <a:lnTo>
                    <a:pt x="698" y="1325"/>
                  </a:lnTo>
                  <a:cubicBezTo>
                    <a:pt x="751" y="1384"/>
                    <a:pt x="823" y="1414"/>
                    <a:pt x="895" y="1414"/>
                  </a:cubicBezTo>
                  <a:cubicBezTo>
                    <a:pt x="950" y="1414"/>
                    <a:pt x="1006" y="1396"/>
                    <a:pt x="1053" y="1360"/>
                  </a:cubicBezTo>
                  <a:lnTo>
                    <a:pt x="1372" y="1112"/>
                  </a:lnTo>
                  <a:lnTo>
                    <a:pt x="4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8"/>
            <p:cNvSpPr/>
            <p:nvPr/>
          </p:nvSpPr>
          <p:spPr>
            <a:xfrm>
              <a:off x="-6826646" y="749780"/>
              <a:ext cx="192101" cy="211101"/>
            </a:xfrm>
            <a:custGeom>
              <a:avLst/>
              <a:gdLst/>
              <a:ahLst/>
              <a:cxnLst/>
              <a:rect l="l" t="t" r="r" b="b"/>
              <a:pathLst>
                <a:path w="1183" h="1300" extrusionOk="0">
                  <a:moveTo>
                    <a:pt x="136" y="0"/>
                  </a:moveTo>
                  <a:cubicBezTo>
                    <a:pt x="107" y="0"/>
                    <a:pt x="79" y="10"/>
                    <a:pt x="59" y="30"/>
                  </a:cubicBezTo>
                  <a:cubicBezTo>
                    <a:pt x="0" y="77"/>
                    <a:pt x="0" y="172"/>
                    <a:pt x="48" y="230"/>
                  </a:cubicBezTo>
                  <a:lnTo>
                    <a:pt x="934" y="1247"/>
                  </a:lnTo>
                  <a:cubicBezTo>
                    <a:pt x="961" y="1282"/>
                    <a:pt x="1005" y="1300"/>
                    <a:pt x="1045" y="1300"/>
                  </a:cubicBezTo>
                  <a:cubicBezTo>
                    <a:pt x="1075" y="1300"/>
                    <a:pt x="1103" y="1290"/>
                    <a:pt x="1123" y="1271"/>
                  </a:cubicBezTo>
                  <a:cubicBezTo>
                    <a:pt x="1182" y="1212"/>
                    <a:pt x="1182" y="1129"/>
                    <a:pt x="1123" y="1070"/>
                  </a:cubicBezTo>
                  <a:lnTo>
                    <a:pt x="248" y="53"/>
                  </a:lnTo>
                  <a:cubicBezTo>
                    <a:pt x="221" y="19"/>
                    <a:pt x="177" y="0"/>
                    <a:pt x="1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8"/>
            <p:cNvSpPr/>
            <p:nvPr/>
          </p:nvSpPr>
          <p:spPr>
            <a:xfrm>
              <a:off x="-6492620" y="442709"/>
              <a:ext cx="269559" cy="233185"/>
            </a:xfrm>
            <a:custGeom>
              <a:avLst/>
              <a:gdLst/>
              <a:ahLst/>
              <a:cxnLst/>
              <a:rect l="l" t="t" r="r" b="b"/>
              <a:pathLst>
                <a:path w="1660" h="1436" extrusionOk="0">
                  <a:moveTo>
                    <a:pt x="1405" y="1"/>
                  </a:moveTo>
                  <a:cubicBezTo>
                    <a:pt x="1390" y="1"/>
                    <a:pt x="1375" y="2"/>
                    <a:pt x="1359" y="6"/>
                  </a:cubicBezTo>
                  <a:lnTo>
                    <a:pt x="83" y="289"/>
                  </a:lnTo>
                  <a:lnTo>
                    <a:pt x="0" y="892"/>
                  </a:lnTo>
                  <a:lnTo>
                    <a:pt x="532" y="1046"/>
                  </a:lnTo>
                  <a:lnTo>
                    <a:pt x="484" y="1436"/>
                  </a:lnTo>
                  <a:lnTo>
                    <a:pt x="1088" y="1436"/>
                  </a:lnTo>
                  <a:lnTo>
                    <a:pt x="1596" y="289"/>
                  </a:lnTo>
                  <a:cubicBezTo>
                    <a:pt x="1660" y="150"/>
                    <a:pt x="1550" y="1"/>
                    <a:pt x="1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8"/>
            <p:cNvSpPr/>
            <p:nvPr/>
          </p:nvSpPr>
          <p:spPr>
            <a:xfrm>
              <a:off x="-6354430" y="442709"/>
              <a:ext cx="131369" cy="123900"/>
            </a:xfrm>
            <a:custGeom>
              <a:avLst/>
              <a:gdLst/>
              <a:ahLst/>
              <a:cxnLst/>
              <a:rect l="l" t="t" r="r" b="b"/>
              <a:pathLst>
                <a:path w="809" h="763" extrusionOk="0">
                  <a:moveTo>
                    <a:pt x="554" y="1"/>
                  </a:moveTo>
                  <a:cubicBezTo>
                    <a:pt x="539" y="1"/>
                    <a:pt x="524" y="2"/>
                    <a:pt x="508" y="6"/>
                  </a:cubicBezTo>
                  <a:lnTo>
                    <a:pt x="0" y="124"/>
                  </a:lnTo>
                  <a:lnTo>
                    <a:pt x="544" y="762"/>
                  </a:lnTo>
                  <a:lnTo>
                    <a:pt x="745" y="289"/>
                  </a:lnTo>
                  <a:cubicBezTo>
                    <a:pt x="809" y="150"/>
                    <a:pt x="699" y="1"/>
                    <a:pt x="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0" name="Google Shape;930;p38"/>
          <p:cNvGrpSpPr/>
          <p:nvPr/>
        </p:nvGrpSpPr>
        <p:grpSpPr>
          <a:xfrm>
            <a:off x="7995464" y="1687236"/>
            <a:ext cx="355461" cy="607971"/>
            <a:chOff x="-8272361" y="3329436"/>
            <a:chExt cx="355461" cy="607971"/>
          </a:xfrm>
        </p:grpSpPr>
        <p:sp>
          <p:nvSpPr>
            <p:cNvPr id="931" name="Google Shape;931;p38"/>
            <p:cNvSpPr/>
            <p:nvPr/>
          </p:nvSpPr>
          <p:spPr>
            <a:xfrm>
              <a:off x="-8272361" y="3447815"/>
              <a:ext cx="328505" cy="420577"/>
            </a:xfrm>
            <a:custGeom>
              <a:avLst/>
              <a:gdLst/>
              <a:ahLst/>
              <a:cxnLst/>
              <a:rect l="l" t="t" r="r" b="b"/>
              <a:pathLst>
                <a:path w="2023" h="2590" extrusionOk="0">
                  <a:moveTo>
                    <a:pt x="1172" y="0"/>
                  </a:moveTo>
                  <a:lnTo>
                    <a:pt x="1" y="533"/>
                  </a:lnTo>
                  <a:lnTo>
                    <a:pt x="25" y="591"/>
                  </a:lnTo>
                  <a:lnTo>
                    <a:pt x="899" y="2590"/>
                  </a:lnTo>
                  <a:lnTo>
                    <a:pt x="2023" y="2081"/>
                  </a:lnTo>
                  <a:lnTo>
                    <a:pt x="117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8"/>
            <p:cNvSpPr/>
            <p:nvPr/>
          </p:nvSpPr>
          <p:spPr>
            <a:xfrm>
              <a:off x="-8126377" y="3785577"/>
              <a:ext cx="209477" cy="151830"/>
            </a:xfrm>
            <a:custGeom>
              <a:avLst/>
              <a:gdLst/>
              <a:ahLst/>
              <a:cxnLst/>
              <a:rect l="l" t="t" r="r" b="b"/>
              <a:pathLst>
                <a:path w="1290" h="935" extrusionOk="0">
                  <a:moveTo>
                    <a:pt x="1124" y="1"/>
                  </a:moveTo>
                  <a:lnTo>
                    <a:pt x="0" y="510"/>
                  </a:lnTo>
                  <a:lnTo>
                    <a:pt x="131" y="805"/>
                  </a:lnTo>
                  <a:cubicBezTo>
                    <a:pt x="165" y="883"/>
                    <a:pt x="243" y="935"/>
                    <a:pt x="325" y="935"/>
                  </a:cubicBezTo>
                  <a:cubicBezTo>
                    <a:pt x="355" y="935"/>
                    <a:pt x="386" y="928"/>
                    <a:pt x="415" y="912"/>
                  </a:cubicBezTo>
                  <a:lnTo>
                    <a:pt x="1135" y="604"/>
                  </a:lnTo>
                  <a:cubicBezTo>
                    <a:pt x="1242" y="557"/>
                    <a:pt x="1289" y="427"/>
                    <a:pt x="1254" y="321"/>
                  </a:cubicBezTo>
                  <a:lnTo>
                    <a:pt x="11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8"/>
            <p:cNvSpPr/>
            <p:nvPr/>
          </p:nvSpPr>
          <p:spPr>
            <a:xfrm>
              <a:off x="-8143589" y="3771449"/>
              <a:ext cx="213212" cy="113020"/>
            </a:xfrm>
            <a:custGeom>
              <a:avLst/>
              <a:gdLst/>
              <a:ahLst/>
              <a:cxnLst/>
              <a:rect l="l" t="t" r="r" b="b"/>
              <a:pathLst>
                <a:path w="1313" h="696" extrusionOk="0">
                  <a:moveTo>
                    <a:pt x="1189" y="1"/>
                  </a:moveTo>
                  <a:cubicBezTo>
                    <a:pt x="1168" y="1"/>
                    <a:pt x="1146" y="6"/>
                    <a:pt x="1123" y="17"/>
                  </a:cubicBezTo>
                  <a:lnTo>
                    <a:pt x="95" y="479"/>
                  </a:lnTo>
                  <a:cubicBezTo>
                    <a:pt x="24" y="502"/>
                    <a:pt x="1" y="573"/>
                    <a:pt x="24" y="632"/>
                  </a:cubicBezTo>
                  <a:cubicBezTo>
                    <a:pt x="40" y="672"/>
                    <a:pt x="78" y="696"/>
                    <a:pt x="123" y="696"/>
                  </a:cubicBezTo>
                  <a:cubicBezTo>
                    <a:pt x="144" y="696"/>
                    <a:pt x="167" y="691"/>
                    <a:pt x="190" y="679"/>
                  </a:cubicBezTo>
                  <a:lnTo>
                    <a:pt x="1218" y="218"/>
                  </a:lnTo>
                  <a:cubicBezTo>
                    <a:pt x="1289" y="183"/>
                    <a:pt x="1312" y="124"/>
                    <a:pt x="1289" y="64"/>
                  </a:cubicBezTo>
                  <a:cubicBezTo>
                    <a:pt x="1273" y="24"/>
                    <a:pt x="1234" y="1"/>
                    <a:pt x="11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8"/>
            <p:cNvSpPr/>
            <p:nvPr/>
          </p:nvSpPr>
          <p:spPr>
            <a:xfrm>
              <a:off x="-8272361" y="3329436"/>
              <a:ext cx="190315" cy="241304"/>
            </a:xfrm>
            <a:custGeom>
              <a:avLst/>
              <a:gdLst/>
              <a:ahLst/>
              <a:cxnLst/>
              <a:rect l="l" t="t" r="r" b="b"/>
              <a:pathLst>
                <a:path w="1172" h="1486" extrusionOk="0">
                  <a:moveTo>
                    <a:pt x="257" y="1"/>
                  </a:moveTo>
                  <a:cubicBezTo>
                    <a:pt x="172" y="1"/>
                    <a:pt x="92" y="65"/>
                    <a:pt x="84" y="162"/>
                  </a:cubicBezTo>
                  <a:lnTo>
                    <a:pt x="1" y="1262"/>
                  </a:lnTo>
                  <a:lnTo>
                    <a:pt x="463" y="1486"/>
                  </a:lnTo>
                  <a:lnTo>
                    <a:pt x="723" y="1084"/>
                  </a:lnTo>
                  <a:lnTo>
                    <a:pt x="1030" y="1226"/>
                  </a:lnTo>
                  <a:lnTo>
                    <a:pt x="1172" y="729"/>
                  </a:lnTo>
                  <a:lnTo>
                    <a:pt x="368" y="44"/>
                  </a:lnTo>
                  <a:cubicBezTo>
                    <a:pt x="334" y="14"/>
                    <a:pt x="295" y="1"/>
                    <a:pt x="2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8"/>
            <p:cNvSpPr/>
            <p:nvPr/>
          </p:nvSpPr>
          <p:spPr>
            <a:xfrm>
              <a:off x="-8264566" y="3329436"/>
              <a:ext cx="105713" cy="97431"/>
            </a:xfrm>
            <a:custGeom>
              <a:avLst/>
              <a:gdLst/>
              <a:ahLst/>
              <a:cxnLst/>
              <a:rect l="l" t="t" r="r" b="b"/>
              <a:pathLst>
                <a:path w="651" h="600" extrusionOk="0">
                  <a:moveTo>
                    <a:pt x="209" y="1"/>
                  </a:moveTo>
                  <a:cubicBezTo>
                    <a:pt x="124" y="1"/>
                    <a:pt x="44" y="65"/>
                    <a:pt x="36" y="162"/>
                  </a:cubicBezTo>
                  <a:lnTo>
                    <a:pt x="0" y="600"/>
                  </a:lnTo>
                  <a:lnTo>
                    <a:pt x="651" y="316"/>
                  </a:lnTo>
                  <a:lnTo>
                    <a:pt x="320" y="44"/>
                  </a:lnTo>
                  <a:cubicBezTo>
                    <a:pt x="286" y="14"/>
                    <a:pt x="247" y="1"/>
                    <a:pt x="2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6" name="Google Shape;936;p38"/>
          <p:cNvGrpSpPr/>
          <p:nvPr/>
        </p:nvGrpSpPr>
        <p:grpSpPr>
          <a:xfrm rot="-1678593">
            <a:off x="7821573" y="868966"/>
            <a:ext cx="488178" cy="283799"/>
            <a:chOff x="5340425" y="3804350"/>
            <a:chExt cx="67425" cy="39200"/>
          </a:xfrm>
        </p:grpSpPr>
        <p:sp>
          <p:nvSpPr>
            <p:cNvPr id="937" name="Google Shape;937;p38"/>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8"/>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8"/>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0" name="Google Shape;940;p38"/>
          <p:cNvGrpSpPr/>
          <p:nvPr/>
        </p:nvGrpSpPr>
        <p:grpSpPr>
          <a:xfrm rot="6512319" flipH="1">
            <a:off x="1677355" y="4487818"/>
            <a:ext cx="455436" cy="463639"/>
            <a:chOff x="-6005139" y="-658427"/>
            <a:chExt cx="531974" cy="541555"/>
          </a:xfrm>
        </p:grpSpPr>
        <p:sp>
          <p:nvSpPr>
            <p:cNvPr id="941" name="Google Shape;941;p38"/>
            <p:cNvSpPr/>
            <p:nvPr/>
          </p:nvSpPr>
          <p:spPr>
            <a:xfrm>
              <a:off x="-6005139" y="-658427"/>
              <a:ext cx="487805" cy="491702"/>
            </a:xfrm>
            <a:custGeom>
              <a:avLst/>
              <a:gdLst/>
              <a:ahLst/>
              <a:cxnLst/>
              <a:rect l="l" t="t" r="r" b="b"/>
              <a:pathLst>
                <a:path w="3004" h="3028" extrusionOk="0">
                  <a:moveTo>
                    <a:pt x="674" y="1"/>
                  </a:moveTo>
                  <a:lnTo>
                    <a:pt x="1" y="674"/>
                  </a:lnTo>
                  <a:lnTo>
                    <a:pt x="2282" y="3027"/>
                  </a:lnTo>
                  <a:lnTo>
                    <a:pt x="3004" y="2400"/>
                  </a:lnTo>
                  <a:lnTo>
                    <a:pt x="67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8"/>
            <p:cNvSpPr/>
            <p:nvPr/>
          </p:nvSpPr>
          <p:spPr>
            <a:xfrm>
              <a:off x="-5632628" y="-274386"/>
              <a:ext cx="159462" cy="157513"/>
            </a:xfrm>
            <a:custGeom>
              <a:avLst/>
              <a:gdLst/>
              <a:ahLst/>
              <a:cxnLst/>
              <a:rect l="l" t="t" r="r" b="b"/>
              <a:pathLst>
                <a:path w="982" h="970" extrusionOk="0">
                  <a:moveTo>
                    <a:pt x="532" y="0"/>
                  </a:moveTo>
                  <a:lnTo>
                    <a:pt x="0" y="473"/>
                  </a:lnTo>
                  <a:lnTo>
                    <a:pt x="922" y="970"/>
                  </a:lnTo>
                  <a:lnTo>
                    <a:pt x="981" y="922"/>
                  </a:lnTo>
                  <a:lnTo>
                    <a:pt x="5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3" name="Google Shape;943;p38"/>
          <p:cNvGrpSpPr/>
          <p:nvPr/>
        </p:nvGrpSpPr>
        <p:grpSpPr>
          <a:xfrm rot="10800000" flipH="1">
            <a:off x="449567" y="3741771"/>
            <a:ext cx="438879" cy="506304"/>
            <a:chOff x="-8761790" y="57693"/>
            <a:chExt cx="512650" cy="591407"/>
          </a:xfrm>
        </p:grpSpPr>
        <p:sp>
          <p:nvSpPr>
            <p:cNvPr id="944" name="Google Shape;944;p38"/>
            <p:cNvSpPr/>
            <p:nvPr/>
          </p:nvSpPr>
          <p:spPr>
            <a:xfrm>
              <a:off x="-8761790" y="57693"/>
              <a:ext cx="480172" cy="528076"/>
            </a:xfrm>
            <a:custGeom>
              <a:avLst/>
              <a:gdLst/>
              <a:ahLst/>
              <a:cxnLst/>
              <a:rect l="l" t="t" r="r" b="b"/>
              <a:pathLst>
                <a:path w="2957" h="3252" extrusionOk="0">
                  <a:moveTo>
                    <a:pt x="758" y="0"/>
                  </a:moveTo>
                  <a:lnTo>
                    <a:pt x="1" y="651"/>
                  </a:lnTo>
                  <a:lnTo>
                    <a:pt x="2152" y="3252"/>
                  </a:lnTo>
                  <a:lnTo>
                    <a:pt x="2956" y="2672"/>
                  </a:lnTo>
                  <a:lnTo>
                    <a:pt x="75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8"/>
            <p:cNvSpPr/>
            <p:nvPr/>
          </p:nvSpPr>
          <p:spPr>
            <a:xfrm>
              <a:off x="-8406653" y="482006"/>
              <a:ext cx="157513" cy="167094"/>
            </a:xfrm>
            <a:custGeom>
              <a:avLst/>
              <a:gdLst/>
              <a:ahLst/>
              <a:cxnLst/>
              <a:rect l="l" t="t" r="r" b="b"/>
              <a:pathLst>
                <a:path w="970" h="1029" extrusionOk="0">
                  <a:moveTo>
                    <a:pt x="592" y="0"/>
                  </a:moveTo>
                  <a:lnTo>
                    <a:pt x="0" y="437"/>
                  </a:lnTo>
                  <a:lnTo>
                    <a:pt x="911" y="1028"/>
                  </a:lnTo>
                  <a:lnTo>
                    <a:pt x="970" y="993"/>
                  </a:lnTo>
                  <a:lnTo>
                    <a:pt x="5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6" name="Google Shape;946;p38"/>
          <p:cNvGrpSpPr/>
          <p:nvPr/>
        </p:nvGrpSpPr>
        <p:grpSpPr>
          <a:xfrm>
            <a:off x="6050341" y="1835179"/>
            <a:ext cx="1267141" cy="601858"/>
            <a:chOff x="6050341" y="1835179"/>
            <a:chExt cx="1267141" cy="601858"/>
          </a:xfrm>
        </p:grpSpPr>
        <p:sp>
          <p:nvSpPr>
            <p:cNvPr id="947" name="Google Shape;947;p38"/>
            <p:cNvSpPr/>
            <p:nvPr/>
          </p:nvSpPr>
          <p:spPr>
            <a:xfrm>
              <a:off x="7269713" y="2068304"/>
              <a:ext cx="47769" cy="47647"/>
            </a:xfrm>
            <a:custGeom>
              <a:avLst/>
              <a:gdLst/>
              <a:ahLst/>
              <a:cxnLst/>
              <a:rect l="l" t="t" r="r" b="b"/>
              <a:pathLst>
                <a:path w="392" h="391" extrusionOk="0">
                  <a:moveTo>
                    <a:pt x="190" y="0"/>
                  </a:moveTo>
                  <a:cubicBezTo>
                    <a:pt x="84" y="0"/>
                    <a:pt x="1" y="95"/>
                    <a:pt x="1" y="201"/>
                  </a:cubicBezTo>
                  <a:cubicBezTo>
                    <a:pt x="1" y="308"/>
                    <a:pt x="84" y="390"/>
                    <a:pt x="190" y="390"/>
                  </a:cubicBezTo>
                  <a:cubicBezTo>
                    <a:pt x="297" y="390"/>
                    <a:pt x="392" y="308"/>
                    <a:pt x="392" y="201"/>
                  </a:cubicBezTo>
                  <a:cubicBezTo>
                    <a:pt x="392" y="95"/>
                    <a:pt x="297" y="0"/>
                    <a:pt x="19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8"/>
            <p:cNvSpPr/>
            <p:nvPr/>
          </p:nvSpPr>
          <p:spPr>
            <a:xfrm>
              <a:off x="6653872" y="1835179"/>
              <a:ext cx="83596" cy="83718"/>
            </a:xfrm>
            <a:custGeom>
              <a:avLst/>
              <a:gdLst/>
              <a:ahLst/>
              <a:cxnLst/>
              <a:rect l="l" t="t" r="r" b="b"/>
              <a:pathLst>
                <a:path w="686" h="687" extrusionOk="0">
                  <a:moveTo>
                    <a:pt x="343" y="1"/>
                  </a:moveTo>
                  <a:cubicBezTo>
                    <a:pt x="154" y="1"/>
                    <a:pt x="0" y="154"/>
                    <a:pt x="0" y="343"/>
                  </a:cubicBezTo>
                  <a:cubicBezTo>
                    <a:pt x="0" y="532"/>
                    <a:pt x="154" y="687"/>
                    <a:pt x="343" y="687"/>
                  </a:cubicBezTo>
                  <a:cubicBezTo>
                    <a:pt x="533" y="687"/>
                    <a:pt x="686" y="532"/>
                    <a:pt x="686" y="343"/>
                  </a:cubicBezTo>
                  <a:cubicBezTo>
                    <a:pt x="686" y="154"/>
                    <a:pt x="533" y="1"/>
                    <a:pt x="34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8"/>
            <p:cNvSpPr/>
            <p:nvPr/>
          </p:nvSpPr>
          <p:spPr>
            <a:xfrm>
              <a:off x="6050341" y="2142964"/>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0" name="Google Shape;950;p38"/>
          <p:cNvGrpSpPr/>
          <p:nvPr/>
        </p:nvGrpSpPr>
        <p:grpSpPr>
          <a:xfrm>
            <a:off x="3131466" y="486525"/>
            <a:ext cx="2575913" cy="1375921"/>
            <a:chOff x="3131466" y="486525"/>
            <a:chExt cx="2575913" cy="1375921"/>
          </a:xfrm>
        </p:grpSpPr>
        <p:sp>
          <p:nvSpPr>
            <p:cNvPr id="951" name="Google Shape;951;p38"/>
            <p:cNvSpPr/>
            <p:nvPr/>
          </p:nvSpPr>
          <p:spPr>
            <a:xfrm>
              <a:off x="4197619" y="1762887"/>
              <a:ext cx="99438" cy="99560"/>
            </a:xfrm>
            <a:custGeom>
              <a:avLst/>
              <a:gdLst/>
              <a:ahLst/>
              <a:cxnLst/>
              <a:rect l="l" t="t" r="r" b="b"/>
              <a:pathLst>
                <a:path w="816" h="817" extrusionOk="0">
                  <a:moveTo>
                    <a:pt x="413" y="1"/>
                  </a:moveTo>
                  <a:cubicBezTo>
                    <a:pt x="189" y="1"/>
                    <a:pt x="0" y="190"/>
                    <a:pt x="0" y="414"/>
                  </a:cubicBezTo>
                  <a:cubicBezTo>
                    <a:pt x="0" y="639"/>
                    <a:pt x="189" y="816"/>
                    <a:pt x="413" y="816"/>
                  </a:cubicBezTo>
                  <a:cubicBezTo>
                    <a:pt x="638" y="816"/>
                    <a:pt x="815" y="639"/>
                    <a:pt x="815" y="414"/>
                  </a:cubicBezTo>
                  <a:cubicBezTo>
                    <a:pt x="815" y="190"/>
                    <a:pt x="638" y="1"/>
                    <a:pt x="4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2" name="Google Shape;952;p38"/>
            <p:cNvGrpSpPr/>
            <p:nvPr/>
          </p:nvGrpSpPr>
          <p:grpSpPr>
            <a:xfrm>
              <a:off x="3131466" y="486525"/>
              <a:ext cx="2575913" cy="1316172"/>
              <a:chOff x="3131466" y="486525"/>
              <a:chExt cx="2575913" cy="1316172"/>
            </a:xfrm>
          </p:grpSpPr>
          <p:sp>
            <p:nvSpPr>
              <p:cNvPr id="953" name="Google Shape;953;p38"/>
              <p:cNvSpPr/>
              <p:nvPr/>
            </p:nvSpPr>
            <p:spPr>
              <a:xfrm>
                <a:off x="4573558" y="1009426"/>
                <a:ext cx="47647" cy="47769"/>
              </a:xfrm>
              <a:custGeom>
                <a:avLst/>
                <a:gdLst/>
                <a:ahLst/>
                <a:cxnLst/>
                <a:rect l="l" t="t" r="r" b="b"/>
                <a:pathLst>
                  <a:path w="391" h="392" extrusionOk="0">
                    <a:moveTo>
                      <a:pt x="189" y="1"/>
                    </a:moveTo>
                    <a:cubicBezTo>
                      <a:pt x="83" y="1"/>
                      <a:pt x="0" y="95"/>
                      <a:pt x="0" y="202"/>
                    </a:cubicBezTo>
                    <a:cubicBezTo>
                      <a:pt x="0" y="308"/>
                      <a:pt x="83" y="391"/>
                      <a:pt x="189" y="391"/>
                    </a:cubicBezTo>
                    <a:cubicBezTo>
                      <a:pt x="296" y="391"/>
                      <a:pt x="391" y="308"/>
                      <a:pt x="391" y="202"/>
                    </a:cubicBezTo>
                    <a:cubicBezTo>
                      <a:pt x="391" y="95"/>
                      <a:pt x="296" y="1"/>
                      <a:pt x="18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5162638" y="1646960"/>
                <a:ext cx="157199" cy="155737"/>
              </a:xfrm>
              <a:custGeom>
                <a:avLst/>
                <a:gdLst/>
                <a:ahLst/>
                <a:cxnLst/>
                <a:rect l="l" t="t" r="r" b="b"/>
                <a:pathLst>
                  <a:path w="1290" h="1278" extrusionOk="0">
                    <a:moveTo>
                      <a:pt x="651" y="0"/>
                    </a:moveTo>
                    <a:cubicBezTo>
                      <a:pt x="296" y="0"/>
                      <a:pt x="0" y="284"/>
                      <a:pt x="0" y="639"/>
                    </a:cubicBezTo>
                    <a:cubicBezTo>
                      <a:pt x="0" y="993"/>
                      <a:pt x="296" y="1277"/>
                      <a:pt x="651" y="1277"/>
                    </a:cubicBezTo>
                    <a:cubicBezTo>
                      <a:pt x="1006" y="1277"/>
                      <a:pt x="1290" y="993"/>
                      <a:pt x="1290" y="639"/>
                    </a:cubicBezTo>
                    <a:cubicBezTo>
                      <a:pt x="1290" y="284"/>
                      <a:pt x="1006" y="0"/>
                      <a:pt x="65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3131466" y="486525"/>
                <a:ext cx="168654" cy="167314"/>
              </a:xfrm>
              <a:custGeom>
                <a:avLst/>
                <a:gdLst/>
                <a:ahLst/>
                <a:cxnLst/>
                <a:rect l="l" t="t" r="r" b="b"/>
                <a:pathLst>
                  <a:path w="1384" h="1373" extrusionOk="0">
                    <a:moveTo>
                      <a:pt x="687" y="1"/>
                    </a:moveTo>
                    <a:cubicBezTo>
                      <a:pt x="308" y="1"/>
                      <a:pt x="1" y="308"/>
                      <a:pt x="1" y="687"/>
                    </a:cubicBezTo>
                    <a:cubicBezTo>
                      <a:pt x="1" y="1065"/>
                      <a:pt x="308" y="1372"/>
                      <a:pt x="687" y="1372"/>
                    </a:cubicBezTo>
                    <a:cubicBezTo>
                      <a:pt x="1065" y="1372"/>
                      <a:pt x="1384" y="1065"/>
                      <a:pt x="1384" y="687"/>
                    </a:cubicBezTo>
                    <a:cubicBezTo>
                      <a:pt x="1384" y="308"/>
                      <a:pt x="1065" y="1"/>
                      <a:pt x="68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3763920" y="1129093"/>
                <a:ext cx="54837" cy="54837"/>
              </a:xfrm>
              <a:custGeom>
                <a:avLst/>
                <a:gdLst/>
                <a:ahLst/>
                <a:cxnLst/>
                <a:rect l="l" t="t" r="r" b="b"/>
                <a:pathLst>
                  <a:path w="450" h="450" extrusionOk="0">
                    <a:moveTo>
                      <a:pt x="225" y="0"/>
                    </a:moveTo>
                    <a:cubicBezTo>
                      <a:pt x="107" y="0"/>
                      <a:pt x="0" y="106"/>
                      <a:pt x="0" y="224"/>
                    </a:cubicBezTo>
                    <a:cubicBezTo>
                      <a:pt x="0" y="355"/>
                      <a:pt x="107" y="450"/>
                      <a:pt x="225" y="450"/>
                    </a:cubicBezTo>
                    <a:cubicBezTo>
                      <a:pt x="355" y="450"/>
                      <a:pt x="449" y="355"/>
                      <a:pt x="449" y="224"/>
                    </a:cubicBezTo>
                    <a:cubicBezTo>
                      <a:pt x="449" y="106"/>
                      <a:pt x="355" y="0"/>
                      <a:pt x="2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5362791" y="863814"/>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58" name="Google Shape;958;p38"/>
          <p:cNvGrpSpPr/>
          <p:nvPr/>
        </p:nvGrpSpPr>
        <p:grpSpPr>
          <a:xfrm>
            <a:off x="2702401" y="3931539"/>
            <a:ext cx="743681" cy="459223"/>
            <a:chOff x="2702401" y="3931539"/>
            <a:chExt cx="743681" cy="459223"/>
          </a:xfrm>
        </p:grpSpPr>
        <p:sp>
          <p:nvSpPr>
            <p:cNvPr id="959" name="Google Shape;959;p38"/>
            <p:cNvSpPr/>
            <p:nvPr/>
          </p:nvSpPr>
          <p:spPr>
            <a:xfrm>
              <a:off x="3375281" y="4024571"/>
              <a:ext cx="70801" cy="72141"/>
            </a:xfrm>
            <a:custGeom>
              <a:avLst/>
              <a:gdLst/>
              <a:ahLst/>
              <a:cxnLst/>
              <a:rect l="l" t="t" r="r" b="b"/>
              <a:pathLst>
                <a:path w="581" h="592" extrusionOk="0">
                  <a:moveTo>
                    <a:pt x="284" y="1"/>
                  </a:moveTo>
                  <a:cubicBezTo>
                    <a:pt x="131" y="1"/>
                    <a:pt x="0" y="131"/>
                    <a:pt x="0" y="297"/>
                  </a:cubicBezTo>
                  <a:cubicBezTo>
                    <a:pt x="0" y="450"/>
                    <a:pt x="131" y="592"/>
                    <a:pt x="284" y="592"/>
                  </a:cubicBezTo>
                  <a:cubicBezTo>
                    <a:pt x="450" y="592"/>
                    <a:pt x="580" y="450"/>
                    <a:pt x="580" y="297"/>
                  </a:cubicBezTo>
                  <a:cubicBezTo>
                    <a:pt x="580" y="131"/>
                    <a:pt x="450" y="1"/>
                    <a:pt x="28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2702401" y="3931539"/>
              <a:ext cx="44844" cy="44723"/>
            </a:xfrm>
            <a:custGeom>
              <a:avLst/>
              <a:gdLst/>
              <a:ahLst/>
              <a:cxnLst/>
              <a:rect l="l" t="t" r="r" b="b"/>
              <a:pathLst>
                <a:path w="368" h="367" extrusionOk="0">
                  <a:moveTo>
                    <a:pt x="178" y="1"/>
                  </a:moveTo>
                  <a:cubicBezTo>
                    <a:pt x="83" y="1"/>
                    <a:pt x="0" y="83"/>
                    <a:pt x="0" y="177"/>
                  </a:cubicBezTo>
                  <a:cubicBezTo>
                    <a:pt x="0" y="284"/>
                    <a:pt x="83" y="367"/>
                    <a:pt x="178" y="367"/>
                  </a:cubicBezTo>
                  <a:cubicBezTo>
                    <a:pt x="284" y="367"/>
                    <a:pt x="367" y="284"/>
                    <a:pt x="367" y="177"/>
                  </a:cubicBezTo>
                  <a:cubicBezTo>
                    <a:pt x="367" y="83"/>
                    <a:pt x="284" y="1"/>
                    <a:pt x="17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2870366" y="4096689"/>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2" name="Google Shape;962;p38"/>
          <p:cNvGrpSpPr/>
          <p:nvPr/>
        </p:nvGrpSpPr>
        <p:grpSpPr>
          <a:xfrm>
            <a:off x="1069694" y="3581987"/>
            <a:ext cx="614949" cy="747153"/>
            <a:chOff x="649941" y="2667189"/>
            <a:chExt cx="614949" cy="747153"/>
          </a:xfrm>
        </p:grpSpPr>
        <p:sp>
          <p:nvSpPr>
            <p:cNvPr id="963" name="Google Shape;963;p38"/>
            <p:cNvSpPr/>
            <p:nvPr/>
          </p:nvSpPr>
          <p:spPr>
            <a:xfrm>
              <a:off x="1029822" y="3204500"/>
              <a:ext cx="235068" cy="209843"/>
            </a:xfrm>
            <a:custGeom>
              <a:avLst/>
              <a:gdLst/>
              <a:ahLst/>
              <a:cxnLst/>
              <a:rect l="l" t="t" r="r" b="b"/>
              <a:pathLst>
                <a:path w="1929" h="1722" extrusionOk="0">
                  <a:moveTo>
                    <a:pt x="966" y="0"/>
                  </a:moveTo>
                  <a:cubicBezTo>
                    <a:pt x="882" y="0"/>
                    <a:pt x="796" y="13"/>
                    <a:pt x="710" y="39"/>
                  </a:cubicBezTo>
                  <a:cubicBezTo>
                    <a:pt x="261" y="169"/>
                    <a:pt x="1" y="654"/>
                    <a:pt x="131" y="1103"/>
                  </a:cubicBezTo>
                  <a:cubicBezTo>
                    <a:pt x="247" y="1479"/>
                    <a:pt x="590" y="1721"/>
                    <a:pt x="956" y="1721"/>
                  </a:cubicBezTo>
                  <a:cubicBezTo>
                    <a:pt x="1039" y="1721"/>
                    <a:pt x="1124" y="1709"/>
                    <a:pt x="1207" y="1683"/>
                  </a:cubicBezTo>
                  <a:cubicBezTo>
                    <a:pt x="1668" y="1552"/>
                    <a:pt x="1928" y="1068"/>
                    <a:pt x="1786" y="619"/>
                  </a:cubicBezTo>
                  <a:cubicBezTo>
                    <a:pt x="1680" y="242"/>
                    <a:pt x="1339" y="0"/>
                    <a:pt x="9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649941" y="2667189"/>
              <a:ext cx="344589" cy="294073"/>
            </a:xfrm>
            <a:custGeom>
              <a:avLst/>
              <a:gdLst/>
              <a:ahLst/>
              <a:cxnLst/>
              <a:rect l="l" t="t" r="r" b="b"/>
              <a:pathLst>
                <a:path w="2094" h="1787" extrusionOk="0">
                  <a:moveTo>
                    <a:pt x="1077" y="1"/>
                  </a:moveTo>
                  <a:lnTo>
                    <a:pt x="947" y="734"/>
                  </a:lnTo>
                  <a:lnTo>
                    <a:pt x="368" y="332"/>
                  </a:lnTo>
                  <a:lnTo>
                    <a:pt x="805" y="899"/>
                  </a:lnTo>
                  <a:lnTo>
                    <a:pt x="1" y="1159"/>
                  </a:lnTo>
                  <a:lnTo>
                    <a:pt x="828" y="1207"/>
                  </a:lnTo>
                  <a:lnTo>
                    <a:pt x="734" y="1739"/>
                  </a:lnTo>
                  <a:lnTo>
                    <a:pt x="1065" y="1266"/>
                  </a:lnTo>
                  <a:lnTo>
                    <a:pt x="1621" y="1786"/>
                  </a:lnTo>
                  <a:lnTo>
                    <a:pt x="1348" y="1124"/>
                  </a:lnTo>
                  <a:lnTo>
                    <a:pt x="2094" y="1124"/>
                  </a:lnTo>
                  <a:lnTo>
                    <a:pt x="1419" y="876"/>
                  </a:lnTo>
                  <a:lnTo>
                    <a:pt x="1715" y="426"/>
                  </a:lnTo>
                  <a:lnTo>
                    <a:pt x="1243" y="687"/>
                  </a:lnTo>
                  <a:lnTo>
                    <a:pt x="10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849"/>
                                        </p:tgtEl>
                                        <p:attrNameLst>
                                          <p:attrName>style.visibility</p:attrName>
                                        </p:attrNameLst>
                                      </p:cBhvr>
                                      <p:to>
                                        <p:strVal val="visible"/>
                                      </p:to>
                                    </p:set>
                                    <p:animEffect transition="in" filter="fade">
                                      <p:cBhvr>
                                        <p:cTn id="7" dur="2000"/>
                                        <p:tgtEl>
                                          <p:spTgt spid="849"/>
                                        </p:tgtEl>
                                      </p:cBhvr>
                                    </p:animEffect>
                                    <p:anim calcmode="lin" valueType="num">
                                      <p:cBhvr>
                                        <p:cTn id="8" dur="2000" fill="hold"/>
                                        <p:tgtEl>
                                          <p:spTgt spid="849"/>
                                        </p:tgtEl>
                                        <p:attrNameLst>
                                          <p:attrName>style.rotation</p:attrName>
                                        </p:attrNameLst>
                                      </p:cBhvr>
                                      <p:tavLst>
                                        <p:tav tm="0">
                                          <p:val>
                                            <p:fltVal val="720"/>
                                          </p:val>
                                        </p:tav>
                                        <p:tav tm="100000">
                                          <p:val>
                                            <p:fltVal val="0"/>
                                          </p:val>
                                        </p:tav>
                                      </p:tavLst>
                                    </p:anim>
                                    <p:anim calcmode="lin" valueType="num">
                                      <p:cBhvr>
                                        <p:cTn id="9" dur="2000" fill="hold"/>
                                        <p:tgtEl>
                                          <p:spTgt spid="849"/>
                                        </p:tgtEl>
                                        <p:attrNameLst>
                                          <p:attrName>ppt_h</p:attrName>
                                        </p:attrNameLst>
                                      </p:cBhvr>
                                      <p:tavLst>
                                        <p:tav tm="0">
                                          <p:val>
                                            <p:fltVal val="0"/>
                                          </p:val>
                                        </p:tav>
                                        <p:tav tm="100000">
                                          <p:val>
                                            <p:strVal val="#ppt_h"/>
                                          </p:val>
                                        </p:tav>
                                      </p:tavLst>
                                    </p:anim>
                                    <p:anim calcmode="lin" valueType="num">
                                      <p:cBhvr>
                                        <p:cTn id="10" dur="2000" fill="hold"/>
                                        <p:tgtEl>
                                          <p:spTgt spid="849"/>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nodeType="clickEffect">
                                  <p:stCondLst>
                                    <p:cond delay="0"/>
                                  </p:stCondLst>
                                  <p:childTnLst>
                                    <p:animMotion origin="layout" path="M 3.05556E-6 0.00216 L 3.05556E-6 0.00278 C 0.00955 0.0145 0.02048 0.02376 0.02968 0.03889 C 0.03142 0.04136 0.03298 0.04506 0.03524 0.04753 C 0.03958 0.05247 0.04444 0.0537 0.0493 0.05617 C 0.05607 0.05524 0.0625 0.05463 0.06875 0.05278 C 0.07343 0.05185 0.0776 0.04907 0.08194 0.04753 C 0.08489 0.04599 0.08819 0.04568 0.09132 0.04475 C 0.09427 0.04043 0.09705 0.03642 0.10017 0.03333 C 0.1033 0.03024 0.10677 0.02839 0.10937 0.02469 C 0.11146 0.02222 0.11284 0.01666 0.11458 0.01358 C 0.11666 0.00987 0.11909 0.00833 0.12135 0.00494 C 0.12361 0.00092 0.12569 -0.00401 0.12777 -0.00895 C 0.13541 -0.02747 0.13559 -0.02747 0.14097 -0.04877 C 0.15312 -0.09908 0.13871 -0.04229 0.15139 -0.09661 C 0.15312 -0.10525 0.1559 -0.11389 0.15798 -0.12253 C 0.15937 -0.12778 0.16041 -0.13364 0.1618 -0.1392 C 0.16302 -0.14383 0.16458 -0.14815 0.16562 -0.15309 C 0.16684 -0.15834 0.16701 -0.16451 0.16823 -0.17006 C 0.16927 -0.17408 0.171 -0.17778 0.17222 -0.18118 C 0.17326 -0.18395 0.17378 -0.18735 0.17482 -0.18982 C 0.17604 -0.19229 0.17725 -0.19414 0.17882 -0.19537 C 0.18194 -0.19908 0.18576 -0.20185 0.18906 -0.20401 C 0.19201 -0.20216 0.19462 -0.20124 0.19722 -0.19846 C 0.20312 -0.19043 0.20677 -0.17871 0.21163 -0.16729 C 0.21371 -0.15618 0.21406 -0.15216 0.21666 -0.14167 C 0.21805 -0.13735 0.21944 -0.13272 0.22048 -0.12778 C 0.22413 -0.11204 0.2283 -0.08519 0.2309 -0.0713 C 0.2408 -0.02222 0.23559 -0.05278 0.24687 -0.01173 C 0.24878 -0.00463 0.24982 0.0037 0.25208 0.0108 C 0.25364 0.01605 0.25642 0.01975 0.25833 0.02469 C 0.26007 0.02839 0.26111 0.0324 0.2625 0.03611 C 0.26475 0.04197 0.27205 0.0571 0.27534 0.06142 C 0.27725 0.06327 0.27899 0.06327 0.28073 0.0645 C 0.2868 0.06049 0.29323 0.05957 0.29913 0.05278 C 0.30139 0.05031 0.30156 0.04321 0.30295 0.03889 C 0.30468 0.03271 0.30625 0.02747 0.30816 0.02222 C 0.31284 -0.02809 0.30573 0.04845 0.31059 -0.00895 C 0.31146 -0.01852 0.31267 -0.02809 0.31354 -0.03735 C 0.31423 -0.04877 0.31475 -0.05988 0.31597 -0.0713 C 0.31892 -0.0963 0.32222 -0.11852 0.32621 -0.14167 C 0.32882 -0.15525 0.33316 -0.18087 0.3408 -0.18395 L 0.34757 -0.18735 C 0.34948 -0.18642 0.36875 -0.18519 0.37482 -0.17593 C 0.3776 -0.17099 0.38281 -0.15895 0.38281 -0.15834 C 0.38489 -0.14784 0.38524 -0.14352 0.38802 -0.13364 C 0.38923 -0.12871 0.39062 -0.12408 0.39166 -0.11914 C 0.39444 -0.10834 0.3967 -0.0963 0.39965 -0.08519 C 0.40104 -0.08087 0.40243 -0.07624 0.40364 -0.0713 C 0.40798 -0.05309 0.41198 -0.02901 0.42048 -0.0176 C 0.42864 -0.00679 0.42482 -0.01173 0.43212 -0.00371 C 0.44496 -0.00834 0.45798 -0.00988 0.47031 -0.0176 C 0.47482 -0.02037 0.47812 -0.0284 0.48177 -0.03457 C 0.49809 -0.05957 0.49062 -0.04846 0.50434 -0.08272 C 0.51232 -0.1034 0.51909 -0.11636 0.52639 -0.1392 C 0.52812 -0.14445 0.52916 -0.15031 0.53038 -0.15618 C 0.53107 -0.16358 0.53298 -0.17099 0.53281 -0.17871 C 0.53281 -0.18303 0.53055 -0.22655 0.52639 -0.24043 C 0.52517 -0.24506 0.51892 -0.25525 0.51718 -0.25772 C 0.51215 -0.26389 0.50729 -0.27099 0.50139 -0.27469 C 0.49027 -0.28148 0.49548 -0.27901 0.48593 -0.28303 C 0.47986 -0.28118 0.47343 -0.2821 0.46736 -0.27778 C 0.46146 -0.27253 0.46076 -0.26266 0.45972 -0.25247 C 0.45937 -0.24722 0.45885 -0.2429 0.4585 -0.23797 C 0.45937 -0.22747 0.4585 -0.21574 0.46093 -0.20648 C 0.46319 -0.19846 0.46805 -0.19506 0.47152 -0.18982 C 0.47673 -0.18272 0.48159 -0.17562 0.48715 -0.17006 C 0.49097 -0.16605 0.49496 -0.16451 0.49896 -0.16173 C 0.50451 -0.15772 0.51562 -0.15309 0.52118 -0.15031 C 0.52916 -0.15124 0.53715 -0.15031 0.54479 -0.15309 C 0.55191 -0.15618 0.5592 -0.16729 0.56441 -0.17871 C 0.56701 -0.18457 0.56996 -0.19136 0.57222 -0.19846 C 0.57448 -0.20525 0.57587 -0.21358 0.57743 -0.2213 C 0.57968 -0.23241 0.58212 -0.24846 0.58402 -0.2605 C 0.58333 -0.28395 0.58437 -0.32655 0.58003 -0.35309 C 0.57916 -0.35834 0.57708 -0.36204 0.57604 -0.36729 C 0.57326 -0.38025 0.57482 -0.38179 0.56944 -0.38982 C 0.56666 -0.39414 0.56354 -0.39599 0.56041 -0.39846 C 0.55607 -0.39753 0.55139 -0.39939 0.54722 -0.39568 C 0.54496 -0.39321 0.53941 -0.37161 0.53819 -0.36729 C 0.53923 -0.35401 0.53923 -0.34043 0.5408 -0.32809 C 0.54132 -0.32408 0.54305 -0.3213 0.54479 -0.31976 C 0.5467 -0.3176 0.54913 -0.3179 0.55121 -0.31667 C 0.55486 -0.31513 0.55816 -0.31266 0.56163 -0.31111 C 0.56909 -0.31173 0.57656 -0.31173 0.58402 -0.31358 C 0.58906 -0.31513 0.596 -0.32006 0.60087 -0.325 C 0.60434 -0.3284 0.60781 -0.33334 0.61146 -0.33611 C 0.61979 -0.34414 0.61805 -0.3392 0.62587 -0.34722 C 0.62812 -0.35 0.63021 -0.35309 0.63229 -0.35587 C 0.63385 -0.35834 0.63576 -0.35957 0.63732 -0.36173 C 0.64045 -0.36543 0.64357 -0.36945 0.6467 -0.37315 C 0.6526 -0.37963 0.65902 -0.38519 0.6651 -0.3926 C 0.66788 -0.39661 0.671 -0.40062 0.67396 -0.40371 C 0.67847 -0.40895 0.68281 -0.41327 0.68715 -0.4179 C 0.68871 -0.41976 0.6908 -0.4213 0.69218 -0.42377 C 0.69409 -0.42655 0.696 -0.42932 0.69757 -0.4321 C 0.69896 -0.43395 0.70034 -0.4358 0.70156 -0.43797 C 0.70295 -0.44043 0.70399 -0.44383 0.70555 -0.44599 C 0.70694 -0.44908 0.70902 -0.45 0.71076 -0.45185 C 0.71354 -0.45556 0.7158 -0.45957 0.7184 -0.46327 C 0.72014 -0.46574 0.72222 -0.46667 0.72361 -0.46852 C 0.72534 -0.4713 0.72604 -0.475 0.72777 -0.47716 C 0.73437 -0.48858 0.7335 -0.48735 0.73923 -0.49136 C 0.74236 -0.50124 0.74027 -0.49969 0.74496 -0.49969 " pathEditMode="relative" rAng="0" ptsTypes="AAAAAAAAAAAAAAAAAAAAAAAAAAAAAAAAAAAAAAAAAAAAAAAAAAAAAAAAAAAAAAAAAAAAAAAAAAAAAAAAAAAAAAAAAAAAAAAAAAAAAAAA">
                                      <p:cBhvr>
                                        <p:cTn id="14" dur="2000" fill="hold"/>
                                        <p:tgtEl>
                                          <p:spTgt spid="854"/>
                                        </p:tgtEl>
                                        <p:attrNameLst>
                                          <p:attrName>ppt_x</p:attrName>
                                          <p:attrName>ppt_y</p:attrName>
                                        </p:attrNameLst>
                                      </p:cBhvr>
                                      <p:rCtr x="37240" y="-2197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bags.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528303" y="910978"/>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Oval 12">
            <a:extLst>
              <a:ext uri="{FF2B5EF4-FFF2-40B4-BE49-F238E27FC236}">
                <a16:creationId xmlns:a16="http://schemas.microsoft.com/office/drawing/2014/main" id="{38DC9247-6514-C525-4EF8-FD9F251ECA7A}"/>
              </a:ext>
            </a:extLst>
          </p:cNvPr>
          <p:cNvSpPr/>
          <p:nvPr/>
        </p:nvSpPr>
        <p:spPr>
          <a:xfrm>
            <a:off x="5134452" y="3737652"/>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grpSp>
        <p:nvGrpSpPr>
          <p:cNvPr id="2" name="Group 1">
            <a:extLst>
              <a:ext uri="{FF2B5EF4-FFF2-40B4-BE49-F238E27FC236}">
                <a16:creationId xmlns:a16="http://schemas.microsoft.com/office/drawing/2014/main" id="{908146CC-0442-FB8E-B0CE-772714D7C628}"/>
              </a:ext>
            </a:extLst>
          </p:cNvPr>
          <p:cNvGrpSpPr/>
          <p:nvPr/>
        </p:nvGrpSpPr>
        <p:grpSpPr>
          <a:xfrm>
            <a:off x="4489833" y="408321"/>
            <a:ext cx="4018687" cy="1943100"/>
            <a:chOff x="3843287" y="428653"/>
            <a:chExt cx="4018687" cy="1943100"/>
          </a:xfrm>
        </p:grpSpPr>
        <p:pic>
          <p:nvPicPr>
            <p:cNvPr id="3" name="Picture 2">
              <a:extLst>
                <a:ext uri="{FF2B5EF4-FFF2-40B4-BE49-F238E27FC236}">
                  <a16:creationId xmlns:a16="http://schemas.microsoft.com/office/drawing/2014/main" id="{8B308BAA-EE6B-9AF5-51F0-801A8D103619}"/>
                </a:ext>
              </a:extLst>
            </p:cNvPr>
            <p:cNvPicPr>
              <a:picLocks noChangeAspect="1"/>
            </p:cNvPicPr>
            <p:nvPr/>
          </p:nvPicPr>
          <p:blipFill>
            <a:blip r:embed="rId5"/>
            <a:stretch>
              <a:fillRect/>
            </a:stretch>
          </p:blipFill>
          <p:spPr>
            <a:xfrm>
              <a:off x="3843287" y="428653"/>
              <a:ext cx="1981200" cy="1943100"/>
            </a:xfrm>
            <a:prstGeom prst="rect">
              <a:avLst/>
            </a:prstGeom>
          </p:spPr>
        </p:pic>
        <p:pic>
          <p:nvPicPr>
            <p:cNvPr id="4" name="Picture 3">
              <a:extLst>
                <a:ext uri="{FF2B5EF4-FFF2-40B4-BE49-F238E27FC236}">
                  <a16:creationId xmlns:a16="http://schemas.microsoft.com/office/drawing/2014/main" id="{0C193084-2ED0-6BBA-BD79-84779B8AE3E9}"/>
                </a:ext>
              </a:extLst>
            </p:cNvPr>
            <p:cNvPicPr>
              <a:picLocks noChangeAspect="1"/>
            </p:cNvPicPr>
            <p:nvPr/>
          </p:nvPicPr>
          <p:blipFill>
            <a:blip r:embed="rId5"/>
            <a:stretch>
              <a:fillRect/>
            </a:stretch>
          </p:blipFill>
          <p:spPr>
            <a:xfrm>
              <a:off x="5880774" y="428653"/>
              <a:ext cx="1981200" cy="1943100"/>
            </a:xfrm>
            <a:prstGeom prst="rect">
              <a:avLst/>
            </a:prstGeom>
          </p:spPr>
        </p:pic>
      </p:grpSp>
    </p:spTree>
    <p:extLst>
      <p:ext uri="{BB962C8B-B14F-4D97-AF65-F5344CB8AC3E}">
        <p14:creationId xmlns:p14="http://schemas.microsoft.com/office/powerpoint/2010/main" val="154605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13"/>
                                        </p:tgtEl>
                                        <p:attrNameLst>
                                          <p:attrName>ppt_x</p:attrName>
                                        </p:attrNameLst>
                                      </p:cBhvr>
                                      <p:tavLst>
                                        <p:tav tm="0">
                                          <p:val>
                                            <p:strVal val="ppt_x"/>
                                          </p:val>
                                        </p:tav>
                                        <p:tav tm="100000">
                                          <p:val>
                                            <p:strVal val="ppt_x"/>
                                          </p:val>
                                        </p:tav>
                                      </p:tavLst>
                                    </p:anim>
                                    <p:anim calcmode="lin" valueType="num">
                                      <p:cBhvr additive="base">
                                        <p:cTn id="33" dur="500"/>
                                        <p:tgtEl>
                                          <p:spTgt spid="13"/>
                                        </p:tgtEl>
                                        <p:attrNameLst>
                                          <p:attrName>ppt_y</p:attrName>
                                        </p:attrNameLst>
                                      </p:cBhvr>
                                      <p:tavLst>
                                        <p:tav tm="0">
                                          <p:val>
                                            <p:strVal val="ppt_y"/>
                                          </p:val>
                                        </p:tav>
                                        <p:tav tm="100000">
                                          <p:val>
                                            <p:strVal val="1+ppt_h/2"/>
                                          </p:val>
                                        </p:tav>
                                      </p:tavLst>
                                    </p:anim>
                                    <p:set>
                                      <p:cBhvr>
                                        <p:cTn id="34"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bags.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7183706" y="3658455"/>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2" name="Group 1">
            <a:extLst>
              <a:ext uri="{FF2B5EF4-FFF2-40B4-BE49-F238E27FC236}">
                <a16:creationId xmlns:a16="http://schemas.microsoft.com/office/drawing/2014/main" id="{908146CC-0442-FB8E-B0CE-772714D7C628}"/>
              </a:ext>
            </a:extLst>
          </p:cNvPr>
          <p:cNvGrpSpPr/>
          <p:nvPr/>
        </p:nvGrpSpPr>
        <p:grpSpPr>
          <a:xfrm>
            <a:off x="3834680" y="394439"/>
            <a:ext cx="4018687" cy="1943100"/>
            <a:chOff x="3843287" y="428653"/>
            <a:chExt cx="4018687" cy="1943100"/>
          </a:xfrm>
        </p:grpSpPr>
        <p:pic>
          <p:nvPicPr>
            <p:cNvPr id="3" name="Picture 2">
              <a:extLst>
                <a:ext uri="{FF2B5EF4-FFF2-40B4-BE49-F238E27FC236}">
                  <a16:creationId xmlns:a16="http://schemas.microsoft.com/office/drawing/2014/main" id="{8B308BAA-EE6B-9AF5-51F0-801A8D103619}"/>
                </a:ext>
              </a:extLst>
            </p:cNvPr>
            <p:cNvPicPr>
              <a:picLocks noChangeAspect="1"/>
            </p:cNvPicPr>
            <p:nvPr/>
          </p:nvPicPr>
          <p:blipFill>
            <a:blip r:embed="rId3"/>
            <a:stretch>
              <a:fillRect/>
            </a:stretch>
          </p:blipFill>
          <p:spPr>
            <a:xfrm>
              <a:off x="3843287" y="428653"/>
              <a:ext cx="1981200" cy="1943100"/>
            </a:xfrm>
            <a:prstGeom prst="rect">
              <a:avLst/>
            </a:prstGeom>
          </p:spPr>
        </p:pic>
        <p:pic>
          <p:nvPicPr>
            <p:cNvPr id="4" name="Picture 3">
              <a:extLst>
                <a:ext uri="{FF2B5EF4-FFF2-40B4-BE49-F238E27FC236}">
                  <a16:creationId xmlns:a16="http://schemas.microsoft.com/office/drawing/2014/main" id="{0C193084-2ED0-6BBA-BD79-84779B8AE3E9}"/>
                </a:ext>
              </a:extLst>
            </p:cNvPr>
            <p:cNvPicPr>
              <a:picLocks noChangeAspect="1"/>
            </p:cNvPicPr>
            <p:nvPr/>
          </p:nvPicPr>
          <p:blipFill>
            <a:blip r:embed="rId3"/>
            <a:stretch>
              <a:fillRect/>
            </a:stretch>
          </p:blipFill>
          <p:spPr>
            <a:xfrm>
              <a:off x="5880774" y="428653"/>
              <a:ext cx="1981200" cy="1943100"/>
            </a:xfrm>
            <a:prstGeom prst="rect">
              <a:avLst/>
            </a:prstGeom>
          </p:spPr>
        </p:pic>
      </p:grpSp>
      <p:grpSp>
        <p:nvGrpSpPr>
          <p:cNvPr id="15" name="Group 14">
            <a:extLst>
              <a:ext uri="{FF2B5EF4-FFF2-40B4-BE49-F238E27FC236}">
                <a16:creationId xmlns:a16="http://schemas.microsoft.com/office/drawing/2014/main" id="{E3751570-DD5C-3210-3B03-7C5CAAC64C79}"/>
              </a:ext>
            </a:extLst>
          </p:cNvPr>
          <p:cNvGrpSpPr/>
          <p:nvPr/>
        </p:nvGrpSpPr>
        <p:grpSpPr>
          <a:xfrm>
            <a:off x="2028941" y="874287"/>
            <a:ext cx="2213107" cy="1362960"/>
            <a:chOff x="0" y="1857780"/>
            <a:chExt cx="2213107" cy="1362960"/>
          </a:xfrm>
        </p:grpSpPr>
        <p:sp>
          <p:nvSpPr>
            <p:cNvPr id="16" name="Arrow: Right 15">
              <a:extLst>
                <a:ext uri="{FF2B5EF4-FFF2-40B4-BE49-F238E27FC236}">
                  <a16:creationId xmlns:a16="http://schemas.microsoft.com/office/drawing/2014/main" id="{49687142-B755-A179-9817-0D389EC4178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7"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46FE0CDB-F20E-60E8-837A-F1D07B1ED7A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6856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13"/>
                                        </p:tgtEl>
                                        <p:attrNameLst>
                                          <p:attrName>ppt_x</p:attrName>
                                        </p:attrNameLst>
                                      </p:cBhvr>
                                      <p:tavLst>
                                        <p:tav tm="0">
                                          <p:val>
                                            <p:strVal val="ppt_x"/>
                                          </p:val>
                                        </p:tav>
                                        <p:tav tm="100000">
                                          <p:val>
                                            <p:strVal val="ppt_x"/>
                                          </p:val>
                                        </p:tav>
                                      </p:tavLst>
                                    </p:anim>
                                    <p:anim calcmode="lin" valueType="num">
                                      <p:cBhvr additive="base">
                                        <p:cTn id="33" dur="500"/>
                                        <p:tgtEl>
                                          <p:spTgt spid="13"/>
                                        </p:tgtEl>
                                        <p:attrNameLst>
                                          <p:attrName>ppt_y</p:attrName>
                                        </p:attrNameLst>
                                      </p:cBhvr>
                                      <p:tavLst>
                                        <p:tav tm="0">
                                          <p:val>
                                            <p:strVal val="ppt_y"/>
                                          </p:val>
                                        </p:tav>
                                        <p:tav tm="100000">
                                          <p:val>
                                            <p:strVal val="1+ppt_h/2"/>
                                          </p:val>
                                        </p:tav>
                                      </p:tavLst>
                                    </p:anim>
                                    <p:set>
                                      <p:cBhvr>
                                        <p:cTn id="34"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87677" y="1995593"/>
            <a:ext cx="4012748" cy="584775"/>
          </a:xfrm>
          <a:prstGeom prst="rect">
            <a:avLst/>
          </a:prstGeom>
          <a:noFill/>
        </p:spPr>
        <p:txBody>
          <a:bodyPr wrap="square">
            <a:spAutoFit/>
          </a:bodyPr>
          <a:lstStyle/>
          <a:p>
            <a:r>
              <a:rPr lang="en-US" sz="3200" dirty="0">
                <a:solidFill>
                  <a:schemeClr val="accent4">
                    <a:lumMod val="75000"/>
                  </a:schemeClr>
                </a:solidFill>
              </a:rPr>
              <a:t>____ is a clock.</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1" name="TextBox 10">
            <a:extLst>
              <a:ext uri="{FF2B5EF4-FFF2-40B4-BE49-F238E27FC236}">
                <a16:creationId xmlns:a16="http://schemas.microsoft.com/office/drawing/2014/main" id="{D51760C3-5902-17D9-5352-23963BE13722}"/>
              </a:ext>
            </a:extLst>
          </p:cNvPr>
          <p:cNvSpPr txBox="1"/>
          <p:nvPr/>
        </p:nvSpPr>
        <p:spPr>
          <a:xfrm>
            <a:off x="4906462" y="1983181"/>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12" name="Oval 11">
            <a:extLst>
              <a:ext uri="{FF2B5EF4-FFF2-40B4-BE49-F238E27FC236}">
                <a16:creationId xmlns:a16="http://schemas.microsoft.com/office/drawing/2014/main" id="{3F5377B8-80F3-E44D-A76E-A80472EDC62D}"/>
              </a:ext>
            </a:extLst>
          </p:cNvPr>
          <p:cNvSpPr/>
          <p:nvPr/>
        </p:nvSpPr>
        <p:spPr>
          <a:xfrm>
            <a:off x="989833" y="3516590"/>
            <a:ext cx="1224069" cy="12552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8" name="Picture 7">
            <a:extLst>
              <a:ext uri="{FF2B5EF4-FFF2-40B4-BE49-F238E27FC236}">
                <a16:creationId xmlns:a16="http://schemas.microsoft.com/office/drawing/2014/main" id="{DB204888-A58A-03A9-7283-676B9E55D27F}"/>
              </a:ext>
            </a:extLst>
          </p:cNvPr>
          <p:cNvPicPr>
            <a:picLocks noChangeAspect="1"/>
          </p:cNvPicPr>
          <p:nvPr/>
        </p:nvPicPr>
        <p:blipFill>
          <a:blip r:embed="rId3"/>
          <a:stretch>
            <a:fillRect/>
          </a:stretch>
        </p:blipFill>
        <p:spPr>
          <a:xfrm>
            <a:off x="2714822" y="720880"/>
            <a:ext cx="2114550" cy="1981200"/>
          </a:xfrm>
          <a:prstGeom prst="rect">
            <a:avLst/>
          </a:prstGeom>
        </p:spPr>
      </p:pic>
      <p:grpSp>
        <p:nvGrpSpPr>
          <p:cNvPr id="2" name="Group 1">
            <a:extLst>
              <a:ext uri="{FF2B5EF4-FFF2-40B4-BE49-F238E27FC236}">
                <a16:creationId xmlns:a16="http://schemas.microsoft.com/office/drawing/2014/main" id="{30A6CA54-B556-BA92-17B1-CEE8376E5AF2}"/>
              </a:ext>
            </a:extLst>
          </p:cNvPr>
          <p:cNvGrpSpPr/>
          <p:nvPr/>
        </p:nvGrpSpPr>
        <p:grpSpPr>
          <a:xfrm>
            <a:off x="1107348" y="1282641"/>
            <a:ext cx="2213107" cy="1362960"/>
            <a:chOff x="0" y="1857780"/>
            <a:chExt cx="2213107" cy="1362960"/>
          </a:xfrm>
        </p:grpSpPr>
        <p:sp>
          <p:nvSpPr>
            <p:cNvPr id="3" name="Arrow: Right 2">
              <a:extLst>
                <a:ext uri="{FF2B5EF4-FFF2-40B4-BE49-F238E27FC236}">
                  <a16:creationId xmlns:a16="http://schemas.microsoft.com/office/drawing/2014/main" id="{EB52AF49-F7A4-F86A-9C50-5C41EB480EE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4"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A7B17980-81AE-232F-21BE-BA61F8A24CD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54459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12"/>
                                        </p:tgtEl>
                                        <p:attrNameLst>
                                          <p:attrName>ppt_x</p:attrName>
                                        </p:attrNameLst>
                                      </p:cBhvr>
                                      <p:tavLst>
                                        <p:tav tm="0">
                                          <p:val>
                                            <p:strVal val="ppt_x"/>
                                          </p:val>
                                        </p:tav>
                                        <p:tav tm="100000">
                                          <p:val>
                                            <p:strVal val="ppt_x"/>
                                          </p:val>
                                        </p:tav>
                                      </p:tavLst>
                                    </p:anim>
                                    <p:anim calcmode="lin" valueType="num">
                                      <p:cBhvr additive="base">
                                        <p:cTn id="48" dur="500"/>
                                        <p:tgtEl>
                                          <p:spTgt spid="12"/>
                                        </p:tgtEl>
                                        <p:attrNameLst>
                                          <p:attrName>ppt_y</p:attrName>
                                        </p:attrNameLst>
                                      </p:cBhvr>
                                      <p:tavLst>
                                        <p:tav tm="0">
                                          <p:val>
                                            <p:strVal val="ppt_y"/>
                                          </p:val>
                                        </p:tav>
                                        <p:tav tm="100000">
                                          <p:val>
                                            <p:strVal val="1+ppt_h/2"/>
                                          </p:val>
                                        </p:tav>
                                      </p:tavLst>
                                    </p:anim>
                                    <p:set>
                                      <p:cBhvr>
                                        <p:cTn id="49"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animBg="1"/>
      <p:bldP spid="12"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is a clock.</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3037904" y="3645428"/>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708235" y="2439032"/>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pic>
        <p:nvPicPr>
          <p:cNvPr id="2" name="Picture 1">
            <a:extLst>
              <a:ext uri="{FF2B5EF4-FFF2-40B4-BE49-F238E27FC236}">
                <a16:creationId xmlns:a16="http://schemas.microsoft.com/office/drawing/2014/main" id="{158AE9E3-414F-A08A-6241-C1B5442C195D}"/>
              </a:ext>
            </a:extLst>
          </p:cNvPr>
          <p:cNvPicPr>
            <a:picLocks noChangeAspect="1"/>
          </p:cNvPicPr>
          <p:nvPr/>
        </p:nvPicPr>
        <p:blipFill>
          <a:blip r:embed="rId3"/>
          <a:stretch>
            <a:fillRect/>
          </a:stretch>
        </p:blipFill>
        <p:spPr>
          <a:xfrm>
            <a:off x="4105565" y="510435"/>
            <a:ext cx="2114550" cy="1981200"/>
          </a:xfrm>
          <a:prstGeom prst="rect">
            <a:avLst/>
          </a:prstGeom>
        </p:spPr>
      </p:pic>
      <p:grpSp>
        <p:nvGrpSpPr>
          <p:cNvPr id="8" name="Group 7">
            <a:extLst>
              <a:ext uri="{FF2B5EF4-FFF2-40B4-BE49-F238E27FC236}">
                <a16:creationId xmlns:a16="http://schemas.microsoft.com/office/drawing/2014/main" id="{65D6B3E7-44A0-E79F-9610-8705BE5B82DD}"/>
              </a:ext>
            </a:extLst>
          </p:cNvPr>
          <p:cNvGrpSpPr/>
          <p:nvPr/>
        </p:nvGrpSpPr>
        <p:grpSpPr>
          <a:xfrm>
            <a:off x="703793" y="957160"/>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89700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pic>
        <p:nvPicPr>
          <p:cNvPr id="8" name="Picture 2" descr="Window Royalty-free Clip Art - Open Windows Clipart, HD Png Download ,  Transparent Png Image - PNGitem">
            <a:extLst>
              <a:ext uri="{FF2B5EF4-FFF2-40B4-BE49-F238E27FC236}">
                <a16:creationId xmlns:a16="http://schemas.microsoft.com/office/drawing/2014/main" id="{D12A3BDE-80F4-FEC9-8BE8-F9075BDA27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7377" y="860507"/>
            <a:ext cx="2400300" cy="1905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F8261A4-5466-59E6-6066-56E4E5AEDEEF}"/>
              </a:ext>
            </a:extLst>
          </p:cNvPr>
          <p:cNvSpPr txBox="1"/>
          <p:nvPr/>
        </p:nvSpPr>
        <p:spPr>
          <a:xfrm>
            <a:off x="4787677" y="1995593"/>
            <a:ext cx="4012748" cy="584775"/>
          </a:xfrm>
          <a:prstGeom prst="rect">
            <a:avLst/>
          </a:prstGeom>
          <a:noFill/>
        </p:spPr>
        <p:txBody>
          <a:bodyPr wrap="square">
            <a:spAutoFit/>
          </a:bodyPr>
          <a:lstStyle/>
          <a:p>
            <a:r>
              <a:rPr lang="en-US" sz="3200" dirty="0">
                <a:solidFill>
                  <a:schemeClr val="accent4">
                    <a:lumMod val="75000"/>
                  </a:schemeClr>
                </a:solidFill>
              </a:rPr>
              <a:t>____ is a window.</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grpSp>
        <p:nvGrpSpPr>
          <p:cNvPr id="2" name="Group 1">
            <a:extLst>
              <a:ext uri="{FF2B5EF4-FFF2-40B4-BE49-F238E27FC236}">
                <a16:creationId xmlns:a16="http://schemas.microsoft.com/office/drawing/2014/main" id="{30A6CA54-B556-BA92-17B1-CEE8376E5AF2}"/>
              </a:ext>
            </a:extLst>
          </p:cNvPr>
          <p:cNvGrpSpPr/>
          <p:nvPr/>
        </p:nvGrpSpPr>
        <p:grpSpPr>
          <a:xfrm>
            <a:off x="1066344" y="1467202"/>
            <a:ext cx="2213107" cy="1362960"/>
            <a:chOff x="0" y="1857780"/>
            <a:chExt cx="2213107" cy="1362960"/>
          </a:xfrm>
        </p:grpSpPr>
        <p:sp>
          <p:nvSpPr>
            <p:cNvPr id="3" name="Arrow: Right 2">
              <a:extLst>
                <a:ext uri="{FF2B5EF4-FFF2-40B4-BE49-F238E27FC236}">
                  <a16:creationId xmlns:a16="http://schemas.microsoft.com/office/drawing/2014/main" id="{EB52AF49-F7A4-F86A-9C50-5C41EB480EE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4"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A7B17980-81AE-232F-21BE-BA61F8A24CD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1" name="TextBox 10">
            <a:extLst>
              <a:ext uri="{FF2B5EF4-FFF2-40B4-BE49-F238E27FC236}">
                <a16:creationId xmlns:a16="http://schemas.microsoft.com/office/drawing/2014/main" id="{D51760C3-5902-17D9-5352-23963BE13722}"/>
              </a:ext>
            </a:extLst>
          </p:cNvPr>
          <p:cNvSpPr txBox="1"/>
          <p:nvPr/>
        </p:nvSpPr>
        <p:spPr>
          <a:xfrm>
            <a:off x="4906462" y="1983181"/>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12" name="Oval 11">
            <a:extLst>
              <a:ext uri="{FF2B5EF4-FFF2-40B4-BE49-F238E27FC236}">
                <a16:creationId xmlns:a16="http://schemas.microsoft.com/office/drawing/2014/main" id="{3F5377B8-80F3-E44D-A76E-A80472EDC62D}"/>
              </a:ext>
            </a:extLst>
          </p:cNvPr>
          <p:cNvSpPr/>
          <p:nvPr/>
        </p:nvSpPr>
        <p:spPr>
          <a:xfrm>
            <a:off x="989833" y="3516590"/>
            <a:ext cx="1224069" cy="12552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Tree>
    <p:extLst>
      <p:ext uri="{BB962C8B-B14F-4D97-AF65-F5344CB8AC3E}">
        <p14:creationId xmlns:p14="http://schemas.microsoft.com/office/powerpoint/2010/main" val="152607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p:cTn id="22" dur="500" fill="hold"/>
                                        <p:tgtEl>
                                          <p:spTgt spid="12"/>
                                        </p:tgtEl>
                                        <p:attrNameLst>
                                          <p:attrName>ppt_w</p:attrName>
                                        </p:attrNameLst>
                                      </p:cBhvr>
                                      <p:tavLst>
                                        <p:tav tm="0">
                                          <p:val>
                                            <p:fltVal val="0"/>
                                          </p:val>
                                        </p:tav>
                                        <p:tav tm="100000">
                                          <p:val>
                                            <p:strVal val="#ppt_w"/>
                                          </p:val>
                                        </p:tav>
                                      </p:tavLst>
                                    </p:anim>
                                    <p:anim calcmode="lin" valueType="num">
                                      <p:cBhvr>
                                        <p:cTn id="23"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xit" presetSubtype="4" fill="hold" grpId="1" nodeType="clickEffect">
                                  <p:stCondLst>
                                    <p:cond delay="0"/>
                                  </p:stCondLst>
                                  <p:childTnLst>
                                    <p:anim calcmode="lin" valueType="num">
                                      <p:cBhvr additive="base">
                                        <p:cTn id="34" dur="500"/>
                                        <p:tgtEl>
                                          <p:spTgt spid="12"/>
                                        </p:tgtEl>
                                        <p:attrNameLst>
                                          <p:attrName>ppt_x</p:attrName>
                                        </p:attrNameLst>
                                      </p:cBhvr>
                                      <p:tavLst>
                                        <p:tav tm="0">
                                          <p:val>
                                            <p:strVal val="ppt_x"/>
                                          </p:val>
                                        </p:tav>
                                        <p:tav tm="100000">
                                          <p:val>
                                            <p:strVal val="ppt_x"/>
                                          </p:val>
                                        </p:tav>
                                      </p:tavLst>
                                    </p:anim>
                                    <p:anim calcmode="lin" valueType="num">
                                      <p:cBhvr additive="base">
                                        <p:cTn id="35" dur="500"/>
                                        <p:tgtEl>
                                          <p:spTgt spid="12"/>
                                        </p:tgtEl>
                                        <p:attrNameLst>
                                          <p:attrName>ppt_y</p:attrName>
                                        </p:attrNameLst>
                                      </p:cBhvr>
                                      <p:tavLst>
                                        <p:tav tm="0">
                                          <p:val>
                                            <p:strVal val="ppt_y"/>
                                          </p:val>
                                        </p:tav>
                                        <p:tav tm="100000">
                                          <p:val>
                                            <p:strVal val="1+ppt_h/2"/>
                                          </p:val>
                                        </p:tav>
                                      </p:tavLst>
                                    </p:anim>
                                    <p:set>
                                      <p:cBhvr>
                                        <p:cTn id="36"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animBg="1"/>
      <p:bldP spid="12"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windows.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528303" y="910978"/>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Oval 12">
            <a:extLst>
              <a:ext uri="{FF2B5EF4-FFF2-40B4-BE49-F238E27FC236}">
                <a16:creationId xmlns:a16="http://schemas.microsoft.com/office/drawing/2014/main" id="{38DC9247-6514-C525-4EF8-FD9F251ECA7A}"/>
              </a:ext>
            </a:extLst>
          </p:cNvPr>
          <p:cNvSpPr/>
          <p:nvPr/>
        </p:nvSpPr>
        <p:spPr>
          <a:xfrm>
            <a:off x="5134452" y="3737652"/>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grpSp>
        <p:nvGrpSpPr>
          <p:cNvPr id="19" name="Group 18">
            <a:extLst>
              <a:ext uri="{FF2B5EF4-FFF2-40B4-BE49-F238E27FC236}">
                <a16:creationId xmlns:a16="http://schemas.microsoft.com/office/drawing/2014/main" id="{20EF8FED-1CA4-49CD-8993-6A124843AB20}"/>
              </a:ext>
            </a:extLst>
          </p:cNvPr>
          <p:cNvGrpSpPr/>
          <p:nvPr/>
        </p:nvGrpSpPr>
        <p:grpSpPr>
          <a:xfrm>
            <a:off x="4197424" y="382092"/>
            <a:ext cx="4416257" cy="2241441"/>
            <a:chOff x="4197424" y="382092"/>
            <a:chExt cx="4416257" cy="2241441"/>
          </a:xfrm>
        </p:grpSpPr>
        <p:pic>
          <p:nvPicPr>
            <p:cNvPr id="15" name="Picture 2" descr="Window Royalty-free Clip Art - Open Windows Clipart, HD Png Download ,  Transparent Png Image - PNGitem">
              <a:extLst>
                <a:ext uri="{FF2B5EF4-FFF2-40B4-BE49-F238E27FC236}">
                  <a16:creationId xmlns:a16="http://schemas.microsoft.com/office/drawing/2014/main" id="{6261DB38-5937-5E57-4BD1-3182A3E0929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7424" y="475726"/>
              <a:ext cx="1242539" cy="110745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Window Royalty-free Clip Art - Open Windows Clipart, HD Png Download ,  Transparent Png Image - PNGitem">
              <a:extLst>
                <a:ext uri="{FF2B5EF4-FFF2-40B4-BE49-F238E27FC236}">
                  <a16:creationId xmlns:a16="http://schemas.microsoft.com/office/drawing/2014/main" id="{561108A7-0F12-CDF9-1FBF-283D271518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14459" y="382092"/>
              <a:ext cx="1580315" cy="125421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Window Royalty-free Clip Art - Open Windows Clipart, HD Png Download ,  Transparent Png Image - PNGitem">
              <a:extLst>
                <a:ext uri="{FF2B5EF4-FFF2-40B4-BE49-F238E27FC236}">
                  <a16:creationId xmlns:a16="http://schemas.microsoft.com/office/drawing/2014/main" id="{674C64E0-B93A-CA9A-4402-B076993B5B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71142" y="455473"/>
              <a:ext cx="1242539" cy="110745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Window Royalty-free Clip Art - Open Windows Clipart, HD Png Download ,  Transparent Png Image - PNGitem">
              <a:extLst>
                <a:ext uri="{FF2B5EF4-FFF2-40B4-BE49-F238E27FC236}">
                  <a16:creationId xmlns:a16="http://schemas.microsoft.com/office/drawing/2014/main" id="{68E76206-4F78-A862-AEDA-8D110E7443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0645" y="1516078"/>
              <a:ext cx="1242539" cy="110745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91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down)">
                                      <p:cBhvr>
                                        <p:cTn id="28" dur="5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13"/>
                                        </p:tgtEl>
                                        <p:attrNameLst>
                                          <p:attrName>ppt_x</p:attrName>
                                        </p:attrNameLst>
                                      </p:cBhvr>
                                      <p:tavLst>
                                        <p:tav tm="0">
                                          <p:val>
                                            <p:strVal val="ppt_x"/>
                                          </p:val>
                                        </p:tav>
                                        <p:tav tm="100000">
                                          <p:val>
                                            <p:strVal val="ppt_x"/>
                                          </p:val>
                                        </p:tav>
                                      </p:tavLst>
                                    </p:anim>
                                    <p:anim calcmode="lin" valueType="num">
                                      <p:cBhvr additive="base">
                                        <p:cTn id="33" dur="500"/>
                                        <p:tgtEl>
                                          <p:spTgt spid="13"/>
                                        </p:tgtEl>
                                        <p:attrNameLst>
                                          <p:attrName>ppt_y</p:attrName>
                                        </p:attrNameLst>
                                      </p:cBhvr>
                                      <p:tavLst>
                                        <p:tav tm="0">
                                          <p:val>
                                            <p:strVal val="ppt_y"/>
                                          </p:val>
                                        </p:tav>
                                        <p:tav tm="100000">
                                          <p:val>
                                            <p:strVal val="1+ppt_h/2"/>
                                          </p:val>
                                        </p:tav>
                                      </p:tavLst>
                                    </p:anim>
                                    <p:set>
                                      <p:cBhvr>
                                        <p:cTn id="34"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flowers.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7183706" y="3658455"/>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20" name="Group 19">
            <a:extLst>
              <a:ext uri="{FF2B5EF4-FFF2-40B4-BE49-F238E27FC236}">
                <a16:creationId xmlns:a16="http://schemas.microsoft.com/office/drawing/2014/main" id="{B077F5CD-11C5-A85B-DFD5-729010297A56}"/>
              </a:ext>
            </a:extLst>
          </p:cNvPr>
          <p:cNvGrpSpPr/>
          <p:nvPr/>
        </p:nvGrpSpPr>
        <p:grpSpPr>
          <a:xfrm>
            <a:off x="3820461" y="675891"/>
            <a:ext cx="4509231" cy="1362960"/>
            <a:chOff x="3820461" y="675891"/>
            <a:chExt cx="4509231" cy="1362960"/>
          </a:xfrm>
        </p:grpSpPr>
        <p:pic>
          <p:nvPicPr>
            <p:cNvPr id="12" name="Picture 4" descr="Pink Flower Clip Art Image​ | Gallery Yopriceville - High-Quality Images  and Transparent PNG Free Clipart | Flower clipart, Flower art, Flower  painting">
              <a:extLst>
                <a:ext uri="{FF2B5EF4-FFF2-40B4-BE49-F238E27FC236}">
                  <a16:creationId xmlns:a16="http://schemas.microsoft.com/office/drawing/2014/main" id="{BBCD11E6-AD7B-951B-0E81-E0C74424A0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0461" y="675891"/>
              <a:ext cx="1503077" cy="136296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Pink Flower Clip Art Image​ | Gallery Yopriceville - High-Quality Images  and Transparent PNG Free Clipart | Flower clipart, Flower art, Flower  painting">
              <a:extLst>
                <a:ext uri="{FF2B5EF4-FFF2-40B4-BE49-F238E27FC236}">
                  <a16:creationId xmlns:a16="http://schemas.microsoft.com/office/drawing/2014/main" id="{150024DC-4229-6547-E21F-5C9B452892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3538" y="675891"/>
              <a:ext cx="1503077" cy="136296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Pink Flower Clip Art Image​ | Gallery Yopriceville - High-Quality Images  and Transparent PNG Free Clipart | Flower clipart, Flower art, Flower  painting">
              <a:extLst>
                <a:ext uri="{FF2B5EF4-FFF2-40B4-BE49-F238E27FC236}">
                  <a16:creationId xmlns:a16="http://schemas.microsoft.com/office/drawing/2014/main" id="{8D368A1E-B101-05AC-3D30-E564B2E3D7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6615" y="675891"/>
              <a:ext cx="1503077" cy="13629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5" name="Group 14">
            <a:extLst>
              <a:ext uri="{FF2B5EF4-FFF2-40B4-BE49-F238E27FC236}">
                <a16:creationId xmlns:a16="http://schemas.microsoft.com/office/drawing/2014/main" id="{E3751570-DD5C-3210-3B03-7C5CAAC64C79}"/>
              </a:ext>
            </a:extLst>
          </p:cNvPr>
          <p:cNvGrpSpPr/>
          <p:nvPr/>
        </p:nvGrpSpPr>
        <p:grpSpPr>
          <a:xfrm>
            <a:off x="2028941" y="983164"/>
            <a:ext cx="2213107" cy="1362960"/>
            <a:chOff x="0" y="1857780"/>
            <a:chExt cx="2213107" cy="1362960"/>
          </a:xfrm>
        </p:grpSpPr>
        <p:sp>
          <p:nvSpPr>
            <p:cNvPr id="16" name="Arrow: Right 15">
              <a:extLst>
                <a:ext uri="{FF2B5EF4-FFF2-40B4-BE49-F238E27FC236}">
                  <a16:creationId xmlns:a16="http://schemas.microsoft.com/office/drawing/2014/main" id="{49687142-B755-A179-9817-0D389EC4178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7"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46FE0CDB-F20E-60E8-837A-F1D07B1ED7A2}"/>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7046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80">
                                          <p:stCondLst>
                                            <p:cond delay="0"/>
                                          </p:stCondLst>
                                        </p:cTn>
                                        <p:tgtEl>
                                          <p:spTgt spid="20"/>
                                        </p:tgtEl>
                                      </p:cBhvr>
                                    </p:animEffect>
                                    <p:anim calcmode="lin" valueType="num">
                                      <p:cBhvr>
                                        <p:cTn id="8"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3" dur="26">
                                          <p:stCondLst>
                                            <p:cond delay="650"/>
                                          </p:stCondLst>
                                        </p:cTn>
                                        <p:tgtEl>
                                          <p:spTgt spid="20"/>
                                        </p:tgtEl>
                                      </p:cBhvr>
                                      <p:to x="100000" y="60000"/>
                                    </p:animScale>
                                    <p:animScale>
                                      <p:cBhvr>
                                        <p:cTn id="14" dur="166" decel="50000">
                                          <p:stCondLst>
                                            <p:cond delay="676"/>
                                          </p:stCondLst>
                                        </p:cTn>
                                        <p:tgtEl>
                                          <p:spTgt spid="20"/>
                                        </p:tgtEl>
                                      </p:cBhvr>
                                      <p:to x="100000" y="100000"/>
                                    </p:animScale>
                                    <p:animScale>
                                      <p:cBhvr>
                                        <p:cTn id="15" dur="26">
                                          <p:stCondLst>
                                            <p:cond delay="1312"/>
                                          </p:stCondLst>
                                        </p:cTn>
                                        <p:tgtEl>
                                          <p:spTgt spid="20"/>
                                        </p:tgtEl>
                                      </p:cBhvr>
                                      <p:to x="100000" y="80000"/>
                                    </p:animScale>
                                    <p:animScale>
                                      <p:cBhvr>
                                        <p:cTn id="16" dur="166" decel="50000">
                                          <p:stCondLst>
                                            <p:cond delay="1338"/>
                                          </p:stCondLst>
                                        </p:cTn>
                                        <p:tgtEl>
                                          <p:spTgt spid="20"/>
                                        </p:tgtEl>
                                      </p:cBhvr>
                                      <p:to x="100000" y="100000"/>
                                    </p:animScale>
                                    <p:animScale>
                                      <p:cBhvr>
                                        <p:cTn id="17" dur="26">
                                          <p:stCondLst>
                                            <p:cond delay="1642"/>
                                          </p:stCondLst>
                                        </p:cTn>
                                        <p:tgtEl>
                                          <p:spTgt spid="20"/>
                                        </p:tgtEl>
                                      </p:cBhvr>
                                      <p:to x="100000" y="90000"/>
                                    </p:animScale>
                                    <p:animScale>
                                      <p:cBhvr>
                                        <p:cTn id="18" dur="166" decel="50000">
                                          <p:stCondLst>
                                            <p:cond delay="1668"/>
                                          </p:stCondLst>
                                        </p:cTn>
                                        <p:tgtEl>
                                          <p:spTgt spid="20"/>
                                        </p:tgtEl>
                                      </p:cBhvr>
                                      <p:to x="100000" y="100000"/>
                                    </p:animScale>
                                    <p:animScale>
                                      <p:cBhvr>
                                        <p:cTn id="19" dur="26">
                                          <p:stCondLst>
                                            <p:cond delay="1808"/>
                                          </p:stCondLst>
                                        </p:cTn>
                                        <p:tgtEl>
                                          <p:spTgt spid="20"/>
                                        </p:tgtEl>
                                      </p:cBhvr>
                                      <p:to x="100000" y="95000"/>
                                    </p:animScale>
                                    <p:animScale>
                                      <p:cBhvr>
                                        <p:cTn id="20" dur="166" decel="50000">
                                          <p:stCondLst>
                                            <p:cond delay="1834"/>
                                          </p:stCondLst>
                                        </p:cTn>
                                        <p:tgtEl>
                                          <p:spTgt spid="2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is a flower.</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3037904" y="3645428"/>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708235" y="2439032"/>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703793" y="957160"/>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pic>
        <p:nvPicPr>
          <p:cNvPr id="3" name="Picture 4" descr="Pink Flower Clip Art Image​ | Gallery Yopriceville - High-Quality Images  and Transparent PNG Free Clipart | Flower clipart, Flower art, Flower  painting">
            <a:extLst>
              <a:ext uri="{FF2B5EF4-FFF2-40B4-BE49-F238E27FC236}">
                <a16:creationId xmlns:a16="http://schemas.microsoft.com/office/drawing/2014/main" id="{AE334D68-5B85-1591-48B4-62563D1883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69439" y="426738"/>
            <a:ext cx="2247900"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945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fishes.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7183706" y="3658455"/>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15" name="Group 14">
            <a:extLst>
              <a:ext uri="{FF2B5EF4-FFF2-40B4-BE49-F238E27FC236}">
                <a16:creationId xmlns:a16="http://schemas.microsoft.com/office/drawing/2014/main" id="{E3751570-DD5C-3210-3B03-7C5CAAC64C79}"/>
              </a:ext>
            </a:extLst>
          </p:cNvPr>
          <p:cNvGrpSpPr/>
          <p:nvPr/>
        </p:nvGrpSpPr>
        <p:grpSpPr>
          <a:xfrm>
            <a:off x="2028941" y="874287"/>
            <a:ext cx="2213107" cy="1362960"/>
            <a:chOff x="0" y="1857780"/>
            <a:chExt cx="2213107" cy="1362960"/>
          </a:xfrm>
        </p:grpSpPr>
        <p:sp>
          <p:nvSpPr>
            <p:cNvPr id="16" name="Arrow: Right 15">
              <a:extLst>
                <a:ext uri="{FF2B5EF4-FFF2-40B4-BE49-F238E27FC236}">
                  <a16:creationId xmlns:a16="http://schemas.microsoft.com/office/drawing/2014/main" id="{49687142-B755-A179-9817-0D389EC4178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7"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46FE0CDB-F20E-60E8-837A-F1D07B1ED7A2}"/>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 name="Group 19">
            <a:extLst>
              <a:ext uri="{FF2B5EF4-FFF2-40B4-BE49-F238E27FC236}">
                <a16:creationId xmlns:a16="http://schemas.microsoft.com/office/drawing/2014/main" id="{8DCAB232-5ECF-C5DE-404D-D5F7E709E8B1}"/>
              </a:ext>
            </a:extLst>
          </p:cNvPr>
          <p:cNvGrpSpPr/>
          <p:nvPr/>
        </p:nvGrpSpPr>
        <p:grpSpPr>
          <a:xfrm>
            <a:off x="4901954" y="568261"/>
            <a:ext cx="3579705" cy="1592531"/>
            <a:chOff x="4901954" y="568261"/>
            <a:chExt cx="3579705" cy="1592531"/>
          </a:xfrm>
        </p:grpSpPr>
        <p:pic>
          <p:nvPicPr>
            <p:cNvPr id="8" name="Picture 2" descr="Cute fish cartoon. fish clipart vector illustration | Download on Freepik">
              <a:extLst>
                <a:ext uri="{FF2B5EF4-FFF2-40B4-BE49-F238E27FC236}">
                  <a16:creationId xmlns:a16="http://schemas.microsoft.com/office/drawing/2014/main" id="{1D0119AC-03F6-E307-39F8-297156D27A8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1954" y="568261"/>
              <a:ext cx="1193235" cy="82200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ute fish cartoon. fish clipart vector illustration | Download on Freepik">
              <a:extLst>
                <a:ext uri="{FF2B5EF4-FFF2-40B4-BE49-F238E27FC236}">
                  <a16:creationId xmlns:a16="http://schemas.microsoft.com/office/drawing/2014/main" id="{3709EC4F-4826-EAEB-C58A-EFFBD43BFF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1954" y="1329447"/>
              <a:ext cx="1193235" cy="82200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Cute fish cartoon. fish clipart vector illustration | Download on Freepik">
              <a:extLst>
                <a:ext uri="{FF2B5EF4-FFF2-40B4-BE49-F238E27FC236}">
                  <a16:creationId xmlns:a16="http://schemas.microsoft.com/office/drawing/2014/main" id="{BEFEEA56-FACF-3824-3E41-58C054216A7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7991" y="568261"/>
              <a:ext cx="1193235" cy="82200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ute fish cartoon. fish clipart vector illustration | Download on Freepik">
              <a:extLst>
                <a:ext uri="{FF2B5EF4-FFF2-40B4-BE49-F238E27FC236}">
                  <a16:creationId xmlns:a16="http://schemas.microsoft.com/office/drawing/2014/main" id="{0AD9A656-7FA3-DA0A-69CC-107484F2FA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5189" y="1338786"/>
              <a:ext cx="1193235" cy="82200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2" descr="Cute fish cartoon. fish clipart vector illustration | Download on Freepik">
              <a:extLst>
                <a:ext uri="{FF2B5EF4-FFF2-40B4-BE49-F238E27FC236}">
                  <a16:creationId xmlns:a16="http://schemas.microsoft.com/office/drawing/2014/main" id="{FF423E02-96E6-C2B1-D1AF-10A8099058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88424" y="1034490"/>
              <a:ext cx="1193235" cy="82200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1589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80">
                                          <p:stCondLst>
                                            <p:cond delay="0"/>
                                          </p:stCondLst>
                                        </p:cTn>
                                        <p:tgtEl>
                                          <p:spTgt spid="20"/>
                                        </p:tgtEl>
                                      </p:cBhvr>
                                    </p:animEffect>
                                    <p:anim calcmode="lin" valueType="num">
                                      <p:cBhvr>
                                        <p:cTn id="8"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3" dur="26">
                                          <p:stCondLst>
                                            <p:cond delay="650"/>
                                          </p:stCondLst>
                                        </p:cTn>
                                        <p:tgtEl>
                                          <p:spTgt spid="20"/>
                                        </p:tgtEl>
                                      </p:cBhvr>
                                      <p:to x="100000" y="60000"/>
                                    </p:animScale>
                                    <p:animScale>
                                      <p:cBhvr>
                                        <p:cTn id="14" dur="166" decel="50000">
                                          <p:stCondLst>
                                            <p:cond delay="676"/>
                                          </p:stCondLst>
                                        </p:cTn>
                                        <p:tgtEl>
                                          <p:spTgt spid="20"/>
                                        </p:tgtEl>
                                      </p:cBhvr>
                                      <p:to x="100000" y="100000"/>
                                    </p:animScale>
                                    <p:animScale>
                                      <p:cBhvr>
                                        <p:cTn id="15" dur="26">
                                          <p:stCondLst>
                                            <p:cond delay="1312"/>
                                          </p:stCondLst>
                                        </p:cTn>
                                        <p:tgtEl>
                                          <p:spTgt spid="20"/>
                                        </p:tgtEl>
                                      </p:cBhvr>
                                      <p:to x="100000" y="80000"/>
                                    </p:animScale>
                                    <p:animScale>
                                      <p:cBhvr>
                                        <p:cTn id="16" dur="166" decel="50000">
                                          <p:stCondLst>
                                            <p:cond delay="1338"/>
                                          </p:stCondLst>
                                        </p:cTn>
                                        <p:tgtEl>
                                          <p:spTgt spid="20"/>
                                        </p:tgtEl>
                                      </p:cBhvr>
                                      <p:to x="100000" y="100000"/>
                                    </p:animScale>
                                    <p:animScale>
                                      <p:cBhvr>
                                        <p:cTn id="17" dur="26">
                                          <p:stCondLst>
                                            <p:cond delay="1642"/>
                                          </p:stCondLst>
                                        </p:cTn>
                                        <p:tgtEl>
                                          <p:spTgt spid="20"/>
                                        </p:tgtEl>
                                      </p:cBhvr>
                                      <p:to x="100000" y="90000"/>
                                    </p:animScale>
                                    <p:animScale>
                                      <p:cBhvr>
                                        <p:cTn id="18" dur="166" decel="50000">
                                          <p:stCondLst>
                                            <p:cond delay="1668"/>
                                          </p:stCondLst>
                                        </p:cTn>
                                        <p:tgtEl>
                                          <p:spTgt spid="20"/>
                                        </p:tgtEl>
                                      </p:cBhvr>
                                      <p:to x="100000" y="100000"/>
                                    </p:animScale>
                                    <p:animScale>
                                      <p:cBhvr>
                                        <p:cTn id="19" dur="26">
                                          <p:stCondLst>
                                            <p:cond delay="1808"/>
                                          </p:stCondLst>
                                        </p:cTn>
                                        <p:tgtEl>
                                          <p:spTgt spid="20"/>
                                        </p:tgtEl>
                                      </p:cBhvr>
                                      <p:to x="100000" y="95000"/>
                                    </p:animScale>
                                    <p:animScale>
                                      <p:cBhvr>
                                        <p:cTn id="20" dur="166" decel="50000">
                                          <p:stCondLst>
                                            <p:cond delay="1834"/>
                                          </p:stCondLst>
                                        </p:cTn>
                                        <p:tgtEl>
                                          <p:spTgt spid="2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is a fish.</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3037904" y="3645428"/>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708235" y="2439032"/>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703793" y="957160"/>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pic>
        <p:nvPicPr>
          <p:cNvPr id="3" name="Picture 2" descr="Cute fish cartoon. fish clipart vector illustration | Download on Freepik">
            <a:extLst>
              <a:ext uri="{FF2B5EF4-FFF2-40B4-BE49-F238E27FC236}">
                <a16:creationId xmlns:a16="http://schemas.microsoft.com/office/drawing/2014/main" id="{4439CF68-6CF4-9BB0-FD1E-1C4AF7FD57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1973" y="573206"/>
            <a:ext cx="2581280" cy="1778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16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2" name="Google Shape;572;p34"/>
          <p:cNvSpPr txBox="1">
            <a:spLocks noGrp="1"/>
          </p:cNvSpPr>
          <p:nvPr>
            <p:ph type="ctrTitle"/>
          </p:nvPr>
        </p:nvSpPr>
        <p:spPr>
          <a:xfrm>
            <a:off x="378958" y="1444554"/>
            <a:ext cx="7704000" cy="1762200"/>
          </a:xfrm>
          <a:prstGeom prst="rect">
            <a:avLst/>
          </a:prstGeom>
        </p:spPr>
        <p:txBody>
          <a:bodyPr spcFirstLastPara="1" wrap="square" lIns="91425" tIns="0" rIns="91425" bIns="0" anchor="b" anchorCtr="0">
            <a:noAutofit/>
          </a:bodyPr>
          <a:lstStyle/>
          <a:p>
            <a:pPr marL="0" lvl="0" indent="0" algn="ctr" rtl="0">
              <a:spcBef>
                <a:spcPts val="0"/>
              </a:spcBef>
              <a:spcAft>
                <a:spcPts val="0"/>
              </a:spcAft>
              <a:buNone/>
            </a:pPr>
            <a:r>
              <a:rPr lang="en" dirty="0"/>
              <a:t>Lesson </a:t>
            </a:r>
            <a:br>
              <a:rPr lang="en" dirty="0"/>
            </a:br>
            <a:r>
              <a:rPr lang="en-US" dirty="0">
                <a:solidFill>
                  <a:schemeClr val="accent2"/>
                </a:solidFill>
              </a:rPr>
              <a:t>this, that,</a:t>
            </a:r>
            <a:br>
              <a:rPr lang="en-US" dirty="0">
                <a:solidFill>
                  <a:schemeClr val="accent2"/>
                </a:solidFill>
              </a:rPr>
            </a:br>
            <a:r>
              <a:rPr lang="en-US" dirty="0">
                <a:solidFill>
                  <a:schemeClr val="accent2"/>
                </a:solidFill>
              </a:rPr>
              <a:t>these, those</a:t>
            </a:r>
            <a:endParaRPr dirty="0">
              <a:solidFill>
                <a:schemeClr val="accent2"/>
              </a:solidFill>
            </a:endParaRPr>
          </a:p>
        </p:txBody>
      </p:sp>
      <p:sp>
        <p:nvSpPr>
          <p:cNvPr id="573" name="Google Shape;573;p34"/>
          <p:cNvSpPr txBox="1">
            <a:spLocks noGrp="1"/>
          </p:cNvSpPr>
          <p:nvPr>
            <p:ph type="subTitle" idx="1"/>
          </p:nvPr>
        </p:nvSpPr>
        <p:spPr>
          <a:xfrm>
            <a:off x="2728500" y="3384350"/>
            <a:ext cx="3687000" cy="246900"/>
          </a:xfrm>
          <a:prstGeom prst="rect">
            <a:avLst/>
          </a:prstGeom>
        </p:spPr>
        <p:txBody>
          <a:bodyPr spcFirstLastPara="1" wrap="square" lIns="91425" tIns="0" rIns="91425" bIns="0" anchor="t" anchorCtr="0">
            <a:noAutofit/>
          </a:bodyPr>
          <a:lstStyle/>
          <a:p>
            <a:pPr marL="0" lvl="0" indent="0" algn="ctr" rtl="0">
              <a:spcBef>
                <a:spcPts val="0"/>
              </a:spcBef>
              <a:spcAft>
                <a:spcPts val="0"/>
              </a:spcAft>
              <a:buNone/>
            </a:pPr>
            <a:r>
              <a:rPr lang="en" dirty="0"/>
              <a:t>Here is where your presentation begins</a:t>
            </a:r>
            <a:endParaRPr dirty="0"/>
          </a:p>
        </p:txBody>
      </p:sp>
      <p:grpSp>
        <p:nvGrpSpPr>
          <p:cNvPr id="574" name="Google Shape;574;p34"/>
          <p:cNvGrpSpPr/>
          <p:nvPr/>
        </p:nvGrpSpPr>
        <p:grpSpPr>
          <a:xfrm>
            <a:off x="4842939" y="4182661"/>
            <a:ext cx="355461" cy="607971"/>
            <a:chOff x="-8272361" y="3329436"/>
            <a:chExt cx="355461" cy="607971"/>
          </a:xfrm>
        </p:grpSpPr>
        <p:sp>
          <p:nvSpPr>
            <p:cNvPr id="575" name="Google Shape;575;p34"/>
            <p:cNvSpPr/>
            <p:nvPr/>
          </p:nvSpPr>
          <p:spPr>
            <a:xfrm>
              <a:off x="-8272361" y="3447815"/>
              <a:ext cx="328505" cy="420577"/>
            </a:xfrm>
            <a:custGeom>
              <a:avLst/>
              <a:gdLst/>
              <a:ahLst/>
              <a:cxnLst/>
              <a:rect l="l" t="t" r="r" b="b"/>
              <a:pathLst>
                <a:path w="2023" h="2590" extrusionOk="0">
                  <a:moveTo>
                    <a:pt x="1172" y="0"/>
                  </a:moveTo>
                  <a:lnTo>
                    <a:pt x="1" y="533"/>
                  </a:lnTo>
                  <a:lnTo>
                    <a:pt x="25" y="591"/>
                  </a:lnTo>
                  <a:lnTo>
                    <a:pt x="899" y="2590"/>
                  </a:lnTo>
                  <a:lnTo>
                    <a:pt x="2023" y="2081"/>
                  </a:lnTo>
                  <a:lnTo>
                    <a:pt x="117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4"/>
            <p:cNvSpPr/>
            <p:nvPr/>
          </p:nvSpPr>
          <p:spPr>
            <a:xfrm>
              <a:off x="-8126377" y="3785577"/>
              <a:ext cx="209477" cy="151830"/>
            </a:xfrm>
            <a:custGeom>
              <a:avLst/>
              <a:gdLst/>
              <a:ahLst/>
              <a:cxnLst/>
              <a:rect l="l" t="t" r="r" b="b"/>
              <a:pathLst>
                <a:path w="1290" h="935" extrusionOk="0">
                  <a:moveTo>
                    <a:pt x="1124" y="1"/>
                  </a:moveTo>
                  <a:lnTo>
                    <a:pt x="0" y="510"/>
                  </a:lnTo>
                  <a:lnTo>
                    <a:pt x="131" y="805"/>
                  </a:lnTo>
                  <a:cubicBezTo>
                    <a:pt x="165" y="883"/>
                    <a:pt x="243" y="935"/>
                    <a:pt x="325" y="935"/>
                  </a:cubicBezTo>
                  <a:cubicBezTo>
                    <a:pt x="355" y="935"/>
                    <a:pt x="386" y="928"/>
                    <a:pt x="415" y="912"/>
                  </a:cubicBezTo>
                  <a:lnTo>
                    <a:pt x="1135" y="604"/>
                  </a:lnTo>
                  <a:cubicBezTo>
                    <a:pt x="1242" y="557"/>
                    <a:pt x="1289" y="427"/>
                    <a:pt x="1254" y="321"/>
                  </a:cubicBezTo>
                  <a:lnTo>
                    <a:pt x="112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4"/>
            <p:cNvSpPr/>
            <p:nvPr/>
          </p:nvSpPr>
          <p:spPr>
            <a:xfrm>
              <a:off x="-8143589" y="3771449"/>
              <a:ext cx="213212" cy="113020"/>
            </a:xfrm>
            <a:custGeom>
              <a:avLst/>
              <a:gdLst/>
              <a:ahLst/>
              <a:cxnLst/>
              <a:rect l="l" t="t" r="r" b="b"/>
              <a:pathLst>
                <a:path w="1313" h="696" extrusionOk="0">
                  <a:moveTo>
                    <a:pt x="1189" y="1"/>
                  </a:moveTo>
                  <a:cubicBezTo>
                    <a:pt x="1168" y="1"/>
                    <a:pt x="1146" y="6"/>
                    <a:pt x="1123" y="17"/>
                  </a:cubicBezTo>
                  <a:lnTo>
                    <a:pt x="95" y="479"/>
                  </a:lnTo>
                  <a:cubicBezTo>
                    <a:pt x="24" y="502"/>
                    <a:pt x="1" y="573"/>
                    <a:pt x="24" y="632"/>
                  </a:cubicBezTo>
                  <a:cubicBezTo>
                    <a:pt x="40" y="672"/>
                    <a:pt x="78" y="696"/>
                    <a:pt x="123" y="696"/>
                  </a:cubicBezTo>
                  <a:cubicBezTo>
                    <a:pt x="144" y="696"/>
                    <a:pt x="167" y="691"/>
                    <a:pt x="190" y="679"/>
                  </a:cubicBezTo>
                  <a:lnTo>
                    <a:pt x="1218" y="218"/>
                  </a:lnTo>
                  <a:cubicBezTo>
                    <a:pt x="1289" y="183"/>
                    <a:pt x="1312" y="124"/>
                    <a:pt x="1289" y="64"/>
                  </a:cubicBezTo>
                  <a:cubicBezTo>
                    <a:pt x="1273" y="24"/>
                    <a:pt x="1234" y="1"/>
                    <a:pt x="11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4"/>
            <p:cNvSpPr/>
            <p:nvPr/>
          </p:nvSpPr>
          <p:spPr>
            <a:xfrm>
              <a:off x="-8272361" y="3329436"/>
              <a:ext cx="190315" cy="241304"/>
            </a:xfrm>
            <a:custGeom>
              <a:avLst/>
              <a:gdLst/>
              <a:ahLst/>
              <a:cxnLst/>
              <a:rect l="l" t="t" r="r" b="b"/>
              <a:pathLst>
                <a:path w="1172" h="1486" extrusionOk="0">
                  <a:moveTo>
                    <a:pt x="257" y="1"/>
                  </a:moveTo>
                  <a:cubicBezTo>
                    <a:pt x="172" y="1"/>
                    <a:pt x="92" y="65"/>
                    <a:pt x="84" y="162"/>
                  </a:cubicBezTo>
                  <a:lnTo>
                    <a:pt x="1" y="1262"/>
                  </a:lnTo>
                  <a:lnTo>
                    <a:pt x="463" y="1486"/>
                  </a:lnTo>
                  <a:lnTo>
                    <a:pt x="723" y="1084"/>
                  </a:lnTo>
                  <a:lnTo>
                    <a:pt x="1030" y="1226"/>
                  </a:lnTo>
                  <a:lnTo>
                    <a:pt x="1172" y="729"/>
                  </a:lnTo>
                  <a:lnTo>
                    <a:pt x="368" y="44"/>
                  </a:lnTo>
                  <a:cubicBezTo>
                    <a:pt x="334" y="14"/>
                    <a:pt x="295" y="1"/>
                    <a:pt x="25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4"/>
            <p:cNvSpPr/>
            <p:nvPr/>
          </p:nvSpPr>
          <p:spPr>
            <a:xfrm>
              <a:off x="-8264566" y="3329436"/>
              <a:ext cx="105713" cy="97431"/>
            </a:xfrm>
            <a:custGeom>
              <a:avLst/>
              <a:gdLst/>
              <a:ahLst/>
              <a:cxnLst/>
              <a:rect l="l" t="t" r="r" b="b"/>
              <a:pathLst>
                <a:path w="651" h="600" extrusionOk="0">
                  <a:moveTo>
                    <a:pt x="209" y="1"/>
                  </a:moveTo>
                  <a:cubicBezTo>
                    <a:pt x="124" y="1"/>
                    <a:pt x="44" y="65"/>
                    <a:pt x="36" y="162"/>
                  </a:cubicBezTo>
                  <a:lnTo>
                    <a:pt x="0" y="600"/>
                  </a:lnTo>
                  <a:lnTo>
                    <a:pt x="651" y="316"/>
                  </a:lnTo>
                  <a:lnTo>
                    <a:pt x="320" y="44"/>
                  </a:lnTo>
                  <a:cubicBezTo>
                    <a:pt x="286" y="14"/>
                    <a:pt x="247" y="1"/>
                    <a:pt x="2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0" name="Google Shape;580;p34"/>
          <p:cNvGrpSpPr/>
          <p:nvPr/>
        </p:nvGrpSpPr>
        <p:grpSpPr>
          <a:xfrm>
            <a:off x="8152821" y="2428253"/>
            <a:ext cx="542366" cy="546914"/>
            <a:chOff x="-3262779" y="1213715"/>
            <a:chExt cx="542366" cy="546914"/>
          </a:xfrm>
        </p:grpSpPr>
        <p:sp>
          <p:nvSpPr>
            <p:cNvPr id="581" name="Google Shape;581;p34"/>
            <p:cNvSpPr/>
            <p:nvPr/>
          </p:nvSpPr>
          <p:spPr>
            <a:xfrm>
              <a:off x="-3198474" y="1274772"/>
              <a:ext cx="422526" cy="436004"/>
            </a:xfrm>
            <a:custGeom>
              <a:avLst/>
              <a:gdLst/>
              <a:ahLst/>
              <a:cxnLst/>
              <a:rect l="l" t="t" r="r" b="b"/>
              <a:pathLst>
                <a:path w="2602" h="2685" extrusionOk="0">
                  <a:moveTo>
                    <a:pt x="957" y="0"/>
                  </a:moveTo>
                  <a:lnTo>
                    <a:pt x="0" y="993"/>
                  </a:lnTo>
                  <a:lnTo>
                    <a:pt x="35" y="1040"/>
                  </a:lnTo>
                  <a:lnTo>
                    <a:pt x="1690" y="2684"/>
                  </a:lnTo>
                  <a:lnTo>
                    <a:pt x="2601" y="1738"/>
                  </a:lnTo>
                  <a:lnTo>
                    <a:pt x="95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4"/>
            <p:cNvSpPr/>
            <p:nvPr/>
          </p:nvSpPr>
          <p:spPr>
            <a:xfrm>
              <a:off x="-2924044" y="1556998"/>
              <a:ext cx="203631" cy="203631"/>
            </a:xfrm>
            <a:custGeom>
              <a:avLst/>
              <a:gdLst/>
              <a:ahLst/>
              <a:cxnLst/>
              <a:rect l="l" t="t" r="r" b="b"/>
              <a:pathLst>
                <a:path w="1254" h="1254" extrusionOk="0">
                  <a:moveTo>
                    <a:pt x="911" y="0"/>
                  </a:moveTo>
                  <a:lnTo>
                    <a:pt x="0" y="934"/>
                  </a:lnTo>
                  <a:lnTo>
                    <a:pt x="249" y="1183"/>
                  </a:lnTo>
                  <a:cubicBezTo>
                    <a:pt x="290" y="1230"/>
                    <a:pt x="349" y="1253"/>
                    <a:pt x="408" y="1253"/>
                  </a:cubicBezTo>
                  <a:cubicBezTo>
                    <a:pt x="468" y="1253"/>
                    <a:pt x="527" y="1230"/>
                    <a:pt x="568" y="1183"/>
                  </a:cubicBezTo>
                  <a:lnTo>
                    <a:pt x="1159" y="591"/>
                  </a:lnTo>
                  <a:cubicBezTo>
                    <a:pt x="1254" y="497"/>
                    <a:pt x="1254" y="355"/>
                    <a:pt x="1171" y="272"/>
                  </a:cubicBezTo>
                  <a:lnTo>
                    <a:pt x="9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4"/>
            <p:cNvSpPr/>
            <p:nvPr/>
          </p:nvSpPr>
          <p:spPr>
            <a:xfrm>
              <a:off x="-2943205" y="1544332"/>
              <a:ext cx="184469" cy="181384"/>
            </a:xfrm>
            <a:custGeom>
              <a:avLst/>
              <a:gdLst/>
              <a:ahLst/>
              <a:cxnLst/>
              <a:rect l="l" t="t" r="r" b="b"/>
              <a:pathLst>
                <a:path w="1136" h="1117" extrusionOk="0">
                  <a:moveTo>
                    <a:pt x="1005" y="1"/>
                  </a:moveTo>
                  <a:cubicBezTo>
                    <a:pt x="969" y="1"/>
                    <a:pt x="932" y="16"/>
                    <a:pt x="899" y="42"/>
                  </a:cubicBezTo>
                  <a:lnTo>
                    <a:pt x="60" y="906"/>
                  </a:lnTo>
                  <a:cubicBezTo>
                    <a:pt x="0" y="964"/>
                    <a:pt x="0" y="1048"/>
                    <a:pt x="47" y="1083"/>
                  </a:cubicBezTo>
                  <a:cubicBezTo>
                    <a:pt x="70" y="1105"/>
                    <a:pt x="100" y="1117"/>
                    <a:pt x="131" y="1117"/>
                  </a:cubicBezTo>
                  <a:cubicBezTo>
                    <a:pt x="165" y="1117"/>
                    <a:pt x="200" y="1102"/>
                    <a:pt x="225" y="1071"/>
                  </a:cubicBezTo>
                  <a:lnTo>
                    <a:pt x="1076" y="208"/>
                  </a:lnTo>
                  <a:cubicBezTo>
                    <a:pt x="1124" y="161"/>
                    <a:pt x="1135" y="78"/>
                    <a:pt x="1088" y="31"/>
                  </a:cubicBezTo>
                  <a:cubicBezTo>
                    <a:pt x="1062" y="10"/>
                    <a:pt x="1034" y="1"/>
                    <a:pt x="10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4"/>
            <p:cNvSpPr/>
            <p:nvPr/>
          </p:nvSpPr>
          <p:spPr>
            <a:xfrm>
              <a:off x="-3262617" y="1213715"/>
              <a:ext cx="227339" cy="228151"/>
            </a:xfrm>
            <a:custGeom>
              <a:avLst/>
              <a:gdLst/>
              <a:ahLst/>
              <a:cxnLst/>
              <a:rect l="l" t="t" r="r" b="b"/>
              <a:pathLst>
                <a:path w="1400" h="1405" extrusionOk="0">
                  <a:moveTo>
                    <a:pt x="217" y="0"/>
                  </a:moveTo>
                  <a:cubicBezTo>
                    <a:pt x="99" y="0"/>
                    <a:pt x="0" y="114"/>
                    <a:pt x="41" y="246"/>
                  </a:cubicBezTo>
                  <a:lnTo>
                    <a:pt x="395" y="1369"/>
                  </a:lnTo>
                  <a:lnTo>
                    <a:pt x="939" y="1405"/>
                  </a:lnTo>
                  <a:lnTo>
                    <a:pt x="1034" y="920"/>
                  </a:lnTo>
                  <a:lnTo>
                    <a:pt x="1400" y="932"/>
                  </a:lnTo>
                  <a:lnTo>
                    <a:pt x="1352" y="376"/>
                  </a:lnTo>
                  <a:lnTo>
                    <a:pt x="277" y="10"/>
                  </a:lnTo>
                  <a:cubicBezTo>
                    <a:pt x="257" y="3"/>
                    <a:pt x="237" y="0"/>
                    <a:pt x="21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4"/>
            <p:cNvSpPr/>
            <p:nvPr/>
          </p:nvSpPr>
          <p:spPr>
            <a:xfrm>
              <a:off x="-3262779" y="1213715"/>
              <a:ext cx="116268" cy="113020"/>
            </a:xfrm>
            <a:custGeom>
              <a:avLst/>
              <a:gdLst/>
              <a:ahLst/>
              <a:cxnLst/>
              <a:rect l="l" t="t" r="r" b="b"/>
              <a:pathLst>
                <a:path w="716" h="696" extrusionOk="0">
                  <a:moveTo>
                    <a:pt x="222" y="1"/>
                  </a:moveTo>
                  <a:cubicBezTo>
                    <a:pt x="102" y="1"/>
                    <a:pt x="1" y="124"/>
                    <a:pt x="42" y="246"/>
                  </a:cubicBezTo>
                  <a:lnTo>
                    <a:pt x="184" y="696"/>
                  </a:lnTo>
                  <a:lnTo>
                    <a:pt x="715" y="163"/>
                  </a:lnTo>
                  <a:lnTo>
                    <a:pt x="278" y="10"/>
                  </a:lnTo>
                  <a:cubicBezTo>
                    <a:pt x="259" y="4"/>
                    <a:pt x="240" y="1"/>
                    <a:pt x="2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6" name="Google Shape;586;p34"/>
          <p:cNvGrpSpPr/>
          <p:nvPr/>
        </p:nvGrpSpPr>
        <p:grpSpPr>
          <a:xfrm>
            <a:off x="1573888" y="4237534"/>
            <a:ext cx="651651" cy="553084"/>
            <a:chOff x="-6874712" y="442709"/>
            <a:chExt cx="651651" cy="553084"/>
          </a:xfrm>
        </p:grpSpPr>
        <p:sp>
          <p:nvSpPr>
            <p:cNvPr id="587" name="Google Shape;587;p34"/>
            <p:cNvSpPr/>
            <p:nvPr/>
          </p:nvSpPr>
          <p:spPr>
            <a:xfrm>
              <a:off x="-6805698" y="489638"/>
              <a:ext cx="489753" cy="456951"/>
            </a:xfrm>
            <a:custGeom>
              <a:avLst/>
              <a:gdLst/>
              <a:ahLst/>
              <a:cxnLst/>
              <a:rect l="l" t="t" r="r" b="b"/>
              <a:pathLst>
                <a:path w="3016" h="2814" extrusionOk="0">
                  <a:moveTo>
                    <a:pt x="2011" y="0"/>
                  </a:moveTo>
                  <a:lnTo>
                    <a:pt x="1963" y="35"/>
                  </a:lnTo>
                  <a:lnTo>
                    <a:pt x="1" y="1703"/>
                  </a:lnTo>
                  <a:lnTo>
                    <a:pt x="947" y="2814"/>
                  </a:lnTo>
                  <a:lnTo>
                    <a:pt x="3016" y="1147"/>
                  </a:lnTo>
                  <a:lnTo>
                    <a:pt x="201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4"/>
            <p:cNvSpPr/>
            <p:nvPr/>
          </p:nvSpPr>
          <p:spPr>
            <a:xfrm>
              <a:off x="-6874712" y="766018"/>
              <a:ext cx="222792" cy="229775"/>
            </a:xfrm>
            <a:custGeom>
              <a:avLst/>
              <a:gdLst/>
              <a:ahLst/>
              <a:cxnLst/>
              <a:rect l="l" t="t" r="r" b="b"/>
              <a:pathLst>
                <a:path w="1372" h="1415" extrusionOk="0">
                  <a:moveTo>
                    <a:pt x="426" y="1"/>
                  </a:moveTo>
                  <a:lnTo>
                    <a:pt x="131" y="261"/>
                  </a:lnTo>
                  <a:cubicBezTo>
                    <a:pt x="24" y="343"/>
                    <a:pt x="0" y="509"/>
                    <a:pt x="95" y="615"/>
                  </a:cubicBezTo>
                  <a:lnTo>
                    <a:pt x="698" y="1325"/>
                  </a:lnTo>
                  <a:cubicBezTo>
                    <a:pt x="751" y="1384"/>
                    <a:pt x="823" y="1414"/>
                    <a:pt x="895" y="1414"/>
                  </a:cubicBezTo>
                  <a:cubicBezTo>
                    <a:pt x="950" y="1414"/>
                    <a:pt x="1006" y="1396"/>
                    <a:pt x="1053" y="1360"/>
                  </a:cubicBezTo>
                  <a:lnTo>
                    <a:pt x="1372" y="1112"/>
                  </a:lnTo>
                  <a:lnTo>
                    <a:pt x="4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4"/>
            <p:cNvSpPr/>
            <p:nvPr/>
          </p:nvSpPr>
          <p:spPr>
            <a:xfrm>
              <a:off x="-6826646" y="749780"/>
              <a:ext cx="192101" cy="211101"/>
            </a:xfrm>
            <a:custGeom>
              <a:avLst/>
              <a:gdLst/>
              <a:ahLst/>
              <a:cxnLst/>
              <a:rect l="l" t="t" r="r" b="b"/>
              <a:pathLst>
                <a:path w="1183" h="1300" extrusionOk="0">
                  <a:moveTo>
                    <a:pt x="136" y="0"/>
                  </a:moveTo>
                  <a:cubicBezTo>
                    <a:pt x="107" y="0"/>
                    <a:pt x="79" y="10"/>
                    <a:pt x="59" y="30"/>
                  </a:cubicBezTo>
                  <a:cubicBezTo>
                    <a:pt x="0" y="77"/>
                    <a:pt x="0" y="172"/>
                    <a:pt x="48" y="230"/>
                  </a:cubicBezTo>
                  <a:lnTo>
                    <a:pt x="934" y="1247"/>
                  </a:lnTo>
                  <a:cubicBezTo>
                    <a:pt x="961" y="1282"/>
                    <a:pt x="1005" y="1300"/>
                    <a:pt x="1045" y="1300"/>
                  </a:cubicBezTo>
                  <a:cubicBezTo>
                    <a:pt x="1075" y="1300"/>
                    <a:pt x="1103" y="1290"/>
                    <a:pt x="1123" y="1271"/>
                  </a:cubicBezTo>
                  <a:cubicBezTo>
                    <a:pt x="1182" y="1212"/>
                    <a:pt x="1182" y="1129"/>
                    <a:pt x="1123" y="1070"/>
                  </a:cubicBezTo>
                  <a:lnTo>
                    <a:pt x="248" y="53"/>
                  </a:lnTo>
                  <a:cubicBezTo>
                    <a:pt x="221" y="19"/>
                    <a:pt x="177" y="0"/>
                    <a:pt x="1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4"/>
            <p:cNvSpPr/>
            <p:nvPr/>
          </p:nvSpPr>
          <p:spPr>
            <a:xfrm>
              <a:off x="-6492620" y="442709"/>
              <a:ext cx="269559" cy="233185"/>
            </a:xfrm>
            <a:custGeom>
              <a:avLst/>
              <a:gdLst/>
              <a:ahLst/>
              <a:cxnLst/>
              <a:rect l="l" t="t" r="r" b="b"/>
              <a:pathLst>
                <a:path w="1660" h="1436" extrusionOk="0">
                  <a:moveTo>
                    <a:pt x="1405" y="1"/>
                  </a:moveTo>
                  <a:cubicBezTo>
                    <a:pt x="1390" y="1"/>
                    <a:pt x="1375" y="2"/>
                    <a:pt x="1359" y="6"/>
                  </a:cubicBezTo>
                  <a:lnTo>
                    <a:pt x="83" y="289"/>
                  </a:lnTo>
                  <a:lnTo>
                    <a:pt x="0" y="892"/>
                  </a:lnTo>
                  <a:lnTo>
                    <a:pt x="532" y="1046"/>
                  </a:lnTo>
                  <a:lnTo>
                    <a:pt x="484" y="1436"/>
                  </a:lnTo>
                  <a:lnTo>
                    <a:pt x="1088" y="1436"/>
                  </a:lnTo>
                  <a:lnTo>
                    <a:pt x="1596" y="289"/>
                  </a:lnTo>
                  <a:cubicBezTo>
                    <a:pt x="1660" y="150"/>
                    <a:pt x="1550" y="1"/>
                    <a:pt x="1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4"/>
            <p:cNvSpPr/>
            <p:nvPr/>
          </p:nvSpPr>
          <p:spPr>
            <a:xfrm>
              <a:off x="-6354430" y="442709"/>
              <a:ext cx="131369" cy="123900"/>
            </a:xfrm>
            <a:custGeom>
              <a:avLst/>
              <a:gdLst/>
              <a:ahLst/>
              <a:cxnLst/>
              <a:rect l="l" t="t" r="r" b="b"/>
              <a:pathLst>
                <a:path w="809" h="763" extrusionOk="0">
                  <a:moveTo>
                    <a:pt x="554" y="1"/>
                  </a:moveTo>
                  <a:cubicBezTo>
                    <a:pt x="539" y="1"/>
                    <a:pt x="524" y="2"/>
                    <a:pt x="508" y="6"/>
                  </a:cubicBezTo>
                  <a:lnTo>
                    <a:pt x="0" y="124"/>
                  </a:lnTo>
                  <a:lnTo>
                    <a:pt x="544" y="762"/>
                  </a:lnTo>
                  <a:lnTo>
                    <a:pt x="745" y="289"/>
                  </a:lnTo>
                  <a:cubicBezTo>
                    <a:pt x="809" y="150"/>
                    <a:pt x="699" y="1"/>
                    <a:pt x="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34"/>
          <p:cNvGrpSpPr/>
          <p:nvPr/>
        </p:nvGrpSpPr>
        <p:grpSpPr>
          <a:xfrm>
            <a:off x="6515092" y="337264"/>
            <a:ext cx="664317" cy="570460"/>
            <a:chOff x="-2674458" y="-522186"/>
            <a:chExt cx="664317" cy="570460"/>
          </a:xfrm>
        </p:grpSpPr>
        <p:sp>
          <p:nvSpPr>
            <p:cNvPr id="593" name="Google Shape;593;p34"/>
            <p:cNvSpPr/>
            <p:nvPr/>
          </p:nvSpPr>
          <p:spPr>
            <a:xfrm>
              <a:off x="-2603333" y="-522186"/>
              <a:ext cx="593192" cy="535871"/>
            </a:xfrm>
            <a:custGeom>
              <a:avLst/>
              <a:gdLst/>
              <a:ahLst/>
              <a:cxnLst/>
              <a:rect l="l" t="t" r="r" b="b"/>
              <a:pathLst>
                <a:path w="3653" h="3300" extrusionOk="0">
                  <a:moveTo>
                    <a:pt x="2932" y="1"/>
                  </a:moveTo>
                  <a:lnTo>
                    <a:pt x="0" y="2401"/>
                  </a:lnTo>
                  <a:lnTo>
                    <a:pt x="650" y="3300"/>
                  </a:lnTo>
                  <a:lnTo>
                    <a:pt x="3653" y="841"/>
                  </a:lnTo>
                  <a:lnTo>
                    <a:pt x="293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4"/>
            <p:cNvSpPr/>
            <p:nvPr/>
          </p:nvSpPr>
          <p:spPr>
            <a:xfrm>
              <a:off x="-2674458" y="-126615"/>
              <a:ext cx="188204" cy="174889"/>
            </a:xfrm>
            <a:custGeom>
              <a:avLst/>
              <a:gdLst/>
              <a:ahLst/>
              <a:cxnLst/>
              <a:rect l="l" t="t" r="r" b="b"/>
              <a:pathLst>
                <a:path w="1159" h="1077" extrusionOk="0">
                  <a:moveTo>
                    <a:pt x="662" y="0"/>
                  </a:moveTo>
                  <a:lnTo>
                    <a:pt x="0" y="1017"/>
                  </a:lnTo>
                  <a:lnTo>
                    <a:pt x="36" y="1076"/>
                  </a:lnTo>
                  <a:lnTo>
                    <a:pt x="1159" y="662"/>
                  </a:lnTo>
                  <a:lnTo>
                    <a:pt x="66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5" name="Google Shape;595;p34"/>
          <p:cNvGrpSpPr/>
          <p:nvPr/>
        </p:nvGrpSpPr>
        <p:grpSpPr>
          <a:xfrm rot="4287815">
            <a:off x="2297363" y="507468"/>
            <a:ext cx="531961" cy="541543"/>
            <a:chOff x="-6005139" y="-658427"/>
            <a:chExt cx="531974" cy="541555"/>
          </a:xfrm>
        </p:grpSpPr>
        <p:sp>
          <p:nvSpPr>
            <p:cNvPr id="596" name="Google Shape;596;p34"/>
            <p:cNvSpPr/>
            <p:nvPr/>
          </p:nvSpPr>
          <p:spPr>
            <a:xfrm>
              <a:off x="-6005139" y="-658427"/>
              <a:ext cx="487805" cy="491702"/>
            </a:xfrm>
            <a:custGeom>
              <a:avLst/>
              <a:gdLst/>
              <a:ahLst/>
              <a:cxnLst/>
              <a:rect l="l" t="t" r="r" b="b"/>
              <a:pathLst>
                <a:path w="3004" h="3028" extrusionOk="0">
                  <a:moveTo>
                    <a:pt x="674" y="1"/>
                  </a:moveTo>
                  <a:lnTo>
                    <a:pt x="1" y="674"/>
                  </a:lnTo>
                  <a:lnTo>
                    <a:pt x="2282" y="3027"/>
                  </a:lnTo>
                  <a:lnTo>
                    <a:pt x="3004" y="2400"/>
                  </a:lnTo>
                  <a:lnTo>
                    <a:pt x="67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4"/>
            <p:cNvSpPr/>
            <p:nvPr/>
          </p:nvSpPr>
          <p:spPr>
            <a:xfrm>
              <a:off x="-5632628" y="-274386"/>
              <a:ext cx="159462" cy="157513"/>
            </a:xfrm>
            <a:custGeom>
              <a:avLst/>
              <a:gdLst/>
              <a:ahLst/>
              <a:cxnLst/>
              <a:rect l="l" t="t" r="r" b="b"/>
              <a:pathLst>
                <a:path w="982" h="970" extrusionOk="0">
                  <a:moveTo>
                    <a:pt x="532" y="0"/>
                  </a:moveTo>
                  <a:lnTo>
                    <a:pt x="0" y="473"/>
                  </a:lnTo>
                  <a:lnTo>
                    <a:pt x="922" y="970"/>
                  </a:lnTo>
                  <a:lnTo>
                    <a:pt x="981" y="922"/>
                  </a:lnTo>
                  <a:lnTo>
                    <a:pt x="5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8" name="Google Shape;598;p34"/>
          <p:cNvGrpSpPr/>
          <p:nvPr/>
        </p:nvGrpSpPr>
        <p:grpSpPr>
          <a:xfrm>
            <a:off x="463685" y="1684043"/>
            <a:ext cx="512650" cy="591407"/>
            <a:chOff x="-8761790" y="57693"/>
            <a:chExt cx="512650" cy="591407"/>
          </a:xfrm>
        </p:grpSpPr>
        <p:sp>
          <p:nvSpPr>
            <p:cNvPr id="599" name="Google Shape;599;p34"/>
            <p:cNvSpPr/>
            <p:nvPr/>
          </p:nvSpPr>
          <p:spPr>
            <a:xfrm>
              <a:off x="-8761790" y="57693"/>
              <a:ext cx="480172" cy="528076"/>
            </a:xfrm>
            <a:custGeom>
              <a:avLst/>
              <a:gdLst/>
              <a:ahLst/>
              <a:cxnLst/>
              <a:rect l="l" t="t" r="r" b="b"/>
              <a:pathLst>
                <a:path w="2957" h="3252" extrusionOk="0">
                  <a:moveTo>
                    <a:pt x="758" y="0"/>
                  </a:moveTo>
                  <a:lnTo>
                    <a:pt x="1" y="651"/>
                  </a:lnTo>
                  <a:lnTo>
                    <a:pt x="2152" y="3252"/>
                  </a:lnTo>
                  <a:lnTo>
                    <a:pt x="2956" y="2672"/>
                  </a:lnTo>
                  <a:lnTo>
                    <a:pt x="75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4"/>
            <p:cNvSpPr/>
            <p:nvPr/>
          </p:nvSpPr>
          <p:spPr>
            <a:xfrm>
              <a:off x="-8406653" y="482006"/>
              <a:ext cx="157513" cy="167094"/>
            </a:xfrm>
            <a:custGeom>
              <a:avLst/>
              <a:gdLst/>
              <a:ahLst/>
              <a:cxnLst/>
              <a:rect l="l" t="t" r="r" b="b"/>
              <a:pathLst>
                <a:path w="970" h="1029" extrusionOk="0">
                  <a:moveTo>
                    <a:pt x="592" y="0"/>
                  </a:moveTo>
                  <a:lnTo>
                    <a:pt x="0" y="437"/>
                  </a:lnTo>
                  <a:lnTo>
                    <a:pt x="911" y="1028"/>
                  </a:lnTo>
                  <a:lnTo>
                    <a:pt x="970" y="993"/>
                  </a:lnTo>
                  <a:lnTo>
                    <a:pt x="5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1" name="Google Shape;601;p34"/>
          <p:cNvGrpSpPr/>
          <p:nvPr/>
        </p:nvGrpSpPr>
        <p:grpSpPr>
          <a:xfrm rot="12207995">
            <a:off x="-542508" y="76950"/>
            <a:ext cx="2104586" cy="2174663"/>
            <a:chOff x="-5075972" y="-1441612"/>
            <a:chExt cx="2234744" cy="2174663"/>
          </a:xfrm>
        </p:grpSpPr>
        <p:sp>
          <p:nvSpPr>
            <p:cNvPr id="602" name="Google Shape;602;p34"/>
            <p:cNvSpPr/>
            <p:nvPr/>
          </p:nvSpPr>
          <p:spPr>
            <a:xfrm>
              <a:off x="-3513339" y="-971019"/>
              <a:ext cx="672112" cy="552434"/>
            </a:xfrm>
            <a:custGeom>
              <a:avLst/>
              <a:gdLst/>
              <a:ahLst/>
              <a:cxnLst/>
              <a:rect l="l" t="t" r="r" b="b"/>
              <a:pathLst>
                <a:path w="4139" h="3402" extrusionOk="0">
                  <a:moveTo>
                    <a:pt x="601" y="0"/>
                  </a:moveTo>
                  <a:cubicBezTo>
                    <a:pt x="427" y="0"/>
                    <a:pt x="258" y="8"/>
                    <a:pt x="95" y="22"/>
                  </a:cubicBezTo>
                  <a:lnTo>
                    <a:pt x="1" y="2091"/>
                  </a:lnTo>
                  <a:cubicBezTo>
                    <a:pt x="934" y="2174"/>
                    <a:pt x="1501" y="2470"/>
                    <a:pt x="1501" y="2470"/>
                  </a:cubicBezTo>
                  <a:cubicBezTo>
                    <a:pt x="1501" y="2470"/>
                    <a:pt x="1717" y="2921"/>
                    <a:pt x="1890" y="2921"/>
                  </a:cubicBezTo>
                  <a:cubicBezTo>
                    <a:pt x="1907" y="2921"/>
                    <a:pt x="1923" y="2916"/>
                    <a:pt x="1939" y="2907"/>
                  </a:cubicBezTo>
                  <a:cubicBezTo>
                    <a:pt x="1974" y="2895"/>
                    <a:pt x="1998" y="2859"/>
                    <a:pt x="2010" y="2836"/>
                  </a:cubicBezTo>
                  <a:lnTo>
                    <a:pt x="2034" y="2859"/>
                  </a:lnTo>
                  <a:cubicBezTo>
                    <a:pt x="2296" y="3196"/>
                    <a:pt x="2586" y="3401"/>
                    <a:pt x="2791" y="3401"/>
                  </a:cubicBezTo>
                  <a:cubicBezTo>
                    <a:pt x="2882" y="3401"/>
                    <a:pt x="2956" y="3361"/>
                    <a:pt x="3003" y="3274"/>
                  </a:cubicBezTo>
                  <a:cubicBezTo>
                    <a:pt x="3074" y="3143"/>
                    <a:pt x="3015" y="2990"/>
                    <a:pt x="2920" y="2872"/>
                  </a:cubicBezTo>
                  <a:lnTo>
                    <a:pt x="2920" y="2872"/>
                  </a:lnTo>
                  <a:cubicBezTo>
                    <a:pt x="3041" y="2985"/>
                    <a:pt x="3169" y="3077"/>
                    <a:pt x="3288" y="3077"/>
                  </a:cubicBezTo>
                  <a:cubicBezTo>
                    <a:pt x="3369" y="3077"/>
                    <a:pt x="3445" y="3035"/>
                    <a:pt x="3511" y="2930"/>
                  </a:cubicBezTo>
                  <a:cubicBezTo>
                    <a:pt x="3642" y="2730"/>
                    <a:pt x="3382" y="2481"/>
                    <a:pt x="3227" y="2363"/>
                  </a:cubicBezTo>
                  <a:lnTo>
                    <a:pt x="3227" y="2352"/>
                  </a:lnTo>
                  <a:cubicBezTo>
                    <a:pt x="3424" y="2497"/>
                    <a:pt x="3573" y="2568"/>
                    <a:pt x="3687" y="2568"/>
                  </a:cubicBezTo>
                  <a:cubicBezTo>
                    <a:pt x="3786" y="2568"/>
                    <a:pt x="3858" y="2515"/>
                    <a:pt x="3913" y="2410"/>
                  </a:cubicBezTo>
                  <a:cubicBezTo>
                    <a:pt x="3973" y="2292"/>
                    <a:pt x="3878" y="2139"/>
                    <a:pt x="3748" y="1997"/>
                  </a:cubicBezTo>
                  <a:lnTo>
                    <a:pt x="3760" y="1997"/>
                  </a:lnTo>
                  <a:cubicBezTo>
                    <a:pt x="3760" y="1997"/>
                    <a:pt x="3781" y="2001"/>
                    <a:pt x="3812" y="2001"/>
                  </a:cubicBezTo>
                  <a:cubicBezTo>
                    <a:pt x="3893" y="2001"/>
                    <a:pt x="4048" y="1976"/>
                    <a:pt x="4091" y="1795"/>
                  </a:cubicBezTo>
                  <a:cubicBezTo>
                    <a:pt x="4138" y="1535"/>
                    <a:pt x="3582" y="448"/>
                    <a:pt x="1431" y="69"/>
                  </a:cubicBezTo>
                  <a:cubicBezTo>
                    <a:pt x="1144" y="20"/>
                    <a:pt x="867" y="0"/>
                    <a:pt x="601" y="0"/>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34"/>
            <p:cNvSpPr/>
            <p:nvPr/>
          </p:nvSpPr>
          <p:spPr>
            <a:xfrm>
              <a:off x="-3927909" y="-969395"/>
              <a:ext cx="460849" cy="399467"/>
            </a:xfrm>
            <a:custGeom>
              <a:avLst/>
              <a:gdLst/>
              <a:ahLst/>
              <a:cxnLst/>
              <a:rect l="l" t="t" r="r" b="b"/>
              <a:pathLst>
                <a:path w="2838" h="2460" extrusionOk="0">
                  <a:moveTo>
                    <a:pt x="2837" y="1"/>
                  </a:moveTo>
                  <a:cubicBezTo>
                    <a:pt x="1277" y="83"/>
                    <a:pt x="189" y="852"/>
                    <a:pt x="189" y="852"/>
                  </a:cubicBezTo>
                  <a:lnTo>
                    <a:pt x="0" y="2460"/>
                  </a:lnTo>
                  <a:cubicBezTo>
                    <a:pt x="791" y="2160"/>
                    <a:pt x="1506" y="2060"/>
                    <a:pt x="2108" y="2060"/>
                  </a:cubicBezTo>
                  <a:cubicBezTo>
                    <a:pt x="2360" y="2060"/>
                    <a:pt x="2592" y="2077"/>
                    <a:pt x="2801" y="2105"/>
                  </a:cubicBezTo>
                  <a:cubicBezTo>
                    <a:pt x="2814" y="1478"/>
                    <a:pt x="2825" y="474"/>
                    <a:pt x="28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34"/>
            <p:cNvSpPr/>
            <p:nvPr/>
          </p:nvSpPr>
          <p:spPr>
            <a:xfrm>
              <a:off x="-5075972" y="-495230"/>
              <a:ext cx="612516" cy="724724"/>
            </a:xfrm>
            <a:custGeom>
              <a:avLst/>
              <a:gdLst/>
              <a:ahLst/>
              <a:cxnLst/>
              <a:rect l="l" t="t" r="r" b="b"/>
              <a:pathLst>
                <a:path w="3772" h="4463" extrusionOk="0">
                  <a:moveTo>
                    <a:pt x="2341" y="0"/>
                  </a:moveTo>
                  <a:cubicBezTo>
                    <a:pt x="1998" y="249"/>
                    <a:pt x="1667" y="556"/>
                    <a:pt x="1372" y="922"/>
                  </a:cubicBezTo>
                  <a:cubicBezTo>
                    <a:pt x="1" y="2625"/>
                    <a:pt x="308" y="3807"/>
                    <a:pt x="509" y="3972"/>
                  </a:cubicBezTo>
                  <a:cubicBezTo>
                    <a:pt x="563" y="4012"/>
                    <a:pt x="614" y="4026"/>
                    <a:pt x="660" y="4026"/>
                  </a:cubicBezTo>
                  <a:cubicBezTo>
                    <a:pt x="795" y="4026"/>
                    <a:pt x="887" y="3902"/>
                    <a:pt x="887" y="3902"/>
                  </a:cubicBezTo>
                  <a:lnTo>
                    <a:pt x="899" y="3902"/>
                  </a:lnTo>
                  <a:cubicBezTo>
                    <a:pt x="899" y="4091"/>
                    <a:pt x="923" y="4269"/>
                    <a:pt x="1052" y="4316"/>
                  </a:cubicBezTo>
                  <a:cubicBezTo>
                    <a:pt x="1099" y="4334"/>
                    <a:pt x="1141" y="4344"/>
                    <a:pt x="1180" y="4344"/>
                  </a:cubicBezTo>
                  <a:cubicBezTo>
                    <a:pt x="1342" y="4344"/>
                    <a:pt x="1449" y="4183"/>
                    <a:pt x="1525" y="3831"/>
                  </a:cubicBezTo>
                  <a:lnTo>
                    <a:pt x="1525" y="3831"/>
                  </a:lnTo>
                  <a:cubicBezTo>
                    <a:pt x="1502" y="4020"/>
                    <a:pt x="1467" y="4387"/>
                    <a:pt x="1691" y="4445"/>
                  </a:cubicBezTo>
                  <a:cubicBezTo>
                    <a:pt x="1732" y="4457"/>
                    <a:pt x="1769" y="4462"/>
                    <a:pt x="1802" y="4462"/>
                  </a:cubicBezTo>
                  <a:cubicBezTo>
                    <a:pt x="2009" y="4462"/>
                    <a:pt x="2074" y="4253"/>
                    <a:pt x="2105" y="4008"/>
                  </a:cubicBezTo>
                  <a:cubicBezTo>
                    <a:pt x="2116" y="4162"/>
                    <a:pt x="2164" y="4316"/>
                    <a:pt x="2305" y="4363"/>
                  </a:cubicBezTo>
                  <a:cubicBezTo>
                    <a:pt x="2338" y="4376"/>
                    <a:pt x="2369" y="4382"/>
                    <a:pt x="2399" y="4382"/>
                  </a:cubicBezTo>
                  <a:cubicBezTo>
                    <a:pt x="2648" y="4382"/>
                    <a:pt x="2787" y="3956"/>
                    <a:pt x="2755" y="3417"/>
                  </a:cubicBezTo>
                  <a:lnTo>
                    <a:pt x="2755" y="3381"/>
                  </a:lnTo>
                  <a:cubicBezTo>
                    <a:pt x="2780" y="3390"/>
                    <a:pt x="2805" y="3398"/>
                    <a:pt x="2830" y="3398"/>
                  </a:cubicBezTo>
                  <a:cubicBezTo>
                    <a:pt x="2841" y="3398"/>
                    <a:pt x="2851" y="3397"/>
                    <a:pt x="2862" y="3394"/>
                  </a:cubicBezTo>
                  <a:cubicBezTo>
                    <a:pt x="3062" y="3346"/>
                    <a:pt x="2909" y="2767"/>
                    <a:pt x="2909" y="2767"/>
                  </a:cubicBezTo>
                  <a:cubicBezTo>
                    <a:pt x="2909" y="2767"/>
                    <a:pt x="3133" y="2176"/>
                    <a:pt x="3771" y="1502"/>
                  </a:cubicBezTo>
                  <a:lnTo>
                    <a:pt x="2341" y="0"/>
                  </a:ln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4"/>
            <p:cNvSpPr/>
            <p:nvPr/>
          </p:nvSpPr>
          <p:spPr>
            <a:xfrm>
              <a:off x="-4720835" y="-656479"/>
              <a:ext cx="612516" cy="434055"/>
            </a:xfrm>
            <a:custGeom>
              <a:avLst/>
              <a:gdLst/>
              <a:ahLst/>
              <a:cxnLst/>
              <a:rect l="l" t="t" r="r" b="b"/>
              <a:pathLst>
                <a:path w="3772" h="2673" extrusionOk="0">
                  <a:moveTo>
                    <a:pt x="2554" y="0"/>
                  </a:moveTo>
                  <a:cubicBezTo>
                    <a:pt x="2554" y="0"/>
                    <a:pt x="1230" y="154"/>
                    <a:pt x="0" y="1112"/>
                  </a:cubicBezTo>
                  <a:cubicBezTo>
                    <a:pt x="320" y="1455"/>
                    <a:pt x="1006" y="2199"/>
                    <a:pt x="1419" y="2672"/>
                  </a:cubicBezTo>
                  <a:cubicBezTo>
                    <a:pt x="1892" y="2128"/>
                    <a:pt x="2637" y="1502"/>
                    <a:pt x="3772" y="1088"/>
                  </a:cubicBezTo>
                  <a:lnTo>
                    <a:pt x="25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4"/>
            <p:cNvSpPr/>
            <p:nvPr/>
          </p:nvSpPr>
          <p:spPr>
            <a:xfrm>
              <a:off x="-4749577" y="-1441612"/>
              <a:ext cx="1044460" cy="968464"/>
            </a:xfrm>
            <a:custGeom>
              <a:avLst/>
              <a:gdLst/>
              <a:ahLst/>
              <a:cxnLst/>
              <a:rect l="l" t="t" r="r" b="b"/>
              <a:pathLst>
                <a:path w="6432" h="5964" extrusionOk="0">
                  <a:moveTo>
                    <a:pt x="5320" y="1"/>
                  </a:moveTo>
                  <a:lnTo>
                    <a:pt x="0" y="2554"/>
                  </a:lnTo>
                  <a:cubicBezTo>
                    <a:pt x="0" y="2566"/>
                    <a:pt x="12" y="2589"/>
                    <a:pt x="12" y="2601"/>
                  </a:cubicBezTo>
                  <a:cubicBezTo>
                    <a:pt x="759" y="4610"/>
                    <a:pt x="2298" y="5963"/>
                    <a:pt x="3682" y="5963"/>
                  </a:cubicBezTo>
                  <a:cubicBezTo>
                    <a:pt x="3919" y="5963"/>
                    <a:pt x="4151" y="5924"/>
                    <a:pt x="4374" y="5841"/>
                  </a:cubicBezTo>
                  <a:cubicBezTo>
                    <a:pt x="5899" y="5273"/>
                    <a:pt x="6431" y="2897"/>
                    <a:pt x="5544" y="532"/>
                  </a:cubicBezTo>
                  <a:cubicBezTo>
                    <a:pt x="5486" y="355"/>
                    <a:pt x="5402" y="178"/>
                    <a:pt x="53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4"/>
            <p:cNvSpPr/>
            <p:nvPr/>
          </p:nvSpPr>
          <p:spPr>
            <a:xfrm>
              <a:off x="-4273464" y="-965498"/>
              <a:ext cx="316813" cy="320710"/>
            </a:xfrm>
            <a:custGeom>
              <a:avLst/>
              <a:gdLst/>
              <a:ahLst/>
              <a:cxnLst/>
              <a:rect l="l" t="t" r="r" b="b"/>
              <a:pathLst>
                <a:path w="1951" h="1975" extrusionOk="0">
                  <a:moveTo>
                    <a:pt x="1111" y="1"/>
                  </a:moveTo>
                  <a:lnTo>
                    <a:pt x="697" y="568"/>
                  </a:lnTo>
                  <a:lnTo>
                    <a:pt x="0" y="544"/>
                  </a:lnTo>
                  <a:lnTo>
                    <a:pt x="0" y="544"/>
                  </a:lnTo>
                  <a:lnTo>
                    <a:pt x="402" y="1099"/>
                  </a:lnTo>
                  <a:lnTo>
                    <a:pt x="177" y="1750"/>
                  </a:lnTo>
                  <a:lnTo>
                    <a:pt x="828" y="1549"/>
                  </a:lnTo>
                  <a:lnTo>
                    <a:pt x="1383" y="1974"/>
                  </a:lnTo>
                  <a:lnTo>
                    <a:pt x="1383" y="1277"/>
                  </a:lnTo>
                  <a:lnTo>
                    <a:pt x="1950" y="887"/>
                  </a:lnTo>
                  <a:lnTo>
                    <a:pt x="1301" y="674"/>
                  </a:lnTo>
                  <a:lnTo>
                    <a:pt x="111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4"/>
            <p:cNvSpPr/>
            <p:nvPr/>
          </p:nvSpPr>
          <p:spPr>
            <a:xfrm>
              <a:off x="-4146804" y="-608900"/>
              <a:ext cx="309181" cy="254782"/>
            </a:xfrm>
            <a:custGeom>
              <a:avLst/>
              <a:gdLst/>
              <a:ahLst/>
              <a:cxnLst/>
              <a:rect l="l" t="t" r="r" b="b"/>
              <a:pathLst>
                <a:path w="1904" h="1569" extrusionOk="0">
                  <a:moveTo>
                    <a:pt x="1382" y="1"/>
                  </a:moveTo>
                  <a:cubicBezTo>
                    <a:pt x="1358" y="1"/>
                    <a:pt x="1334" y="5"/>
                    <a:pt x="1312" y="15"/>
                  </a:cubicBezTo>
                  <a:lnTo>
                    <a:pt x="119" y="594"/>
                  </a:lnTo>
                  <a:cubicBezTo>
                    <a:pt x="35" y="642"/>
                    <a:pt x="0" y="736"/>
                    <a:pt x="35" y="819"/>
                  </a:cubicBezTo>
                  <a:lnTo>
                    <a:pt x="379" y="1528"/>
                  </a:lnTo>
                  <a:cubicBezTo>
                    <a:pt x="397" y="1555"/>
                    <a:pt x="428" y="1568"/>
                    <a:pt x="462" y="1568"/>
                  </a:cubicBezTo>
                  <a:cubicBezTo>
                    <a:pt x="474" y="1568"/>
                    <a:pt x="485" y="1567"/>
                    <a:pt x="497" y="1564"/>
                  </a:cubicBezTo>
                  <a:lnTo>
                    <a:pt x="1845" y="902"/>
                  </a:lnTo>
                  <a:cubicBezTo>
                    <a:pt x="1880" y="890"/>
                    <a:pt x="1903" y="831"/>
                    <a:pt x="1880" y="795"/>
                  </a:cubicBezTo>
                  <a:lnTo>
                    <a:pt x="1537" y="86"/>
                  </a:lnTo>
                  <a:cubicBezTo>
                    <a:pt x="1511" y="34"/>
                    <a:pt x="1447" y="1"/>
                    <a:pt x="1382"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4"/>
            <p:cNvSpPr/>
            <p:nvPr/>
          </p:nvSpPr>
          <p:spPr>
            <a:xfrm>
              <a:off x="-4383074" y="-535501"/>
              <a:ext cx="1392127" cy="1268552"/>
            </a:xfrm>
            <a:custGeom>
              <a:avLst/>
              <a:gdLst/>
              <a:ahLst/>
              <a:cxnLst/>
              <a:rect l="l" t="t" r="r" b="b"/>
              <a:pathLst>
                <a:path w="8573" h="7812" extrusionOk="0">
                  <a:moveTo>
                    <a:pt x="5116" y="1"/>
                  </a:moveTo>
                  <a:cubicBezTo>
                    <a:pt x="5044" y="1"/>
                    <a:pt x="3939" y="12"/>
                    <a:pt x="2590" y="698"/>
                  </a:cubicBezTo>
                  <a:cubicBezTo>
                    <a:pt x="1124" y="1443"/>
                    <a:pt x="1" y="1868"/>
                    <a:pt x="84" y="3558"/>
                  </a:cubicBezTo>
                  <a:cubicBezTo>
                    <a:pt x="95" y="3784"/>
                    <a:pt x="131" y="4244"/>
                    <a:pt x="166" y="4528"/>
                  </a:cubicBezTo>
                  <a:cubicBezTo>
                    <a:pt x="391" y="6112"/>
                    <a:pt x="1278" y="6952"/>
                    <a:pt x="2023" y="7283"/>
                  </a:cubicBezTo>
                  <a:cubicBezTo>
                    <a:pt x="2179" y="7354"/>
                    <a:pt x="2344" y="7381"/>
                    <a:pt x="2503" y="7381"/>
                  </a:cubicBezTo>
                  <a:cubicBezTo>
                    <a:pt x="2944" y="7381"/>
                    <a:pt x="3334" y="7176"/>
                    <a:pt x="3335" y="7176"/>
                  </a:cubicBezTo>
                  <a:lnTo>
                    <a:pt x="3335" y="7176"/>
                  </a:lnTo>
                  <a:cubicBezTo>
                    <a:pt x="3334" y="7176"/>
                    <a:pt x="2744" y="7625"/>
                    <a:pt x="3040" y="7791"/>
                  </a:cubicBezTo>
                  <a:cubicBezTo>
                    <a:pt x="3068" y="7805"/>
                    <a:pt x="3095" y="7812"/>
                    <a:pt x="3122" y="7812"/>
                  </a:cubicBezTo>
                  <a:cubicBezTo>
                    <a:pt x="3377" y="7812"/>
                    <a:pt x="3571" y="7212"/>
                    <a:pt x="3571" y="7212"/>
                  </a:cubicBezTo>
                  <a:lnTo>
                    <a:pt x="3571" y="7212"/>
                  </a:lnTo>
                  <a:cubicBezTo>
                    <a:pt x="3571" y="7212"/>
                    <a:pt x="3551" y="7732"/>
                    <a:pt x="3750" y="7732"/>
                  </a:cubicBezTo>
                  <a:cubicBezTo>
                    <a:pt x="3768" y="7732"/>
                    <a:pt x="3787" y="7728"/>
                    <a:pt x="3807" y="7720"/>
                  </a:cubicBezTo>
                  <a:cubicBezTo>
                    <a:pt x="4080" y="7614"/>
                    <a:pt x="3749" y="7129"/>
                    <a:pt x="3749" y="7129"/>
                  </a:cubicBezTo>
                  <a:lnTo>
                    <a:pt x="3749" y="7129"/>
                  </a:lnTo>
                  <a:cubicBezTo>
                    <a:pt x="3923" y="7191"/>
                    <a:pt x="4131" y="7221"/>
                    <a:pt x="4361" y="7221"/>
                  </a:cubicBezTo>
                  <a:cubicBezTo>
                    <a:pt x="5439" y="7221"/>
                    <a:pt x="6987" y="6546"/>
                    <a:pt x="7709" y="5308"/>
                  </a:cubicBezTo>
                  <a:cubicBezTo>
                    <a:pt x="8572" y="3819"/>
                    <a:pt x="7520" y="1632"/>
                    <a:pt x="6775" y="875"/>
                  </a:cubicBezTo>
                  <a:cubicBezTo>
                    <a:pt x="6042" y="107"/>
                    <a:pt x="5120" y="1"/>
                    <a:pt x="5120" y="1"/>
                  </a:cubicBezTo>
                  <a:cubicBezTo>
                    <a:pt x="5120" y="1"/>
                    <a:pt x="5119" y="1"/>
                    <a:pt x="51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4"/>
            <p:cNvSpPr/>
            <p:nvPr/>
          </p:nvSpPr>
          <p:spPr>
            <a:xfrm>
              <a:off x="-4407919" y="-611335"/>
              <a:ext cx="1269039" cy="1172095"/>
            </a:xfrm>
            <a:custGeom>
              <a:avLst/>
              <a:gdLst/>
              <a:ahLst/>
              <a:cxnLst/>
              <a:rect l="l" t="t" r="r" b="b"/>
              <a:pathLst>
                <a:path w="7815" h="7218" extrusionOk="0">
                  <a:moveTo>
                    <a:pt x="4432" y="1"/>
                  </a:moveTo>
                  <a:cubicBezTo>
                    <a:pt x="4127" y="1"/>
                    <a:pt x="3817" y="67"/>
                    <a:pt x="3524" y="208"/>
                  </a:cubicBezTo>
                  <a:lnTo>
                    <a:pt x="1467" y="1201"/>
                  </a:lnTo>
                  <a:cubicBezTo>
                    <a:pt x="438" y="1708"/>
                    <a:pt x="1" y="2950"/>
                    <a:pt x="509" y="3990"/>
                  </a:cubicBezTo>
                  <a:lnTo>
                    <a:pt x="1502" y="6047"/>
                  </a:lnTo>
                  <a:cubicBezTo>
                    <a:pt x="1866" y="6784"/>
                    <a:pt x="2606" y="7217"/>
                    <a:pt x="3378" y="7217"/>
                  </a:cubicBezTo>
                  <a:cubicBezTo>
                    <a:pt x="3685" y="7217"/>
                    <a:pt x="3996" y="7149"/>
                    <a:pt x="4291" y="7005"/>
                  </a:cubicBezTo>
                  <a:lnTo>
                    <a:pt x="6337" y="6012"/>
                  </a:lnTo>
                  <a:cubicBezTo>
                    <a:pt x="7377" y="5515"/>
                    <a:pt x="7814" y="4262"/>
                    <a:pt x="7307" y="3222"/>
                  </a:cubicBezTo>
                  <a:lnTo>
                    <a:pt x="6313" y="1177"/>
                  </a:lnTo>
                  <a:cubicBezTo>
                    <a:pt x="5948" y="431"/>
                    <a:pt x="5207" y="1"/>
                    <a:pt x="4432"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4"/>
            <p:cNvSpPr/>
            <p:nvPr/>
          </p:nvSpPr>
          <p:spPr>
            <a:xfrm>
              <a:off x="-3947232" y="-266916"/>
              <a:ext cx="205579" cy="159624"/>
            </a:xfrm>
            <a:custGeom>
              <a:avLst/>
              <a:gdLst/>
              <a:ahLst/>
              <a:cxnLst/>
              <a:rect l="l" t="t" r="r" b="b"/>
              <a:pathLst>
                <a:path w="1266" h="983" extrusionOk="0">
                  <a:moveTo>
                    <a:pt x="639" y="60"/>
                  </a:moveTo>
                  <a:cubicBezTo>
                    <a:pt x="852" y="60"/>
                    <a:pt x="1065" y="178"/>
                    <a:pt x="1183" y="391"/>
                  </a:cubicBezTo>
                  <a:lnTo>
                    <a:pt x="143" y="900"/>
                  </a:lnTo>
                  <a:cubicBezTo>
                    <a:pt x="83" y="758"/>
                    <a:pt x="72" y="604"/>
                    <a:pt x="119" y="451"/>
                  </a:cubicBezTo>
                  <a:cubicBezTo>
                    <a:pt x="166" y="309"/>
                    <a:pt x="261" y="178"/>
                    <a:pt x="403" y="120"/>
                  </a:cubicBezTo>
                  <a:cubicBezTo>
                    <a:pt x="474" y="73"/>
                    <a:pt x="556" y="60"/>
                    <a:pt x="639" y="60"/>
                  </a:cubicBezTo>
                  <a:close/>
                  <a:moveTo>
                    <a:pt x="642" y="1"/>
                  </a:moveTo>
                  <a:cubicBezTo>
                    <a:pt x="553" y="1"/>
                    <a:pt x="464" y="20"/>
                    <a:pt x="379" y="60"/>
                  </a:cubicBezTo>
                  <a:cubicBezTo>
                    <a:pt x="225" y="131"/>
                    <a:pt x="107" y="273"/>
                    <a:pt x="60" y="439"/>
                  </a:cubicBezTo>
                  <a:cubicBezTo>
                    <a:pt x="1" y="604"/>
                    <a:pt x="25" y="793"/>
                    <a:pt x="95" y="947"/>
                  </a:cubicBezTo>
                  <a:lnTo>
                    <a:pt x="107" y="982"/>
                  </a:lnTo>
                  <a:lnTo>
                    <a:pt x="1265" y="415"/>
                  </a:lnTo>
                  <a:lnTo>
                    <a:pt x="1254" y="391"/>
                  </a:lnTo>
                  <a:cubicBezTo>
                    <a:pt x="1132" y="148"/>
                    <a:pt x="889" y="1"/>
                    <a:pt x="6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4"/>
            <p:cNvSpPr/>
            <p:nvPr/>
          </p:nvSpPr>
          <p:spPr>
            <a:xfrm>
              <a:off x="-3808880" y="-102095"/>
              <a:ext cx="74859" cy="115781"/>
            </a:xfrm>
            <a:custGeom>
              <a:avLst/>
              <a:gdLst/>
              <a:ahLst/>
              <a:cxnLst/>
              <a:rect l="l" t="t" r="r" b="b"/>
              <a:pathLst>
                <a:path w="461" h="713" extrusionOk="0">
                  <a:moveTo>
                    <a:pt x="197" y="0"/>
                  </a:moveTo>
                  <a:cubicBezTo>
                    <a:pt x="135" y="0"/>
                    <a:pt x="67" y="21"/>
                    <a:pt x="0" y="51"/>
                  </a:cubicBezTo>
                  <a:lnTo>
                    <a:pt x="35" y="109"/>
                  </a:lnTo>
                  <a:cubicBezTo>
                    <a:pt x="84" y="80"/>
                    <a:pt x="141" y="59"/>
                    <a:pt x="200" y="59"/>
                  </a:cubicBezTo>
                  <a:cubicBezTo>
                    <a:pt x="212" y="59"/>
                    <a:pt x="224" y="60"/>
                    <a:pt x="236" y="62"/>
                  </a:cubicBezTo>
                  <a:cubicBezTo>
                    <a:pt x="295" y="62"/>
                    <a:pt x="342" y="98"/>
                    <a:pt x="366" y="145"/>
                  </a:cubicBezTo>
                  <a:cubicBezTo>
                    <a:pt x="390" y="180"/>
                    <a:pt x="390" y="240"/>
                    <a:pt x="366" y="298"/>
                  </a:cubicBezTo>
                  <a:cubicBezTo>
                    <a:pt x="342" y="358"/>
                    <a:pt x="295" y="405"/>
                    <a:pt x="236" y="453"/>
                  </a:cubicBezTo>
                  <a:lnTo>
                    <a:pt x="213" y="464"/>
                  </a:lnTo>
                  <a:lnTo>
                    <a:pt x="307" y="713"/>
                  </a:lnTo>
                  <a:lnTo>
                    <a:pt x="355" y="700"/>
                  </a:lnTo>
                  <a:lnTo>
                    <a:pt x="284" y="488"/>
                  </a:lnTo>
                  <a:cubicBezTo>
                    <a:pt x="342" y="440"/>
                    <a:pt x="402" y="382"/>
                    <a:pt x="426" y="322"/>
                  </a:cubicBezTo>
                  <a:cubicBezTo>
                    <a:pt x="461" y="240"/>
                    <a:pt x="449" y="169"/>
                    <a:pt x="413" y="109"/>
                  </a:cubicBezTo>
                  <a:cubicBezTo>
                    <a:pt x="378" y="51"/>
                    <a:pt x="319" y="15"/>
                    <a:pt x="236" y="3"/>
                  </a:cubicBezTo>
                  <a:cubicBezTo>
                    <a:pt x="224" y="1"/>
                    <a:pt x="210" y="0"/>
                    <a:pt x="1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4"/>
            <p:cNvSpPr/>
            <p:nvPr/>
          </p:nvSpPr>
          <p:spPr>
            <a:xfrm>
              <a:off x="-4488462" y="45514"/>
              <a:ext cx="270696" cy="237407"/>
            </a:xfrm>
            <a:custGeom>
              <a:avLst/>
              <a:gdLst/>
              <a:ahLst/>
              <a:cxnLst/>
              <a:rect l="l" t="t" r="r" b="b"/>
              <a:pathLst>
                <a:path w="1667" h="1462" extrusionOk="0">
                  <a:moveTo>
                    <a:pt x="870" y="1"/>
                  </a:moveTo>
                  <a:cubicBezTo>
                    <a:pt x="705" y="1"/>
                    <a:pt x="535" y="56"/>
                    <a:pt x="390" y="170"/>
                  </a:cubicBezTo>
                  <a:cubicBezTo>
                    <a:pt x="71" y="430"/>
                    <a:pt x="0" y="879"/>
                    <a:pt x="248" y="1199"/>
                  </a:cubicBezTo>
                  <a:cubicBezTo>
                    <a:pt x="381" y="1371"/>
                    <a:pt x="585" y="1462"/>
                    <a:pt x="797" y="1462"/>
                  </a:cubicBezTo>
                  <a:cubicBezTo>
                    <a:pt x="962" y="1462"/>
                    <a:pt x="1132" y="1407"/>
                    <a:pt x="1277" y="1293"/>
                  </a:cubicBezTo>
                  <a:cubicBezTo>
                    <a:pt x="1608" y="1044"/>
                    <a:pt x="1667" y="584"/>
                    <a:pt x="1419" y="264"/>
                  </a:cubicBezTo>
                  <a:cubicBezTo>
                    <a:pt x="1286" y="91"/>
                    <a:pt x="1082" y="1"/>
                    <a:pt x="870"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4"/>
            <p:cNvSpPr/>
            <p:nvPr/>
          </p:nvSpPr>
          <p:spPr>
            <a:xfrm>
              <a:off x="-3409738" y="-475581"/>
              <a:ext cx="266961" cy="233510"/>
            </a:xfrm>
            <a:custGeom>
              <a:avLst/>
              <a:gdLst/>
              <a:ahLst/>
              <a:cxnLst/>
              <a:rect l="l" t="t" r="r" b="b"/>
              <a:pathLst>
                <a:path w="1644" h="1438" extrusionOk="0">
                  <a:moveTo>
                    <a:pt x="830" y="0"/>
                  </a:moveTo>
                  <a:cubicBezTo>
                    <a:pt x="771" y="0"/>
                    <a:pt x="711" y="7"/>
                    <a:pt x="651" y="21"/>
                  </a:cubicBezTo>
                  <a:cubicBezTo>
                    <a:pt x="249" y="128"/>
                    <a:pt x="1" y="518"/>
                    <a:pt x="83" y="896"/>
                  </a:cubicBezTo>
                  <a:cubicBezTo>
                    <a:pt x="163" y="1226"/>
                    <a:pt x="463" y="1438"/>
                    <a:pt x="797" y="1438"/>
                  </a:cubicBezTo>
                  <a:cubicBezTo>
                    <a:pt x="858" y="1438"/>
                    <a:pt x="920" y="1431"/>
                    <a:pt x="982" y="1416"/>
                  </a:cubicBezTo>
                  <a:cubicBezTo>
                    <a:pt x="1396" y="1322"/>
                    <a:pt x="1644" y="932"/>
                    <a:pt x="1549" y="541"/>
                  </a:cubicBezTo>
                  <a:cubicBezTo>
                    <a:pt x="1469" y="220"/>
                    <a:pt x="1166" y="0"/>
                    <a:pt x="830" y="0"/>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4"/>
            <p:cNvSpPr/>
            <p:nvPr/>
          </p:nvSpPr>
          <p:spPr>
            <a:xfrm>
              <a:off x="-3545979" y="-420532"/>
              <a:ext cx="178786" cy="156052"/>
            </a:xfrm>
            <a:custGeom>
              <a:avLst/>
              <a:gdLst/>
              <a:ahLst/>
              <a:cxnLst/>
              <a:rect l="l" t="t" r="r" b="b"/>
              <a:pathLst>
                <a:path w="1101" h="961" extrusionOk="0">
                  <a:moveTo>
                    <a:pt x="549" y="1"/>
                  </a:moveTo>
                  <a:cubicBezTo>
                    <a:pt x="480" y="1"/>
                    <a:pt x="410" y="16"/>
                    <a:pt x="343" y="49"/>
                  </a:cubicBezTo>
                  <a:cubicBezTo>
                    <a:pt x="107" y="167"/>
                    <a:pt x="0" y="451"/>
                    <a:pt x="118" y="688"/>
                  </a:cubicBezTo>
                  <a:cubicBezTo>
                    <a:pt x="203" y="858"/>
                    <a:pt x="374" y="960"/>
                    <a:pt x="552" y="960"/>
                  </a:cubicBezTo>
                  <a:cubicBezTo>
                    <a:pt x="621" y="960"/>
                    <a:pt x="691" y="945"/>
                    <a:pt x="757" y="912"/>
                  </a:cubicBezTo>
                  <a:cubicBezTo>
                    <a:pt x="993" y="793"/>
                    <a:pt x="1100" y="510"/>
                    <a:pt x="982" y="273"/>
                  </a:cubicBezTo>
                  <a:cubicBezTo>
                    <a:pt x="897" y="103"/>
                    <a:pt x="726" y="1"/>
                    <a:pt x="549" y="1"/>
                  </a:cubicBezTo>
                  <a:close/>
                </a:path>
              </a:pathLst>
            </a:custGeom>
            <a:solidFill>
              <a:srgbClr val="FFCA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4"/>
            <p:cNvSpPr/>
            <p:nvPr/>
          </p:nvSpPr>
          <p:spPr>
            <a:xfrm>
              <a:off x="-4308052" y="-50456"/>
              <a:ext cx="178624" cy="155565"/>
            </a:xfrm>
            <a:custGeom>
              <a:avLst/>
              <a:gdLst/>
              <a:ahLst/>
              <a:cxnLst/>
              <a:rect l="l" t="t" r="r" b="b"/>
              <a:pathLst>
                <a:path w="1100" h="958" extrusionOk="0">
                  <a:moveTo>
                    <a:pt x="555" y="1"/>
                  </a:moveTo>
                  <a:cubicBezTo>
                    <a:pt x="484" y="1"/>
                    <a:pt x="411" y="17"/>
                    <a:pt x="343" y="51"/>
                  </a:cubicBezTo>
                  <a:cubicBezTo>
                    <a:pt x="106" y="170"/>
                    <a:pt x="0" y="453"/>
                    <a:pt x="119" y="690"/>
                  </a:cubicBezTo>
                  <a:cubicBezTo>
                    <a:pt x="204" y="861"/>
                    <a:pt x="377" y="958"/>
                    <a:pt x="555" y="958"/>
                  </a:cubicBezTo>
                  <a:cubicBezTo>
                    <a:pt x="623" y="958"/>
                    <a:pt x="692" y="944"/>
                    <a:pt x="757" y="915"/>
                  </a:cubicBezTo>
                  <a:cubicBezTo>
                    <a:pt x="993" y="797"/>
                    <a:pt x="1099" y="513"/>
                    <a:pt x="981" y="276"/>
                  </a:cubicBezTo>
                  <a:cubicBezTo>
                    <a:pt x="897" y="100"/>
                    <a:pt x="729" y="1"/>
                    <a:pt x="555" y="1"/>
                  </a:cubicBezTo>
                  <a:close/>
                </a:path>
              </a:pathLst>
            </a:custGeom>
            <a:solidFill>
              <a:srgbClr val="FFCA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4"/>
            <p:cNvSpPr/>
            <p:nvPr/>
          </p:nvSpPr>
          <p:spPr>
            <a:xfrm>
              <a:off x="-4276550" y="-276172"/>
              <a:ext cx="1116559" cy="858205"/>
            </a:xfrm>
            <a:custGeom>
              <a:avLst/>
              <a:gdLst/>
              <a:ahLst/>
              <a:cxnLst/>
              <a:rect l="l" t="t" r="r" b="b"/>
              <a:pathLst>
                <a:path w="6876" h="5285" extrusionOk="0">
                  <a:moveTo>
                    <a:pt x="5891" y="1"/>
                  </a:moveTo>
                  <a:cubicBezTo>
                    <a:pt x="5846" y="1"/>
                    <a:pt x="5823" y="49"/>
                    <a:pt x="5823" y="82"/>
                  </a:cubicBezTo>
                  <a:cubicBezTo>
                    <a:pt x="5812" y="330"/>
                    <a:pt x="5918" y="898"/>
                    <a:pt x="6001" y="1229"/>
                  </a:cubicBezTo>
                  <a:cubicBezTo>
                    <a:pt x="6001" y="1229"/>
                    <a:pt x="4688" y="2269"/>
                    <a:pt x="4630" y="2978"/>
                  </a:cubicBezTo>
                  <a:cubicBezTo>
                    <a:pt x="4630" y="2978"/>
                    <a:pt x="4579" y="2239"/>
                    <a:pt x="4214" y="2239"/>
                  </a:cubicBezTo>
                  <a:cubicBezTo>
                    <a:pt x="4181" y="2239"/>
                    <a:pt x="4147" y="2245"/>
                    <a:pt x="4110" y="2257"/>
                  </a:cubicBezTo>
                  <a:cubicBezTo>
                    <a:pt x="3648" y="2411"/>
                    <a:pt x="3412" y="3676"/>
                    <a:pt x="3412" y="3676"/>
                  </a:cubicBezTo>
                  <a:cubicBezTo>
                    <a:pt x="3412" y="3676"/>
                    <a:pt x="3149" y="2690"/>
                    <a:pt x="2760" y="2690"/>
                  </a:cubicBezTo>
                  <a:cubicBezTo>
                    <a:pt x="2745" y="2690"/>
                    <a:pt x="2730" y="2691"/>
                    <a:pt x="2715" y="2694"/>
                  </a:cubicBezTo>
                  <a:cubicBezTo>
                    <a:pt x="2300" y="2789"/>
                    <a:pt x="2040" y="4149"/>
                    <a:pt x="2040" y="4149"/>
                  </a:cubicBezTo>
                  <a:cubicBezTo>
                    <a:pt x="2040" y="4149"/>
                    <a:pt x="1236" y="3427"/>
                    <a:pt x="787" y="3404"/>
                  </a:cubicBezTo>
                  <a:cubicBezTo>
                    <a:pt x="787" y="3404"/>
                    <a:pt x="374" y="2707"/>
                    <a:pt x="137" y="2707"/>
                  </a:cubicBezTo>
                  <a:cubicBezTo>
                    <a:pt x="137" y="2707"/>
                    <a:pt x="136" y="2707"/>
                    <a:pt x="136" y="2707"/>
                  </a:cubicBezTo>
                  <a:cubicBezTo>
                    <a:pt x="1" y="2707"/>
                    <a:pt x="577" y="4104"/>
                    <a:pt x="1094" y="4610"/>
                  </a:cubicBezTo>
                  <a:cubicBezTo>
                    <a:pt x="1462" y="4977"/>
                    <a:pt x="2088" y="5285"/>
                    <a:pt x="2857" y="5285"/>
                  </a:cubicBezTo>
                  <a:cubicBezTo>
                    <a:pt x="3177" y="5285"/>
                    <a:pt x="3523" y="5231"/>
                    <a:pt x="3884" y="5106"/>
                  </a:cubicBezTo>
                  <a:cubicBezTo>
                    <a:pt x="5126" y="4680"/>
                    <a:pt x="6876" y="3404"/>
                    <a:pt x="6793" y="2116"/>
                  </a:cubicBezTo>
                  <a:cubicBezTo>
                    <a:pt x="6722" y="1123"/>
                    <a:pt x="6237" y="413"/>
                    <a:pt x="6036" y="117"/>
                  </a:cubicBezTo>
                  <a:cubicBezTo>
                    <a:pt x="5974" y="30"/>
                    <a:pt x="5926" y="1"/>
                    <a:pt x="58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4"/>
            <p:cNvSpPr/>
            <p:nvPr/>
          </p:nvSpPr>
          <p:spPr>
            <a:xfrm>
              <a:off x="-3641948" y="-304427"/>
              <a:ext cx="291806" cy="255919"/>
            </a:xfrm>
            <a:custGeom>
              <a:avLst/>
              <a:gdLst/>
              <a:ahLst/>
              <a:cxnLst/>
              <a:rect l="l" t="t" r="r" b="b"/>
              <a:pathLst>
                <a:path w="1797" h="1576" extrusionOk="0">
                  <a:moveTo>
                    <a:pt x="894" y="0"/>
                  </a:moveTo>
                  <a:cubicBezTo>
                    <a:pt x="781" y="0"/>
                    <a:pt x="666" y="25"/>
                    <a:pt x="556" y="78"/>
                  </a:cubicBezTo>
                  <a:cubicBezTo>
                    <a:pt x="154" y="268"/>
                    <a:pt x="0" y="740"/>
                    <a:pt x="189" y="1131"/>
                  </a:cubicBezTo>
                  <a:cubicBezTo>
                    <a:pt x="325" y="1411"/>
                    <a:pt x="608" y="1575"/>
                    <a:pt x="901" y="1575"/>
                  </a:cubicBezTo>
                  <a:cubicBezTo>
                    <a:pt x="1016" y="1575"/>
                    <a:pt x="1132" y="1550"/>
                    <a:pt x="1242" y="1497"/>
                  </a:cubicBezTo>
                  <a:cubicBezTo>
                    <a:pt x="1631" y="1308"/>
                    <a:pt x="1797" y="835"/>
                    <a:pt x="1608" y="445"/>
                  </a:cubicBezTo>
                  <a:cubicBezTo>
                    <a:pt x="1464" y="165"/>
                    <a:pt x="1185" y="0"/>
                    <a:pt x="8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4"/>
            <p:cNvSpPr/>
            <p:nvPr/>
          </p:nvSpPr>
          <p:spPr>
            <a:xfrm>
              <a:off x="-3603625" y="-270488"/>
              <a:ext cx="213374" cy="187879"/>
            </a:xfrm>
            <a:custGeom>
              <a:avLst/>
              <a:gdLst/>
              <a:ahLst/>
              <a:cxnLst/>
              <a:rect l="l" t="t" r="r" b="b"/>
              <a:pathLst>
                <a:path w="1314" h="1157" extrusionOk="0">
                  <a:moveTo>
                    <a:pt x="654" y="1"/>
                  </a:moveTo>
                  <a:cubicBezTo>
                    <a:pt x="570" y="1"/>
                    <a:pt x="485" y="19"/>
                    <a:pt x="402" y="59"/>
                  </a:cubicBezTo>
                  <a:cubicBezTo>
                    <a:pt x="119" y="200"/>
                    <a:pt x="1" y="544"/>
                    <a:pt x="142" y="828"/>
                  </a:cubicBezTo>
                  <a:cubicBezTo>
                    <a:pt x="245" y="1032"/>
                    <a:pt x="452" y="1157"/>
                    <a:pt x="666" y="1157"/>
                  </a:cubicBezTo>
                  <a:cubicBezTo>
                    <a:pt x="749" y="1157"/>
                    <a:pt x="832" y="1138"/>
                    <a:pt x="911" y="1099"/>
                  </a:cubicBezTo>
                  <a:cubicBezTo>
                    <a:pt x="1195" y="957"/>
                    <a:pt x="1313" y="615"/>
                    <a:pt x="1171" y="331"/>
                  </a:cubicBezTo>
                  <a:cubicBezTo>
                    <a:pt x="1077" y="126"/>
                    <a:pt x="872" y="1"/>
                    <a:pt x="6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4"/>
            <p:cNvSpPr/>
            <p:nvPr/>
          </p:nvSpPr>
          <p:spPr>
            <a:xfrm>
              <a:off x="-4217928" y="-24474"/>
              <a:ext cx="291968" cy="256244"/>
            </a:xfrm>
            <a:custGeom>
              <a:avLst/>
              <a:gdLst/>
              <a:ahLst/>
              <a:cxnLst/>
              <a:rect l="l" t="t" r="r" b="b"/>
              <a:pathLst>
                <a:path w="1798" h="1578" extrusionOk="0">
                  <a:moveTo>
                    <a:pt x="904" y="0"/>
                  </a:moveTo>
                  <a:cubicBezTo>
                    <a:pt x="787" y="0"/>
                    <a:pt x="668" y="26"/>
                    <a:pt x="557" y="80"/>
                  </a:cubicBezTo>
                  <a:cubicBezTo>
                    <a:pt x="155" y="270"/>
                    <a:pt x="1" y="742"/>
                    <a:pt x="190" y="1133"/>
                  </a:cubicBezTo>
                  <a:cubicBezTo>
                    <a:pt x="326" y="1413"/>
                    <a:pt x="608" y="1577"/>
                    <a:pt x="901" y="1577"/>
                  </a:cubicBezTo>
                  <a:cubicBezTo>
                    <a:pt x="1016" y="1577"/>
                    <a:pt x="1132" y="1552"/>
                    <a:pt x="1242" y="1499"/>
                  </a:cubicBezTo>
                  <a:cubicBezTo>
                    <a:pt x="1632" y="1310"/>
                    <a:pt x="1797" y="837"/>
                    <a:pt x="1608" y="447"/>
                  </a:cubicBezTo>
                  <a:cubicBezTo>
                    <a:pt x="1473" y="161"/>
                    <a:pt x="1194" y="0"/>
                    <a:pt x="9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4"/>
            <p:cNvSpPr/>
            <p:nvPr/>
          </p:nvSpPr>
          <p:spPr>
            <a:xfrm>
              <a:off x="-4179606" y="9464"/>
              <a:ext cx="213374" cy="186743"/>
            </a:xfrm>
            <a:custGeom>
              <a:avLst/>
              <a:gdLst/>
              <a:ahLst/>
              <a:cxnLst/>
              <a:rect l="l" t="t" r="r" b="b"/>
              <a:pathLst>
                <a:path w="1314" h="1150" extrusionOk="0">
                  <a:moveTo>
                    <a:pt x="664" y="0"/>
                  </a:moveTo>
                  <a:cubicBezTo>
                    <a:pt x="577" y="0"/>
                    <a:pt x="488" y="20"/>
                    <a:pt x="403" y="61"/>
                  </a:cubicBezTo>
                  <a:cubicBezTo>
                    <a:pt x="119" y="202"/>
                    <a:pt x="1" y="546"/>
                    <a:pt x="143" y="829"/>
                  </a:cubicBezTo>
                  <a:cubicBezTo>
                    <a:pt x="244" y="1032"/>
                    <a:pt x="447" y="1150"/>
                    <a:pt x="658" y="1150"/>
                  </a:cubicBezTo>
                  <a:cubicBezTo>
                    <a:pt x="743" y="1150"/>
                    <a:pt x="830" y="1130"/>
                    <a:pt x="912" y="1090"/>
                  </a:cubicBezTo>
                  <a:cubicBezTo>
                    <a:pt x="1195" y="959"/>
                    <a:pt x="1314" y="617"/>
                    <a:pt x="1172" y="321"/>
                  </a:cubicBezTo>
                  <a:cubicBezTo>
                    <a:pt x="1079" y="119"/>
                    <a:pt x="878" y="0"/>
                    <a:pt x="6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2" name="Google Shape;622;p34"/>
          <p:cNvGrpSpPr/>
          <p:nvPr/>
        </p:nvGrpSpPr>
        <p:grpSpPr>
          <a:xfrm>
            <a:off x="7161572" y="2946766"/>
            <a:ext cx="1906771" cy="2113202"/>
            <a:chOff x="-3567089" y="1969620"/>
            <a:chExt cx="2524439" cy="2340297"/>
          </a:xfrm>
        </p:grpSpPr>
        <p:sp>
          <p:nvSpPr>
            <p:cNvPr id="623" name="Google Shape;623;p34"/>
            <p:cNvSpPr/>
            <p:nvPr/>
          </p:nvSpPr>
          <p:spPr>
            <a:xfrm>
              <a:off x="-1824047" y="3036980"/>
              <a:ext cx="468643" cy="468481"/>
            </a:xfrm>
            <a:custGeom>
              <a:avLst/>
              <a:gdLst/>
              <a:ahLst/>
              <a:cxnLst/>
              <a:rect l="l" t="t" r="r" b="b"/>
              <a:pathLst>
                <a:path w="2886" h="2885" extrusionOk="0">
                  <a:moveTo>
                    <a:pt x="1443" y="0"/>
                  </a:moveTo>
                  <a:cubicBezTo>
                    <a:pt x="639" y="0"/>
                    <a:pt x="1" y="639"/>
                    <a:pt x="1" y="1443"/>
                  </a:cubicBezTo>
                  <a:cubicBezTo>
                    <a:pt x="1" y="2235"/>
                    <a:pt x="639" y="2885"/>
                    <a:pt x="1443" y="2885"/>
                  </a:cubicBezTo>
                  <a:cubicBezTo>
                    <a:pt x="2235" y="2885"/>
                    <a:pt x="2885" y="2235"/>
                    <a:pt x="2885" y="1443"/>
                  </a:cubicBezTo>
                  <a:cubicBezTo>
                    <a:pt x="2885" y="639"/>
                    <a:pt x="2235" y="0"/>
                    <a:pt x="14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4"/>
            <p:cNvSpPr/>
            <p:nvPr/>
          </p:nvSpPr>
          <p:spPr>
            <a:xfrm>
              <a:off x="-3010432" y="2879628"/>
              <a:ext cx="470429" cy="468481"/>
            </a:xfrm>
            <a:custGeom>
              <a:avLst/>
              <a:gdLst/>
              <a:ahLst/>
              <a:cxnLst/>
              <a:rect l="l" t="t" r="r" b="b"/>
              <a:pathLst>
                <a:path w="2897" h="2885" extrusionOk="0">
                  <a:moveTo>
                    <a:pt x="1454" y="0"/>
                  </a:moveTo>
                  <a:cubicBezTo>
                    <a:pt x="651" y="0"/>
                    <a:pt x="1" y="651"/>
                    <a:pt x="1" y="1442"/>
                  </a:cubicBezTo>
                  <a:cubicBezTo>
                    <a:pt x="1" y="2246"/>
                    <a:pt x="651" y="2885"/>
                    <a:pt x="1454" y="2885"/>
                  </a:cubicBezTo>
                  <a:cubicBezTo>
                    <a:pt x="2247" y="2885"/>
                    <a:pt x="2897" y="2246"/>
                    <a:pt x="2897" y="1442"/>
                  </a:cubicBezTo>
                  <a:cubicBezTo>
                    <a:pt x="2897" y="651"/>
                    <a:pt x="2247" y="0"/>
                    <a:pt x="14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4"/>
            <p:cNvSpPr/>
            <p:nvPr/>
          </p:nvSpPr>
          <p:spPr>
            <a:xfrm>
              <a:off x="-1728077" y="3508060"/>
              <a:ext cx="685427" cy="505180"/>
            </a:xfrm>
            <a:custGeom>
              <a:avLst/>
              <a:gdLst/>
              <a:ahLst/>
              <a:cxnLst/>
              <a:rect l="l" t="t" r="r" b="b"/>
              <a:pathLst>
                <a:path w="4221" h="3111" extrusionOk="0">
                  <a:moveTo>
                    <a:pt x="3090" y="0"/>
                  </a:moveTo>
                  <a:cubicBezTo>
                    <a:pt x="2887" y="0"/>
                    <a:pt x="2597" y="161"/>
                    <a:pt x="2318" y="433"/>
                  </a:cubicBezTo>
                  <a:lnTo>
                    <a:pt x="2294" y="445"/>
                  </a:lnTo>
                  <a:cubicBezTo>
                    <a:pt x="2282" y="422"/>
                    <a:pt x="2258" y="386"/>
                    <a:pt x="2235" y="362"/>
                  </a:cubicBezTo>
                  <a:cubicBezTo>
                    <a:pt x="2217" y="350"/>
                    <a:pt x="2197" y="344"/>
                    <a:pt x="2176" y="344"/>
                  </a:cubicBezTo>
                  <a:cubicBezTo>
                    <a:pt x="2000" y="344"/>
                    <a:pt x="1727" y="741"/>
                    <a:pt x="1727" y="741"/>
                  </a:cubicBezTo>
                  <a:cubicBezTo>
                    <a:pt x="1727" y="741"/>
                    <a:pt x="1266" y="916"/>
                    <a:pt x="515" y="916"/>
                  </a:cubicBezTo>
                  <a:cubicBezTo>
                    <a:pt x="415" y="916"/>
                    <a:pt x="311" y="913"/>
                    <a:pt x="201" y="906"/>
                  </a:cubicBezTo>
                  <a:lnTo>
                    <a:pt x="1" y="2975"/>
                  </a:lnTo>
                  <a:cubicBezTo>
                    <a:pt x="352" y="3056"/>
                    <a:pt x="721" y="3110"/>
                    <a:pt x="1121" y="3110"/>
                  </a:cubicBezTo>
                  <a:cubicBezTo>
                    <a:pt x="1192" y="3110"/>
                    <a:pt x="1264" y="3108"/>
                    <a:pt x="1336" y="3105"/>
                  </a:cubicBezTo>
                  <a:cubicBezTo>
                    <a:pt x="3511" y="3034"/>
                    <a:pt x="4221" y="2030"/>
                    <a:pt x="4197" y="1770"/>
                  </a:cubicBezTo>
                  <a:cubicBezTo>
                    <a:pt x="4187" y="1530"/>
                    <a:pt x="3946" y="1521"/>
                    <a:pt x="3907" y="1521"/>
                  </a:cubicBezTo>
                  <a:cubicBezTo>
                    <a:pt x="3904" y="1521"/>
                    <a:pt x="3902" y="1521"/>
                    <a:pt x="3902" y="1521"/>
                  </a:cubicBezTo>
                  <a:lnTo>
                    <a:pt x="3890" y="1521"/>
                  </a:lnTo>
                  <a:cubicBezTo>
                    <a:pt x="4044" y="1403"/>
                    <a:pt x="4162" y="1261"/>
                    <a:pt x="4115" y="1131"/>
                  </a:cubicBezTo>
                  <a:cubicBezTo>
                    <a:pt x="4071" y="1007"/>
                    <a:pt x="3995" y="944"/>
                    <a:pt x="3873" y="944"/>
                  </a:cubicBezTo>
                  <a:cubicBezTo>
                    <a:pt x="3764" y="944"/>
                    <a:pt x="3619" y="995"/>
                    <a:pt x="3429" y="1095"/>
                  </a:cubicBezTo>
                  <a:cubicBezTo>
                    <a:pt x="3595" y="989"/>
                    <a:pt x="3890" y="776"/>
                    <a:pt x="3795" y="564"/>
                  </a:cubicBezTo>
                  <a:cubicBezTo>
                    <a:pt x="3735" y="437"/>
                    <a:pt x="3648" y="387"/>
                    <a:pt x="3550" y="387"/>
                  </a:cubicBezTo>
                  <a:cubicBezTo>
                    <a:pt x="3439" y="387"/>
                    <a:pt x="3312" y="452"/>
                    <a:pt x="3193" y="540"/>
                  </a:cubicBezTo>
                  <a:cubicBezTo>
                    <a:pt x="3299" y="433"/>
                    <a:pt x="3382" y="291"/>
                    <a:pt x="3335" y="162"/>
                  </a:cubicBezTo>
                  <a:cubicBezTo>
                    <a:pt x="3292" y="51"/>
                    <a:pt x="3205" y="0"/>
                    <a:pt x="3090" y="0"/>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4"/>
            <p:cNvSpPr/>
            <p:nvPr/>
          </p:nvSpPr>
          <p:spPr>
            <a:xfrm>
              <a:off x="-2104323" y="3536153"/>
              <a:ext cx="616413" cy="476600"/>
            </a:xfrm>
            <a:custGeom>
              <a:avLst/>
              <a:gdLst/>
              <a:ahLst/>
              <a:cxnLst/>
              <a:rect l="l" t="t" r="r" b="b"/>
              <a:pathLst>
                <a:path w="3796" h="2935" extrusionOk="0">
                  <a:moveTo>
                    <a:pt x="36" y="0"/>
                  </a:moveTo>
                  <a:lnTo>
                    <a:pt x="1" y="1620"/>
                  </a:lnTo>
                  <a:cubicBezTo>
                    <a:pt x="1" y="1620"/>
                    <a:pt x="899" y="2459"/>
                    <a:pt x="2318" y="2802"/>
                  </a:cubicBezTo>
                  <a:lnTo>
                    <a:pt x="2329" y="2802"/>
                  </a:lnTo>
                  <a:cubicBezTo>
                    <a:pt x="2376" y="2814"/>
                    <a:pt x="2412" y="2814"/>
                    <a:pt x="2447" y="2826"/>
                  </a:cubicBezTo>
                  <a:cubicBezTo>
                    <a:pt x="2460" y="2826"/>
                    <a:pt x="2471" y="2837"/>
                    <a:pt x="2483" y="2837"/>
                  </a:cubicBezTo>
                  <a:lnTo>
                    <a:pt x="2507" y="2837"/>
                  </a:lnTo>
                  <a:cubicBezTo>
                    <a:pt x="2816" y="2899"/>
                    <a:pt x="3151" y="2934"/>
                    <a:pt x="3497" y="2934"/>
                  </a:cubicBezTo>
                  <a:cubicBezTo>
                    <a:pt x="3549" y="2934"/>
                    <a:pt x="3601" y="2933"/>
                    <a:pt x="3653" y="2932"/>
                  </a:cubicBezTo>
                  <a:lnTo>
                    <a:pt x="3795" y="2932"/>
                  </a:lnTo>
                  <a:cubicBezTo>
                    <a:pt x="3571" y="2199"/>
                    <a:pt x="3559" y="1100"/>
                    <a:pt x="3559" y="686"/>
                  </a:cubicBezTo>
                  <a:cubicBezTo>
                    <a:pt x="3334" y="722"/>
                    <a:pt x="3051" y="745"/>
                    <a:pt x="2720" y="745"/>
                  </a:cubicBezTo>
                  <a:lnTo>
                    <a:pt x="2602" y="745"/>
                  </a:lnTo>
                  <a:cubicBezTo>
                    <a:pt x="1904" y="722"/>
                    <a:pt x="1005" y="544"/>
                    <a:pt x="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4"/>
            <p:cNvSpPr/>
            <p:nvPr/>
          </p:nvSpPr>
          <p:spPr>
            <a:xfrm>
              <a:off x="-3219747" y="2890508"/>
              <a:ext cx="581988" cy="828163"/>
            </a:xfrm>
            <a:custGeom>
              <a:avLst/>
              <a:gdLst/>
              <a:ahLst/>
              <a:cxnLst/>
              <a:rect l="l" t="t" r="r" b="b"/>
              <a:pathLst>
                <a:path w="3584" h="5100" extrusionOk="0">
                  <a:moveTo>
                    <a:pt x="466" y="1"/>
                  </a:moveTo>
                  <a:cubicBezTo>
                    <a:pt x="418" y="1"/>
                    <a:pt x="369" y="9"/>
                    <a:pt x="321" y="28"/>
                  </a:cubicBezTo>
                  <a:cubicBezTo>
                    <a:pt x="1" y="146"/>
                    <a:pt x="131" y="655"/>
                    <a:pt x="131" y="655"/>
                  </a:cubicBezTo>
                  <a:lnTo>
                    <a:pt x="143" y="1317"/>
                  </a:lnTo>
                  <a:cubicBezTo>
                    <a:pt x="143" y="1317"/>
                    <a:pt x="321" y="3692"/>
                    <a:pt x="746" y="4201"/>
                  </a:cubicBezTo>
                  <a:cubicBezTo>
                    <a:pt x="1159" y="4709"/>
                    <a:pt x="2827" y="5100"/>
                    <a:pt x="2827" y="5100"/>
                  </a:cubicBezTo>
                  <a:cubicBezTo>
                    <a:pt x="2827" y="5100"/>
                    <a:pt x="3583" y="4449"/>
                    <a:pt x="3264" y="4378"/>
                  </a:cubicBezTo>
                  <a:cubicBezTo>
                    <a:pt x="2945" y="4319"/>
                    <a:pt x="2141" y="3752"/>
                    <a:pt x="1763" y="3208"/>
                  </a:cubicBezTo>
                  <a:cubicBezTo>
                    <a:pt x="1384" y="2664"/>
                    <a:pt x="1503" y="1375"/>
                    <a:pt x="1503" y="1375"/>
                  </a:cubicBezTo>
                  <a:lnTo>
                    <a:pt x="1006" y="655"/>
                  </a:lnTo>
                  <a:cubicBezTo>
                    <a:pt x="956" y="264"/>
                    <a:pt x="728" y="1"/>
                    <a:pt x="466" y="1"/>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4"/>
            <p:cNvSpPr/>
            <p:nvPr/>
          </p:nvSpPr>
          <p:spPr>
            <a:xfrm>
              <a:off x="-3127512" y="2994759"/>
              <a:ext cx="785294" cy="665941"/>
            </a:xfrm>
            <a:custGeom>
              <a:avLst/>
              <a:gdLst/>
              <a:ahLst/>
              <a:cxnLst/>
              <a:rect l="l" t="t" r="r" b="b"/>
              <a:pathLst>
                <a:path w="4836" h="4101" extrusionOk="0">
                  <a:moveTo>
                    <a:pt x="509" y="0"/>
                  </a:moveTo>
                  <a:cubicBezTo>
                    <a:pt x="267" y="0"/>
                    <a:pt x="147" y="185"/>
                    <a:pt x="189" y="426"/>
                  </a:cubicBezTo>
                  <a:cubicBezTo>
                    <a:pt x="249" y="746"/>
                    <a:pt x="509" y="828"/>
                    <a:pt x="509" y="828"/>
                  </a:cubicBezTo>
                  <a:cubicBezTo>
                    <a:pt x="509" y="828"/>
                    <a:pt x="0" y="1408"/>
                    <a:pt x="249" y="1963"/>
                  </a:cubicBezTo>
                  <a:cubicBezTo>
                    <a:pt x="249" y="1963"/>
                    <a:pt x="438" y="2897"/>
                    <a:pt x="1597" y="3641"/>
                  </a:cubicBezTo>
                  <a:cubicBezTo>
                    <a:pt x="2222" y="4042"/>
                    <a:pt x="3272" y="4101"/>
                    <a:pt x="3836" y="4101"/>
                  </a:cubicBezTo>
                  <a:cubicBezTo>
                    <a:pt x="4071" y="4101"/>
                    <a:pt x="4221" y="4091"/>
                    <a:pt x="4221" y="4091"/>
                  </a:cubicBezTo>
                  <a:lnTo>
                    <a:pt x="4836" y="2897"/>
                  </a:lnTo>
                  <a:lnTo>
                    <a:pt x="4836" y="2897"/>
                  </a:lnTo>
                  <a:cubicBezTo>
                    <a:pt x="4836" y="2897"/>
                    <a:pt x="3943" y="3222"/>
                    <a:pt x="3092" y="3222"/>
                  </a:cubicBezTo>
                  <a:cubicBezTo>
                    <a:pt x="2603" y="3222"/>
                    <a:pt x="2129" y="3115"/>
                    <a:pt x="1844" y="2779"/>
                  </a:cubicBezTo>
                  <a:cubicBezTo>
                    <a:pt x="1691" y="2601"/>
                    <a:pt x="1443" y="2377"/>
                    <a:pt x="1443" y="1810"/>
                  </a:cubicBezTo>
                  <a:cubicBezTo>
                    <a:pt x="1443" y="1230"/>
                    <a:pt x="1277" y="284"/>
                    <a:pt x="828" y="84"/>
                  </a:cubicBezTo>
                  <a:cubicBezTo>
                    <a:pt x="706" y="26"/>
                    <a:pt x="599" y="0"/>
                    <a:pt x="509" y="0"/>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4"/>
            <p:cNvSpPr/>
            <p:nvPr/>
          </p:nvSpPr>
          <p:spPr>
            <a:xfrm>
              <a:off x="-3183210" y="2582138"/>
              <a:ext cx="80868" cy="777499"/>
            </a:xfrm>
            <a:custGeom>
              <a:avLst/>
              <a:gdLst/>
              <a:ahLst/>
              <a:cxnLst/>
              <a:rect l="l" t="t" r="r" b="b"/>
              <a:pathLst>
                <a:path w="498" h="4788" extrusionOk="0">
                  <a:moveTo>
                    <a:pt x="60" y="0"/>
                  </a:moveTo>
                  <a:cubicBezTo>
                    <a:pt x="25" y="0"/>
                    <a:pt x="1" y="35"/>
                    <a:pt x="1" y="71"/>
                  </a:cubicBezTo>
                  <a:lnTo>
                    <a:pt x="379" y="4729"/>
                  </a:lnTo>
                  <a:cubicBezTo>
                    <a:pt x="379" y="4764"/>
                    <a:pt x="403" y="4787"/>
                    <a:pt x="438" y="4787"/>
                  </a:cubicBezTo>
                  <a:cubicBezTo>
                    <a:pt x="474" y="4787"/>
                    <a:pt x="497" y="4753"/>
                    <a:pt x="497" y="4729"/>
                  </a:cubicBezTo>
                  <a:lnTo>
                    <a:pt x="119" y="59"/>
                  </a:lnTo>
                  <a:cubicBezTo>
                    <a:pt x="119" y="24"/>
                    <a:pt x="96" y="0"/>
                    <a:pt x="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4"/>
            <p:cNvSpPr/>
            <p:nvPr/>
          </p:nvSpPr>
          <p:spPr>
            <a:xfrm>
              <a:off x="-3488494" y="2314039"/>
              <a:ext cx="558929" cy="529862"/>
            </a:xfrm>
            <a:custGeom>
              <a:avLst/>
              <a:gdLst/>
              <a:ahLst/>
              <a:cxnLst/>
              <a:rect l="l" t="t" r="r" b="b"/>
              <a:pathLst>
                <a:path w="3442" h="3263" extrusionOk="0">
                  <a:moveTo>
                    <a:pt x="1669" y="1"/>
                  </a:moveTo>
                  <a:cubicBezTo>
                    <a:pt x="1654" y="1"/>
                    <a:pt x="1638" y="3"/>
                    <a:pt x="1621" y="7"/>
                  </a:cubicBezTo>
                  <a:cubicBezTo>
                    <a:pt x="1172" y="126"/>
                    <a:pt x="1763" y="1473"/>
                    <a:pt x="1763" y="1473"/>
                  </a:cubicBezTo>
                  <a:cubicBezTo>
                    <a:pt x="1763" y="1473"/>
                    <a:pt x="1025" y="461"/>
                    <a:pt x="597" y="461"/>
                  </a:cubicBezTo>
                  <a:cubicBezTo>
                    <a:pt x="508" y="461"/>
                    <a:pt x="432" y="505"/>
                    <a:pt x="379" y="611"/>
                  </a:cubicBezTo>
                  <a:cubicBezTo>
                    <a:pt x="190" y="965"/>
                    <a:pt x="1550" y="1615"/>
                    <a:pt x="1550" y="1615"/>
                  </a:cubicBezTo>
                  <a:cubicBezTo>
                    <a:pt x="1550" y="1615"/>
                    <a:pt x="1" y="1923"/>
                    <a:pt x="320" y="2585"/>
                  </a:cubicBezTo>
                  <a:cubicBezTo>
                    <a:pt x="387" y="2717"/>
                    <a:pt x="483" y="2770"/>
                    <a:pt x="595" y="2770"/>
                  </a:cubicBezTo>
                  <a:cubicBezTo>
                    <a:pt x="1043" y="2770"/>
                    <a:pt x="1739" y="1923"/>
                    <a:pt x="1739" y="1923"/>
                  </a:cubicBezTo>
                  <a:lnTo>
                    <a:pt x="1739" y="1923"/>
                  </a:lnTo>
                  <a:cubicBezTo>
                    <a:pt x="1739" y="1923"/>
                    <a:pt x="970" y="3141"/>
                    <a:pt x="1550" y="3259"/>
                  </a:cubicBezTo>
                  <a:cubicBezTo>
                    <a:pt x="1562" y="3261"/>
                    <a:pt x="1573" y="3263"/>
                    <a:pt x="1584" y="3263"/>
                  </a:cubicBezTo>
                  <a:cubicBezTo>
                    <a:pt x="1943" y="3263"/>
                    <a:pt x="1999" y="2006"/>
                    <a:pt x="1999" y="2006"/>
                  </a:cubicBezTo>
                  <a:cubicBezTo>
                    <a:pt x="1999" y="2006"/>
                    <a:pt x="2639" y="2716"/>
                    <a:pt x="2980" y="2716"/>
                  </a:cubicBezTo>
                  <a:cubicBezTo>
                    <a:pt x="3059" y="2716"/>
                    <a:pt x="3122" y="2678"/>
                    <a:pt x="3158" y="2585"/>
                  </a:cubicBezTo>
                  <a:cubicBezTo>
                    <a:pt x="3347" y="2088"/>
                    <a:pt x="2129" y="1663"/>
                    <a:pt x="2129" y="1663"/>
                  </a:cubicBezTo>
                  <a:cubicBezTo>
                    <a:pt x="2129" y="1663"/>
                    <a:pt x="3441" y="1013"/>
                    <a:pt x="3051" y="729"/>
                  </a:cubicBezTo>
                  <a:cubicBezTo>
                    <a:pt x="3001" y="695"/>
                    <a:pt x="2947" y="680"/>
                    <a:pt x="2890" y="680"/>
                  </a:cubicBezTo>
                  <a:cubicBezTo>
                    <a:pt x="2492" y="680"/>
                    <a:pt x="1976" y="1415"/>
                    <a:pt x="1976" y="1415"/>
                  </a:cubicBezTo>
                  <a:cubicBezTo>
                    <a:pt x="1976" y="1415"/>
                    <a:pt x="2063" y="1"/>
                    <a:pt x="166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4"/>
            <p:cNvSpPr/>
            <p:nvPr/>
          </p:nvSpPr>
          <p:spPr>
            <a:xfrm>
              <a:off x="-3146674" y="2276853"/>
              <a:ext cx="105713" cy="178624"/>
            </a:xfrm>
            <a:custGeom>
              <a:avLst/>
              <a:gdLst/>
              <a:ahLst/>
              <a:cxnLst/>
              <a:rect l="l" t="t" r="r" b="b"/>
              <a:pathLst>
                <a:path w="651" h="1100" extrusionOk="0">
                  <a:moveTo>
                    <a:pt x="638" y="0"/>
                  </a:moveTo>
                  <a:cubicBezTo>
                    <a:pt x="627" y="0"/>
                    <a:pt x="615" y="0"/>
                    <a:pt x="603" y="12"/>
                  </a:cubicBezTo>
                  <a:lnTo>
                    <a:pt x="0" y="1076"/>
                  </a:lnTo>
                  <a:cubicBezTo>
                    <a:pt x="0" y="1076"/>
                    <a:pt x="0" y="1100"/>
                    <a:pt x="12" y="1100"/>
                  </a:cubicBezTo>
                  <a:lnTo>
                    <a:pt x="24" y="1100"/>
                  </a:lnTo>
                  <a:cubicBezTo>
                    <a:pt x="36" y="1100"/>
                    <a:pt x="36" y="1100"/>
                    <a:pt x="47" y="1088"/>
                  </a:cubicBezTo>
                  <a:lnTo>
                    <a:pt x="651" y="36"/>
                  </a:lnTo>
                  <a:cubicBezTo>
                    <a:pt x="651" y="24"/>
                    <a:pt x="651" y="12"/>
                    <a:pt x="6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4"/>
            <p:cNvSpPr/>
            <p:nvPr/>
          </p:nvSpPr>
          <p:spPr>
            <a:xfrm>
              <a:off x="-3081395" y="2566711"/>
              <a:ext cx="169043" cy="36537"/>
            </a:xfrm>
            <a:custGeom>
              <a:avLst/>
              <a:gdLst/>
              <a:ahLst/>
              <a:cxnLst/>
              <a:rect l="l" t="t" r="r" b="b"/>
              <a:pathLst>
                <a:path w="1041" h="225" extrusionOk="0">
                  <a:moveTo>
                    <a:pt x="36" y="1"/>
                  </a:moveTo>
                  <a:cubicBezTo>
                    <a:pt x="24" y="1"/>
                    <a:pt x="12" y="1"/>
                    <a:pt x="12" y="12"/>
                  </a:cubicBezTo>
                  <a:cubicBezTo>
                    <a:pt x="0" y="24"/>
                    <a:pt x="12" y="36"/>
                    <a:pt x="24" y="36"/>
                  </a:cubicBezTo>
                  <a:lnTo>
                    <a:pt x="1005" y="225"/>
                  </a:lnTo>
                  <a:lnTo>
                    <a:pt x="1017" y="225"/>
                  </a:lnTo>
                  <a:cubicBezTo>
                    <a:pt x="1029" y="225"/>
                    <a:pt x="1029" y="213"/>
                    <a:pt x="1040" y="201"/>
                  </a:cubicBezTo>
                  <a:cubicBezTo>
                    <a:pt x="1040" y="190"/>
                    <a:pt x="1029" y="177"/>
                    <a:pt x="1017" y="177"/>
                  </a:cubicBezTo>
                  <a:lnTo>
                    <a:pt x="3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4"/>
            <p:cNvSpPr/>
            <p:nvPr/>
          </p:nvSpPr>
          <p:spPr>
            <a:xfrm>
              <a:off x="-3137093" y="2718379"/>
              <a:ext cx="44331" cy="76808"/>
            </a:xfrm>
            <a:custGeom>
              <a:avLst/>
              <a:gdLst/>
              <a:ahLst/>
              <a:cxnLst/>
              <a:rect l="l" t="t" r="r" b="b"/>
              <a:pathLst>
                <a:path w="273" h="473" extrusionOk="0">
                  <a:moveTo>
                    <a:pt x="24" y="0"/>
                  </a:moveTo>
                  <a:cubicBezTo>
                    <a:pt x="12" y="12"/>
                    <a:pt x="1" y="24"/>
                    <a:pt x="12" y="36"/>
                  </a:cubicBezTo>
                  <a:lnTo>
                    <a:pt x="225" y="462"/>
                  </a:lnTo>
                  <a:cubicBezTo>
                    <a:pt x="237" y="473"/>
                    <a:pt x="237" y="473"/>
                    <a:pt x="248" y="473"/>
                  </a:cubicBezTo>
                  <a:lnTo>
                    <a:pt x="261" y="473"/>
                  </a:lnTo>
                  <a:cubicBezTo>
                    <a:pt x="272" y="462"/>
                    <a:pt x="272" y="449"/>
                    <a:pt x="272" y="438"/>
                  </a:cubicBezTo>
                  <a:lnTo>
                    <a:pt x="48" y="12"/>
                  </a:lnTo>
                  <a:cubicBezTo>
                    <a:pt x="48" y="0"/>
                    <a:pt x="36" y="0"/>
                    <a:pt x="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34"/>
            <p:cNvSpPr/>
            <p:nvPr/>
          </p:nvSpPr>
          <p:spPr>
            <a:xfrm>
              <a:off x="-3388628" y="2729746"/>
              <a:ext cx="109610" cy="163522"/>
            </a:xfrm>
            <a:custGeom>
              <a:avLst/>
              <a:gdLst/>
              <a:ahLst/>
              <a:cxnLst/>
              <a:rect l="l" t="t" r="r" b="b"/>
              <a:pathLst>
                <a:path w="675" h="1007" extrusionOk="0">
                  <a:moveTo>
                    <a:pt x="663" y="1"/>
                  </a:moveTo>
                  <a:cubicBezTo>
                    <a:pt x="651" y="1"/>
                    <a:pt x="639" y="1"/>
                    <a:pt x="628" y="13"/>
                  </a:cubicBezTo>
                  <a:lnTo>
                    <a:pt x="13" y="970"/>
                  </a:lnTo>
                  <a:cubicBezTo>
                    <a:pt x="1" y="983"/>
                    <a:pt x="1" y="1006"/>
                    <a:pt x="13" y="1006"/>
                  </a:cubicBezTo>
                  <a:lnTo>
                    <a:pt x="48" y="1006"/>
                  </a:lnTo>
                  <a:lnTo>
                    <a:pt x="663" y="37"/>
                  </a:lnTo>
                  <a:cubicBezTo>
                    <a:pt x="675" y="25"/>
                    <a:pt x="663" y="13"/>
                    <a:pt x="6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34"/>
            <p:cNvSpPr/>
            <p:nvPr/>
          </p:nvSpPr>
          <p:spPr>
            <a:xfrm>
              <a:off x="-3567089" y="2549336"/>
              <a:ext cx="203631" cy="30853"/>
            </a:xfrm>
            <a:custGeom>
              <a:avLst/>
              <a:gdLst/>
              <a:ahLst/>
              <a:cxnLst/>
              <a:rect l="l" t="t" r="r" b="b"/>
              <a:pathLst>
                <a:path w="1254" h="190" extrusionOk="0">
                  <a:moveTo>
                    <a:pt x="24" y="1"/>
                  </a:moveTo>
                  <a:cubicBezTo>
                    <a:pt x="12" y="1"/>
                    <a:pt x="1" y="13"/>
                    <a:pt x="1" y="24"/>
                  </a:cubicBezTo>
                  <a:cubicBezTo>
                    <a:pt x="1" y="37"/>
                    <a:pt x="12" y="48"/>
                    <a:pt x="24" y="48"/>
                  </a:cubicBezTo>
                  <a:lnTo>
                    <a:pt x="1230" y="190"/>
                  </a:lnTo>
                  <a:cubicBezTo>
                    <a:pt x="1241" y="190"/>
                    <a:pt x="1254" y="179"/>
                    <a:pt x="1254" y="166"/>
                  </a:cubicBezTo>
                  <a:cubicBezTo>
                    <a:pt x="1254" y="155"/>
                    <a:pt x="1241" y="143"/>
                    <a:pt x="1230" y="143"/>
                  </a:cubicBezTo>
                  <a:lnTo>
                    <a:pt x="2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4"/>
            <p:cNvSpPr/>
            <p:nvPr/>
          </p:nvSpPr>
          <p:spPr>
            <a:xfrm>
              <a:off x="-3338775" y="2322808"/>
              <a:ext cx="76970" cy="113507"/>
            </a:xfrm>
            <a:custGeom>
              <a:avLst/>
              <a:gdLst/>
              <a:ahLst/>
              <a:cxnLst/>
              <a:rect l="l" t="t" r="r" b="b"/>
              <a:pathLst>
                <a:path w="474" h="699" extrusionOk="0">
                  <a:moveTo>
                    <a:pt x="13" y="1"/>
                  </a:moveTo>
                  <a:cubicBezTo>
                    <a:pt x="13" y="13"/>
                    <a:pt x="1" y="24"/>
                    <a:pt x="13" y="37"/>
                  </a:cubicBezTo>
                  <a:lnTo>
                    <a:pt x="426" y="686"/>
                  </a:lnTo>
                  <a:cubicBezTo>
                    <a:pt x="439" y="699"/>
                    <a:pt x="439" y="699"/>
                    <a:pt x="450" y="699"/>
                  </a:cubicBezTo>
                  <a:lnTo>
                    <a:pt x="462" y="699"/>
                  </a:lnTo>
                  <a:cubicBezTo>
                    <a:pt x="474" y="686"/>
                    <a:pt x="474" y="675"/>
                    <a:pt x="474" y="663"/>
                  </a:cubicBezTo>
                  <a:lnTo>
                    <a:pt x="48" y="13"/>
                  </a:lnTo>
                  <a:cubicBezTo>
                    <a:pt x="37" y="1"/>
                    <a:pt x="25" y="1"/>
                    <a:pt x="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4"/>
            <p:cNvSpPr/>
            <p:nvPr/>
          </p:nvSpPr>
          <p:spPr>
            <a:xfrm>
              <a:off x="-3338775" y="2993623"/>
              <a:ext cx="914065" cy="791464"/>
            </a:xfrm>
            <a:custGeom>
              <a:avLst/>
              <a:gdLst/>
              <a:ahLst/>
              <a:cxnLst/>
              <a:rect l="l" t="t" r="r" b="b"/>
              <a:pathLst>
                <a:path w="5629" h="4874" extrusionOk="0">
                  <a:moveTo>
                    <a:pt x="1074" y="1"/>
                  </a:moveTo>
                  <a:cubicBezTo>
                    <a:pt x="1046" y="1"/>
                    <a:pt x="1015" y="3"/>
                    <a:pt x="983" y="7"/>
                  </a:cubicBezTo>
                  <a:cubicBezTo>
                    <a:pt x="639" y="43"/>
                    <a:pt x="581" y="469"/>
                    <a:pt x="581" y="469"/>
                  </a:cubicBezTo>
                  <a:cubicBezTo>
                    <a:pt x="368" y="575"/>
                    <a:pt x="344" y="871"/>
                    <a:pt x="344" y="871"/>
                  </a:cubicBezTo>
                  <a:lnTo>
                    <a:pt x="356" y="882"/>
                  </a:lnTo>
                  <a:cubicBezTo>
                    <a:pt x="166" y="942"/>
                    <a:pt x="1" y="1142"/>
                    <a:pt x="48" y="1686"/>
                  </a:cubicBezTo>
                  <a:cubicBezTo>
                    <a:pt x="108" y="2585"/>
                    <a:pt x="497" y="3365"/>
                    <a:pt x="1207" y="4098"/>
                  </a:cubicBezTo>
                  <a:cubicBezTo>
                    <a:pt x="1613" y="4518"/>
                    <a:pt x="2283" y="4874"/>
                    <a:pt x="3155" y="4874"/>
                  </a:cubicBezTo>
                  <a:cubicBezTo>
                    <a:pt x="3831" y="4874"/>
                    <a:pt x="4629" y="4660"/>
                    <a:pt x="5522" y="4098"/>
                  </a:cubicBezTo>
                  <a:lnTo>
                    <a:pt x="5628" y="3743"/>
                  </a:lnTo>
                  <a:cubicBezTo>
                    <a:pt x="5628" y="3743"/>
                    <a:pt x="2767" y="3648"/>
                    <a:pt x="2082" y="3141"/>
                  </a:cubicBezTo>
                  <a:cubicBezTo>
                    <a:pt x="1396" y="2632"/>
                    <a:pt x="1112" y="1746"/>
                    <a:pt x="1077" y="1486"/>
                  </a:cubicBezTo>
                  <a:cubicBezTo>
                    <a:pt x="1526" y="1402"/>
                    <a:pt x="1467" y="1071"/>
                    <a:pt x="1408" y="894"/>
                  </a:cubicBezTo>
                  <a:cubicBezTo>
                    <a:pt x="1385" y="824"/>
                    <a:pt x="1325" y="753"/>
                    <a:pt x="1254" y="682"/>
                  </a:cubicBezTo>
                  <a:lnTo>
                    <a:pt x="1266" y="682"/>
                  </a:lnTo>
                  <a:cubicBezTo>
                    <a:pt x="1325" y="669"/>
                    <a:pt x="1455" y="551"/>
                    <a:pt x="1443" y="362"/>
                  </a:cubicBezTo>
                  <a:cubicBezTo>
                    <a:pt x="1443" y="201"/>
                    <a:pt x="1356" y="1"/>
                    <a:pt x="1074" y="1"/>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4"/>
            <p:cNvSpPr/>
            <p:nvPr/>
          </p:nvSpPr>
          <p:spPr>
            <a:xfrm>
              <a:off x="-3183210" y="3411441"/>
              <a:ext cx="840992" cy="373648"/>
            </a:xfrm>
            <a:custGeom>
              <a:avLst/>
              <a:gdLst/>
              <a:ahLst/>
              <a:cxnLst/>
              <a:rect l="l" t="t" r="r" b="b"/>
              <a:pathLst>
                <a:path w="5179" h="2301" extrusionOk="0">
                  <a:moveTo>
                    <a:pt x="2011" y="0"/>
                  </a:moveTo>
                  <a:lnTo>
                    <a:pt x="1" y="1253"/>
                  </a:lnTo>
                  <a:cubicBezTo>
                    <a:pt x="72" y="1348"/>
                    <a:pt x="166" y="1442"/>
                    <a:pt x="249" y="1525"/>
                  </a:cubicBezTo>
                  <a:cubicBezTo>
                    <a:pt x="655" y="1945"/>
                    <a:pt x="1325" y="2301"/>
                    <a:pt x="2197" y="2301"/>
                  </a:cubicBezTo>
                  <a:cubicBezTo>
                    <a:pt x="2873" y="2301"/>
                    <a:pt x="3671" y="2087"/>
                    <a:pt x="4564" y="1525"/>
                  </a:cubicBezTo>
                  <a:lnTo>
                    <a:pt x="5179" y="331"/>
                  </a:lnTo>
                  <a:lnTo>
                    <a:pt x="5179" y="331"/>
                  </a:lnTo>
                  <a:cubicBezTo>
                    <a:pt x="5179" y="331"/>
                    <a:pt x="4286" y="656"/>
                    <a:pt x="3435" y="656"/>
                  </a:cubicBezTo>
                  <a:cubicBezTo>
                    <a:pt x="2946" y="656"/>
                    <a:pt x="2472" y="549"/>
                    <a:pt x="2187" y="213"/>
                  </a:cubicBezTo>
                  <a:cubicBezTo>
                    <a:pt x="2129" y="153"/>
                    <a:pt x="2069" y="95"/>
                    <a:pt x="20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4"/>
            <p:cNvSpPr/>
            <p:nvPr/>
          </p:nvSpPr>
          <p:spPr>
            <a:xfrm>
              <a:off x="-2849184" y="3466489"/>
              <a:ext cx="1044460" cy="843428"/>
            </a:xfrm>
            <a:custGeom>
              <a:avLst/>
              <a:gdLst/>
              <a:ahLst/>
              <a:cxnLst/>
              <a:rect l="l" t="t" r="r" b="b"/>
              <a:pathLst>
                <a:path w="6432" h="5194" extrusionOk="0">
                  <a:moveTo>
                    <a:pt x="3569" y="1"/>
                  </a:moveTo>
                  <a:cubicBezTo>
                    <a:pt x="2113" y="1"/>
                    <a:pt x="622" y="1600"/>
                    <a:pt x="107" y="3834"/>
                  </a:cubicBezTo>
                  <a:lnTo>
                    <a:pt x="1" y="4401"/>
                  </a:lnTo>
                  <a:lnTo>
                    <a:pt x="5865" y="5194"/>
                  </a:lnTo>
                  <a:cubicBezTo>
                    <a:pt x="5865" y="5181"/>
                    <a:pt x="5865" y="5170"/>
                    <a:pt x="5876" y="5146"/>
                  </a:cubicBezTo>
                  <a:cubicBezTo>
                    <a:pt x="6432" y="2699"/>
                    <a:pt x="5604" y="405"/>
                    <a:pt x="4008" y="51"/>
                  </a:cubicBezTo>
                  <a:cubicBezTo>
                    <a:pt x="3863" y="17"/>
                    <a:pt x="3716" y="1"/>
                    <a:pt x="35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4"/>
            <p:cNvSpPr/>
            <p:nvPr/>
          </p:nvSpPr>
          <p:spPr>
            <a:xfrm>
              <a:off x="-2776111" y="3382698"/>
              <a:ext cx="518495" cy="266311"/>
            </a:xfrm>
            <a:custGeom>
              <a:avLst/>
              <a:gdLst/>
              <a:ahLst/>
              <a:cxnLst/>
              <a:rect l="l" t="t" r="r" b="b"/>
              <a:pathLst>
                <a:path w="3193" h="1640" extrusionOk="0">
                  <a:moveTo>
                    <a:pt x="1237" y="1"/>
                  </a:moveTo>
                  <a:cubicBezTo>
                    <a:pt x="1167" y="1"/>
                    <a:pt x="1105" y="21"/>
                    <a:pt x="1052" y="70"/>
                  </a:cubicBezTo>
                  <a:cubicBezTo>
                    <a:pt x="733" y="366"/>
                    <a:pt x="1206" y="745"/>
                    <a:pt x="1206" y="745"/>
                  </a:cubicBezTo>
                  <a:cubicBezTo>
                    <a:pt x="1206" y="745"/>
                    <a:pt x="849" y="489"/>
                    <a:pt x="546" y="489"/>
                  </a:cubicBezTo>
                  <a:cubicBezTo>
                    <a:pt x="398" y="489"/>
                    <a:pt x="263" y="550"/>
                    <a:pt x="189" y="732"/>
                  </a:cubicBezTo>
                  <a:cubicBezTo>
                    <a:pt x="0" y="1217"/>
                    <a:pt x="970" y="1489"/>
                    <a:pt x="970" y="1489"/>
                  </a:cubicBezTo>
                  <a:cubicBezTo>
                    <a:pt x="970" y="1489"/>
                    <a:pt x="1390" y="1640"/>
                    <a:pt x="1884" y="1640"/>
                  </a:cubicBezTo>
                  <a:cubicBezTo>
                    <a:pt x="2123" y="1640"/>
                    <a:pt x="2378" y="1605"/>
                    <a:pt x="2612" y="1501"/>
                  </a:cubicBezTo>
                  <a:cubicBezTo>
                    <a:pt x="3192" y="1252"/>
                    <a:pt x="3062" y="543"/>
                    <a:pt x="2672" y="508"/>
                  </a:cubicBezTo>
                  <a:cubicBezTo>
                    <a:pt x="2085" y="469"/>
                    <a:pt x="1571" y="1"/>
                    <a:pt x="12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4"/>
            <p:cNvSpPr/>
            <p:nvPr/>
          </p:nvSpPr>
          <p:spPr>
            <a:xfrm>
              <a:off x="-2233420" y="3473472"/>
              <a:ext cx="501770" cy="249261"/>
            </a:xfrm>
            <a:custGeom>
              <a:avLst/>
              <a:gdLst/>
              <a:ahLst/>
              <a:cxnLst/>
              <a:rect l="l" t="t" r="r" b="b"/>
              <a:pathLst>
                <a:path w="3090" h="1535" extrusionOk="0">
                  <a:moveTo>
                    <a:pt x="2043" y="0"/>
                  </a:moveTo>
                  <a:cubicBezTo>
                    <a:pt x="1746" y="0"/>
                    <a:pt x="1301" y="200"/>
                    <a:pt x="845" y="200"/>
                  </a:cubicBezTo>
                  <a:cubicBezTo>
                    <a:pt x="777" y="200"/>
                    <a:pt x="709" y="196"/>
                    <a:pt x="642" y="186"/>
                  </a:cubicBezTo>
                  <a:cubicBezTo>
                    <a:pt x="625" y="183"/>
                    <a:pt x="609" y="182"/>
                    <a:pt x="593" y="182"/>
                  </a:cubicBezTo>
                  <a:cubicBezTo>
                    <a:pt x="230" y="182"/>
                    <a:pt x="1" y="804"/>
                    <a:pt x="476" y="1166"/>
                  </a:cubicBezTo>
                  <a:cubicBezTo>
                    <a:pt x="902" y="1482"/>
                    <a:pt x="1474" y="1534"/>
                    <a:pt x="1809" y="1534"/>
                  </a:cubicBezTo>
                  <a:cubicBezTo>
                    <a:pt x="1976" y="1534"/>
                    <a:pt x="2084" y="1521"/>
                    <a:pt x="2084" y="1521"/>
                  </a:cubicBezTo>
                  <a:cubicBezTo>
                    <a:pt x="2084" y="1521"/>
                    <a:pt x="3089" y="1474"/>
                    <a:pt x="3018" y="954"/>
                  </a:cubicBezTo>
                  <a:cubicBezTo>
                    <a:pt x="2976" y="693"/>
                    <a:pt x="2768" y="622"/>
                    <a:pt x="2553" y="622"/>
                  </a:cubicBezTo>
                  <a:cubicBezTo>
                    <a:pt x="2289" y="622"/>
                    <a:pt x="2013" y="729"/>
                    <a:pt x="2013" y="729"/>
                  </a:cubicBezTo>
                  <a:cubicBezTo>
                    <a:pt x="2013" y="729"/>
                    <a:pt x="2569" y="481"/>
                    <a:pt x="2320" y="126"/>
                  </a:cubicBezTo>
                  <a:cubicBezTo>
                    <a:pt x="2259" y="33"/>
                    <a:pt x="2163" y="0"/>
                    <a:pt x="20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34"/>
            <p:cNvSpPr/>
            <p:nvPr/>
          </p:nvSpPr>
          <p:spPr>
            <a:xfrm>
              <a:off x="-2200293" y="3738972"/>
              <a:ext cx="272807" cy="195999"/>
            </a:xfrm>
            <a:custGeom>
              <a:avLst/>
              <a:gdLst/>
              <a:ahLst/>
              <a:cxnLst/>
              <a:rect l="l" t="t" r="r" b="b"/>
              <a:pathLst>
                <a:path w="1680" h="1207" extrusionOk="0">
                  <a:moveTo>
                    <a:pt x="403" y="0"/>
                  </a:moveTo>
                  <a:cubicBezTo>
                    <a:pt x="359" y="0"/>
                    <a:pt x="311" y="12"/>
                    <a:pt x="261" y="40"/>
                  </a:cubicBezTo>
                  <a:cubicBezTo>
                    <a:pt x="1" y="182"/>
                    <a:pt x="379" y="820"/>
                    <a:pt x="568" y="1115"/>
                  </a:cubicBezTo>
                  <a:cubicBezTo>
                    <a:pt x="605" y="1175"/>
                    <a:pt x="662" y="1207"/>
                    <a:pt x="719" y="1207"/>
                  </a:cubicBezTo>
                  <a:cubicBezTo>
                    <a:pt x="752" y="1207"/>
                    <a:pt x="786" y="1196"/>
                    <a:pt x="816" y="1175"/>
                  </a:cubicBezTo>
                  <a:cubicBezTo>
                    <a:pt x="1100" y="974"/>
                    <a:pt x="1679" y="524"/>
                    <a:pt x="1454" y="335"/>
                  </a:cubicBezTo>
                  <a:cubicBezTo>
                    <a:pt x="1369" y="260"/>
                    <a:pt x="1278" y="233"/>
                    <a:pt x="1191" y="233"/>
                  </a:cubicBezTo>
                  <a:cubicBezTo>
                    <a:pt x="978" y="233"/>
                    <a:pt x="792" y="395"/>
                    <a:pt x="792" y="395"/>
                  </a:cubicBezTo>
                  <a:cubicBezTo>
                    <a:pt x="792" y="395"/>
                    <a:pt x="655" y="0"/>
                    <a:pt x="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34"/>
            <p:cNvSpPr/>
            <p:nvPr/>
          </p:nvSpPr>
          <p:spPr>
            <a:xfrm>
              <a:off x="-2375019" y="3342264"/>
              <a:ext cx="288071" cy="196161"/>
            </a:xfrm>
            <a:custGeom>
              <a:avLst/>
              <a:gdLst/>
              <a:ahLst/>
              <a:cxnLst/>
              <a:rect l="l" t="t" r="r" b="b"/>
              <a:pathLst>
                <a:path w="1774" h="1208" extrusionOk="0">
                  <a:moveTo>
                    <a:pt x="213" y="1"/>
                  </a:moveTo>
                  <a:cubicBezTo>
                    <a:pt x="166" y="1"/>
                    <a:pt x="119" y="24"/>
                    <a:pt x="119" y="72"/>
                  </a:cubicBezTo>
                  <a:lnTo>
                    <a:pt x="13" y="852"/>
                  </a:lnTo>
                  <a:cubicBezTo>
                    <a:pt x="0" y="934"/>
                    <a:pt x="71" y="1017"/>
                    <a:pt x="155" y="1029"/>
                  </a:cubicBezTo>
                  <a:lnTo>
                    <a:pt x="1479" y="1206"/>
                  </a:lnTo>
                  <a:cubicBezTo>
                    <a:pt x="1486" y="1207"/>
                    <a:pt x="1494" y="1208"/>
                    <a:pt x="1502" y="1208"/>
                  </a:cubicBezTo>
                  <a:cubicBezTo>
                    <a:pt x="1586" y="1208"/>
                    <a:pt x="1656" y="1151"/>
                    <a:pt x="1668" y="1065"/>
                  </a:cubicBezTo>
                  <a:lnTo>
                    <a:pt x="1762" y="284"/>
                  </a:lnTo>
                  <a:cubicBezTo>
                    <a:pt x="1774" y="248"/>
                    <a:pt x="1739" y="201"/>
                    <a:pt x="1691" y="201"/>
                  </a:cubicBezTo>
                  <a:lnTo>
                    <a:pt x="2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4"/>
            <p:cNvSpPr/>
            <p:nvPr/>
          </p:nvSpPr>
          <p:spPr>
            <a:xfrm>
              <a:off x="-2808913" y="2231872"/>
              <a:ext cx="1366957" cy="1163976"/>
            </a:xfrm>
            <a:custGeom>
              <a:avLst/>
              <a:gdLst/>
              <a:ahLst/>
              <a:cxnLst/>
              <a:rect l="l" t="t" r="r" b="b"/>
              <a:pathLst>
                <a:path w="8418" h="7168" extrusionOk="0">
                  <a:moveTo>
                    <a:pt x="3507" y="0"/>
                  </a:moveTo>
                  <a:cubicBezTo>
                    <a:pt x="2948" y="0"/>
                    <a:pt x="2378" y="108"/>
                    <a:pt x="1869" y="360"/>
                  </a:cubicBezTo>
                  <a:cubicBezTo>
                    <a:pt x="320" y="1128"/>
                    <a:pt x="1" y="3540"/>
                    <a:pt x="202" y="4580"/>
                  </a:cubicBezTo>
                  <a:cubicBezTo>
                    <a:pt x="403" y="5620"/>
                    <a:pt x="1101" y="6224"/>
                    <a:pt x="1101" y="6224"/>
                  </a:cubicBezTo>
                  <a:cubicBezTo>
                    <a:pt x="1101" y="6224"/>
                    <a:pt x="2046" y="6850"/>
                    <a:pt x="3607" y="7028"/>
                  </a:cubicBezTo>
                  <a:cubicBezTo>
                    <a:pt x="4200" y="7092"/>
                    <a:pt x="4732" y="7167"/>
                    <a:pt x="5210" y="7167"/>
                  </a:cubicBezTo>
                  <a:cubicBezTo>
                    <a:pt x="6048" y="7167"/>
                    <a:pt x="6722" y="6936"/>
                    <a:pt x="7272" y="6011"/>
                  </a:cubicBezTo>
                  <a:cubicBezTo>
                    <a:pt x="7390" y="5822"/>
                    <a:pt x="7614" y="5408"/>
                    <a:pt x="7732" y="5148"/>
                  </a:cubicBezTo>
                  <a:cubicBezTo>
                    <a:pt x="8418" y="3705"/>
                    <a:pt x="8205" y="2476"/>
                    <a:pt x="7697" y="1826"/>
                  </a:cubicBezTo>
                  <a:cubicBezTo>
                    <a:pt x="7082" y="1046"/>
                    <a:pt x="6219" y="1034"/>
                    <a:pt x="6219" y="1034"/>
                  </a:cubicBezTo>
                  <a:lnTo>
                    <a:pt x="6172" y="1010"/>
                  </a:lnTo>
                  <a:cubicBezTo>
                    <a:pt x="5743" y="447"/>
                    <a:pt x="4649" y="0"/>
                    <a:pt x="35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4"/>
            <p:cNvSpPr/>
            <p:nvPr/>
          </p:nvSpPr>
          <p:spPr>
            <a:xfrm>
              <a:off x="-2730156" y="2390848"/>
              <a:ext cx="1134746" cy="1092364"/>
            </a:xfrm>
            <a:custGeom>
              <a:avLst/>
              <a:gdLst/>
              <a:ahLst/>
              <a:cxnLst/>
              <a:rect l="l" t="t" r="r" b="b"/>
              <a:pathLst>
                <a:path w="6988" h="6727" extrusionOk="0">
                  <a:moveTo>
                    <a:pt x="2521" y="1"/>
                  </a:moveTo>
                  <a:cubicBezTo>
                    <a:pt x="1478" y="1"/>
                    <a:pt x="579" y="776"/>
                    <a:pt x="438" y="1840"/>
                  </a:cubicBezTo>
                  <a:lnTo>
                    <a:pt x="143" y="4050"/>
                  </a:lnTo>
                  <a:cubicBezTo>
                    <a:pt x="1" y="5209"/>
                    <a:pt x="816" y="6262"/>
                    <a:pt x="1963" y="6415"/>
                  </a:cubicBezTo>
                  <a:lnTo>
                    <a:pt x="4186" y="6711"/>
                  </a:lnTo>
                  <a:cubicBezTo>
                    <a:pt x="4274" y="6722"/>
                    <a:pt x="4361" y="6727"/>
                    <a:pt x="4448" y="6727"/>
                  </a:cubicBezTo>
                  <a:cubicBezTo>
                    <a:pt x="5490" y="6727"/>
                    <a:pt x="6408" y="5960"/>
                    <a:pt x="6550" y="4890"/>
                  </a:cubicBezTo>
                  <a:lnTo>
                    <a:pt x="6834" y="2668"/>
                  </a:lnTo>
                  <a:cubicBezTo>
                    <a:pt x="6987" y="1521"/>
                    <a:pt x="6172" y="457"/>
                    <a:pt x="5013" y="303"/>
                  </a:cubicBezTo>
                  <a:lnTo>
                    <a:pt x="2802" y="20"/>
                  </a:lnTo>
                  <a:cubicBezTo>
                    <a:pt x="2708" y="7"/>
                    <a:pt x="2614" y="1"/>
                    <a:pt x="2521" y="1"/>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4"/>
            <p:cNvSpPr/>
            <p:nvPr/>
          </p:nvSpPr>
          <p:spPr>
            <a:xfrm>
              <a:off x="-2288630" y="3069619"/>
              <a:ext cx="209314" cy="123088"/>
            </a:xfrm>
            <a:custGeom>
              <a:avLst/>
              <a:gdLst/>
              <a:ahLst/>
              <a:cxnLst/>
              <a:rect l="l" t="t" r="r" b="b"/>
              <a:pathLst>
                <a:path w="1289" h="758" extrusionOk="0">
                  <a:moveTo>
                    <a:pt x="25" y="1"/>
                  </a:moveTo>
                  <a:cubicBezTo>
                    <a:pt x="1" y="178"/>
                    <a:pt x="36" y="356"/>
                    <a:pt x="143" y="497"/>
                  </a:cubicBezTo>
                  <a:cubicBezTo>
                    <a:pt x="249" y="639"/>
                    <a:pt x="403" y="734"/>
                    <a:pt x="568" y="757"/>
                  </a:cubicBezTo>
                  <a:lnTo>
                    <a:pt x="639" y="757"/>
                  </a:lnTo>
                  <a:cubicBezTo>
                    <a:pt x="958" y="757"/>
                    <a:pt x="1242" y="509"/>
                    <a:pt x="1289" y="166"/>
                  </a:cubicBezTo>
                  <a:lnTo>
                    <a:pt x="1230" y="154"/>
                  </a:lnTo>
                  <a:cubicBezTo>
                    <a:pt x="1186" y="474"/>
                    <a:pt x="926" y="702"/>
                    <a:pt x="642" y="702"/>
                  </a:cubicBezTo>
                  <a:cubicBezTo>
                    <a:pt x="621" y="702"/>
                    <a:pt x="600" y="700"/>
                    <a:pt x="580" y="698"/>
                  </a:cubicBezTo>
                  <a:cubicBezTo>
                    <a:pt x="426" y="674"/>
                    <a:pt x="285" y="592"/>
                    <a:pt x="190" y="461"/>
                  </a:cubicBezTo>
                  <a:cubicBezTo>
                    <a:pt x="95" y="332"/>
                    <a:pt x="60" y="166"/>
                    <a:pt x="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4"/>
            <p:cNvSpPr/>
            <p:nvPr/>
          </p:nvSpPr>
          <p:spPr>
            <a:xfrm>
              <a:off x="-2223352" y="2893106"/>
              <a:ext cx="69338" cy="119191"/>
            </a:xfrm>
            <a:custGeom>
              <a:avLst/>
              <a:gdLst/>
              <a:ahLst/>
              <a:cxnLst/>
              <a:rect l="l" t="t" r="r" b="b"/>
              <a:pathLst>
                <a:path w="427" h="734" extrusionOk="0">
                  <a:moveTo>
                    <a:pt x="379" y="0"/>
                  </a:moveTo>
                  <a:lnTo>
                    <a:pt x="320" y="224"/>
                  </a:lnTo>
                  <a:cubicBezTo>
                    <a:pt x="154" y="224"/>
                    <a:pt x="12" y="331"/>
                    <a:pt x="1" y="461"/>
                  </a:cubicBezTo>
                  <a:cubicBezTo>
                    <a:pt x="1" y="532"/>
                    <a:pt x="36" y="603"/>
                    <a:pt x="95" y="650"/>
                  </a:cubicBezTo>
                  <a:cubicBezTo>
                    <a:pt x="154" y="697"/>
                    <a:pt x="237" y="733"/>
                    <a:pt x="320" y="733"/>
                  </a:cubicBezTo>
                  <a:lnTo>
                    <a:pt x="320" y="674"/>
                  </a:lnTo>
                  <a:cubicBezTo>
                    <a:pt x="249" y="674"/>
                    <a:pt x="178" y="650"/>
                    <a:pt x="130" y="603"/>
                  </a:cubicBezTo>
                  <a:cubicBezTo>
                    <a:pt x="83" y="568"/>
                    <a:pt x="59" y="520"/>
                    <a:pt x="59" y="461"/>
                  </a:cubicBezTo>
                  <a:cubicBezTo>
                    <a:pt x="71" y="362"/>
                    <a:pt x="175" y="283"/>
                    <a:pt x="313" y="283"/>
                  </a:cubicBezTo>
                  <a:cubicBezTo>
                    <a:pt x="323" y="283"/>
                    <a:pt x="333" y="283"/>
                    <a:pt x="343" y="284"/>
                  </a:cubicBezTo>
                  <a:lnTo>
                    <a:pt x="367" y="284"/>
                  </a:lnTo>
                  <a:lnTo>
                    <a:pt x="426" y="24"/>
                  </a:lnTo>
                  <a:lnTo>
                    <a:pt x="37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4"/>
            <p:cNvSpPr/>
            <p:nvPr/>
          </p:nvSpPr>
          <p:spPr>
            <a:xfrm>
              <a:off x="-1701121" y="2980957"/>
              <a:ext cx="253483" cy="233022"/>
            </a:xfrm>
            <a:custGeom>
              <a:avLst/>
              <a:gdLst/>
              <a:ahLst/>
              <a:cxnLst/>
              <a:rect l="l" t="t" r="r" b="b"/>
              <a:pathLst>
                <a:path w="1561" h="1435" extrusionOk="0">
                  <a:moveTo>
                    <a:pt x="791" y="0"/>
                  </a:moveTo>
                  <a:cubicBezTo>
                    <a:pt x="768" y="0"/>
                    <a:pt x="745" y="1"/>
                    <a:pt x="721" y="3"/>
                  </a:cubicBezTo>
                  <a:cubicBezTo>
                    <a:pt x="308" y="38"/>
                    <a:pt x="0" y="381"/>
                    <a:pt x="24" y="771"/>
                  </a:cubicBezTo>
                  <a:cubicBezTo>
                    <a:pt x="58" y="1157"/>
                    <a:pt x="398" y="1434"/>
                    <a:pt x="791" y="1434"/>
                  </a:cubicBezTo>
                  <a:cubicBezTo>
                    <a:pt x="807" y="1434"/>
                    <a:pt x="823" y="1434"/>
                    <a:pt x="839" y="1433"/>
                  </a:cubicBezTo>
                  <a:cubicBezTo>
                    <a:pt x="1253" y="1398"/>
                    <a:pt x="1561" y="1043"/>
                    <a:pt x="1525" y="653"/>
                  </a:cubicBezTo>
                  <a:cubicBezTo>
                    <a:pt x="1492" y="274"/>
                    <a:pt x="1175" y="0"/>
                    <a:pt x="791" y="0"/>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4"/>
            <p:cNvSpPr/>
            <p:nvPr/>
          </p:nvSpPr>
          <p:spPr>
            <a:xfrm>
              <a:off x="-2897250" y="2824904"/>
              <a:ext cx="272807" cy="234322"/>
            </a:xfrm>
            <a:custGeom>
              <a:avLst/>
              <a:gdLst/>
              <a:ahLst/>
              <a:cxnLst/>
              <a:rect l="l" t="t" r="r" b="b"/>
              <a:pathLst>
                <a:path w="1680" h="1443" extrusionOk="0">
                  <a:moveTo>
                    <a:pt x="824" y="1"/>
                  </a:moveTo>
                  <a:cubicBezTo>
                    <a:pt x="518" y="1"/>
                    <a:pt x="233" y="179"/>
                    <a:pt x="131" y="468"/>
                  </a:cubicBezTo>
                  <a:cubicBezTo>
                    <a:pt x="1" y="846"/>
                    <a:pt x="202" y="1259"/>
                    <a:pt x="592" y="1401"/>
                  </a:cubicBezTo>
                  <a:cubicBezTo>
                    <a:pt x="676" y="1429"/>
                    <a:pt x="761" y="1442"/>
                    <a:pt x="845" y="1442"/>
                  </a:cubicBezTo>
                  <a:cubicBezTo>
                    <a:pt x="1152" y="1442"/>
                    <a:pt x="1439" y="1264"/>
                    <a:pt x="1550" y="975"/>
                  </a:cubicBezTo>
                  <a:cubicBezTo>
                    <a:pt x="1680" y="597"/>
                    <a:pt x="1467" y="184"/>
                    <a:pt x="1077" y="42"/>
                  </a:cubicBezTo>
                  <a:cubicBezTo>
                    <a:pt x="993" y="14"/>
                    <a:pt x="908" y="1"/>
                    <a:pt x="824" y="1"/>
                  </a:cubicBezTo>
                  <a:close/>
                </a:path>
              </a:pathLst>
            </a:custGeom>
            <a:solidFill>
              <a:srgbClr val="FFD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4"/>
            <p:cNvSpPr/>
            <p:nvPr/>
          </p:nvSpPr>
          <p:spPr>
            <a:xfrm>
              <a:off x="-2699303" y="3009374"/>
              <a:ext cx="165146" cy="155240"/>
            </a:xfrm>
            <a:custGeom>
              <a:avLst/>
              <a:gdLst/>
              <a:ahLst/>
              <a:cxnLst/>
              <a:rect l="l" t="t" r="r" b="b"/>
              <a:pathLst>
                <a:path w="1017" h="956" extrusionOk="0">
                  <a:moveTo>
                    <a:pt x="514" y="1"/>
                  </a:moveTo>
                  <a:cubicBezTo>
                    <a:pt x="271" y="1"/>
                    <a:pt x="68" y="180"/>
                    <a:pt x="35" y="419"/>
                  </a:cubicBezTo>
                  <a:cubicBezTo>
                    <a:pt x="0" y="679"/>
                    <a:pt x="189" y="916"/>
                    <a:pt x="449" y="951"/>
                  </a:cubicBezTo>
                  <a:cubicBezTo>
                    <a:pt x="472" y="954"/>
                    <a:pt x="494" y="955"/>
                    <a:pt x="516" y="955"/>
                  </a:cubicBezTo>
                  <a:cubicBezTo>
                    <a:pt x="750" y="955"/>
                    <a:pt x="959" y="785"/>
                    <a:pt x="981" y="537"/>
                  </a:cubicBezTo>
                  <a:cubicBezTo>
                    <a:pt x="1017" y="277"/>
                    <a:pt x="839" y="41"/>
                    <a:pt x="579" y="5"/>
                  </a:cubicBezTo>
                  <a:cubicBezTo>
                    <a:pt x="557" y="2"/>
                    <a:pt x="535" y="1"/>
                    <a:pt x="514" y="1"/>
                  </a:cubicBezTo>
                  <a:close/>
                </a:path>
              </a:pathLst>
            </a:custGeom>
            <a:solidFill>
              <a:srgbClr val="FFB3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4"/>
            <p:cNvSpPr/>
            <p:nvPr/>
          </p:nvSpPr>
          <p:spPr>
            <a:xfrm>
              <a:off x="-1881531" y="3141881"/>
              <a:ext cx="165146" cy="155240"/>
            </a:xfrm>
            <a:custGeom>
              <a:avLst/>
              <a:gdLst/>
              <a:ahLst/>
              <a:cxnLst/>
              <a:rect l="l" t="t" r="r" b="b"/>
              <a:pathLst>
                <a:path w="1017" h="956" extrusionOk="0">
                  <a:moveTo>
                    <a:pt x="504" y="1"/>
                  </a:moveTo>
                  <a:cubicBezTo>
                    <a:pt x="268" y="1"/>
                    <a:pt x="57" y="180"/>
                    <a:pt x="35" y="418"/>
                  </a:cubicBezTo>
                  <a:cubicBezTo>
                    <a:pt x="0" y="678"/>
                    <a:pt x="177" y="915"/>
                    <a:pt x="437" y="951"/>
                  </a:cubicBezTo>
                  <a:cubicBezTo>
                    <a:pt x="460" y="954"/>
                    <a:pt x="483" y="955"/>
                    <a:pt x="505" y="955"/>
                  </a:cubicBezTo>
                  <a:cubicBezTo>
                    <a:pt x="748" y="955"/>
                    <a:pt x="949" y="786"/>
                    <a:pt x="981" y="537"/>
                  </a:cubicBezTo>
                  <a:cubicBezTo>
                    <a:pt x="1017" y="277"/>
                    <a:pt x="828" y="40"/>
                    <a:pt x="568" y="5"/>
                  </a:cubicBezTo>
                  <a:cubicBezTo>
                    <a:pt x="546" y="2"/>
                    <a:pt x="525" y="1"/>
                    <a:pt x="504" y="1"/>
                  </a:cubicBezTo>
                  <a:close/>
                </a:path>
              </a:pathLst>
            </a:custGeom>
            <a:solidFill>
              <a:srgbClr val="FFB39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4"/>
            <p:cNvSpPr/>
            <p:nvPr/>
          </p:nvSpPr>
          <p:spPr>
            <a:xfrm>
              <a:off x="-2693619" y="2356909"/>
              <a:ext cx="1101295" cy="686726"/>
            </a:xfrm>
            <a:custGeom>
              <a:avLst/>
              <a:gdLst/>
              <a:ahLst/>
              <a:cxnLst/>
              <a:rect l="l" t="t" r="r" b="b"/>
              <a:pathLst>
                <a:path w="6782" h="4229" extrusionOk="0">
                  <a:moveTo>
                    <a:pt x="3203" y="1"/>
                  </a:moveTo>
                  <a:cubicBezTo>
                    <a:pt x="2102" y="1"/>
                    <a:pt x="926" y="292"/>
                    <a:pt x="485" y="1067"/>
                  </a:cubicBezTo>
                  <a:cubicBezTo>
                    <a:pt x="0" y="1931"/>
                    <a:pt x="12" y="2793"/>
                    <a:pt x="24" y="3148"/>
                  </a:cubicBezTo>
                  <a:cubicBezTo>
                    <a:pt x="31" y="3297"/>
                    <a:pt x="77" y="3340"/>
                    <a:pt x="119" y="3340"/>
                  </a:cubicBezTo>
                  <a:cubicBezTo>
                    <a:pt x="148" y="3340"/>
                    <a:pt x="175" y="3321"/>
                    <a:pt x="189" y="3302"/>
                  </a:cubicBezTo>
                  <a:cubicBezTo>
                    <a:pt x="331" y="3089"/>
                    <a:pt x="449" y="2581"/>
                    <a:pt x="567" y="2262"/>
                  </a:cubicBezTo>
                  <a:cubicBezTo>
                    <a:pt x="567" y="2262"/>
                    <a:pt x="1798" y="2510"/>
                    <a:pt x="2306" y="2510"/>
                  </a:cubicBezTo>
                  <a:cubicBezTo>
                    <a:pt x="2318" y="2510"/>
                    <a:pt x="2330" y="2510"/>
                    <a:pt x="2341" y="2510"/>
                  </a:cubicBezTo>
                  <a:cubicBezTo>
                    <a:pt x="3811" y="2451"/>
                    <a:pt x="4322" y="1921"/>
                    <a:pt x="4454" y="1741"/>
                  </a:cubicBezTo>
                  <a:lnTo>
                    <a:pt x="4454" y="1741"/>
                  </a:lnTo>
                  <a:cubicBezTo>
                    <a:pt x="4319" y="1956"/>
                    <a:pt x="3888" y="2687"/>
                    <a:pt x="4221" y="2817"/>
                  </a:cubicBezTo>
                  <a:cubicBezTo>
                    <a:pt x="4249" y="2828"/>
                    <a:pt x="4280" y="2833"/>
                    <a:pt x="4313" y="2833"/>
                  </a:cubicBezTo>
                  <a:cubicBezTo>
                    <a:pt x="4745" y="2833"/>
                    <a:pt x="5580" y="1978"/>
                    <a:pt x="5580" y="1978"/>
                  </a:cubicBezTo>
                  <a:lnTo>
                    <a:pt x="5580" y="1978"/>
                  </a:lnTo>
                  <a:cubicBezTo>
                    <a:pt x="5580" y="1978"/>
                    <a:pt x="5474" y="2877"/>
                    <a:pt x="6089" y="3314"/>
                  </a:cubicBezTo>
                  <a:cubicBezTo>
                    <a:pt x="6089" y="3314"/>
                    <a:pt x="6183" y="4094"/>
                    <a:pt x="6372" y="4224"/>
                  </a:cubicBezTo>
                  <a:cubicBezTo>
                    <a:pt x="6376" y="4227"/>
                    <a:pt x="6380" y="4229"/>
                    <a:pt x="6384" y="4229"/>
                  </a:cubicBezTo>
                  <a:cubicBezTo>
                    <a:pt x="6508" y="4229"/>
                    <a:pt x="6781" y="2807"/>
                    <a:pt x="6632" y="2108"/>
                  </a:cubicBezTo>
                  <a:cubicBezTo>
                    <a:pt x="6478" y="1399"/>
                    <a:pt x="5829" y="489"/>
                    <a:pt x="4563" y="158"/>
                  </a:cubicBezTo>
                  <a:cubicBezTo>
                    <a:pt x="4173" y="59"/>
                    <a:pt x="3695" y="1"/>
                    <a:pt x="3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4"/>
            <p:cNvSpPr/>
            <p:nvPr/>
          </p:nvSpPr>
          <p:spPr>
            <a:xfrm>
              <a:off x="-2100426" y="1969620"/>
              <a:ext cx="685427" cy="622097"/>
            </a:xfrm>
            <a:custGeom>
              <a:avLst/>
              <a:gdLst/>
              <a:ahLst/>
              <a:cxnLst/>
              <a:rect l="l" t="t" r="r" b="b"/>
              <a:pathLst>
                <a:path w="4221" h="3831" extrusionOk="0">
                  <a:moveTo>
                    <a:pt x="674" y="1"/>
                  </a:moveTo>
                  <a:lnTo>
                    <a:pt x="0" y="2270"/>
                  </a:lnTo>
                  <a:lnTo>
                    <a:pt x="2696" y="3831"/>
                  </a:lnTo>
                  <a:lnTo>
                    <a:pt x="4220" y="1656"/>
                  </a:lnTo>
                  <a:lnTo>
                    <a:pt x="2731" y="2010"/>
                  </a:lnTo>
                  <a:lnTo>
                    <a:pt x="2648" y="686"/>
                  </a:lnTo>
                  <a:lnTo>
                    <a:pt x="1324" y="1384"/>
                  </a:lnTo>
                  <a:lnTo>
                    <a:pt x="67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4"/>
            <p:cNvSpPr/>
            <p:nvPr/>
          </p:nvSpPr>
          <p:spPr>
            <a:xfrm>
              <a:off x="-2613076" y="2782846"/>
              <a:ext cx="270858" cy="255432"/>
            </a:xfrm>
            <a:custGeom>
              <a:avLst/>
              <a:gdLst/>
              <a:ahLst/>
              <a:cxnLst/>
              <a:rect l="l" t="t" r="r" b="b"/>
              <a:pathLst>
                <a:path w="1668" h="1573" extrusionOk="0">
                  <a:moveTo>
                    <a:pt x="846" y="0"/>
                  </a:moveTo>
                  <a:cubicBezTo>
                    <a:pt x="454" y="0"/>
                    <a:pt x="103" y="284"/>
                    <a:pt x="48" y="691"/>
                  </a:cubicBezTo>
                  <a:cubicBezTo>
                    <a:pt x="1" y="1116"/>
                    <a:pt x="297" y="1518"/>
                    <a:pt x="733" y="1565"/>
                  </a:cubicBezTo>
                  <a:cubicBezTo>
                    <a:pt x="769" y="1570"/>
                    <a:pt x="804" y="1573"/>
                    <a:pt x="839" y="1573"/>
                  </a:cubicBezTo>
                  <a:cubicBezTo>
                    <a:pt x="1224" y="1573"/>
                    <a:pt x="1566" y="1282"/>
                    <a:pt x="1621" y="892"/>
                  </a:cubicBezTo>
                  <a:cubicBezTo>
                    <a:pt x="1668" y="454"/>
                    <a:pt x="1372" y="65"/>
                    <a:pt x="935" y="5"/>
                  </a:cubicBezTo>
                  <a:cubicBezTo>
                    <a:pt x="905" y="2"/>
                    <a:pt x="875" y="0"/>
                    <a:pt x="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4"/>
            <p:cNvSpPr/>
            <p:nvPr/>
          </p:nvSpPr>
          <p:spPr>
            <a:xfrm>
              <a:off x="-2613076" y="2782846"/>
              <a:ext cx="171154" cy="254295"/>
            </a:xfrm>
            <a:custGeom>
              <a:avLst/>
              <a:gdLst/>
              <a:ahLst/>
              <a:cxnLst/>
              <a:rect l="l" t="t" r="r" b="b"/>
              <a:pathLst>
                <a:path w="1054" h="1566" extrusionOk="0">
                  <a:moveTo>
                    <a:pt x="846" y="0"/>
                  </a:moveTo>
                  <a:cubicBezTo>
                    <a:pt x="454" y="0"/>
                    <a:pt x="103" y="284"/>
                    <a:pt x="48" y="691"/>
                  </a:cubicBezTo>
                  <a:cubicBezTo>
                    <a:pt x="1" y="1093"/>
                    <a:pt x="308" y="1471"/>
                    <a:pt x="698" y="1565"/>
                  </a:cubicBezTo>
                  <a:lnTo>
                    <a:pt x="1053" y="41"/>
                  </a:lnTo>
                  <a:cubicBezTo>
                    <a:pt x="1017" y="29"/>
                    <a:pt x="982" y="17"/>
                    <a:pt x="935" y="5"/>
                  </a:cubicBezTo>
                  <a:cubicBezTo>
                    <a:pt x="905" y="2"/>
                    <a:pt x="875" y="0"/>
                    <a:pt x="8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4"/>
            <p:cNvSpPr/>
            <p:nvPr/>
          </p:nvSpPr>
          <p:spPr>
            <a:xfrm>
              <a:off x="-1979612" y="2866800"/>
              <a:ext cx="271021" cy="255919"/>
            </a:xfrm>
            <a:custGeom>
              <a:avLst/>
              <a:gdLst/>
              <a:ahLst/>
              <a:cxnLst/>
              <a:rect l="l" t="t" r="r" b="b"/>
              <a:pathLst>
                <a:path w="1669" h="1576" extrusionOk="0">
                  <a:moveTo>
                    <a:pt x="831" y="1"/>
                  </a:moveTo>
                  <a:cubicBezTo>
                    <a:pt x="446" y="1"/>
                    <a:pt x="104" y="293"/>
                    <a:pt x="60" y="694"/>
                  </a:cubicBezTo>
                  <a:cubicBezTo>
                    <a:pt x="1" y="1119"/>
                    <a:pt x="308" y="1521"/>
                    <a:pt x="734" y="1569"/>
                  </a:cubicBezTo>
                  <a:cubicBezTo>
                    <a:pt x="769" y="1574"/>
                    <a:pt x="805" y="1576"/>
                    <a:pt x="840" y="1576"/>
                  </a:cubicBezTo>
                  <a:cubicBezTo>
                    <a:pt x="1224" y="1576"/>
                    <a:pt x="1566" y="1285"/>
                    <a:pt x="1621" y="895"/>
                  </a:cubicBezTo>
                  <a:cubicBezTo>
                    <a:pt x="1668" y="457"/>
                    <a:pt x="1372" y="68"/>
                    <a:pt x="935" y="8"/>
                  </a:cubicBezTo>
                  <a:cubicBezTo>
                    <a:pt x="900" y="3"/>
                    <a:pt x="865" y="1"/>
                    <a:pt x="83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4"/>
            <p:cNvSpPr/>
            <p:nvPr/>
          </p:nvSpPr>
          <p:spPr>
            <a:xfrm>
              <a:off x="-1979612" y="2866800"/>
              <a:ext cx="171154" cy="254782"/>
            </a:xfrm>
            <a:custGeom>
              <a:avLst/>
              <a:gdLst/>
              <a:ahLst/>
              <a:cxnLst/>
              <a:rect l="l" t="t" r="r" b="b"/>
              <a:pathLst>
                <a:path w="1054" h="1569" extrusionOk="0">
                  <a:moveTo>
                    <a:pt x="831" y="1"/>
                  </a:moveTo>
                  <a:cubicBezTo>
                    <a:pt x="446" y="1"/>
                    <a:pt x="104" y="293"/>
                    <a:pt x="60" y="694"/>
                  </a:cubicBezTo>
                  <a:cubicBezTo>
                    <a:pt x="1" y="1096"/>
                    <a:pt x="320" y="1474"/>
                    <a:pt x="699" y="1569"/>
                  </a:cubicBezTo>
                  <a:lnTo>
                    <a:pt x="1053" y="32"/>
                  </a:lnTo>
                  <a:cubicBezTo>
                    <a:pt x="1017" y="20"/>
                    <a:pt x="982" y="20"/>
                    <a:pt x="935" y="8"/>
                  </a:cubicBezTo>
                  <a:cubicBezTo>
                    <a:pt x="900" y="3"/>
                    <a:pt x="865" y="1"/>
                    <a:pt x="8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4"/>
            <p:cNvSpPr/>
            <p:nvPr/>
          </p:nvSpPr>
          <p:spPr>
            <a:xfrm>
              <a:off x="-2634186" y="2994435"/>
              <a:ext cx="32802" cy="31178"/>
            </a:xfrm>
            <a:custGeom>
              <a:avLst/>
              <a:gdLst/>
              <a:ahLst/>
              <a:cxnLst/>
              <a:rect l="l" t="t" r="r" b="b"/>
              <a:pathLst>
                <a:path w="202" h="192" extrusionOk="0">
                  <a:moveTo>
                    <a:pt x="89" y="1"/>
                  </a:moveTo>
                  <a:cubicBezTo>
                    <a:pt x="39" y="1"/>
                    <a:pt x="1" y="43"/>
                    <a:pt x="1" y="86"/>
                  </a:cubicBezTo>
                  <a:cubicBezTo>
                    <a:pt x="1" y="144"/>
                    <a:pt x="36" y="192"/>
                    <a:pt x="96" y="192"/>
                  </a:cubicBezTo>
                  <a:cubicBezTo>
                    <a:pt x="143" y="192"/>
                    <a:pt x="190" y="157"/>
                    <a:pt x="190" y="97"/>
                  </a:cubicBezTo>
                  <a:cubicBezTo>
                    <a:pt x="201" y="50"/>
                    <a:pt x="154" y="2"/>
                    <a:pt x="107" y="2"/>
                  </a:cubicBezTo>
                  <a:cubicBezTo>
                    <a:pt x="101" y="1"/>
                    <a:pt x="95" y="1"/>
                    <a:pt x="89" y="1"/>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4"/>
            <p:cNvSpPr/>
            <p:nvPr/>
          </p:nvSpPr>
          <p:spPr>
            <a:xfrm>
              <a:off x="-2632237" y="3048509"/>
              <a:ext cx="30853" cy="29067"/>
            </a:xfrm>
            <a:custGeom>
              <a:avLst/>
              <a:gdLst/>
              <a:ahLst/>
              <a:cxnLst/>
              <a:rect l="l" t="t" r="r" b="b"/>
              <a:pathLst>
                <a:path w="190" h="179" extrusionOk="0">
                  <a:moveTo>
                    <a:pt x="107" y="0"/>
                  </a:moveTo>
                  <a:cubicBezTo>
                    <a:pt x="48" y="0"/>
                    <a:pt x="13" y="36"/>
                    <a:pt x="13" y="84"/>
                  </a:cubicBezTo>
                  <a:cubicBezTo>
                    <a:pt x="0" y="131"/>
                    <a:pt x="48" y="178"/>
                    <a:pt x="95" y="178"/>
                  </a:cubicBezTo>
                  <a:cubicBezTo>
                    <a:pt x="142" y="178"/>
                    <a:pt x="178" y="142"/>
                    <a:pt x="189" y="95"/>
                  </a:cubicBezTo>
                  <a:cubicBezTo>
                    <a:pt x="189" y="48"/>
                    <a:pt x="154" y="0"/>
                    <a:pt x="107" y="0"/>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4"/>
            <p:cNvSpPr/>
            <p:nvPr/>
          </p:nvSpPr>
          <p:spPr>
            <a:xfrm>
              <a:off x="-2580437" y="3029347"/>
              <a:ext cx="34750" cy="34588"/>
            </a:xfrm>
            <a:custGeom>
              <a:avLst/>
              <a:gdLst/>
              <a:ahLst/>
              <a:cxnLst/>
              <a:rect l="l" t="t" r="r" b="b"/>
              <a:pathLst>
                <a:path w="214" h="213" extrusionOk="0">
                  <a:moveTo>
                    <a:pt x="119" y="0"/>
                  </a:moveTo>
                  <a:cubicBezTo>
                    <a:pt x="60" y="0"/>
                    <a:pt x="12" y="47"/>
                    <a:pt x="12" y="107"/>
                  </a:cubicBezTo>
                  <a:cubicBezTo>
                    <a:pt x="1" y="166"/>
                    <a:pt x="48" y="213"/>
                    <a:pt x="107" y="213"/>
                  </a:cubicBezTo>
                  <a:cubicBezTo>
                    <a:pt x="166" y="213"/>
                    <a:pt x="214" y="178"/>
                    <a:pt x="214" y="118"/>
                  </a:cubicBezTo>
                  <a:cubicBezTo>
                    <a:pt x="214" y="60"/>
                    <a:pt x="178" y="12"/>
                    <a:pt x="119" y="0"/>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4"/>
            <p:cNvSpPr/>
            <p:nvPr/>
          </p:nvSpPr>
          <p:spPr>
            <a:xfrm>
              <a:off x="-1781826" y="3137334"/>
              <a:ext cx="36537" cy="31016"/>
            </a:xfrm>
            <a:custGeom>
              <a:avLst/>
              <a:gdLst/>
              <a:ahLst/>
              <a:cxnLst/>
              <a:rect l="l" t="t" r="r" b="b"/>
              <a:pathLst>
                <a:path w="225" h="191" extrusionOk="0">
                  <a:moveTo>
                    <a:pt x="110" y="0"/>
                  </a:moveTo>
                  <a:cubicBezTo>
                    <a:pt x="72" y="0"/>
                    <a:pt x="42" y="22"/>
                    <a:pt x="24" y="57"/>
                  </a:cubicBezTo>
                  <a:cubicBezTo>
                    <a:pt x="1" y="104"/>
                    <a:pt x="24" y="163"/>
                    <a:pt x="72" y="186"/>
                  </a:cubicBezTo>
                  <a:cubicBezTo>
                    <a:pt x="83" y="189"/>
                    <a:pt x="95" y="191"/>
                    <a:pt x="107" y="191"/>
                  </a:cubicBezTo>
                  <a:cubicBezTo>
                    <a:pt x="145" y="191"/>
                    <a:pt x="183" y="175"/>
                    <a:pt x="201" y="139"/>
                  </a:cubicBezTo>
                  <a:cubicBezTo>
                    <a:pt x="225" y="80"/>
                    <a:pt x="201" y="33"/>
                    <a:pt x="154" y="9"/>
                  </a:cubicBezTo>
                  <a:cubicBezTo>
                    <a:pt x="138" y="3"/>
                    <a:pt x="123" y="0"/>
                    <a:pt x="110" y="0"/>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4"/>
            <p:cNvSpPr/>
            <p:nvPr/>
          </p:nvSpPr>
          <p:spPr>
            <a:xfrm>
              <a:off x="-1806834" y="3185238"/>
              <a:ext cx="32964" cy="28255"/>
            </a:xfrm>
            <a:custGeom>
              <a:avLst/>
              <a:gdLst/>
              <a:ahLst/>
              <a:cxnLst/>
              <a:rect l="l" t="t" r="r" b="b"/>
              <a:pathLst>
                <a:path w="203" h="174" extrusionOk="0">
                  <a:moveTo>
                    <a:pt x="103" y="0"/>
                  </a:moveTo>
                  <a:cubicBezTo>
                    <a:pt x="71" y="0"/>
                    <a:pt x="41" y="20"/>
                    <a:pt x="24" y="45"/>
                  </a:cubicBezTo>
                  <a:cubicBezTo>
                    <a:pt x="1" y="93"/>
                    <a:pt x="24" y="151"/>
                    <a:pt x="72" y="164"/>
                  </a:cubicBezTo>
                  <a:cubicBezTo>
                    <a:pt x="82" y="170"/>
                    <a:pt x="93" y="173"/>
                    <a:pt x="106" y="173"/>
                  </a:cubicBezTo>
                  <a:cubicBezTo>
                    <a:pt x="138" y="173"/>
                    <a:pt x="173" y="154"/>
                    <a:pt x="190" y="128"/>
                  </a:cubicBezTo>
                  <a:cubicBezTo>
                    <a:pt x="202" y="80"/>
                    <a:pt x="190" y="22"/>
                    <a:pt x="143" y="10"/>
                  </a:cubicBezTo>
                  <a:cubicBezTo>
                    <a:pt x="129" y="3"/>
                    <a:pt x="116" y="0"/>
                    <a:pt x="103" y="0"/>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4"/>
            <p:cNvSpPr/>
            <p:nvPr/>
          </p:nvSpPr>
          <p:spPr>
            <a:xfrm>
              <a:off x="-1850840" y="3143017"/>
              <a:ext cx="38485" cy="33776"/>
            </a:xfrm>
            <a:custGeom>
              <a:avLst/>
              <a:gdLst/>
              <a:ahLst/>
              <a:cxnLst/>
              <a:rect l="l" t="t" r="r" b="b"/>
              <a:pathLst>
                <a:path w="237" h="208" extrusionOk="0">
                  <a:moveTo>
                    <a:pt x="120" y="0"/>
                  </a:moveTo>
                  <a:cubicBezTo>
                    <a:pt x="78" y="0"/>
                    <a:pt x="41" y="25"/>
                    <a:pt x="24" y="69"/>
                  </a:cubicBezTo>
                  <a:cubicBezTo>
                    <a:pt x="0" y="116"/>
                    <a:pt x="24" y="175"/>
                    <a:pt x="83" y="199"/>
                  </a:cubicBezTo>
                  <a:cubicBezTo>
                    <a:pt x="95" y="205"/>
                    <a:pt x="109" y="208"/>
                    <a:pt x="122" y="208"/>
                  </a:cubicBezTo>
                  <a:cubicBezTo>
                    <a:pt x="159" y="208"/>
                    <a:pt x="196" y="186"/>
                    <a:pt x="213" y="151"/>
                  </a:cubicBezTo>
                  <a:cubicBezTo>
                    <a:pt x="237" y="104"/>
                    <a:pt x="213" y="33"/>
                    <a:pt x="166" y="9"/>
                  </a:cubicBezTo>
                  <a:cubicBezTo>
                    <a:pt x="150" y="3"/>
                    <a:pt x="135" y="0"/>
                    <a:pt x="120" y="0"/>
                  </a:cubicBezTo>
                  <a:close/>
                </a:path>
              </a:pathLst>
            </a:custGeom>
            <a:solidFill>
              <a:srgbClr val="FF9F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4" name="Google Shape;664;p34"/>
          <p:cNvGrpSpPr/>
          <p:nvPr/>
        </p:nvGrpSpPr>
        <p:grpSpPr>
          <a:xfrm rot="17883358">
            <a:off x="-505360" y="2628234"/>
            <a:ext cx="2694596" cy="2327067"/>
            <a:chOff x="-10161225" y="903072"/>
            <a:chExt cx="3361534" cy="2608231"/>
          </a:xfrm>
        </p:grpSpPr>
        <p:sp>
          <p:nvSpPr>
            <p:cNvPr id="665" name="Google Shape;665;p34"/>
            <p:cNvSpPr/>
            <p:nvPr/>
          </p:nvSpPr>
          <p:spPr>
            <a:xfrm>
              <a:off x="-10161225" y="1896709"/>
              <a:ext cx="1558896" cy="1614594"/>
            </a:xfrm>
            <a:custGeom>
              <a:avLst/>
              <a:gdLst/>
              <a:ahLst/>
              <a:cxnLst/>
              <a:rect l="l" t="t" r="r" b="b"/>
              <a:pathLst>
                <a:path w="9600" h="9943" extrusionOk="0">
                  <a:moveTo>
                    <a:pt x="6786" y="0"/>
                  </a:moveTo>
                  <a:lnTo>
                    <a:pt x="0" y="2128"/>
                  </a:lnTo>
                  <a:lnTo>
                    <a:pt x="4422" y="9943"/>
                  </a:lnTo>
                  <a:lnTo>
                    <a:pt x="9600" y="5391"/>
                  </a:lnTo>
                  <a:lnTo>
                    <a:pt x="678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4"/>
            <p:cNvSpPr/>
            <p:nvPr/>
          </p:nvSpPr>
          <p:spPr>
            <a:xfrm>
              <a:off x="-8679298" y="2088648"/>
              <a:ext cx="762398" cy="1017829"/>
            </a:xfrm>
            <a:custGeom>
              <a:avLst/>
              <a:gdLst/>
              <a:ahLst/>
              <a:cxnLst/>
              <a:rect l="l" t="t" r="r" b="b"/>
              <a:pathLst>
                <a:path w="4695" h="6268" extrusionOk="0">
                  <a:moveTo>
                    <a:pt x="2898" y="0"/>
                  </a:moveTo>
                  <a:lnTo>
                    <a:pt x="1845" y="3476"/>
                  </a:lnTo>
                  <a:cubicBezTo>
                    <a:pt x="1845" y="3476"/>
                    <a:pt x="1585" y="5131"/>
                    <a:pt x="1" y="5864"/>
                  </a:cubicBezTo>
                  <a:lnTo>
                    <a:pt x="13" y="5876"/>
                  </a:lnTo>
                  <a:cubicBezTo>
                    <a:pt x="24" y="5876"/>
                    <a:pt x="24" y="5888"/>
                    <a:pt x="37" y="5888"/>
                  </a:cubicBezTo>
                  <a:cubicBezTo>
                    <a:pt x="392" y="6115"/>
                    <a:pt x="870" y="6267"/>
                    <a:pt x="1377" y="6267"/>
                  </a:cubicBezTo>
                  <a:cubicBezTo>
                    <a:pt x="2270" y="6267"/>
                    <a:pt x="3254" y="5794"/>
                    <a:pt x="3820" y="4422"/>
                  </a:cubicBezTo>
                  <a:cubicBezTo>
                    <a:pt x="4694" y="2270"/>
                    <a:pt x="3654" y="107"/>
                    <a:pt x="3654" y="107"/>
                  </a:cubicBezTo>
                  <a:lnTo>
                    <a:pt x="28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4"/>
            <p:cNvSpPr/>
            <p:nvPr/>
          </p:nvSpPr>
          <p:spPr>
            <a:xfrm>
              <a:off x="-9460533" y="1454208"/>
              <a:ext cx="1142378" cy="661394"/>
            </a:xfrm>
            <a:custGeom>
              <a:avLst/>
              <a:gdLst/>
              <a:ahLst/>
              <a:cxnLst/>
              <a:rect l="l" t="t" r="r" b="b"/>
              <a:pathLst>
                <a:path w="7035" h="4073" extrusionOk="0">
                  <a:moveTo>
                    <a:pt x="3125" y="1"/>
                  </a:moveTo>
                  <a:cubicBezTo>
                    <a:pt x="2381" y="1"/>
                    <a:pt x="1741" y="261"/>
                    <a:pt x="1325" y="586"/>
                  </a:cubicBezTo>
                  <a:cubicBezTo>
                    <a:pt x="698" y="1083"/>
                    <a:pt x="1" y="2016"/>
                    <a:pt x="899" y="3269"/>
                  </a:cubicBezTo>
                  <a:cubicBezTo>
                    <a:pt x="1159" y="3636"/>
                    <a:pt x="1431" y="3896"/>
                    <a:pt x="1703" y="4073"/>
                  </a:cubicBezTo>
                  <a:cubicBezTo>
                    <a:pt x="1703" y="4073"/>
                    <a:pt x="4399" y="2551"/>
                    <a:pt x="5434" y="2551"/>
                  </a:cubicBezTo>
                  <a:cubicBezTo>
                    <a:pt x="5478" y="2551"/>
                    <a:pt x="5519" y="2554"/>
                    <a:pt x="5557" y="2560"/>
                  </a:cubicBezTo>
                  <a:cubicBezTo>
                    <a:pt x="6467" y="2702"/>
                    <a:pt x="7034" y="2856"/>
                    <a:pt x="7034" y="2856"/>
                  </a:cubicBezTo>
                  <a:cubicBezTo>
                    <a:pt x="5800" y="679"/>
                    <a:pt x="4327" y="1"/>
                    <a:pt x="31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4"/>
            <p:cNvSpPr/>
            <p:nvPr/>
          </p:nvSpPr>
          <p:spPr>
            <a:xfrm>
              <a:off x="-9059279" y="1802525"/>
              <a:ext cx="1057938" cy="969763"/>
            </a:xfrm>
            <a:custGeom>
              <a:avLst/>
              <a:gdLst/>
              <a:ahLst/>
              <a:cxnLst/>
              <a:rect l="l" t="t" r="r" b="b"/>
              <a:pathLst>
                <a:path w="6515" h="5972" extrusionOk="0">
                  <a:moveTo>
                    <a:pt x="3028" y="0"/>
                  </a:moveTo>
                  <a:cubicBezTo>
                    <a:pt x="2243" y="0"/>
                    <a:pt x="1376" y="177"/>
                    <a:pt x="520" y="545"/>
                  </a:cubicBezTo>
                  <a:cubicBezTo>
                    <a:pt x="331" y="616"/>
                    <a:pt x="166" y="711"/>
                    <a:pt x="0" y="793"/>
                  </a:cubicBezTo>
                  <a:lnTo>
                    <a:pt x="2814" y="5971"/>
                  </a:lnTo>
                  <a:cubicBezTo>
                    <a:pt x="2826" y="5971"/>
                    <a:pt x="2837" y="5960"/>
                    <a:pt x="2850" y="5960"/>
                  </a:cubicBezTo>
                  <a:cubicBezTo>
                    <a:pt x="5167" y="4954"/>
                    <a:pt x="6514" y="2945"/>
                    <a:pt x="5864" y="1444"/>
                  </a:cubicBezTo>
                  <a:cubicBezTo>
                    <a:pt x="5455" y="507"/>
                    <a:pt x="4359" y="0"/>
                    <a:pt x="30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4"/>
            <p:cNvSpPr/>
            <p:nvPr/>
          </p:nvSpPr>
          <p:spPr>
            <a:xfrm>
              <a:off x="-8264566" y="1841335"/>
              <a:ext cx="266961" cy="302848"/>
            </a:xfrm>
            <a:custGeom>
              <a:avLst/>
              <a:gdLst/>
              <a:ahLst/>
              <a:cxnLst/>
              <a:rect l="l" t="t" r="r" b="b"/>
              <a:pathLst>
                <a:path w="1644" h="1865" extrusionOk="0">
                  <a:moveTo>
                    <a:pt x="836" y="1"/>
                  </a:moveTo>
                  <a:cubicBezTo>
                    <a:pt x="825" y="1"/>
                    <a:pt x="814" y="4"/>
                    <a:pt x="804" y="10"/>
                  </a:cubicBezTo>
                  <a:lnTo>
                    <a:pt x="118" y="389"/>
                  </a:lnTo>
                  <a:cubicBezTo>
                    <a:pt x="36" y="425"/>
                    <a:pt x="0" y="530"/>
                    <a:pt x="48" y="614"/>
                  </a:cubicBezTo>
                  <a:lnTo>
                    <a:pt x="686" y="1784"/>
                  </a:lnTo>
                  <a:cubicBezTo>
                    <a:pt x="711" y="1832"/>
                    <a:pt x="768" y="1865"/>
                    <a:pt x="829" y="1865"/>
                  </a:cubicBezTo>
                  <a:cubicBezTo>
                    <a:pt x="857" y="1865"/>
                    <a:pt x="885" y="1858"/>
                    <a:pt x="911" y="1843"/>
                  </a:cubicBezTo>
                  <a:lnTo>
                    <a:pt x="1597" y="1476"/>
                  </a:lnTo>
                  <a:cubicBezTo>
                    <a:pt x="1632" y="1453"/>
                    <a:pt x="1644" y="1405"/>
                    <a:pt x="1620" y="1358"/>
                  </a:cubicBezTo>
                  <a:lnTo>
                    <a:pt x="911" y="46"/>
                  </a:lnTo>
                  <a:cubicBezTo>
                    <a:pt x="894" y="20"/>
                    <a:pt x="865" y="1"/>
                    <a:pt x="836" y="1"/>
                  </a:cubicBezTo>
                  <a:close/>
                </a:path>
              </a:pathLst>
            </a:custGeom>
            <a:solidFill>
              <a:srgbClr val="AD5B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7542764" y="1976765"/>
              <a:ext cx="412945" cy="256568"/>
            </a:xfrm>
            <a:custGeom>
              <a:avLst/>
              <a:gdLst/>
              <a:ahLst/>
              <a:cxnLst/>
              <a:rect l="l" t="t" r="r" b="b"/>
              <a:pathLst>
                <a:path w="2543" h="1580" extrusionOk="0">
                  <a:moveTo>
                    <a:pt x="1907" y="0"/>
                  </a:moveTo>
                  <a:cubicBezTo>
                    <a:pt x="1799" y="0"/>
                    <a:pt x="1690" y="32"/>
                    <a:pt x="1597" y="98"/>
                  </a:cubicBezTo>
                  <a:cubicBezTo>
                    <a:pt x="1443" y="205"/>
                    <a:pt x="1360" y="371"/>
                    <a:pt x="1360" y="548"/>
                  </a:cubicBezTo>
                  <a:cubicBezTo>
                    <a:pt x="1253" y="548"/>
                    <a:pt x="1147" y="571"/>
                    <a:pt x="1053" y="631"/>
                  </a:cubicBezTo>
                  <a:cubicBezTo>
                    <a:pt x="1006" y="666"/>
                    <a:pt x="970" y="702"/>
                    <a:pt x="946" y="749"/>
                  </a:cubicBezTo>
                  <a:cubicBezTo>
                    <a:pt x="848" y="638"/>
                    <a:pt x="710" y="579"/>
                    <a:pt x="569" y="579"/>
                  </a:cubicBezTo>
                  <a:cubicBezTo>
                    <a:pt x="471" y="579"/>
                    <a:pt x="371" y="608"/>
                    <a:pt x="284" y="666"/>
                  </a:cubicBezTo>
                  <a:cubicBezTo>
                    <a:pt x="60" y="820"/>
                    <a:pt x="0" y="1139"/>
                    <a:pt x="154" y="1364"/>
                  </a:cubicBezTo>
                  <a:cubicBezTo>
                    <a:pt x="250" y="1503"/>
                    <a:pt x="410" y="1579"/>
                    <a:pt x="571" y="1579"/>
                  </a:cubicBezTo>
                  <a:cubicBezTo>
                    <a:pt x="669" y="1579"/>
                    <a:pt x="767" y="1551"/>
                    <a:pt x="851" y="1493"/>
                  </a:cubicBezTo>
                  <a:cubicBezTo>
                    <a:pt x="911" y="1458"/>
                    <a:pt x="946" y="1411"/>
                    <a:pt x="982" y="1364"/>
                  </a:cubicBezTo>
                  <a:cubicBezTo>
                    <a:pt x="1077" y="1466"/>
                    <a:pt x="1204" y="1517"/>
                    <a:pt x="1333" y="1517"/>
                  </a:cubicBezTo>
                  <a:cubicBezTo>
                    <a:pt x="1428" y="1517"/>
                    <a:pt x="1523" y="1490"/>
                    <a:pt x="1608" y="1435"/>
                  </a:cubicBezTo>
                  <a:cubicBezTo>
                    <a:pt x="1726" y="1352"/>
                    <a:pt x="1797" y="1222"/>
                    <a:pt x="1809" y="1091"/>
                  </a:cubicBezTo>
                  <a:cubicBezTo>
                    <a:pt x="1844" y="1097"/>
                    <a:pt x="1879" y="1100"/>
                    <a:pt x="1914" y="1100"/>
                  </a:cubicBezTo>
                  <a:cubicBezTo>
                    <a:pt x="2024" y="1100"/>
                    <a:pt x="2133" y="1071"/>
                    <a:pt x="2223" y="1009"/>
                  </a:cubicBezTo>
                  <a:cubicBezTo>
                    <a:pt x="2471" y="831"/>
                    <a:pt x="2542" y="489"/>
                    <a:pt x="2365" y="240"/>
                  </a:cubicBezTo>
                  <a:cubicBezTo>
                    <a:pt x="2262" y="86"/>
                    <a:pt x="2085" y="0"/>
                    <a:pt x="1907"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8279993" y="1045159"/>
              <a:ext cx="382254" cy="587996"/>
            </a:xfrm>
            <a:custGeom>
              <a:avLst/>
              <a:gdLst/>
              <a:ahLst/>
              <a:cxnLst/>
              <a:rect l="l" t="t" r="r" b="b"/>
              <a:pathLst>
                <a:path w="2354" h="3621" extrusionOk="0">
                  <a:moveTo>
                    <a:pt x="1720" y="0"/>
                  </a:moveTo>
                  <a:cubicBezTo>
                    <a:pt x="1609" y="0"/>
                    <a:pt x="1496" y="34"/>
                    <a:pt x="1396" y="102"/>
                  </a:cubicBezTo>
                  <a:cubicBezTo>
                    <a:pt x="1290" y="173"/>
                    <a:pt x="1207" y="291"/>
                    <a:pt x="1172" y="410"/>
                  </a:cubicBezTo>
                  <a:cubicBezTo>
                    <a:pt x="1112" y="421"/>
                    <a:pt x="1053" y="457"/>
                    <a:pt x="994" y="492"/>
                  </a:cubicBezTo>
                  <a:cubicBezTo>
                    <a:pt x="817" y="610"/>
                    <a:pt x="734" y="835"/>
                    <a:pt x="757" y="1036"/>
                  </a:cubicBezTo>
                  <a:cubicBezTo>
                    <a:pt x="675" y="1048"/>
                    <a:pt x="580" y="1072"/>
                    <a:pt x="510" y="1130"/>
                  </a:cubicBezTo>
                  <a:cubicBezTo>
                    <a:pt x="261" y="1296"/>
                    <a:pt x="190" y="1639"/>
                    <a:pt x="368" y="1887"/>
                  </a:cubicBezTo>
                  <a:cubicBezTo>
                    <a:pt x="368" y="1899"/>
                    <a:pt x="379" y="1911"/>
                    <a:pt x="391" y="1923"/>
                  </a:cubicBezTo>
                  <a:cubicBezTo>
                    <a:pt x="368" y="1934"/>
                    <a:pt x="332" y="1947"/>
                    <a:pt x="308" y="1970"/>
                  </a:cubicBezTo>
                  <a:cubicBezTo>
                    <a:pt x="60" y="2136"/>
                    <a:pt x="1" y="2478"/>
                    <a:pt x="166" y="2727"/>
                  </a:cubicBezTo>
                  <a:cubicBezTo>
                    <a:pt x="261" y="2856"/>
                    <a:pt x="391" y="2940"/>
                    <a:pt x="545" y="2963"/>
                  </a:cubicBezTo>
                  <a:cubicBezTo>
                    <a:pt x="510" y="3105"/>
                    <a:pt x="533" y="3258"/>
                    <a:pt x="628" y="3389"/>
                  </a:cubicBezTo>
                  <a:cubicBezTo>
                    <a:pt x="729" y="3540"/>
                    <a:pt x="895" y="3621"/>
                    <a:pt x="1066" y="3621"/>
                  </a:cubicBezTo>
                  <a:cubicBezTo>
                    <a:pt x="1176" y="3621"/>
                    <a:pt x="1287" y="3588"/>
                    <a:pt x="1384" y="3518"/>
                  </a:cubicBezTo>
                  <a:cubicBezTo>
                    <a:pt x="1550" y="3412"/>
                    <a:pt x="1632" y="3211"/>
                    <a:pt x="1621" y="3022"/>
                  </a:cubicBezTo>
                  <a:cubicBezTo>
                    <a:pt x="1715" y="3022"/>
                    <a:pt x="1810" y="2987"/>
                    <a:pt x="1892" y="2927"/>
                  </a:cubicBezTo>
                  <a:cubicBezTo>
                    <a:pt x="2141" y="2762"/>
                    <a:pt x="2200" y="2419"/>
                    <a:pt x="2034" y="2171"/>
                  </a:cubicBezTo>
                  <a:cubicBezTo>
                    <a:pt x="1999" y="2123"/>
                    <a:pt x="1963" y="2076"/>
                    <a:pt x="1916" y="2041"/>
                  </a:cubicBezTo>
                  <a:cubicBezTo>
                    <a:pt x="1987" y="1876"/>
                    <a:pt x="1975" y="1686"/>
                    <a:pt x="1869" y="1521"/>
                  </a:cubicBezTo>
                  <a:cubicBezTo>
                    <a:pt x="1810" y="1450"/>
                    <a:pt x="1739" y="1390"/>
                    <a:pt x="1668" y="1343"/>
                  </a:cubicBezTo>
                  <a:cubicBezTo>
                    <a:pt x="1739" y="1284"/>
                    <a:pt x="1798" y="1201"/>
                    <a:pt x="1821" y="1107"/>
                  </a:cubicBezTo>
                  <a:cubicBezTo>
                    <a:pt x="1892" y="1095"/>
                    <a:pt x="1963" y="1059"/>
                    <a:pt x="2034" y="1024"/>
                  </a:cubicBezTo>
                  <a:cubicBezTo>
                    <a:pt x="2283" y="847"/>
                    <a:pt x="2354" y="492"/>
                    <a:pt x="2176" y="244"/>
                  </a:cubicBezTo>
                  <a:cubicBezTo>
                    <a:pt x="2067" y="84"/>
                    <a:pt x="1896" y="0"/>
                    <a:pt x="1720"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4"/>
            <p:cNvSpPr/>
            <p:nvPr/>
          </p:nvSpPr>
          <p:spPr>
            <a:xfrm>
              <a:off x="-8229978" y="1262918"/>
              <a:ext cx="1270987" cy="1046247"/>
            </a:xfrm>
            <a:custGeom>
              <a:avLst/>
              <a:gdLst/>
              <a:ahLst/>
              <a:cxnLst/>
              <a:rect l="l" t="t" r="r" b="b"/>
              <a:pathLst>
                <a:path w="7827" h="6443" extrusionOk="0">
                  <a:moveTo>
                    <a:pt x="3206" y="1"/>
                  </a:moveTo>
                  <a:cubicBezTo>
                    <a:pt x="2984" y="1"/>
                    <a:pt x="2799" y="35"/>
                    <a:pt x="2684" y="120"/>
                  </a:cubicBezTo>
                  <a:cubicBezTo>
                    <a:pt x="2684" y="120"/>
                    <a:pt x="378" y="1669"/>
                    <a:pt x="189" y="2792"/>
                  </a:cubicBezTo>
                  <a:cubicBezTo>
                    <a:pt x="0" y="3916"/>
                    <a:pt x="1490" y="5653"/>
                    <a:pt x="1904" y="6008"/>
                  </a:cubicBezTo>
                  <a:cubicBezTo>
                    <a:pt x="2178" y="6243"/>
                    <a:pt x="2625" y="6442"/>
                    <a:pt x="3084" y="6442"/>
                  </a:cubicBezTo>
                  <a:cubicBezTo>
                    <a:pt x="3317" y="6442"/>
                    <a:pt x="3553" y="6391"/>
                    <a:pt x="3772" y="6268"/>
                  </a:cubicBezTo>
                  <a:cubicBezTo>
                    <a:pt x="4421" y="5889"/>
                    <a:pt x="5616" y="5263"/>
                    <a:pt x="6727" y="4045"/>
                  </a:cubicBezTo>
                  <a:cubicBezTo>
                    <a:pt x="7826" y="2816"/>
                    <a:pt x="5852" y="653"/>
                    <a:pt x="5769" y="617"/>
                  </a:cubicBezTo>
                  <a:cubicBezTo>
                    <a:pt x="5703" y="589"/>
                    <a:pt x="4127" y="1"/>
                    <a:pt x="3206" y="1"/>
                  </a:cubicBezTo>
                  <a:close/>
                </a:path>
              </a:pathLst>
            </a:custGeom>
            <a:solidFill>
              <a:srgbClr val="BD71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4"/>
            <p:cNvSpPr/>
            <p:nvPr/>
          </p:nvSpPr>
          <p:spPr>
            <a:xfrm>
              <a:off x="-8013032" y="903072"/>
              <a:ext cx="1213341" cy="1180701"/>
            </a:xfrm>
            <a:custGeom>
              <a:avLst/>
              <a:gdLst/>
              <a:ahLst/>
              <a:cxnLst/>
              <a:rect l="l" t="t" r="r" b="b"/>
              <a:pathLst>
                <a:path w="7472" h="7271" extrusionOk="0">
                  <a:moveTo>
                    <a:pt x="2614" y="1"/>
                  </a:moveTo>
                  <a:cubicBezTo>
                    <a:pt x="2487" y="1"/>
                    <a:pt x="2359" y="37"/>
                    <a:pt x="2247" y="114"/>
                  </a:cubicBezTo>
                  <a:cubicBezTo>
                    <a:pt x="2163" y="173"/>
                    <a:pt x="2105" y="244"/>
                    <a:pt x="2057" y="315"/>
                  </a:cubicBezTo>
                  <a:cubicBezTo>
                    <a:pt x="1929" y="193"/>
                    <a:pt x="1761" y="126"/>
                    <a:pt x="1593" y="126"/>
                  </a:cubicBezTo>
                  <a:cubicBezTo>
                    <a:pt x="1467" y="126"/>
                    <a:pt x="1341" y="164"/>
                    <a:pt x="1230" y="244"/>
                  </a:cubicBezTo>
                  <a:cubicBezTo>
                    <a:pt x="1170" y="279"/>
                    <a:pt x="1135" y="315"/>
                    <a:pt x="1088" y="363"/>
                  </a:cubicBezTo>
                  <a:cubicBezTo>
                    <a:pt x="1032" y="348"/>
                    <a:pt x="973" y="340"/>
                    <a:pt x="914" y="340"/>
                  </a:cubicBezTo>
                  <a:cubicBezTo>
                    <a:pt x="787" y="340"/>
                    <a:pt x="657" y="376"/>
                    <a:pt x="544" y="457"/>
                  </a:cubicBezTo>
                  <a:cubicBezTo>
                    <a:pt x="308" y="610"/>
                    <a:pt x="213" y="894"/>
                    <a:pt x="284" y="1154"/>
                  </a:cubicBezTo>
                  <a:cubicBezTo>
                    <a:pt x="48" y="1343"/>
                    <a:pt x="0" y="1674"/>
                    <a:pt x="166" y="1911"/>
                  </a:cubicBezTo>
                  <a:cubicBezTo>
                    <a:pt x="225" y="1994"/>
                    <a:pt x="295" y="2065"/>
                    <a:pt x="390" y="2100"/>
                  </a:cubicBezTo>
                  <a:cubicBezTo>
                    <a:pt x="166" y="2289"/>
                    <a:pt x="119" y="2609"/>
                    <a:pt x="284" y="2845"/>
                  </a:cubicBezTo>
                  <a:cubicBezTo>
                    <a:pt x="308" y="2880"/>
                    <a:pt x="343" y="2916"/>
                    <a:pt x="366" y="2940"/>
                  </a:cubicBezTo>
                  <a:cubicBezTo>
                    <a:pt x="260" y="3117"/>
                    <a:pt x="260" y="3353"/>
                    <a:pt x="390" y="3542"/>
                  </a:cubicBezTo>
                  <a:cubicBezTo>
                    <a:pt x="493" y="3696"/>
                    <a:pt x="664" y="3777"/>
                    <a:pt x="838" y="3777"/>
                  </a:cubicBezTo>
                  <a:cubicBezTo>
                    <a:pt x="944" y="3777"/>
                    <a:pt x="1052" y="3747"/>
                    <a:pt x="1147" y="3684"/>
                  </a:cubicBezTo>
                  <a:cubicBezTo>
                    <a:pt x="1183" y="3660"/>
                    <a:pt x="1206" y="3637"/>
                    <a:pt x="1218" y="3625"/>
                  </a:cubicBezTo>
                  <a:cubicBezTo>
                    <a:pt x="1305" y="3706"/>
                    <a:pt x="1415" y="3748"/>
                    <a:pt x="1527" y="3748"/>
                  </a:cubicBezTo>
                  <a:cubicBezTo>
                    <a:pt x="1611" y="3748"/>
                    <a:pt x="1697" y="3724"/>
                    <a:pt x="1774" y="3673"/>
                  </a:cubicBezTo>
                  <a:cubicBezTo>
                    <a:pt x="1797" y="3660"/>
                    <a:pt x="1821" y="3637"/>
                    <a:pt x="1832" y="3625"/>
                  </a:cubicBezTo>
                  <a:cubicBezTo>
                    <a:pt x="1936" y="3774"/>
                    <a:pt x="2105" y="3852"/>
                    <a:pt x="2272" y="3852"/>
                  </a:cubicBezTo>
                  <a:cubicBezTo>
                    <a:pt x="2371" y="3852"/>
                    <a:pt x="2470" y="3824"/>
                    <a:pt x="2554" y="3767"/>
                  </a:cubicBezTo>
                  <a:cubicBezTo>
                    <a:pt x="2613" y="3720"/>
                    <a:pt x="2672" y="3673"/>
                    <a:pt x="2707" y="3613"/>
                  </a:cubicBezTo>
                  <a:cubicBezTo>
                    <a:pt x="2707" y="3625"/>
                    <a:pt x="2707" y="3625"/>
                    <a:pt x="2719" y="3637"/>
                  </a:cubicBezTo>
                  <a:cubicBezTo>
                    <a:pt x="2831" y="3793"/>
                    <a:pt x="3007" y="3886"/>
                    <a:pt x="3185" y="3886"/>
                  </a:cubicBezTo>
                  <a:cubicBezTo>
                    <a:pt x="3195" y="3886"/>
                    <a:pt x="3206" y="3886"/>
                    <a:pt x="3216" y="3885"/>
                  </a:cubicBezTo>
                  <a:lnTo>
                    <a:pt x="3216" y="3885"/>
                  </a:lnTo>
                  <a:cubicBezTo>
                    <a:pt x="3050" y="4075"/>
                    <a:pt x="3027" y="4346"/>
                    <a:pt x="3180" y="4559"/>
                  </a:cubicBezTo>
                  <a:cubicBezTo>
                    <a:pt x="3287" y="4713"/>
                    <a:pt x="3452" y="4795"/>
                    <a:pt x="3629" y="4808"/>
                  </a:cubicBezTo>
                  <a:cubicBezTo>
                    <a:pt x="3535" y="4984"/>
                    <a:pt x="3535" y="5210"/>
                    <a:pt x="3653" y="5386"/>
                  </a:cubicBezTo>
                  <a:cubicBezTo>
                    <a:pt x="3763" y="5546"/>
                    <a:pt x="3938" y="5629"/>
                    <a:pt x="4115" y="5629"/>
                  </a:cubicBezTo>
                  <a:cubicBezTo>
                    <a:pt x="4187" y="5629"/>
                    <a:pt x="4259" y="5615"/>
                    <a:pt x="4327" y="5588"/>
                  </a:cubicBezTo>
                  <a:lnTo>
                    <a:pt x="4327" y="5588"/>
                  </a:lnTo>
                  <a:cubicBezTo>
                    <a:pt x="4197" y="5777"/>
                    <a:pt x="4197" y="6037"/>
                    <a:pt x="4327" y="6226"/>
                  </a:cubicBezTo>
                  <a:cubicBezTo>
                    <a:pt x="4438" y="6392"/>
                    <a:pt x="4610" y="6475"/>
                    <a:pt x="4796" y="6475"/>
                  </a:cubicBezTo>
                  <a:cubicBezTo>
                    <a:pt x="4809" y="6475"/>
                    <a:pt x="4822" y="6475"/>
                    <a:pt x="4835" y="6474"/>
                  </a:cubicBezTo>
                  <a:lnTo>
                    <a:pt x="4835" y="6474"/>
                  </a:lnTo>
                  <a:cubicBezTo>
                    <a:pt x="4753" y="6639"/>
                    <a:pt x="4764" y="6852"/>
                    <a:pt x="4882" y="7030"/>
                  </a:cubicBezTo>
                  <a:cubicBezTo>
                    <a:pt x="4985" y="7184"/>
                    <a:pt x="5162" y="7270"/>
                    <a:pt x="5343" y="7270"/>
                  </a:cubicBezTo>
                  <a:cubicBezTo>
                    <a:pt x="5453" y="7270"/>
                    <a:pt x="5564" y="7239"/>
                    <a:pt x="5663" y="7172"/>
                  </a:cubicBezTo>
                  <a:cubicBezTo>
                    <a:pt x="5793" y="7077"/>
                    <a:pt x="5875" y="6935"/>
                    <a:pt x="5899" y="6781"/>
                  </a:cubicBezTo>
                  <a:cubicBezTo>
                    <a:pt x="5954" y="6803"/>
                    <a:pt x="6014" y="6813"/>
                    <a:pt x="6075" y="6813"/>
                  </a:cubicBezTo>
                  <a:cubicBezTo>
                    <a:pt x="6184" y="6813"/>
                    <a:pt x="6297" y="6779"/>
                    <a:pt x="6395" y="6710"/>
                  </a:cubicBezTo>
                  <a:cubicBezTo>
                    <a:pt x="6585" y="6581"/>
                    <a:pt x="6668" y="6356"/>
                    <a:pt x="6632" y="6143"/>
                  </a:cubicBezTo>
                  <a:cubicBezTo>
                    <a:pt x="6692" y="6132"/>
                    <a:pt x="6762" y="6096"/>
                    <a:pt x="6821" y="6061"/>
                  </a:cubicBezTo>
                  <a:cubicBezTo>
                    <a:pt x="7128" y="5848"/>
                    <a:pt x="7199" y="5446"/>
                    <a:pt x="6999" y="5150"/>
                  </a:cubicBezTo>
                  <a:lnTo>
                    <a:pt x="6987" y="5139"/>
                  </a:lnTo>
                  <a:cubicBezTo>
                    <a:pt x="7023" y="5115"/>
                    <a:pt x="7070" y="5091"/>
                    <a:pt x="7105" y="5068"/>
                  </a:cubicBezTo>
                  <a:cubicBezTo>
                    <a:pt x="7401" y="4866"/>
                    <a:pt x="7472" y="4453"/>
                    <a:pt x="7270" y="4157"/>
                  </a:cubicBezTo>
                  <a:cubicBezTo>
                    <a:pt x="7176" y="4027"/>
                    <a:pt x="7046" y="3933"/>
                    <a:pt x="6904" y="3897"/>
                  </a:cubicBezTo>
                  <a:cubicBezTo>
                    <a:pt x="7046" y="3673"/>
                    <a:pt x="7058" y="3377"/>
                    <a:pt x="6904" y="3153"/>
                  </a:cubicBezTo>
                  <a:cubicBezTo>
                    <a:pt x="6776" y="2965"/>
                    <a:pt x="6567" y="2868"/>
                    <a:pt x="6356" y="2868"/>
                  </a:cubicBezTo>
                  <a:cubicBezTo>
                    <a:pt x="6314" y="2868"/>
                    <a:pt x="6272" y="2872"/>
                    <a:pt x="6230" y="2880"/>
                  </a:cubicBezTo>
                  <a:cubicBezTo>
                    <a:pt x="6372" y="2667"/>
                    <a:pt x="6372" y="2384"/>
                    <a:pt x="6219" y="2159"/>
                  </a:cubicBezTo>
                  <a:cubicBezTo>
                    <a:pt x="6100" y="1994"/>
                    <a:pt x="5923" y="1899"/>
                    <a:pt x="5733" y="1876"/>
                  </a:cubicBezTo>
                  <a:cubicBezTo>
                    <a:pt x="5769" y="1710"/>
                    <a:pt x="5733" y="1532"/>
                    <a:pt x="5628" y="1379"/>
                  </a:cubicBezTo>
                  <a:cubicBezTo>
                    <a:pt x="5501" y="1199"/>
                    <a:pt x="5300" y="1101"/>
                    <a:pt x="5091" y="1101"/>
                  </a:cubicBezTo>
                  <a:cubicBezTo>
                    <a:pt x="5025" y="1101"/>
                    <a:pt x="4959" y="1111"/>
                    <a:pt x="4895" y="1131"/>
                  </a:cubicBezTo>
                  <a:cubicBezTo>
                    <a:pt x="4906" y="989"/>
                    <a:pt x="4871" y="859"/>
                    <a:pt x="4788" y="741"/>
                  </a:cubicBezTo>
                  <a:cubicBezTo>
                    <a:pt x="4658" y="553"/>
                    <a:pt x="4449" y="450"/>
                    <a:pt x="4239" y="450"/>
                  </a:cubicBezTo>
                  <a:cubicBezTo>
                    <a:pt x="4144" y="450"/>
                    <a:pt x="4049" y="472"/>
                    <a:pt x="3960" y="516"/>
                  </a:cubicBezTo>
                  <a:lnTo>
                    <a:pt x="3889" y="410"/>
                  </a:lnTo>
                  <a:cubicBezTo>
                    <a:pt x="3759" y="222"/>
                    <a:pt x="3556" y="125"/>
                    <a:pt x="3349" y="125"/>
                  </a:cubicBezTo>
                  <a:cubicBezTo>
                    <a:pt x="3256" y="125"/>
                    <a:pt x="3162" y="145"/>
                    <a:pt x="3074" y="185"/>
                  </a:cubicBezTo>
                  <a:cubicBezTo>
                    <a:pt x="2946" y="64"/>
                    <a:pt x="2781" y="1"/>
                    <a:pt x="2614"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4"/>
            <p:cNvSpPr/>
            <p:nvPr/>
          </p:nvSpPr>
          <p:spPr>
            <a:xfrm>
              <a:off x="-8112899" y="1231415"/>
              <a:ext cx="270858" cy="250073"/>
            </a:xfrm>
            <a:custGeom>
              <a:avLst/>
              <a:gdLst/>
              <a:ahLst/>
              <a:cxnLst/>
              <a:rect l="l" t="t" r="r" b="b"/>
              <a:pathLst>
                <a:path w="1668" h="1540" extrusionOk="0">
                  <a:moveTo>
                    <a:pt x="815" y="0"/>
                  </a:moveTo>
                  <a:cubicBezTo>
                    <a:pt x="736" y="0"/>
                    <a:pt x="657" y="14"/>
                    <a:pt x="579" y="43"/>
                  </a:cubicBezTo>
                  <a:cubicBezTo>
                    <a:pt x="190" y="172"/>
                    <a:pt x="1" y="610"/>
                    <a:pt x="130" y="1012"/>
                  </a:cubicBezTo>
                  <a:cubicBezTo>
                    <a:pt x="243" y="1332"/>
                    <a:pt x="535" y="1539"/>
                    <a:pt x="847" y="1539"/>
                  </a:cubicBezTo>
                  <a:cubicBezTo>
                    <a:pt x="927" y="1539"/>
                    <a:pt x="1008" y="1526"/>
                    <a:pt x="1088" y="1497"/>
                  </a:cubicBezTo>
                  <a:cubicBezTo>
                    <a:pt x="1478" y="1367"/>
                    <a:pt x="1667" y="929"/>
                    <a:pt x="1525" y="527"/>
                  </a:cubicBezTo>
                  <a:cubicBezTo>
                    <a:pt x="1412" y="207"/>
                    <a:pt x="1120" y="0"/>
                    <a:pt x="815" y="0"/>
                  </a:cubicBezTo>
                  <a:close/>
                </a:path>
              </a:pathLst>
            </a:custGeom>
            <a:solidFill>
              <a:srgbClr val="BD71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4"/>
            <p:cNvSpPr/>
            <p:nvPr/>
          </p:nvSpPr>
          <p:spPr>
            <a:xfrm>
              <a:off x="-7717491" y="1891025"/>
              <a:ext cx="117242" cy="113345"/>
            </a:xfrm>
            <a:custGeom>
              <a:avLst/>
              <a:gdLst/>
              <a:ahLst/>
              <a:cxnLst/>
              <a:rect l="l" t="t" r="r" b="b"/>
              <a:pathLst>
                <a:path w="722" h="698" extrusionOk="0">
                  <a:moveTo>
                    <a:pt x="687" y="0"/>
                  </a:moveTo>
                  <a:lnTo>
                    <a:pt x="438" y="201"/>
                  </a:lnTo>
                  <a:lnTo>
                    <a:pt x="450" y="224"/>
                  </a:lnTo>
                  <a:cubicBezTo>
                    <a:pt x="497" y="295"/>
                    <a:pt x="521" y="379"/>
                    <a:pt x="509" y="450"/>
                  </a:cubicBezTo>
                  <a:cubicBezTo>
                    <a:pt x="497" y="520"/>
                    <a:pt x="462" y="579"/>
                    <a:pt x="414" y="615"/>
                  </a:cubicBezTo>
                  <a:cubicBezTo>
                    <a:pt x="386" y="629"/>
                    <a:pt x="356" y="636"/>
                    <a:pt x="326" y="636"/>
                  </a:cubicBezTo>
                  <a:cubicBezTo>
                    <a:pt x="227" y="636"/>
                    <a:pt x="120" y="567"/>
                    <a:pt x="48" y="450"/>
                  </a:cubicBezTo>
                  <a:lnTo>
                    <a:pt x="1" y="485"/>
                  </a:lnTo>
                  <a:cubicBezTo>
                    <a:pt x="72" y="615"/>
                    <a:pt x="201" y="697"/>
                    <a:pt x="320" y="697"/>
                  </a:cubicBezTo>
                  <a:cubicBezTo>
                    <a:pt x="367" y="697"/>
                    <a:pt x="403" y="686"/>
                    <a:pt x="438" y="662"/>
                  </a:cubicBezTo>
                  <a:cubicBezTo>
                    <a:pt x="509" y="626"/>
                    <a:pt x="556" y="555"/>
                    <a:pt x="568" y="461"/>
                  </a:cubicBezTo>
                  <a:cubicBezTo>
                    <a:pt x="580" y="379"/>
                    <a:pt x="556" y="295"/>
                    <a:pt x="521" y="213"/>
                  </a:cubicBezTo>
                  <a:lnTo>
                    <a:pt x="722" y="35"/>
                  </a:lnTo>
                  <a:lnTo>
                    <a:pt x="68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4"/>
            <p:cNvSpPr/>
            <p:nvPr/>
          </p:nvSpPr>
          <p:spPr>
            <a:xfrm>
              <a:off x="-7846100" y="1925613"/>
              <a:ext cx="128771" cy="151668"/>
            </a:xfrm>
            <a:custGeom>
              <a:avLst/>
              <a:gdLst/>
              <a:ahLst/>
              <a:cxnLst/>
              <a:rect l="l" t="t" r="r" b="b"/>
              <a:pathLst>
                <a:path w="793" h="934" extrusionOk="0">
                  <a:moveTo>
                    <a:pt x="166" y="95"/>
                  </a:moveTo>
                  <a:lnTo>
                    <a:pt x="698" y="851"/>
                  </a:lnTo>
                  <a:cubicBezTo>
                    <a:pt x="645" y="867"/>
                    <a:pt x="591" y="874"/>
                    <a:pt x="539" y="874"/>
                  </a:cubicBezTo>
                  <a:cubicBezTo>
                    <a:pt x="429" y="874"/>
                    <a:pt x="325" y="840"/>
                    <a:pt x="237" y="768"/>
                  </a:cubicBezTo>
                  <a:cubicBezTo>
                    <a:pt x="142" y="686"/>
                    <a:pt x="84" y="568"/>
                    <a:pt x="71" y="437"/>
                  </a:cubicBezTo>
                  <a:cubicBezTo>
                    <a:pt x="60" y="319"/>
                    <a:pt x="95" y="201"/>
                    <a:pt x="166" y="95"/>
                  </a:cubicBezTo>
                  <a:close/>
                  <a:moveTo>
                    <a:pt x="166" y="0"/>
                  </a:moveTo>
                  <a:lnTo>
                    <a:pt x="142" y="24"/>
                  </a:lnTo>
                  <a:cubicBezTo>
                    <a:pt x="48" y="142"/>
                    <a:pt x="0" y="295"/>
                    <a:pt x="13" y="437"/>
                  </a:cubicBezTo>
                  <a:cubicBezTo>
                    <a:pt x="24" y="591"/>
                    <a:pt x="95" y="721"/>
                    <a:pt x="202" y="815"/>
                  </a:cubicBezTo>
                  <a:cubicBezTo>
                    <a:pt x="296" y="899"/>
                    <a:pt x="426" y="934"/>
                    <a:pt x="544" y="934"/>
                  </a:cubicBezTo>
                  <a:cubicBezTo>
                    <a:pt x="615" y="934"/>
                    <a:pt x="686" y="922"/>
                    <a:pt x="757" y="899"/>
                  </a:cubicBezTo>
                  <a:lnTo>
                    <a:pt x="793" y="886"/>
                  </a:lnTo>
                  <a:lnTo>
                    <a:pt x="16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4"/>
            <p:cNvSpPr/>
            <p:nvPr/>
          </p:nvSpPr>
          <p:spPr>
            <a:xfrm>
              <a:off x="-8089840" y="1581194"/>
              <a:ext cx="259166" cy="230262"/>
            </a:xfrm>
            <a:custGeom>
              <a:avLst/>
              <a:gdLst/>
              <a:ahLst/>
              <a:cxnLst/>
              <a:rect l="l" t="t" r="r" b="b"/>
              <a:pathLst>
                <a:path w="1596" h="1418" extrusionOk="0">
                  <a:moveTo>
                    <a:pt x="798" y="1"/>
                  </a:moveTo>
                  <a:cubicBezTo>
                    <a:pt x="721" y="1"/>
                    <a:pt x="644" y="13"/>
                    <a:pt x="568" y="40"/>
                  </a:cubicBezTo>
                  <a:cubicBezTo>
                    <a:pt x="201" y="170"/>
                    <a:pt x="1" y="572"/>
                    <a:pt x="130" y="950"/>
                  </a:cubicBezTo>
                  <a:cubicBezTo>
                    <a:pt x="233" y="1239"/>
                    <a:pt x="503" y="1417"/>
                    <a:pt x="797" y="1417"/>
                  </a:cubicBezTo>
                  <a:cubicBezTo>
                    <a:pt x="878" y="1417"/>
                    <a:pt x="960" y="1404"/>
                    <a:pt x="1041" y="1376"/>
                  </a:cubicBezTo>
                  <a:cubicBezTo>
                    <a:pt x="1407" y="1246"/>
                    <a:pt x="1596" y="844"/>
                    <a:pt x="1466" y="477"/>
                  </a:cubicBezTo>
                  <a:cubicBezTo>
                    <a:pt x="1363" y="187"/>
                    <a:pt x="1089" y="1"/>
                    <a:pt x="798" y="1"/>
                  </a:cubicBezTo>
                  <a:close/>
                </a:path>
              </a:pathLst>
            </a:custGeom>
            <a:solidFill>
              <a:srgbClr val="AD5B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4"/>
            <p:cNvSpPr/>
            <p:nvPr/>
          </p:nvSpPr>
          <p:spPr>
            <a:xfrm>
              <a:off x="-7849997" y="1589800"/>
              <a:ext cx="265175" cy="233834"/>
            </a:xfrm>
            <a:custGeom>
              <a:avLst/>
              <a:gdLst/>
              <a:ahLst/>
              <a:cxnLst/>
              <a:rect l="l" t="t" r="r" b="b"/>
              <a:pathLst>
                <a:path w="1633" h="1440" extrusionOk="0">
                  <a:moveTo>
                    <a:pt x="805" y="1"/>
                  </a:moveTo>
                  <a:cubicBezTo>
                    <a:pt x="710" y="1"/>
                    <a:pt x="614" y="19"/>
                    <a:pt x="521" y="58"/>
                  </a:cubicBezTo>
                  <a:cubicBezTo>
                    <a:pt x="166" y="224"/>
                    <a:pt x="1" y="649"/>
                    <a:pt x="155" y="1004"/>
                  </a:cubicBezTo>
                  <a:cubicBezTo>
                    <a:pt x="270" y="1278"/>
                    <a:pt x="536" y="1439"/>
                    <a:pt x="817" y="1439"/>
                  </a:cubicBezTo>
                  <a:cubicBezTo>
                    <a:pt x="912" y="1439"/>
                    <a:pt x="1008" y="1421"/>
                    <a:pt x="1101" y="1382"/>
                  </a:cubicBezTo>
                  <a:cubicBezTo>
                    <a:pt x="1467" y="1228"/>
                    <a:pt x="1632" y="803"/>
                    <a:pt x="1467" y="437"/>
                  </a:cubicBezTo>
                  <a:cubicBezTo>
                    <a:pt x="1352" y="163"/>
                    <a:pt x="1086" y="1"/>
                    <a:pt x="8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4"/>
            <p:cNvSpPr/>
            <p:nvPr/>
          </p:nvSpPr>
          <p:spPr>
            <a:xfrm>
              <a:off x="-7817195" y="1652968"/>
              <a:ext cx="232373" cy="171154"/>
            </a:xfrm>
            <a:custGeom>
              <a:avLst/>
              <a:gdLst/>
              <a:ahLst/>
              <a:cxnLst/>
              <a:rect l="l" t="t" r="r" b="b"/>
              <a:pathLst>
                <a:path w="1431" h="1054" extrusionOk="0">
                  <a:moveTo>
                    <a:pt x="1241" y="0"/>
                  </a:moveTo>
                  <a:lnTo>
                    <a:pt x="0" y="721"/>
                  </a:lnTo>
                  <a:cubicBezTo>
                    <a:pt x="135" y="933"/>
                    <a:pt x="367" y="1053"/>
                    <a:pt x="609" y="1053"/>
                  </a:cubicBezTo>
                  <a:cubicBezTo>
                    <a:pt x="706" y="1053"/>
                    <a:pt x="804" y="1034"/>
                    <a:pt x="899" y="993"/>
                  </a:cubicBezTo>
                  <a:cubicBezTo>
                    <a:pt x="1265" y="839"/>
                    <a:pt x="1430" y="414"/>
                    <a:pt x="1265" y="48"/>
                  </a:cubicBezTo>
                  <a:cubicBezTo>
                    <a:pt x="1265" y="24"/>
                    <a:pt x="1253" y="12"/>
                    <a:pt x="12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4"/>
            <p:cNvSpPr/>
            <p:nvPr/>
          </p:nvSpPr>
          <p:spPr>
            <a:xfrm>
              <a:off x="-7606095" y="1931459"/>
              <a:ext cx="255432" cy="224416"/>
            </a:xfrm>
            <a:custGeom>
              <a:avLst/>
              <a:gdLst/>
              <a:ahLst/>
              <a:cxnLst/>
              <a:rect l="l" t="t" r="r" b="b"/>
              <a:pathLst>
                <a:path w="1573" h="1382" extrusionOk="0">
                  <a:moveTo>
                    <a:pt x="785" y="1"/>
                  </a:moveTo>
                  <a:cubicBezTo>
                    <a:pt x="693" y="1"/>
                    <a:pt x="599" y="19"/>
                    <a:pt x="508" y="59"/>
                  </a:cubicBezTo>
                  <a:cubicBezTo>
                    <a:pt x="166" y="212"/>
                    <a:pt x="1" y="614"/>
                    <a:pt x="154" y="968"/>
                  </a:cubicBezTo>
                  <a:cubicBezTo>
                    <a:pt x="269" y="1224"/>
                    <a:pt x="521" y="1381"/>
                    <a:pt x="788" y="1381"/>
                  </a:cubicBezTo>
                  <a:cubicBezTo>
                    <a:pt x="880" y="1381"/>
                    <a:pt x="974" y="1363"/>
                    <a:pt x="1065" y="1323"/>
                  </a:cubicBezTo>
                  <a:cubicBezTo>
                    <a:pt x="1407" y="1170"/>
                    <a:pt x="1572" y="768"/>
                    <a:pt x="1419" y="413"/>
                  </a:cubicBezTo>
                  <a:cubicBezTo>
                    <a:pt x="1304" y="158"/>
                    <a:pt x="1052" y="1"/>
                    <a:pt x="78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4"/>
            <p:cNvSpPr/>
            <p:nvPr/>
          </p:nvSpPr>
          <p:spPr>
            <a:xfrm>
              <a:off x="-7575404" y="1986995"/>
              <a:ext cx="224741" cy="168393"/>
            </a:xfrm>
            <a:custGeom>
              <a:avLst/>
              <a:gdLst/>
              <a:ahLst/>
              <a:cxnLst/>
              <a:rect l="l" t="t" r="r" b="b"/>
              <a:pathLst>
                <a:path w="1384" h="1037" extrusionOk="0">
                  <a:moveTo>
                    <a:pt x="1194" y="0"/>
                  </a:moveTo>
                  <a:lnTo>
                    <a:pt x="1" y="697"/>
                  </a:lnTo>
                  <a:cubicBezTo>
                    <a:pt x="130" y="905"/>
                    <a:pt x="368" y="1037"/>
                    <a:pt x="611" y="1037"/>
                  </a:cubicBezTo>
                  <a:cubicBezTo>
                    <a:pt x="700" y="1037"/>
                    <a:pt x="790" y="1019"/>
                    <a:pt x="876" y="981"/>
                  </a:cubicBezTo>
                  <a:cubicBezTo>
                    <a:pt x="1218" y="828"/>
                    <a:pt x="1383" y="426"/>
                    <a:pt x="1230" y="71"/>
                  </a:cubicBezTo>
                  <a:cubicBezTo>
                    <a:pt x="1218" y="59"/>
                    <a:pt x="1194" y="12"/>
                    <a:pt x="11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4"/>
            <p:cNvSpPr/>
            <p:nvPr/>
          </p:nvSpPr>
          <p:spPr>
            <a:xfrm>
              <a:off x="-7684851" y="2153602"/>
              <a:ext cx="205579" cy="144523"/>
            </a:xfrm>
            <a:custGeom>
              <a:avLst/>
              <a:gdLst/>
              <a:ahLst/>
              <a:cxnLst/>
              <a:rect l="l" t="t" r="r" b="b"/>
              <a:pathLst>
                <a:path w="1266" h="890" extrusionOk="0">
                  <a:moveTo>
                    <a:pt x="731" y="0"/>
                  </a:moveTo>
                  <a:cubicBezTo>
                    <a:pt x="659" y="0"/>
                    <a:pt x="587" y="13"/>
                    <a:pt x="521" y="38"/>
                  </a:cubicBezTo>
                  <a:cubicBezTo>
                    <a:pt x="178" y="157"/>
                    <a:pt x="0" y="523"/>
                    <a:pt x="119" y="854"/>
                  </a:cubicBezTo>
                  <a:cubicBezTo>
                    <a:pt x="131" y="866"/>
                    <a:pt x="131" y="877"/>
                    <a:pt x="142" y="890"/>
                  </a:cubicBezTo>
                  <a:cubicBezTo>
                    <a:pt x="237" y="866"/>
                    <a:pt x="320" y="830"/>
                    <a:pt x="415" y="783"/>
                  </a:cubicBezTo>
                  <a:cubicBezTo>
                    <a:pt x="639" y="653"/>
                    <a:pt x="935" y="488"/>
                    <a:pt x="1266" y="286"/>
                  </a:cubicBezTo>
                  <a:cubicBezTo>
                    <a:pt x="1136" y="96"/>
                    <a:pt x="930" y="0"/>
                    <a:pt x="731" y="0"/>
                  </a:cubicBezTo>
                  <a:close/>
                </a:path>
              </a:pathLst>
            </a:custGeom>
            <a:solidFill>
              <a:srgbClr val="AD5B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4"/>
            <p:cNvSpPr/>
            <p:nvPr/>
          </p:nvSpPr>
          <p:spPr>
            <a:xfrm>
              <a:off x="-9364563" y="2528388"/>
              <a:ext cx="497385" cy="686564"/>
            </a:xfrm>
            <a:custGeom>
              <a:avLst/>
              <a:gdLst/>
              <a:ahLst/>
              <a:cxnLst/>
              <a:rect l="l" t="t" r="r" b="b"/>
              <a:pathLst>
                <a:path w="3063" h="4228" extrusionOk="0">
                  <a:moveTo>
                    <a:pt x="2069" y="0"/>
                  </a:moveTo>
                  <a:cubicBezTo>
                    <a:pt x="2069" y="0"/>
                    <a:pt x="663" y="1702"/>
                    <a:pt x="308" y="2506"/>
                  </a:cubicBezTo>
                  <a:cubicBezTo>
                    <a:pt x="1" y="3203"/>
                    <a:pt x="350" y="4227"/>
                    <a:pt x="1287" y="4227"/>
                  </a:cubicBezTo>
                  <a:cubicBezTo>
                    <a:pt x="1431" y="4227"/>
                    <a:pt x="1590" y="4203"/>
                    <a:pt x="1762" y="4149"/>
                  </a:cubicBezTo>
                  <a:cubicBezTo>
                    <a:pt x="3062" y="3736"/>
                    <a:pt x="2980" y="366"/>
                    <a:pt x="2980" y="366"/>
                  </a:cubicBezTo>
                  <a:lnTo>
                    <a:pt x="206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4"/>
            <p:cNvSpPr/>
            <p:nvPr/>
          </p:nvSpPr>
          <p:spPr>
            <a:xfrm>
              <a:off x="-9872504" y="2251359"/>
              <a:ext cx="740313" cy="430158"/>
            </a:xfrm>
            <a:custGeom>
              <a:avLst/>
              <a:gdLst/>
              <a:ahLst/>
              <a:cxnLst/>
              <a:rect l="l" t="t" r="r" b="b"/>
              <a:pathLst>
                <a:path w="4559" h="2649" extrusionOk="0">
                  <a:moveTo>
                    <a:pt x="3470" y="0"/>
                  </a:moveTo>
                  <a:cubicBezTo>
                    <a:pt x="2447" y="0"/>
                    <a:pt x="744" y="135"/>
                    <a:pt x="410" y="1008"/>
                  </a:cubicBezTo>
                  <a:cubicBezTo>
                    <a:pt x="0" y="2062"/>
                    <a:pt x="758" y="2649"/>
                    <a:pt x="1494" y="2649"/>
                  </a:cubicBezTo>
                  <a:cubicBezTo>
                    <a:pt x="1649" y="2649"/>
                    <a:pt x="1804" y="2622"/>
                    <a:pt x="1947" y="2569"/>
                  </a:cubicBezTo>
                  <a:cubicBezTo>
                    <a:pt x="2774" y="2261"/>
                    <a:pt x="4559" y="961"/>
                    <a:pt x="4559" y="961"/>
                  </a:cubicBezTo>
                  <a:lnTo>
                    <a:pt x="4251" y="27"/>
                  </a:lnTo>
                  <a:cubicBezTo>
                    <a:pt x="4251" y="27"/>
                    <a:pt x="3929" y="0"/>
                    <a:pt x="347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4"/>
            <p:cNvSpPr/>
            <p:nvPr/>
          </p:nvSpPr>
          <p:spPr>
            <a:xfrm>
              <a:off x="-8646496" y="1992678"/>
              <a:ext cx="792439" cy="536033"/>
            </a:xfrm>
            <a:custGeom>
              <a:avLst/>
              <a:gdLst/>
              <a:ahLst/>
              <a:cxnLst/>
              <a:rect l="l" t="t" r="r" b="b"/>
              <a:pathLst>
                <a:path w="4880" h="3301" extrusionOk="0">
                  <a:moveTo>
                    <a:pt x="1088" y="0"/>
                  </a:moveTo>
                  <a:cubicBezTo>
                    <a:pt x="697" y="142"/>
                    <a:pt x="0" y="1064"/>
                    <a:pt x="402" y="1774"/>
                  </a:cubicBezTo>
                  <a:cubicBezTo>
                    <a:pt x="807" y="2469"/>
                    <a:pt x="1327" y="3300"/>
                    <a:pt x="2894" y="3300"/>
                  </a:cubicBezTo>
                  <a:cubicBezTo>
                    <a:pt x="2925" y="3300"/>
                    <a:pt x="2958" y="3300"/>
                    <a:pt x="2991" y="3299"/>
                  </a:cubicBezTo>
                  <a:cubicBezTo>
                    <a:pt x="4625" y="3276"/>
                    <a:pt x="4879" y="1337"/>
                    <a:pt x="3489" y="1337"/>
                  </a:cubicBezTo>
                  <a:cubicBezTo>
                    <a:pt x="3480" y="1337"/>
                    <a:pt x="3472" y="1337"/>
                    <a:pt x="3464" y="1337"/>
                  </a:cubicBezTo>
                  <a:cubicBezTo>
                    <a:pt x="3446" y="1337"/>
                    <a:pt x="3428" y="1337"/>
                    <a:pt x="3410" y="1337"/>
                  </a:cubicBezTo>
                  <a:cubicBezTo>
                    <a:pt x="2021" y="1337"/>
                    <a:pt x="1088" y="0"/>
                    <a:pt x="10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4"/>
            <p:cNvSpPr/>
            <p:nvPr/>
          </p:nvSpPr>
          <p:spPr>
            <a:xfrm>
              <a:off x="-9499830" y="1652156"/>
              <a:ext cx="772790" cy="468968"/>
            </a:xfrm>
            <a:custGeom>
              <a:avLst/>
              <a:gdLst/>
              <a:ahLst/>
              <a:cxnLst/>
              <a:rect l="l" t="t" r="r" b="b"/>
              <a:pathLst>
                <a:path w="4759" h="2888" extrusionOk="0">
                  <a:moveTo>
                    <a:pt x="1253" y="1"/>
                  </a:moveTo>
                  <a:cubicBezTo>
                    <a:pt x="492" y="1"/>
                    <a:pt x="1" y="1209"/>
                    <a:pt x="952" y="2086"/>
                  </a:cubicBezTo>
                  <a:cubicBezTo>
                    <a:pt x="1617" y="2699"/>
                    <a:pt x="2211" y="2888"/>
                    <a:pt x="2738" y="2888"/>
                  </a:cubicBezTo>
                  <a:cubicBezTo>
                    <a:pt x="3166" y="2888"/>
                    <a:pt x="3551" y="2763"/>
                    <a:pt x="3895" y="2641"/>
                  </a:cubicBezTo>
                  <a:cubicBezTo>
                    <a:pt x="4675" y="2381"/>
                    <a:pt x="4759" y="1235"/>
                    <a:pt x="4557" y="868"/>
                  </a:cubicBezTo>
                  <a:lnTo>
                    <a:pt x="4557" y="868"/>
                  </a:lnTo>
                  <a:cubicBezTo>
                    <a:pt x="4557" y="868"/>
                    <a:pt x="4235" y="946"/>
                    <a:pt x="3785" y="946"/>
                  </a:cubicBezTo>
                  <a:cubicBezTo>
                    <a:pt x="3227" y="946"/>
                    <a:pt x="2474" y="826"/>
                    <a:pt x="1898" y="289"/>
                  </a:cubicBezTo>
                  <a:cubicBezTo>
                    <a:pt x="1678" y="87"/>
                    <a:pt x="1456" y="1"/>
                    <a:pt x="12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4"/>
            <p:cNvSpPr/>
            <p:nvPr/>
          </p:nvSpPr>
          <p:spPr>
            <a:xfrm>
              <a:off x="-9510385" y="1840848"/>
              <a:ext cx="1121268" cy="904647"/>
            </a:xfrm>
            <a:custGeom>
              <a:avLst/>
              <a:gdLst/>
              <a:ahLst/>
              <a:cxnLst/>
              <a:rect l="l" t="t" r="r" b="b"/>
              <a:pathLst>
                <a:path w="6905" h="5571" extrusionOk="0">
                  <a:moveTo>
                    <a:pt x="4576" y="1"/>
                  </a:moveTo>
                  <a:cubicBezTo>
                    <a:pt x="4076" y="1"/>
                    <a:pt x="3483" y="121"/>
                    <a:pt x="2790" y="428"/>
                  </a:cubicBezTo>
                  <a:cubicBezTo>
                    <a:pt x="0" y="1681"/>
                    <a:pt x="1099" y="3678"/>
                    <a:pt x="1336" y="4080"/>
                  </a:cubicBezTo>
                  <a:cubicBezTo>
                    <a:pt x="1515" y="4394"/>
                    <a:pt x="2380" y="5570"/>
                    <a:pt x="3638" y="5570"/>
                  </a:cubicBezTo>
                  <a:cubicBezTo>
                    <a:pt x="4040" y="5570"/>
                    <a:pt x="4481" y="5450"/>
                    <a:pt x="4953" y="5144"/>
                  </a:cubicBezTo>
                  <a:cubicBezTo>
                    <a:pt x="6904" y="3891"/>
                    <a:pt x="6750" y="1432"/>
                    <a:pt x="6750" y="1432"/>
                  </a:cubicBezTo>
                  <a:cubicBezTo>
                    <a:pt x="6759" y="1112"/>
                    <a:pt x="6098" y="1"/>
                    <a:pt x="45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4"/>
            <p:cNvSpPr/>
            <p:nvPr/>
          </p:nvSpPr>
          <p:spPr>
            <a:xfrm>
              <a:off x="-8473719" y="1135283"/>
              <a:ext cx="274593" cy="248287"/>
            </a:xfrm>
            <a:custGeom>
              <a:avLst/>
              <a:gdLst/>
              <a:ahLst/>
              <a:cxnLst/>
              <a:rect l="l" t="t" r="r" b="b"/>
              <a:pathLst>
                <a:path w="1691" h="1529" extrusionOk="0">
                  <a:moveTo>
                    <a:pt x="850" y="1"/>
                  </a:moveTo>
                  <a:cubicBezTo>
                    <a:pt x="655" y="1"/>
                    <a:pt x="460" y="75"/>
                    <a:pt x="308" y="221"/>
                  </a:cubicBezTo>
                  <a:cubicBezTo>
                    <a:pt x="12" y="517"/>
                    <a:pt x="0" y="1001"/>
                    <a:pt x="295" y="1297"/>
                  </a:cubicBezTo>
                  <a:cubicBezTo>
                    <a:pt x="445" y="1452"/>
                    <a:pt x="642" y="1529"/>
                    <a:pt x="840" y="1529"/>
                  </a:cubicBezTo>
                  <a:cubicBezTo>
                    <a:pt x="1035" y="1529"/>
                    <a:pt x="1231" y="1455"/>
                    <a:pt x="1383" y="1308"/>
                  </a:cubicBezTo>
                  <a:cubicBezTo>
                    <a:pt x="1690" y="1013"/>
                    <a:pt x="1690" y="528"/>
                    <a:pt x="1395" y="233"/>
                  </a:cubicBezTo>
                  <a:cubicBezTo>
                    <a:pt x="1246" y="78"/>
                    <a:pt x="1048" y="1"/>
                    <a:pt x="8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4"/>
            <p:cNvSpPr/>
            <p:nvPr/>
          </p:nvSpPr>
          <p:spPr>
            <a:xfrm>
              <a:off x="-8419969" y="1184323"/>
              <a:ext cx="167094" cy="150531"/>
            </a:xfrm>
            <a:custGeom>
              <a:avLst/>
              <a:gdLst/>
              <a:ahLst/>
              <a:cxnLst/>
              <a:rect l="l" t="t" r="r" b="b"/>
              <a:pathLst>
                <a:path w="1029" h="927" extrusionOk="0">
                  <a:moveTo>
                    <a:pt x="519" y="0"/>
                  </a:moveTo>
                  <a:cubicBezTo>
                    <a:pt x="401" y="0"/>
                    <a:pt x="282" y="45"/>
                    <a:pt x="189" y="131"/>
                  </a:cubicBezTo>
                  <a:cubicBezTo>
                    <a:pt x="12" y="309"/>
                    <a:pt x="0" y="604"/>
                    <a:pt x="189" y="793"/>
                  </a:cubicBezTo>
                  <a:cubicBezTo>
                    <a:pt x="278" y="882"/>
                    <a:pt x="396" y="927"/>
                    <a:pt x="514" y="927"/>
                  </a:cubicBezTo>
                  <a:cubicBezTo>
                    <a:pt x="632" y="927"/>
                    <a:pt x="751" y="882"/>
                    <a:pt x="839" y="793"/>
                  </a:cubicBezTo>
                  <a:cubicBezTo>
                    <a:pt x="1028" y="617"/>
                    <a:pt x="1028" y="321"/>
                    <a:pt x="851" y="144"/>
                  </a:cubicBezTo>
                  <a:cubicBezTo>
                    <a:pt x="761" y="48"/>
                    <a:pt x="640" y="0"/>
                    <a:pt x="5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4"/>
            <p:cNvSpPr/>
            <p:nvPr/>
          </p:nvSpPr>
          <p:spPr>
            <a:xfrm>
              <a:off x="-8028458" y="1590937"/>
              <a:ext cx="274593" cy="248774"/>
            </a:xfrm>
            <a:custGeom>
              <a:avLst/>
              <a:gdLst/>
              <a:ahLst/>
              <a:cxnLst/>
              <a:rect l="l" t="t" r="r" b="b"/>
              <a:pathLst>
                <a:path w="1691" h="1532" extrusionOk="0">
                  <a:moveTo>
                    <a:pt x="844" y="1"/>
                  </a:moveTo>
                  <a:cubicBezTo>
                    <a:pt x="652" y="1"/>
                    <a:pt x="459" y="72"/>
                    <a:pt x="308" y="217"/>
                  </a:cubicBezTo>
                  <a:cubicBezTo>
                    <a:pt x="12" y="512"/>
                    <a:pt x="1" y="997"/>
                    <a:pt x="296" y="1305"/>
                  </a:cubicBezTo>
                  <a:cubicBezTo>
                    <a:pt x="447" y="1455"/>
                    <a:pt x="647" y="1532"/>
                    <a:pt x="847" y="1532"/>
                  </a:cubicBezTo>
                  <a:cubicBezTo>
                    <a:pt x="1040" y="1532"/>
                    <a:pt x="1233" y="1461"/>
                    <a:pt x="1384" y="1316"/>
                  </a:cubicBezTo>
                  <a:cubicBezTo>
                    <a:pt x="1680" y="1021"/>
                    <a:pt x="1691" y="536"/>
                    <a:pt x="1396" y="228"/>
                  </a:cubicBezTo>
                  <a:cubicBezTo>
                    <a:pt x="1245" y="78"/>
                    <a:pt x="1045" y="1"/>
                    <a:pt x="84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4"/>
            <p:cNvSpPr/>
            <p:nvPr/>
          </p:nvSpPr>
          <p:spPr>
            <a:xfrm>
              <a:off x="-7974709" y="1639165"/>
              <a:ext cx="167094" cy="151343"/>
            </a:xfrm>
            <a:custGeom>
              <a:avLst/>
              <a:gdLst/>
              <a:ahLst/>
              <a:cxnLst/>
              <a:rect l="l" t="t" r="r" b="b"/>
              <a:pathLst>
                <a:path w="1029" h="932" extrusionOk="0">
                  <a:moveTo>
                    <a:pt x="516" y="1"/>
                  </a:moveTo>
                  <a:cubicBezTo>
                    <a:pt x="399" y="1"/>
                    <a:pt x="283" y="45"/>
                    <a:pt x="190" y="133"/>
                  </a:cubicBezTo>
                  <a:cubicBezTo>
                    <a:pt x="1" y="310"/>
                    <a:pt x="1" y="606"/>
                    <a:pt x="178" y="795"/>
                  </a:cubicBezTo>
                  <a:cubicBezTo>
                    <a:pt x="274" y="885"/>
                    <a:pt x="394" y="932"/>
                    <a:pt x="515" y="932"/>
                  </a:cubicBezTo>
                  <a:cubicBezTo>
                    <a:pt x="631" y="932"/>
                    <a:pt x="747" y="888"/>
                    <a:pt x="840" y="795"/>
                  </a:cubicBezTo>
                  <a:cubicBezTo>
                    <a:pt x="1029" y="617"/>
                    <a:pt x="1029" y="322"/>
                    <a:pt x="852" y="144"/>
                  </a:cubicBezTo>
                  <a:cubicBezTo>
                    <a:pt x="756" y="48"/>
                    <a:pt x="636" y="1"/>
                    <a:pt x="5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4"/>
            <p:cNvSpPr/>
            <p:nvPr/>
          </p:nvSpPr>
          <p:spPr>
            <a:xfrm>
              <a:off x="-8771370" y="1260157"/>
              <a:ext cx="923646" cy="836770"/>
            </a:xfrm>
            <a:custGeom>
              <a:avLst/>
              <a:gdLst/>
              <a:ahLst/>
              <a:cxnLst/>
              <a:rect l="l" t="t" r="r" b="b"/>
              <a:pathLst>
                <a:path w="5688" h="5153" extrusionOk="0">
                  <a:moveTo>
                    <a:pt x="2623" y="1"/>
                  </a:moveTo>
                  <a:cubicBezTo>
                    <a:pt x="2013" y="1"/>
                    <a:pt x="1420" y="218"/>
                    <a:pt x="970" y="657"/>
                  </a:cubicBezTo>
                  <a:cubicBezTo>
                    <a:pt x="0" y="1603"/>
                    <a:pt x="48" y="3235"/>
                    <a:pt x="1088" y="4299"/>
                  </a:cubicBezTo>
                  <a:cubicBezTo>
                    <a:pt x="1640" y="4864"/>
                    <a:pt x="2367" y="5153"/>
                    <a:pt x="3071" y="5153"/>
                  </a:cubicBezTo>
                  <a:cubicBezTo>
                    <a:pt x="3678" y="5153"/>
                    <a:pt x="4269" y="4938"/>
                    <a:pt x="4718" y="4500"/>
                  </a:cubicBezTo>
                  <a:cubicBezTo>
                    <a:pt x="5687" y="3542"/>
                    <a:pt x="5640" y="1923"/>
                    <a:pt x="4599" y="859"/>
                  </a:cubicBezTo>
                  <a:cubicBezTo>
                    <a:pt x="4049" y="289"/>
                    <a:pt x="3325" y="1"/>
                    <a:pt x="26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4"/>
            <p:cNvSpPr/>
            <p:nvPr/>
          </p:nvSpPr>
          <p:spPr>
            <a:xfrm>
              <a:off x="-8466086" y="1415885"/>
              <a:ext cx="142249" cy="139326"/>
            </a:xfrm>
            <a:custGeom>
              <a:avLst/>
              <a:gdLst/>
              <a:ahLst/>
              <a:cxnLst/>
              <a:rect l="l" t="t" r="r" b="b"/>
              <a:pathLst>
                <a:path w="876" h="858" extrusionOk="0">
                  <a:moveTo>
                    <a:pt x="571" y="0"/>
                  </a:moveTo>
                  <a:cubicBezTo>
                    <a:pt x="403" y="0"/>
                    <a:pt x="189" y="97"/>
                    <a:pt x="0" y="278"/>
                  </a:cubicBezTo>
                  <a:lnTo>
                    <a:pt x="35" y="326"/>
                  </a:lnTo>
                  <a:cubicBezTo>
                    <a:pt x="213" y="156"/>
                    <a:pt x="412" y="58"/>
                    <a:pt x="566" y="58"/>
                  </a:cubicBezTo>
                  <a:cubicBezTo>
                    <a:pt x="638" y="58"/>
                    <a:pt x="700" y="79"/>
                    <a:pt x="745" y="124"/>
                  </a:cubicBezTo>
                  <a:cubicBezTo>
                    <a:pt x="804" y="184"/>
                    <a:pt x="816" y="290"/>
                    <a:pt x="781" y="420"/>
                  </a:cubicBezTo>
                  <a:cubicBezTo>
                    <a:pt x="733" y="550"/>
                    <a:pt x="650" y="692"/>
                    <a:pt x="521" y="822"/>
                  </a:cubicBezTo>
                  <a:lnTo>
                    <a:pt x="568" y="857"/>
                  </a:lnTo>
                  <a:cubicBezTo>
                    <a:pt x="697" y="727"/>
                    <a:pt x="792" y="586"/>
                    <a:pt x="839" y="431"/>
                  </a:cubicBezTo>
                  <a:cubicBezTo>
                    <a:pt x="875" y="290"/>
                    <a:pt x="863" y="160"/>
                    <a:pt x="781" y="77"/>
                  </a:cubicBezTo>
                  <a:cubicBezTo>
                    <a:pt x="729" y="25"/>
                    <a:pt x="656" y="0"/>
                    <a:pt x="5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4"/>
            <p:cNvSpPr/>
            <p:nvPr/>
          </p:nvSpPr>
          <p:spPr>
            <a:xfrm>
              <a:off x="-8187758" y="1700547"/>
              <a:ext cx="142087" cy="140625"/>
            </a:xfrm>
            <a:custGeom>
              <a:avLst/>
              <a:gdLst/>
              <a:ahLst/>
              <a:cxnLst/>
              <a:rect l="l" t="t" r="r" b="b"/>
              <a:pathLst>
                <a:path w="875" h="866" extrusionOk="0">
                  <a:moveTo>
                    <a:pt x="564" y="1"/>
                  </a:moveTo>
                  <a:cubicBezTo>
                    <a:pt x="397" y="1"/>
                    <a:pt x="186" y="100"/>
                    <a:pt x="0" y="286"/>
                  </a:cubicBezTo>
                  <a:lnTo>
                    <a:pt x="36" y="322"/>
                  </a:lnTo>
                  <a:cubicBezTo>
                    <a:pt x="214" y="152"/>
                    <a:pt x="414" y="60"/>
                    <a:pt x="564" y="60"/>
                  </a:cubicBezTo>
                  <a:cubicBezTo>
                    <a:pt x="633" y="60"/>
                    <a:pt x="692" y="80"/>
                    <a:pt x="733" y="121"/>
                  </a:cubicBezTo>
                  <a:cubicBezTo>
                    <a:pt x="804" y="192"/>
                    <a:pt x="816" y="299"/>
                    <a:pt x="780" y="417"/>
                  </a:cubicBezTo>
                  <a:cubicBezTo>
                    <a:pt x="733" y="559"/>
                    <a:pt x="651" y="700"/>
                    <a:pt x="520" y="819"/>
                  </a:cubicBezTo>
                  <a:lnTo>
                    <a:pt x="568" y="866"/>
                  </a:lnTo>
                  <a:cubicBezTo>
                    <a:pt x="698" y="735"/>
                    <a:pt x="793" y="582"/>
                    <a:pt x="828" y="440"/>
                  </a:cubicBezTo>
                  <a:cubicBezTo>
                    <a:pt x="875" y="286"/>
                    <a:pt x="864" y="168"/>
                    <a:pt x="780" y="86"/>
                  </a:cubicBezTo>
                  <a:cubicBezTo>
                    <a:pt x="728" y="29"/>
                    <a:pt x="652" y="1"/>
                    <a:pt x="5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4"/>
            <p:cNvSpPr/>
            <p:nvPr/>
          </p:nvSpPr>
          <p:spPr>
            <a:xfrm>
              <a:off x="-8379860" y="1587689"/>
              <a:ext cx="159624" cy="153779"/>
            </a:xfrm>
            <a:custGeom>
              <a:avLst/>
              <a:gdLst/>
              <a:ahLst/>
              <a:cxnLst/>
              <a:rect l="l" t="t" r="r" b="b"/>
              <a:pathLst>
                <a:path w="983" h="947" extrusionOk="0">
                  <a:moveTo>
                    <a:pt x="179" y="0"/>
                  </a:moveTo>
                  <a:cubicBezTo>
                    <a:pt x="1" y="261"/>
                    <a:pt x="13" y="592"/>
                    <a:pt x="202" y="781"/>
                  </a:cubicBezTo>
                  <a:cubicBezTo>
                    <a:pt x="308" y="887"/>
                    <a:pt x="450" y="946"/>
                    <a:pt x="592" y="946"/>
                  </a:cubicBezTo>
                  <a:cubicBezTo>
                    <a:pt x="723" y="946"/>
                    <a:pt x="864" y="899"/>
                    <a:pt x="983" y="828"/>
                  </a:cubicBezTo>
                  <a:lnTo>
                    <a:pt x="947" y="768"/>
                  </a:lnTo>
                  <a:cubicBezTo>
                    <a:pt x="835" y="847"/>
                    <a:pt x="709" y="886"/>
                    <a:pt x="591" y="886"/>
                  </a:cubicBezTo>
                  <a:cubicBezTo>
                    <a:pt x="459" y="886"/>
                    <a:pt x="337" y="838"/>
                    <a:pt x="250" y="745"/>
                  </a:cubicBezTo>
                  <a:cubicBezTo>
                    <a:pt x="72" y="568"/>
                    <a:pt x="72" y="272"/>
                    <a:pt x="226" y="35"/>
                  </a:cubicBezTo>
                  <a:lnTo>
                    <a:pt x="17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4"/>
            <p:cNvSpPr/>
            <p:nvPr/>
          </p:nvSpPr>
          <p:spPr>
            <a:xfrm>
              <a:off x="-8347058" y="1626012"/>
              <a:ext cx="90286" cy="88500"/>
            </a:xfrm>
            <a:custGeom>
              <a:avLst/>
              <a:gdLst/>
              <a:ahLst/>
              <a:cxnLst/>
              <a:rect l="l" t="t" r="r" b="b"/>
              <a:pathLst>
                <a:path w="556" h="545" extrusionOk="0">
                  <a:moveTo>
                    <a:pt x="521" y="1"/>
                  </a:moveTo>
                  <a:lnTo>
                    <a:pt x="0" y="509"/>
                  </a:lnTo>
                  <a:lnTo>
                    <a:pt x="48" y="545"/>
                  </a:lnTo>
                  <a:lnTo>
                    <a:pt x="556" y="48"/>
                  </a:lnTo>
                  <a:lnTo>
                    <a:pt x="5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4"/>
            <p:cNvSpPr/>
            <p:nvPr/>
          </p:nvSpPr>
          <p:spPr>
            <a:xfrm>
              <a:off x="-8320265" y="1588501"/>
              <a:ext cx="107661" cy="95158"/>
            </a:xfrm>
            <a:custGeom>
              <a:avLst/>
              <a:gdLst/>
              <a:ahLst/>
              <a:cxnLst/>
              <a:rect l="l" t="t" r="r" b="b"/>
              <a:pathLst>
                <a:path w="663" h="586" extrusionOk="0">
                  <a:moveTo>
                    <a:pt x="156" y="1"/>
                  </a:moveTo>
                  <a:cubicBezTo>
                    <a:pt x="121" y="1"/>
                    <a:pt x="92" y="10"/>
                    <a:pt x="72" y="30"/>
                  </a:cubicBezTo>
                  <a:cubicBezTo>
                    <a:pt x="1" y="101"/>
                    <a:pt x="60" y="279"/>
                    <a:pt x="201" y="421"/>
                  </a:cubicBezTo>
                  <a:cubicBezTo>
                    <a:pt x="306" y="526"/>
                    <a:pt x="431" y="585"/>
                    <a:pt x="518" y="585"/>
                  </a:cubicBezTo>
                  <a:cubicBezTo>
                    <a:pt x="548" y="585"/>
                    <a:pt x="574" y="578"/>
                    <a:pt x="592" y="563"/>
                  </a:cubicBezTo>
                  <a:cubicBezTo>
                    <a:pt x="663" y="492"/>
                    <a:pt x="603" y="314"/>
                    <a:pt x="461" y="161"/>
                  </a:cubicBezTo>
                  <a:cubicBezTo>
                    <a:pt x="360" y="60"/>
                    <a:pt x="241" y="1"/>
                    <a:pt x="1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4"/>
            <p:cNvSpPr/>
            <p:nvPr/>
          </p:nvSpPr>
          <p:spPr>
            <a:xfrm>
              <a:off x="-8627335" y="1413937"/>
              <a:ext cx="149881" cy="135429"/>
            </a:xfrm>
            <a:custGeom>
              <a:avLst/>
              <a:gdLst/>
              <a:ahLst/>
              <a:cxnLst/>
              <a:rect l="l" t="t" r="r" b="b"/>
              <a:pathLst>
                <a:path w="923" h="834" extrusionOk="0">
                  <a:moveTo>
                    <a:pt x="461" y="1"/>
                  </a:moveTo>
                  <a:cubicBezTo>
                    <a:pt x="355" y="1"/>
                    <a:pt x="249" y="42"/>
                    <a:pt x="166" y="125"/>
                  </a:cubicBezTo>
                  <a:cubicBezTo>
                    <a:pt x="0" y="278"/>
                    <a:pt x="0" y="538"/>
                    <a:pt x="154" y="704"/>
                  </a:cubicBezTo>
                  <a:cubicBezTo>
                    <a:pt x="239" y="789"/>
                    <a:pt x="351" y="834"/>
                    <a:pt x="461" y="834"/>
                  </a:cubicBezTo>
                  <a:cubicBezTo>
                    <a:pt x="563" y="834"/>
                    <a:pt x="665" y="796"/>
                    <a:pt x="745" y="716"/>
                  </a:cubicBezTo>
                  <a:cubicBezTo>
                    <a:pt x="910" y="550"/>
                    <a:pt x="923" y="290"/>
                    <a:pt x="757" y="125"/>
                  </a:cubicBezTo>
                  <a:cubicBezTo>
                    <a:pt x="674" y="42"/>
                    <a:pt x="568" y="1"/>
                    <a:pt x="4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4"/>
            <p:cNvSpPr/>
            <p:nvPr/>
          </p:nvSpPr>
          <p:spPr>
            <a:xfrm>
              <a:off x="-8193442" y="1859035"/>
              <a:ext cx="149881" cy="134942"/>
            </a:xfrm>
            <a:custGeom>
              <a:avLst/>
              <a:gdLst/>
              <a:ahLst/>
              <a:cxnLst/>
              <a:rect l="l" t="t" r="r" b="b"/>
              <a:pathLst>
                <a:path w="923" h="831" extrusionOk="0">
                  <a:moveTo>
                    <a:pt x="459" y="1"/>
                  </a:moveTo>
                  <a:cubicBezTo>
                    <a:pt x="353" y="1"/>
                    <a:pt x="247" y="39"/>
                    <a:pt x="166" y="114"/>
                  </a:cubicBezTo>
                  <a:cubicBezTo>
                    <a:pt x="12" y="280"/>
                    <a:pt x="0" y="540"/>
                    <a:pt x="166" y="705"/>
                  </a:cubicBezTo>
                  <a:cubicBezTo>
                    <a:pt x="244" y="790"/>
                    <a:pt x="353" y="831"/>
                    <a:pt x="463" y="831"/>
                  </a:cubicBezTo>
                  <a:cubicBezTo>
                    <a:pt x="569" y="831"/>
                    <a:pt x="676" y="793"/>
                    <a:pt x="757" y="717"/>
                  </a:cubicBezTo>
                  <a:cubicBezTo>
                    <a:pt x="922" y="552"/>
                    <a:pt x="922" y="292"/>
                    <a:pt x="757" y="126"/>
                  </a:cubicBezTo>
                  <a:cubicBezTo>
                    <a:pt x="678" y="42"/>
                    <a:pt x="569" y="1"/>
                    <a:pt x="4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4"/>
            <p:cNvSpPr/>
            <p:nvPr/>
          </p:nvSpPr>
          <p:spPr>
            <a:xfrm>
              <a:off x="-8569688" y="1978876"/>
              <a:ext cx="319898" cy="221493"/>
            </a:xfrm>
            <a:custGeom>
              <a:avLst/>
              <a:gdLst/>
              <a:ahLst/>
              <a:cxnLst/>
              <a:rect l="l" t="t" r="r" b="b"/>
              <a:pathLst>
                <a:path w="1970" h="1364" extrusionOk="0">
                  <a:moveTo>
                    <a:pt x="471" y="0"/>
                  </a:moveTo>
                  <a:cubicBezTo>
                    <a:pt x="233" y="0"/>
                    <a:pt x="59" y="14"/>
                    <a:pt x="59" y="14"/>
                  </a:cubicBezTo>
                  <a:lnTo>
                    <a:pt x="0" y="275"/>
                  </a:lnTo>
                  <a:cubicBezTo>
                    <a:pt x="0" y="275"/>
                    <a:pt x="650" y="1351"/>
                    <a:pt x="1040" y="1362"/>
                  </a:cubicBezTo>
                  <a:cubicBezTo>
                    <a:pt x="1050" y="1363"/>
                    <a:pt x="1060" y="1363"/>
                    <a:pt x="1070" y="1363"/>
                  </a:cubicBezTo>
                  <a:cubicBezTo>
                    <a:pt x="1456" y="1363"/>
                    <a:pt x="1969" y="912"/>
                    <a:pt x="1797" y="405"/>
                  </a:cubicBezTo>
                  <a:cubicBezTo>
                    <a:pt x="1687" y="58"/>
                    <a:pt x="949" y="0"/>
                    <a:pt x="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4"/>
            <p:cNvSpPr/>
            <p:nvPr/>
          </p:nvSpPr>
          <p:spPr>
            <a:xfrm>
              <a:off x="-8829017" y="1725879"/>
              <a:ext cx="284336" cy="268910"/>
            </a:xfrm>
            <a:custGeom>
              <a:avLst/>
              <a:gdLst/>
              <a:ahLst/>
              <a:cxnLst/>
              <a:rect l="l" t="t" r="r" b="b"/>
              <a:pathLst>
                <a:path w="1751" h="1656" extrusionOk="0">
                  <a:moveTo>
                    <a:pt x="811" y="1"/>
                  </a:moveTo>
                  <a:cubicBezTo>
                    <a:pt x="809" y="1"/>
                    <a:pt x="807" y="1"/>
                    <a:pt x="805" y="1"/>
                  </a:cubicBezTo>
                  <a:cubicBezTo>
                    <a:pt x="249" y="12"/>
                    <a:pt x="1" y="663"/>
                    <a:pt x="143" y="1041"/>
                  </a:cubicBezTo>
                  <a:cubicBezTo>
                    <a:pt x="297" y="1407"/>
                    <a:pt x="1514" y="1656"/>
                    <a:pt x="1514" y="1656"/>
                  </a:cubicBezTo>
                  <a:lnTo>
                    <a:pt x="1750" y="1502"/>
                  </a:lnTo>
                  <a:cubicBezTo>
                    <a:pt x="1750" y="1502"/>
                    <a:pt x="1352" y="1"/>
                    <a:pt x="8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4"/>
            <p:cNvSpPr/>
            <p:nvPr/>
          </p:nvSpPr>
          <p:spPr>
            <a:xfrm>
              <a:off x="-8646496" y="1905640"/>
              <a:ext cx="172940" cy="153129"/>
            </a:xfrm>
            <a:custGeom>
              <a:avLst/>
              <a:gdLst/>
              <a:ahLst/>
              <a:cxnLst/>
              <a:rect l="l" t="t" r="r" b="b"/>
              <a:pathLst>
                <a:path w="1065" h="943" extrusionOk="0">
                  <a:moveTo>
                    <a:pt x="537" y="1"/>
                  </a:moveTo>
                  <a:cubicBezTo>
                    <a:pt x="476" y="1"/>
                    <a:pt x="414" y="13"/>
                    <a:pt x="355" y="40"/>
                  </a:cubicBezTo>
                  <a:cubicBezTo>
                    <a:pt x="106" y="134"/>
                    <a:pt x="0" y="407"/>
                    <a:pt x="95" y="655"/>
                  </a:cubicBezTo>
                  <a:cubicBezTo>
                    <a:pt x="174" y="832"/>
                    <a:pt x="347" y="942"/>
                    <a:pt x="528" y="942"/>
                  </a:cubicBezTo>
                  <a:cubicBezTo>
                    <a:pt x="588" y="942"/>
                    <a:pt x="650" y="930"/>
                    <a:pt x="710" y="903"/>
                  </a:cubicBezTo>
                  <a:cubicBezTo>
                    <a:pt x="957" y="809"/>
                    <a:pt x="1064" y="536"/>
                    <a:pt x="970" y="289"/>
                  </a:cubicBezTo>
                  <a:cubicBezTo>
                    <a:pt x="890" y="112"/>
                    <a:pt x="717" y="1"/>
                    <a:pt x="5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4"/>
            <p:cNvSpPr/>
            <p:nvPr/>
          </p:nvSpPr>
          <p:spPr>
            <a:xfrm>
              <a:off x="-9139985" y="1818114"/>
              <a:ext cx="597252" cy="512487"/>
            </a:xfrm>
            <a:custGeom>
              <a:avLst/>
              <a:gdLst/>
              <a:ahLst/>
              <a:cxnLst/>
              <a:rect l="l" t="t" r="r" b="b"/>
              <a:pathLst>
                <a:path w="3678" h="3156" extrusionOk="0">
                  <a:moveTo>
                    <a:pt x="2034" y="0"/>
                  </a:moveTo>
                  <a:cubicBezTo>
                    <a:pt x="2034" y="0"/>
                    <a:pt x="13" y="71"/>
                    <a:pt x="1" y="2128"/>
                  </a:cubicBezTo>
                  <a:cubicBezTo>
                    <a:pt x="693" y="2974"/>
                    <a:pt x="1463" y="3155"/>
                    <a:pt x="2032" y="3155"/>
                  </a:cubicBezTo>
                  <a:cubicBezTo>
                    <a:pt x="2163" y="3155"/>
                    <a:pt x="2283" y="3146"/>
                    <a:pt x="2389" y="3132"/>
                  </a:cubicBezTo>
                  <a:cubicBezTo>
                    <a:pt x="2625" y="3097"/>
                    <a:pt x="3074" y="3014"/>
                    <a:pt x="3287" y="2814"/>
                  </a:cubicBezTo>
                  <a:cubicBezTo>
                    <a:pt x="3441" y="2660"/>
                    <a:pt x="3276" y="2541"/>
                    <a:pt x="3276" y="2541"/>
                  </a:cubicBezTo>
                  <a:cubicBezTo>
                    <a:pt x="3441" y="2494"/>
                    <a:pt x="3559" y="2423"/>
                    <a:pt x="3571" y="2305"/>
                  </a:cubicBezTo>
                  <a:cubicBezTo>
                    <a:pt x="3607" y="2139"/>
                    <a:pt x="3441" y="2045"/>
                    <a:pt x="3441" y="2045"/>
                  </a:cubicBezTo>
                  <a:cubicBezTo>
                    <a:pt x="3583" y="1986"/>
                    <a:pt x="3678" y="1892"/>
                    <a:pt x="3642" y="1750"/>
                  </a:cubicBezTo>
                  <a:cubicBezTo>
                    <a:pt x="3536" y="1335"/>
                    <a:pt x="2696" y="1230"/>
                    <a:pt x="2696" y="1230"/>
                  </a:cubicBezTo>
                  <a:cubicBezTo>
                    <a:pt x="2874" y="1230"/>
                    <a:pt x="3240" y="1146"/>
                    <a:pt x="3347" y="957"/>
                  </a:cubicBezTo>
                  <a:cubicBezTo>
                    <a:pt x="3453" y="757"/>
                    <a:pt x="3358" y="520"/>
                    <a:pt x="3074" y="461"/>
                  </a:cubicBezTo>
                  <a:cubicBezTo>
                    <a:pt x="3039" y="454"/>
                    <a:pt x="3001" y="452"/>
                    <a:pt x="2963" y="452"/>
                  </a:cubicBezTo>
                  <a:cubicBezTo>
                    <a:pt x="2849" y="452"/>
                    <a:pt x="2726" y="473"/>
                    <a:pt x="2603" y="473"/>
                  </a:cubicBezTo>
                  <a:cubicBezTo>
                    <a:pt x="2454" y="473"/>
                    <a:pt x="2305" y="442"/>
                    <a:pt x="2176" y="307"/>
                  </a:cubicBezTo>
                  <a:cubicBezTo>
                    <a:pt x="2070" y="201"/>
                    <a:pt x="2046" y="95"/>
                    <a:pt x="2034" y="0"/>
                  </a:cubicBezTo>
                  <a:close/>
                </a:path>
              </a:pathLst>
            </a:custGeom>
            <a:solidFill>
              <a:srgbClr val="BD71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4"/>
            <p:cNvSpPr/>
            <p:nvPr/>
          </p:nvSpPr>
          <p:spPr>
            <a:xfrm>
              <a:off x="-9414416" y="1587039"/>
              <a:ext cx="606833" cy="576629"/>
            </a:xfrm>
            <a:custGeom>
              <a:avLst/>
              <a:gdLst/>
              <a:ahLst/>
              <a:cxnLst/>
              <a:rect l="l" t="t" r="r" b="b"/>
              <a:pathLst>
                <a:path w="3737" h="3551" extrusionOk="0">
                  <a:moveTo>
                    <a:pt x="1781" y="1"/>
                  </a:moveTo>
                  <a:cubicBezTo>
                    <a:pt x="1179" y="1"/>
                    <a:pt x="615" y="181"/>
                    <a:pt x="615" y="181"/>
                  </a:cubicBezTo>
                  <a:cubicBezTo>
                    <a:pt x="24" y="832"/>
                    <a:pt x="1" y="1671"/>
                    <a:pt x="473" y="2487"/>
                  </a:cubicBezTo>
                  <a:cubicBezTo>
                    <a:pt x="946" y="3302"/>
                    <a:pt x="1691" y="3551"/>
                    <a:pt x="1691" y="3551"/>
                  </a:cubicBezTo>
                  <a:cubicBezTo>
                    <a:pt x="1703" y="1494"/>
                    <a:pt x="3713" y="1423"/>
                    <a:pt x="3713" y="1423"/>
                  </a:cubicBezTo>
                  <a:cubicBezTo>
                    <a:pt x="3713" y="1423"/>
                    <a:pt x="3736" y="938"/>
                    <a:pt x="3535" y="654"/>
                  </a:cubicBezTo>
                  <a:cubicBezTo>
                    <a:pt x="3358" y="383"/>
                    <a:pt x="2956" y="323"/>
                    <a:pt x="2601" y="158"/>
                  </a:cubicBezTo>
                  <a:cubicBezTo>
                    <a:pt x="2356" y="41"/>
                    <a:pt x="2064" y="1"/>
                    <a:pt x="17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4"/>
            <p:cNvSpPr/>
            <p:nvPr/>
          </p:nvSpPr>
          <p:spPr>
            <a:xfrm>
              <a:off x="-8905825" y="2438427"/>
              <a:ext cx="574193" cy="667890"/>
            </a:xfrm>
            <a:custGeom>
              <a:avLst/>
              <a:gdLst/>
              <a:ahLst/>
              <a:cxnLst/>
              <a:rect l="l" t="t" r="r" b="b"/>
              <a:pathLst>
                <a:path w="3536" h="4113" extrusionOk="0">
                  <a:moveTo>
                    <a:pt x="1469" y="1"/>
                  </a:moveTo>
                  <a:cubicBezTo>
                    <a:pt x="1377" y="1"/>
                    <a:pt x="1281" y="44"/>
                    <a:pt x="1207" y="140"/>
                  </a:cubicBezTo>
                  <a:lnTo>
                    <a:pt x="1183" y="164"/>
                  </a:lnTo>
                  <a:lnTo>
                    <a:pt x="1159" y="164"/>
                  </a:lnTo>
                  <a:cubicBezTo>
                    <a:pt x="1138" y="151"/>
                    <a:pt x="1105" y="137"/>
                    <a:pt x="1060" y="137"/>
                  </a:cubicBezTo>
                  <a:cubicBezTo>
                    <a:pt x="977" y="137"/>
                    <a:pt x="854" y="183"/>
                    <a:pt x="686" y="365"/>
                  </a:cubicBezTo>
                  <a:cubicBezTo>
                    <a:pt x="663" y="389"/>
                    <a:pt x="639" y="412"/>
                    <a:pt x="628" y="447"/>
                  </a:cubicBezTo>
                  <a:lnTo>
                    <a:pt x="616" y="424"/>
                  </a:lnTo>
                  <a:cubicBezTo>
                    <a:pt x="226" y="424"/>
                    <a:pt x="13" y="932"/>
                    <a:pt x="13" y="1464"/>
                  </a:cubicBezTo>
                  <a:cubicBezTo>
                    <a:pt x="1" y="1996"/>
                    <a:pt x="426" y="3084"/>
                    <a:pt x="1396" y="3710"/>
                  </a:cubicBezTo>
                  <a:cubicBezTo>
                    <a:pt x="1408" y="3722"/>
                    <a:pt x="1419" y="3722"/>
                    <a:pt x="1432" y="3734"/>
                  </a:cubicBezTo>
                  <a:cubicBezTo>
                    <a:pt x="1786" y="3959"/>
                    <a:pt x="2259" y="4112"/>
                    <a:pt x="2767" y="4112"/>
                  </a:cubicBezTo>
                  <a:lnTo>
                    <a:pt x="3536" y="1511"/>
                  </a:lnTo>
                  <a:cubicBezTo>
                    <a:pt x="3441" y="1464"/>
                    <a:pt x="3335" y="1405"/>
                    <a:pt x="3240" y="1322"/>
                  </a:cubicBezTo>
                  <a:cubicBezTo>
                    <a:pt x="2895" y="1033"/>
                    <a:pt x="2634" y="177"/>
                    <a:pt x="2299" y="177"/>
                  </a:cubicBezTo>
                  <a:cubicBezTo>
                    <a:pt x="2278" y="177"/>
                    <a:pt x="2257" y="180"/>
                    <a:pt x="2236" y="187"/>
                  </a:cubicBezTo>
                  <a:cubicBezTo>
                    <a:pt x="1810" y="305"/>
                    <a:pt x="2176" y="897"/>
                    <a:pt x="2176" y="897"/>
                  </a:cubicBezTo>
                  <a:cubicBezTo>
                    <a:pt x="2176" y="897"/>
                    <a:pt x="1928" y="589"/>
                    <a:pt x="1739" y="176"/>
                  </a:cubicBezTo>
                  <a:cubicBezTo>
                    <a:pt x="1687" y="65"/>
                    <a:pt x="1581" y="1"/>
                    <a:pt x="1469" y="1"/>
                  </a:cubicBezTo>
                  <a:close/>
                </a:path>
              </a:pathLst>
            </a:custGeom>
            <a:solidFill>
              <a:srgbClr val="BD715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4"/>
            <p:cNvSpPr/>
            <p:nvPr/>
          </p:nvSpPr>
          <p:spPr>
            <a:xfrm>
              <a:off x="-8679298" y="2641571"/>
              <a:ext cx="434055" cy="465558"/>
            </a:xfrm>
            <a:custGeom>
              <a:avLst/>
              <a:gdLst/>
              <a:ahLst/>
              <a:cxnLst/>
              <a:rect l="l" t="t" r="r" b="b"/>
              <a:pathLst>
                <a:path w="2673" h="2867" extrusionOk="0">
                  <a:moveTo>
                    <a:pt x="2672" y="0"/>
                  </a:moveTo>
                  <a:lnTo>
                    <a:pt x="2672" y="0"/>
                  </a:lnTo>
                  <a:cubicBezTo>
                    <a:pt x="2574" y="91"/>
                    <a:pt x="2412" y="221"/>
                    <a:pt x="2212" y="221"/>
                  </a:cubicBezTo>
                  <a:cubicBezTo>
                    <a:pt x="2100" y="221"/>
                    <a:pt x="1976" y="181"/>
                    <a:pt x="1845" y="71"/>
                  </a:cubicBezTo>
                  <a:cubicBezTo>
                    <a:pt x="1845" y="71"/>
                    <a:pt x="1585" y="1726"/>
                    <a:pt x="1" y="2459"/>
                  </a:cubicBezTo>
                  <a:cubicBezTo>
                    <a:pt x="13" y="2471"/>
                    <a:pt x="24" y="2471"/>
                    <a:pt x="37" y="2483"/>
                  </a:cubicBezTo>
                  <a:cubicBezTo>
                    <a:pt x="396" y="2711"/>
                    <a:pt x="880" y="2866"/>
                    <a:pt x="1393" y="2866"/>
                  </a:cubicBezTo>
                  <a:cubicBezTo>
                    <a:pt x="1758" y="2866"/>
                    <a:pt x="2137" y="2788"/>
                    <a:pt x="2496" y="2601"/>
                  </a:cubicBezTo>
                  <a:lnTo>
                    <a:pt x="267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7" name="Google Shape;707;p34"/>
          <p:cNvGrpSpPr/>
          <p:nvPr/>
        </p:nvGrpSpPr>
        <p:grpSpPr>
          <a:xfrm>
            <a:off x="7225908" y="78779"/>
            <a:ext cx="1722868" cy="1901533"/>
            <a:chOff x="-2371122" y="16609"/>
            <a:chExt cx="1630021" cy="1901533"/>
          </a:xfrm>
        </p:grpSpPr>
        <p:sp>
          <p:nvSpPr>
            <p:cNvPr id="708" name="Google Shape;708;p34"/>
            <p:cNvSpPr/>
            <p:nvPr/>
          </p:nvSpPr>
          <p:spPr>
            <a:xfrm>
              <a:off x="-2110169" y="268956"/>
              <a:ext cx="651001" cy="685427"/>
            </a:xfrm>
            <a:custGeom>
              <a:avLst/>
              <a:gdLst/>
              <a:ahLst/>
              <a:cxnLst/>
              <a:rect l="l" t="t" r="r" b="b"/>
              <a:pathLst>
                <a:path w="4009" h="4221" extrusionOk="0">
                  <a:moveTo>
                    <a:pt x="2287" y="0"/>
                  </a:moveTo>
                  <a:cubicBezTo>
                    <a:pt x="1941" y="0"/>
                    <a:pt x="1593" y="83"/>
                    <a:pt x="1314" y="201"/>
                  </a:cubicBezTo>
                  <a:cubicBezTo>
                    <a:pt x="710" y="449"/>
                    <a:pt x="13" y="1016"/>
                    <a:pt x="13" y="1749"/>
                  </a:cubicBezTo>
                  <a:cubicBezTo>
                    <a:pt x="1" y="2542"/>
                    <a:pt x="1088" y="3771"/>
                    <a:pt x="1514" y="4220"/>
                  </a:cubicBezTo>
                  <a:lnTo>
                    <a:pt x="4009" y="3180"/>
                  </a:lnTo>
                  <a:cubicBezTo>
                    <a:pt x="3997" y="2565"/>
                    <a:pt x="3891" y="934"/>
                    <a:pt x="3335" y="378"/>
                  </a:cubicBezTo>
                  <a:cubicBezTo>
                    <a:pt x="3054" y="104"/>
                    <a:pt x="2672" y="0"/>
                    <a:pt x="22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4"/>
            <p:cNvSpPr/>
            <p:nvPr/>
          </p:nvSpPr>
          <p:spPr>
            <a:xfrm>
              <a:off x="-1616681" y="445469"/>
              <a:ext cx="90286" cy="82654"/>
            </a:xfrm>
            <a:custGeom>
              <a:avLst/>
              <a:gdLst/>
              <a:ahLst/>
              <a:cxnLst/>
              <a:rect l="l" t="t" r="r" b="b"/>
              <a:pathLst>
                <a:path w="556" h="509" extrusionOk="0">
                  <a:moveTo>
                    <a:pt x="272" y="0"/>
                  </a:moveTo>
                  <a:cubicBezTo>
                    <a:pt x="207" y="0"/>
                    <a:pt x="142" y="24"/>
                    <a:pt x="95" y="71"/>
                  </a:cubicBezTo>
                  <a:cubicBezTo>
                    <a:pt x="0" y="178"/>
                    <a:pt x="0" y="331"/>
                    <a:pt x="95" y="438"/>
                  </a:cubicBezTo>
                  <a:cubicBezTo>
                    <a:pt x="148" y="485"/>
                    <a:pt x="213" y="509"/>
                    <a:pt x="277" y="509"/>
                  </a:cubicBezTo>
                  <a:cubicBezTo>
                    <a:pt x="340" y="509"/>
                    <a:pt x="402" y="485"/>
                    <a:pt x="450" y="438"/>
                  </a:cubicBezTo>
                  <a:cubicBezTo>
                    <a:pt x="556" y="331"/>
                    <a:pt x="556" y="178"/>
                    <a:pt x="450" y="71"/>
                  </a:cubicBezTo>
                  <a:cubicBezTo>
                    <a:pt x="402" y="24"/>
                    <a:pt x="337" y="0"/>
                    <a:pt x="2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4"/>
            <p:cNvSpPr/>
            <p:nvPr/>
          </p:nvSpPr>
          <p:spPr>
            <a:xfrm>
              <a:off x="-2025729" y="606718"/>
              <a:ext cx="90611" cy="82167"/>
            </a:xfrm>
            <a:custGeom>
              <a:avLst/>
              <a:gdLst/>
              <a:ahLst/>
              <a:cxnLst/>
              <a:rect l="l" t="t" r="r" b="b"/>
              <a:pathLst>
                <a:path w="558" h="506" extrusionOk="0">
                  <a:moveTo>
                    <a:pt x="281" y="0"/>
                  </a:moveTo>
                  <a:cubicBezTo>
                    <a:pt x="217" y="0"/>
                    <a:pt x="155" y="24"/>
                    <a:pt x="108" y="71"/>
                  </a:cubicBezTo>
                  <a:cubicBezTo>
                    <a:pt x="1" y="178"/>
                    <a:pt x="1" y="331"/>
                    <a:pt x="108" y="426"/>
                  </a:cubicBezTo>
                  <a:cubicBezTo>
                    <a:pt x="155" y="479"/>
                    <a:pt x="220" y="506"/>
                    <a:pt x="285" y="506"/>
                  </a:cubicBezTo>
                  <a:cubicBezTo>
                    <a:pt x="350" y="506"/>
                    <a:pt x="415" y="479"/>
                    <a:pt x="463" y="426"/>
                  </a:cubicBezTo>
                  <a:cubicBezTo>
                    <a:pt x="557" y="331"/>
                    <a:pt x="557" y="166"/>
                    <a:pt x="463" y="71"/>
                  </a:cubicBezTo>
                  <a:cubicBezTo>
                    <a:pt x="409" y="24"/>
                    <a:pt x="344" y="0"/>
                    <a:pt x="2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4"/>
            <p:cNvSpPr/>
            <p:nvPr/>
          </p:nvSpPr>
          <p:spPr>
            <a:xfrm>
              <a:off x="-1968082" y="506202"/>
              <a:ext cx="128934" cy="113994"/>
            </a:xfrm>
            <a:custGeom>
              <a:avLst/>
              <a:gdLst/>
              <a:ahLst/>
              <a:cxnLst/>
              <a:rect l="l" t="t" r="r" b="b"/>
              <a:pathLst>
                <a:path w="794" h="702" extrusionOk="0">
                  <a:moveTo>
                    <a:pt x="388" y="1"/>
                  </a:moveTo>
                  <a:cubicBezTo>
                    <a:pt x="286" y="1"/>
                    <a:pt x="187" y="46"/>
                    <a:pt x="119" y="135"/>
                  </a:cubicBezTo>
                  <a:cubicBezTo>
                    <a:pt x="1" y="288"/>
                    <a:pt x="24" y="513"/>
                    <a:pt x="178" y="631"/>
                  </a:cubicBezTo>
                  <a:cubicBezTo>
                    <a:pt x="245" y="679"/>
                    <a:pt x="319" y="702"/>
                    <a:pt x="392" y="702"/>
                  </a:cubicBezTo>
                  <a:cubicBezTo>
                    <a:pt x="500" y="702"/>
                    <a:pt x="604" y="652"/>
                    <a:pt x="675" y="560"/>
                  </a:cubicBezTo>
                  <a:cubicBezTo>
                    <a:pt x="793" y="406"/>
                    <a:pt x="757" y="182"/>
                    <a:pt x="604" y="75"/>
                  </a:cubicBezTo>
                  <a:cubicBezTo>
                    <a:pt x="539" y="25"/>
                    <a:pt x="463" y="1"/>
                    <a:pt x="38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4"/>
            <p:cNvSpPr/>
            <p:nvPr/>
          </p:nvSpPr>
          <p:spPr>
            <a:xfrm>
              <a:off x="-1968082" y="506526"/>
              <a:ext cx="84603" cy="111721"/>
            </a:xfrm>
            <a:custGeom>
              <a:avLst/>
              <a:gdLst/>
              <a:ahLst/>
              <a:cxnLst/>
              <a:rect l="l" t="t" r="r" b="b"/>
              <a:pathLst>
                <a:path w="521" h="688" extrusionOk="0">
                  <a:moveTo>
                    <a:pt x="393" y="1"/>
                  </a:moveTo>
                  <a:cubicBezTo>
                    <a:pt x="289" y="1"/>
                    <a:pt x="186" y="49"/>
                    <a:pt x="119" y="133"/>
                  </a:cubicBezTo>
                  <a:cubicBezTo>
                    <a:pt x="1" y="286"/>
                    <a:pt x="24" y="511"/>
                    <a:pt x="178" y="629"/>
                  </a:cubicBezTo>
                  <a:cubicBezTo>
                    <a:pt x="213" y="653"/>
                    <a:pt x="261" y="677"/>
                    <a:pt x="297" y="688"/>
                  </a:cubicBezTo>
                  <a:lnTo>
                    <a:pt x="521" y="26"/>
                  </a:lnTo>
                  <a:cubicBezTo>
                    <a:pt x="480" y="9"/>
                    <a:pt x="436" y="1"/>
                    <a:pt x="3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4"/>
            <p:cNvSpPr/>
            <p:nvPr/>
          </p:nvSpPr>
          <p:spPr>
            <a:xfrm>
              <a:off x="-1749187" y="419812"/>
              <a:ext cx="128771" cy="113994"/>
            </a:xfrm>
            <a:custGeom>
              <a:avLst/>
              <a:gdLst/>
              <a:ahLst/>
              <a:cxnLst/>
              <a:rect l="l" t="t" r="r" b="b"/>
              <a:pathLst>
                <a:path w="793" h="702" extrusionOk="0">
                  <a:moveTo>
                    <a:pt x="387" y="1"/>
                  </a:moveTo>
                  <a:cubicBezTo>
                    <a:pt x="286" y="1"/>
                    <a:pt x="187" y="46"/>
                    <a:pt x="119" y="134"/>
                  </a:cubicBezTo>
                  <a:cubicBezTo>
                    <a:pt x="0" y="289"/>
                    <a:pt x="36" y="513"/>
                    <a:pt x="189" y="631"/>
                  </a:cubicBezTo>
                  <a:cubicBezTo>
                    <a:pt x="252" y="679"/>
                    <a:pt x="324" y="701"/>
                    <a:pt x="395" y="701"/>
                  </a:cubicBezTo>
                  <a:cubicBezTo>
                    <a:pt x="500" y="701"/>
                    <a:pt x="604" y="652"/>
                    <a:pt x="675" y="560"/>
                  </a:cubicBezTo>
                  <a:cubicBezTo>
                    <a:pt x="793" y="407"/>
                    <a:pt x="757" y="182"/>
                    <a:pt x="604" y="76"/>
                  </a:cubicBezTo>
                  <a:cubicBezTo>
                    <a:pt x="538" y="26"/>
                    <a:pt x="462" y="1"/>
                    <a:pt x="3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4"/>
            <p:cNvSpPr/>
            <p:nvPr/>
          </p:nvSpPr>
          <p:spPr>
            <a:xfrm>
              <a:off x="-1749187" y="420137"/>
              <a:ext cx="84603" cy="111883"/>
            </a:xfrm>
            <a:custGeom>
              <a:avLst/>
              <a:gdLst/>
              <a:ahLst/>
              <a:cxnLst/>
              <a:rect l="l" t="t" r="r" b="b"/>
              <a:pathLst>
                <a:path w="521" h="689" extrusionOk="0">
                  <a:moveTo>
                    <a:pt x="392" y="1"/>
                  </a:moveTo>
                  <a:cubicBezTo>
                    <a:pt x="288" y="1"/>
                    <a:pt x="185" y="49"/>
                    <a:pt x="119" y="132"/>
                  </a:cubicBezTo>
                  <a:cubicBezTo>
                    <a:pt x="0" y="287"/>
                    <a:pt x="36" y="511"/>
                    <a:pt x="189" y="629"/>
                  </a:cubicBezTo>
                  <a:cubicBezTo>
                    <a:pt x="225" y="653"/>
                    <a:pt x="260" y="676"/>
                    <a:pt x="296" y="688"/>
                  </a:cubicBezTo>
                  <a:lnTo>
                    <a:pt x="520" y="26"/>
                  </a:lnTo>
                  <a:cubicBezTo>
                    <a:pt x="479" y="9"/>
                    <a:pt x="435" y="1"/>
                    <a:pt x="3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4"/>
            <p:cNvSpPr/>
            <p:nvPr/>
          </p:nvSpPr>
          <p:spPr>
            <a:xfrm>
              <a:off x="-1799202" y="558652"/>
              <a:ext cx="53912" cy="44331"/>
            </a:xfrm>
            <a:custGeom>
              <a:avLst/>
              <a:gdLst/>
              <a:ahLst/>
              <a:cxnLst/>
              <a:rect l="l" t="t" r="r" b="b"/>
              <a:pathLst>
                <a:path w="332" h="273" extrusionOk="0">
                  <a:moveTo>
                    <a:pt x="285" y="1"/>
                  </a:moveTo>
                  <a:lnTo>
                    <a:pt x="226" y="12"/>
                  </a:lnTo>
                  <a:cubicBezTo>
                    <a:pt x="261" y="96"/>
                    <a:pt x="250" y="190"/>
                    <a:pt x="202" y="201"/>
                  </a:cubicBezTo>
                  <a:cubicBezTo>
                    <a:pt x="195" y="205"/>
                    <a:pt x="187" y="207"/>
                    <a:pt x="179" y="207"/>
                  </a:cubicBezTo>
                  <a:cubicBezTo>
                    <a:pt x="135" y="207"/>
                    <a:pt x="81" y="154"/>
                    <a:pt x="61" y="83"/>
                  </a:cubicBezTo>
                  <a:lnTo>
                    <a:pt x="1" y="107"/>
                  </a:lnTo>
                  <a:cubicBezTo>
                    <a:pt x="37" y="201"/>
                    <a:pt x="108" y="272"/>
                    <a:pt x="179" y="272"/>
                  </a:cubicBezTo>
                  <a:cubicBezTo>
                    <a:pt x="202" y="272"/>
                    <a:pt x="214" y="261"/>
                    <a:pt x="226" y="261"/>
                  </a:cubicBezTo>
                  <a:cubicBezTo>
                    <a:pt x="308" y="225"/>
                    <a:pt x="332" y="107"/>
                    <a:pt x="2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4"/>
            <p:cNvSpPr/>
            <p:nvPr/>
          </p:nvSpPr>
          <p:spPr>
            <a:xfrm>
              <a:off x="-2148492" y="244111"/>
              <a:ext cx="88500" cy="78757"/>
            </a:xfrm>
            <a:custGeom>
              <a:avLst/>
              <a:gdLst/>
              <a:ahLst/>
              <a:cxnLst/>
              <a:rect l="l" t="t" r="r" b="b"/>
              <a:pathLst>
                <a:path w="545" h="485" extrusionOk="0">
                  <a:moveTo>
                    <a:pt x="265" y="1"/>
                  </a:moveTo>
                  <a:cubicBezTo>
                    <a:pt x="223" y="1"/>
                    <a:pt x="181" y="11"/>
                    <a:pt x="142" y="34"/>
                  </a:cubicBezTo>
                  <a:cubicBezTo>
                    <a:pt x="36" y="105"/>
                    <a:pt x="0" y="247"/>
                    <a:pt x="60" y="365"/>
                  </a:cubicBezTo>
                  <a:cubicBezTo>
                    <a:pt x="106" y="443"/>
                    <a:pt x="188" y="485"/>
                    <a:pt x="269" y="485"/>
                  </a:cubicBezTo>
                  <a:cubicBezTo>
                    <a:pt x="312" y="485"/>
                    <a:pt x="354" y="473"/>
                    <a:pt x="391" y="448"/>
                  </a:cubicBezTo>
                  <a:cubicBezTo>
                    <a:pt x="509" y="378"/>
                    <a:pt x="544" y="236"/>
                    <a:pt x="473" y="117"/>
                  </a:cubicBezTo>
                  <a:cubicBezTo>
                    <a:pt x="434" y="45"/>
                    <a:pt x="351" y="1"/>
                    <a:pt x="2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4"/>
            <p:cNvSpPr/>
            <p:nvPr/>
          </p:nvSpPr>
          <p:spPr>
            <a:xfrm>
              <a:off x="-2108058" y="280323"/>
              <a:ext cx="153616" cy="195999"/>
            </a:xfrm>
            <a:custGeom>
              <a:avLst/>
              <a:gdLst/>
              <a:ahLst/>
              <a:cxnLst/>
              <a:rect l="l" t="t" r="r" b="b"/>
              <a:pathLst>
                <a:path w="946" h="1207" extrusionOk="0">
                  <a:moveTo>
                    <a:pt x="47" y="0"/>
                  </a:moveTo>
                  <a:lnTo>
                    <a:pt x="0" y="36"/>
                  </a:lnTo>
                  <a:lnTo>
                    <a:pt x="899" y="1206"/>
                  </a:lnTo>
                  <a:lnTo>
                    <a:pt x="946" y="1171"/>
                  </a:lnTo>
                  <a:lnTo>
                    <a:pt x="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4"/>
            <p:cNvSpPr/>
            <p:nvPr/>
          </p:nvSpPr>
          <p:spPr>
            <a:xfrm>
              <a:off x="-1795304" y="98452"/>
              <a:ext cx="86714" cy="77782"/>
            </a:xfrm>
            <a:custGeom>
              <a:avLst/>
              <a:gdLst/>
              <a:ahLst/>
              <a:cxnLst/>
              <a:rect l="l" t="t" r="r" b="b"/>
              <a:pathLst>
                <a:path w="534" h="479" extrusionOk="0">
                  <a:moveTo>
                    <a:pt x="280" y="0"/>
                  </a:moveTo>
                  <a:cubicBezTo>
                    <a:pt x="258" y="0"/>
                    <a:pt x="236" y="3"/>
                    <a:pt x="213" y="9"/>
                  </a:cubicBezTo>
                  <a:cubicBezTo>
                    <a:pt x="84" y="33"/>
                    <a:pt x="1" y="163"/>
                    <a:pt x="37" y="293"/>
                  </a:cubicBezTo>
                  <a:cubicBezTo>
                    <a:pt x="66" y="403"/>
                    <a:pt x="164" y="479"/>
                    <a:pt x="271" y="479"/>
                  </a:cubicBezTo>
                  <a:cubicBezTo>
                    <a:pt x="291" y="479"/>
                    <a:pt x="311" y="476"/>
                    <a:pt x="332" y="471"/>
                  </a:cubicBezTo>
                  <a:cubicBezTo>
                    <a:pt x="462" y="435"/>
                    <a:pt x="533" y="305"/>
                    <a:pt x="509" y="175"/>
                  </a:cubicBezTo>
                  <a:cubicBezTo>
                    <a:pt x="480" y="67"/>
                    <a:pt x="386" y="0"/>
                    <a:pt x="2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4"/>
            <p:cNvSpPr/>
            <p:nvPr/>
          </p:nvSpPr>
          <p:spPr>
            <a:xfrm>
              <a:off x="-1756819" y="136450"/>
              <a:ext cx="42382" cy="238219"/>
            </a:xfrm>
            <a:custGeom>
              <a:avLst/>
              <a:gdLst/>
              <a:ahLst/>
              <a:cxnLst/>
              <a:rect l="l" t="t" r="r" b="b"/>
              <a:pathLst>
                <a:path w="261" h="1467" extrusionOk="0">
                  <a:moveTo>
                    <a:pt x="60" y="0"/>
                  </a:moveTo>
                  <a:lnTo>
                    <a:pt x="0" y="12"/>
                  </a:lnTo>
                  <a:lnTo>
                    <a:pt x="201" y="1466"/>
                  </a:lnTo>
                  <a:lnTo>
                    <a:pt x="260" y="1466"/>
                  </a:lnTo>
                  <a:lnTo>
                    <a:pt x="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4"/>
            <p:cNvSpPr/>
            <p:nvPr/>
          </p:nvSpPr>
          <p:spPr>
            <a:xfrm>
              <a:off x="-1987244" y="143920"/>
              <a:ext cx="90448" cy="78757"/>
            </a:xfrm>
            <a:custGeom>
              <a:avLst/>
              <a:gdLst/>
              <a:ahLst/>
              <a:cxnLst/>
              <a:rect l="l" t="t" r="r" b="b"/>
              <a:pathLst>
                <a:path w="557" h="485" extrusionOk="0">
                  <a:moveTo>
                    <a:pt x="282" y="0"/>
                  </a:moveTo>
                  <a:cubicBezTo>
                    <a:pt x="239" y="0"/>
                    <a:pt x="195" y="12"/>
                    <a:pt x="155" y="36"/>
                  </a:cubicBezTo>
                  <a:cubicBezTo>
                    <a:pt x="36" y="96"/>
                    <a:pt x="0" y="249"/>
                    <a:pt x="71" y="367"/>
                  </a:cubicBezTo>
                  <a:cubicBezTo>
                    <a:pt x="111" y="439"/>
                    <a:pt x="194" y="484"/>
                    <a:pt x="280" y="484"/>
                  </a:cubicBezTo>
                  <a:cubicBezTo>
                    <a:pt x="321" y="484"/>
                    <a:pt x="364" y="474"/>
                    <a:pt x="402" y="451"/>
                  </a:cubicBezTo>
                  <a:cubicBezTo>
                    <a:pt x="509" y="380"/>
                    <a:pt x="557" y="238"/>
                    <a:pt x="486" y="120"/>
                  </a:cubicBezTo>
                  <a:cubicBezTo>
                    <a:pt x="439" y="42"/>
                    <a:pt x="362" y="0"/>
                    <a:pt x="2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4"/>
            <p:cNvSpPr/>
            <p:nvPr/>
          </p:nvSpPr>
          <p:spPr>
            <a:xfrm>
              <a:off x="-1946810" y="180456"/>
              <a:ext cx="103764" cy="224903"/>
            </a:xfrm>
            <a:custGeom>
              <a:avLst/>
              <a:gdLst/>
              <a:ahLst/>
              <a:cxnLst/>
              <a:rect l="l" t="t" r="r" b="b"/>
              <a:pathLst>
                <a:path w="639" h="1385" extrusionOk="0">
                  <a:moveTo>
                    <a:pt x="59" y="1"/>
                  </a:moveTo>
                  <a:lnTo>
                    <a:pt x="0" y="24"/>
                  </a:lnTo>
                  <a:lnTo>
                    <a:pt x="579" y="1384"/>
                  </a:lnTo>
                  <a:lnTo>
                    <a:pt x="639" y="1361"/>
                  </a:lnTo>
                  <a:lnTo>
                    <a:pt x="5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4"/>
            <p:cNvSpPr/>
            <p:nvPr/>
          </p:nvSpPr>
          <p:spPr>
            <a:xfrm>
              <a:off x="-1948921" y="658519"/>
              <a:ext cx="489753" cy="295865"/>
            </a:xfrm>
            <a:custGeom>
              <a:avLst/>
              <a:gdLst/>
              <a:ahLst/>
              <a:cxnLst/>
              <a:rect l="l" t="t" r="r" b="b"/>
              <a:pathLst>
                <a:path w="3016" h="1822" extrusionOk="0">
                  <a:moveTo>
                    <a:pt x="2969" y="1"/>
                  </a:moveTo>
                  <a:lnTo>
                    <a:pt x="1" y="1230"/>
                  </a:lnTo>
                  <a:cubicBezTo>
                    <a:pt x="202" y="1478"/>
                    <a:pt x="391" y="1691"/>
                    <a:pt x="521" y="1821"/>
                  </a:cubicBezTo>
                  <a:lnTo>
                    <a:pt x="3016" y="781"/>
                  </a:lnTo>
                  <a:cubicBezTo>
                    <a:pt x="3016" y="603"/>
                    <a:pt x="3004" y="319"/>
                    <a:pt x="296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4"/>
            <p:cNvSpPr/>
            <p:nvPr/>
          </p:nvSpPr>
          <p:spPr>
            <a:xfrm>
              <a:off x="-2259888" y="707235"/>
              <a:ext cx="224903" cy="231723"/>
            </a:xfrm>
            <a:custGeom>
              <a:avLst/>
              <a:gdLst/>
              <a:ahLst/>
              <a:cxnLst/>
              <a:rect l="l" t="t" r="r" b="b"/>
              <a:pathLst>
                <a:path w="1385" h="1427" extrusionOk="0">
                  <a:moveTo>
                    <a:pt x="728" y="1"/>
                  </a:moveTo>
                  <a:cubicBezTo>
                    <a:pt x="714" y="1"/>
                    <a:pt x="700" y="3"/>
                    <a:pt x="686" y="8"/>
                  </a:cubicBezTo>
                  <a:cubicBezTo>
                    <a:pt x="557" y="55"/>
                    <a:pt x="722" y="505"/>
                    <a:pt x="722" y="505"/>
                  </a:cubicBezTo>
                  <a:cubicBezTo>
                    <a:pt x="722" y="505"/>
                    <a:pt x="575" y="165"/>
                    <a:pt x="435" y="165"/>
                  </a:cubicBezTo>
                  <a:cubicBezTo>
                    <a:pt x="416" y="165"/>
                    <a:pt x="397" y="171"/>
                    <a:pt x="379" y="185"/>
                  </a:cubicBezTo>
                  <a:cubicBezTo>
                    <a:pt x="248" y="283"/>
                    <a:pt x="429" y="601"/>
                    <a:pt x="458" y="651"/>
                  </a:cubicBezTo>
                  <a:lnTo>
                    <a:pt x="458" y="651"/>
                  </a:lnTo>
                  <a:cubicBezTo>
                    <a:pt x="433" y="609"/>
                    <a:pt x="288" y="380"/>
                    <a:pt x="175" y="380"/>
                  </a:cubicBezTo>
                  <a:cubicBezTo>
                    <a:pt x="145" y="380"/>
                    <a:pt x="118" y="395"/>
                    <a:pt x="95" y="434"/>
                  </a:cubicBezTo>
                  <a:cubicBezTo>
                    <a:pt x="1" y="576"/>
                    <a:pt x="439" y="1060"/>
                    <a:pt x="439" y="1060"/>
                  </a:cubicBezTo>
                  <a:lnTo>
                    <a:pt x="911" y="1427"/>
                  </a:lnTo>
                  <a:lnTo>
                    <a:pt x="1384" y="623"/>
                  </a:lnTo>
                  <a:cubicBezTo>
                    <a:pt x="1384" y="623"/>
                    <a:pt x="1337" y="528"/>
                    <a:pt x="1290" y="410"/>
                  </a:cubicBezTo>
                  <a:cubicBezTo>
                    <a:pt x="1254" y="292"/>
                    <a:pt x="1219" y="161"/>
                    <a:pt x="1136" y="150"/>
                  </a:cubicBezTo>
                  <a:cubicBezTo>
                    <a:pt x="1132" y="150"/>
                    <a:pt x="1129" y="150"/>
                    <a:pt x="1126" y="150"/>
                  </a:cubicBezTo>
                  <a:cubicBezTo>
                    <a:pt x="995" y="150"/>
                    <a:pt x="1030" y="410"/>
                    <a:pt x="1030" y="410"/>
                  </a:cubicBezTo>
                  <a:cubicBezTo>
                    <a:pt x="1030" y="410"/>
                    <a:pt x="907" y="1"/>
                    <a:pt x="72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4"/>
            <p:cNvSpPr/>
            <p:nvPr/>
          </p:nvSpPr>
          <p:spPr>
            <a:xfrm>
              <a:off x="-2188764" y="808239"/>
              <a:ext cx="445584" cy="266961"/>
            </a:xfrm>
            <a:custGeom>
              <a:avLst/>
              <a:gdLst/>
              <a:ahLst/>
              <a:cxnLst/>
              <a:rect l="l" t="t" r="r" b="b"/>
              <a:pathLst>
                <a:path w="2744" h="1644" extrusionOk="0">
                  <a:moveTo>
                    <a:pt x="946" y="1"/>
                  </a:moveTo>
                  <a:lnTo>
                    <a:pt x="1" y="438"/>
                  </a:lnTo>
                  <a:cubicBezTo>
                    <a:pt x="390" y="1207"/>
                    <a:pt x="1265" y="1644"/>
                    <a:pt x="1265" y="1644"/>
                  </a:cubicBezTo>
                  <a:cubicBezTo>
                    <a:pt x="1265" y="1644"/>
                    <a:pt x="2743" y="1549"/>
                    <a:pt x="2152" y="1265"/>
                  </a:cubicBezTo>
                  <a:cubicBezTo>
                    <a:pt x="1572" y="994"/>
                    <a:pt x="946" y="1"/>
                    <a:pt x="94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4"/>
            <p:cNvSpPr/>
            <p:nvPr/>
          </p:nvSpPr>
          <p:spPr>
            <a:xfrm>
              <a:off x="-2371122" y="16609"/>
              <a:ext cx="1288200" cy="1358026"/>
            </a:xfrm>
            <a:custGeom>
              <a:avLst/>
              <a:gdLst/>
              <a:ahLst/>
              <a:cxnLst/>
              <a:rect l="l" t="t" r="r" b="b"/>
              <a:pathLst>
                <a:path w="7933" h="8363" extrusionOk="0">
                  <a:moveTo>
                    <a:pt x="3441" y="40"/>
                  </a:moveTo>
                  <a:cubicBezTo>
                    <a:pt x="3830" y="40"/>
                    <a:pt x="4221" y="123"/>
                    <a:pt x="4599" y="277"/>
                  </a:cubicBezTo>
                  <a:cubicBezTo>
                    <a:pt x="5343" y="584"/>
                    <a:pt x="5923" y="1164"/>
                    <a:pt x="6242" y="1920"/>
                  </a:cubicBezTo>
                  <a:lnTo>
                    <a:pt x="7886" y="5880"/>
                  </a:lnTo>
                  <a:lnTo>
                    <a:pt x="1998" y="8315"/>
                  </a:lnTo>
                  <a:lnTo>
                    <a:pt x="355" y="4356"/>
                  </a:lnTo>
                  <a:cubicBezTo>
                    <a:pt x="47" y="3610"/>
                    <a:pt x="47" y="2783"/>
                    <a:pt x="355" y="2039"/>
                  </a:cubicBezTo>
                  <a:cubicBezTo>
                    <a:pt x="674" y="1282"/>
                    <a:pt x="1253" y="702"/>
                    <a:pt x="1998" y="395"/>
                  </a:cubicBezTo>
                  <a:lnTo>
                    <a:pt x="2270" y="277"/>
                  </a:lnTo>
                  <a:cubicBezTo>
                    <a:pt x="2648" y="123"/>
                    <a:pt x="3039" y="40"/>
                    <a:pt x="3441" y="40"/>
                  </a:cubicBezTo>
                  <a:close/>
                  <a:moveTo>
                    <a:pt x="3446" y="0"/>
                  </a:moveTo>
                  <a:cubicBezTo>
                    <a:pt x="3043" y="0"/>
                    <a:pt x="2640" y="80"/>
                    <a:pt x="2258" y="242"/>
                  </a:cubicBezTo>
                  <a:lnTo>
                    <a:pt x="1986" y="348"/>
                  </a:lnTo>
                  <a:cubicBezTo>
                    <a:pt x="1230" y="667"/>
                    <a:pt x="638" y="1258"/>
                    <a:pt x="320" y="2015"/>
                  </a:cubicBezTo>
                  <a:cubicBezTo>
                    <a:pt x="0" y="2772"/>
                    <a:pt x="0" y="3610"/>
                    <a:pt x="320" y="4367"/>
                  </a:cubicBezTo>
                  <a:lnTo>
                    <a:pt x="1975" y="8351"/>
                  </a:lnTo>
                  <a:cubicBezTo>
                    <a:pt x="1975" y="8363"/>
                    <a:pt x="1975" y="8363"/>
                    <a:pt x="1986" y="8363"/>
                  </a:cubicBezTo>
                  <a:lnTo>
                    <a:pt x="1998" y="8363"/>
                  </a:lnTo>
                  <a:lnTo>
                    <a:pt x="7921" y="5904"/>
                  </a:lnTo>
                  <a:cubicBezTo>
                    <a:pt x="7933" y="5904"/>
                    <a:pt x="7933" y="5893"/>
                    <a:pt x="7933" y="5880"/>
                  </a:cubicBezTo>
                  <a:lnTo>
                    <a:pt x="6278" y="1897"/>
                  </a:lnTo>
                  <a:cubicBezTo>
                    <a:pt x="5971" y="1140"/>
                    <a:pt x="5367" y="549"/>
                    <a:pt x="4611" y="229"/>
                  </a:cubicBezTo>
                  <a:cubicBezTo>
                    <a:pt x="4236" y="77"/>
                    <a:pt x="3841" y="0"/>
                    <a:pt x="34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4"/>
            <p:cNvSpPr/>
            <p:nvPr/>
          </p:nvSpPr>
          <p:spPr>
            <a:xfrm>
              <a:off x="-2225300" y="276913"/>
              <a:ext cx="34750" cy="44006"/>
            </a:xfrm>
            <a:custGeom>
              <a:avLst/>
              <a:gdLst/>
              <a:ahLst/>
              <a:cxnLst/>
              <a:rect l="l" t="t" r="r" b="b"/>
              <a:pathLst>
                <a:path w="214" h="271" extrusionOk="0">
                  <a:moveTo>
                    <a:pt x="184" y="1"/>
                  </a:moveTo>
                  <a:cubicBezTo>
                    <a:pt x="178" y="1"/>
                    <a:pt x="172" y="4"/>
                    <a:pt x="166" y="10"/>
                  </a:cubicBezTo>
                  <a:cubicBezTo>
                    <a:pt x="107" y="81"/>
                    <a:pt x="60" y="152"/>
                    <a:pt x="13" y="234"/>
                  </a:cubicBezTo>
                  <a:cubicBezTo>
                    <a:pt x="1" y="234"/>
                    <a:pt x="1" y="258"/>
                    <a:pt x="13" y="258"/>
                  </a:cubicBezTo>
                  <a:lnTo>
                    <a:pt x="24" y="270"/>
                  </a:lnTo>
                  <a:cubicBezTo>
                    <a:pt x="36" y="270"/>
                    <a:pt x="36" y="258"/>
                    <a:pt x="48" y="258"/>
                  </a:cubicBezTo>
                  <a:cubicBezTo>
                    <a:pt x="95" y="176"/>
                    <a:pt x="142" y="105"/>
                    <a:pt x="202" y="34"/>
                  </a:cubicBezTo>
                  <a:cubicBezTo>
                    <a:pt x="213" y="21"/>
                    <a:pt x="213" y="10"/>
                    <a:pt x="202" y="10"/>
                  </a:cubicBezTo>
                  <a:cubicBezTo>
                    <a:pt x="196" y="4"/>
                    <a:pt x="190" y="1"/>
                    <a:pt x="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4"/>
            <p:cNvSpPr/>
            <p:nvPr/>
          </p:nvSpPr>
          <p:spPr>
            <a:xfrm>
              <a:off x="-2296263" y="380190"/>
              <a:ext cx="48066" cy="295703"/>
            </a:xfrm>
            <a:custGeom>
              <a:avLst/>
              <a:gdLst/>
              <a:ahLst/>
              <a:cxnLst/>
              <a:rect l="l" t="t" r="r" b="b"/>
              <a:pathLst>
                <a:path w="296" h="1821" extrusionOk="0">
                  <a:moveTo>
                    <a:pt x="261" y="0"/>
                  </a:moveTo>
                  <a:cubicBezTo>
                    <a:pt x="248" y="0"/>
                    <a:pt x="237" y="0"/>
                    <a:pt x="225" y="12"/>
                  </a:cubicBezTo>
                  <a:cubicBezTo>
                    <a:pt x="1" y="591"/>
                    <a:pt x="12" y="1230"/>
                    <a:pt x="248" y="1797"/>
                  </a:cubicBezTo>
                  <a:cubicBezTo>
                    <a:pt x="248" y="1809"/>
                    <a:pt x="261" y="1821"/>
                    <a:pt x="272" y="1821"/>
                  </a:cubicBezTo>
                  <a:lnTo>
                    <a:pt x="272" y="1809"/>
                  </a:lnTo>
                  <a:cubicBezTo>
                    <a:pt x="284" y="1809"/>
                    <a:pt x="296" y="1797"/>
                    <a:pt x="284" y="1786"/>
                  </a:cubicBezTo>
                  <a:cubicBezTo>
                    <a:pt x="59" y="1218"/>
                    <a:pt x="48" y="603"/>
                    <a:pt x="272" y="36"/>
                  </a:cubicBezTo>
                  <a:cubicBezTo>
                    <a:pt x="272" y="24"/>
                    <a:pt x="272" y="12"/>
                    <a:pt x="2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4"/>
            <p:cNvSpPr/>
            <p:nvPr/>
          </p:nvSpPr>
          <p:spPr>
            <a:xfrm>
              <a:off x="-1824047" y="1115472"/>
              <a:ext cx="75022" cy="641258"/>
            </a:xfrm>
            <a:custGeom>
              <a:avLst/>
              <a:gdLst/>
              <a:ahLst/>
              <a:cxnLst/>
              <a:rect l="l" t="t" r="r" b="b"/>
              <a:pathLst>
                <a:path w="462" h="3949" extrusionOk="0">
                  <a:moveTo>
                    <a:pt x="95" y="0"/>
                  </a:moveTo>
                  <a:lnTo>
                    <a:pt x="1" y="3936"/>
                  </a:lnTo>
                  <a:lnTo>
                    <a:pt x="379" y="3949"/>
                  </a:lnTo>
                  <a:lnTo>
                    <a:pt x="461" y="12"/>
                  </a:lnTo>
                  <a:lnTo>
                    <a:pt x="9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4"/>
            <p:cNvSpPr/>
            <p:nvPr/>
          </p:nvSpPr>
          <p:spPr>
            <a:xfrm>
              <a:off x="-1921965" y="1664497"/>
              <a:ext cx="257380" cy="253645"/>
            </a:xfrm>
            <a:custGeom>
              <a:avLst/>
              <a:gdLst/>
              <a:ahLst/>
              <a:cxnLst/>
              <a:rect l="l" t="t" r="r" b="b"/>
              <a:pathLst>
                <a:path w="1585" h="1562" extrusionOk="0">
                  <a:moveTo>
                    <a:pt x="782" y="0"/>
                  </a:moveTo>
                  <a:cubicBezTo>
                    <a:pt x="366" y="0"/>
                    <a:pt x="13" y="339"/>
                    <a:pt x="13" y="768"/>
                  </a:cubicBezTo>
                  <a:cubicBezTo>
                    <a:pt x="0" y="1194"/>
                    <a:pt x="344" y="1549"/>
                    <a:pt x="769" y="1561"/>
                  </a:cubicBezTo>
                  <a:cubicBezTo>
                    <a:pt x="776" y="1561"/>
                    <a:pt x="783" y="1561"/>
                    <a:pt x="790" y="1561"/>
                  </a:cubicBezTo>
                  <a:cubicBezTo>
                    <a:pt x="1218" y="1561"/>
                    <a:pt x="1561" y="1223"/>
                    <a:pt x="1573" y="804"/>
                  </a:cubicBezTo>
                  <a:cubicBezTo>
                    <a:pt x="1584" y="366"/>
                    <a:pt x="1242" y="12"/>
                    <a:pt x="804" y="0"/>
                  </a:cubicBezTo>
                  <a:cubicBezTo>
                    <a:pt x="797" y="0"/>
                    <a:pt x="789" y="0"/>
                    <a:pt x="7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4"/>
            <p:cNvSpPr/>
            <p:nvPr/>
          </p:nvSpPr>
          <p:spPr>
            <a:xfrm>
              <a:off x="-1864318" y="1721982"/>
              <a:ext cx="142087" cy="140301"/>
            </a:xfrm>
            <a:custGeom>
              <a:avLst/>
              <a:gdLst/>
              <a:ahLst/>
              <a:cxnLst/>
              <a:rect l="l" t="t" r="r" b="b"/>
              <a:pathLst>
                <a:path w="875" h="864" extrusionOk="0">
                  <a:moveTo>
                    <a:pt x="426" y="0"/>
                  </a:moveTo>
                  <a:cubicBezTo>
                    <a:pt x="190" y="0"/>
                    <a:pt x="12" y="185"/>
                    <a:pt x="0" y="414"/>
                  </a:cubicBezTo>
                  <a:cubicBezTo>
                    <a:pt x="0" y="663"/>
                    <a:pt x="189" y="852"/>
                    <a:pt x="426" y="864"/>
                  </a:cubicBezTo>
                  <a:cubicBezTo>
                    <a:pt x="662" y="864"/>
                    <a:pt x="863" y="674"/>
                    <a:pt x="863" y="438"/>
                  </a:cubicBezTo>
                  <a:cubicBezTo>
                    <a:pt x="875" y="201"/>
                    <a:pt x="686" y="1"/>
                    <a:pt x="449" y="1"/>
                  </a:cubicBezTo>
                  <a:cubicBezTo>
                    <a:pt x="442" y="1"/>
                    <a:pt x="434" y="0"/>
                    <a:pt x="4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4"/>
            <p:cNvSpPr/>
            <p:nvPr/>
          </p:nvSpPr>
          <p:spPr>
            <a:xfrm>
              <a:off x="-1478491" y="959907"/>
              <a:ext cx="505017" cy="485856"/>
            </a:xfrm>
            <a:custGeom>
              <a:avLst/>
              <a:gdLst/>
              <a:ahLst/>
              <a:cxnLst/>
              <a:rect l="l" t="t" r="r" b="b"/>
              <a:pathLst>
                <a:path w="3110" h="2992" extrusionOk="0">
                  <a:moveTo>
                    <a:pt x="261" y="0"/>
                  </a:moveTo>
                  <a:lnTo>
                    <a:pt x="1" y="273"/>
                  </a:lnTo>
                  <a:lnTo>
                    <a:pt x="2849" y="2992"/>
                  </a:lnTo>
                  <a:lnTo>
                    <a:pt x="3109" y="2732"/>
                  </a:lnTo>
                  <a:lnTo>
                    <a:pt x="26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4"/>
            <p:cNvSpPr/>
            <p:nvPr/>
          </p:nvSpPr>
          <p:spPr>
            <a:xfrm>
              <a:off x="-1109877" y="1322513"/>
              <a:ext cx="280439" cy="254133"/>
            </a:xfrm>
            <a:custGeom>
              <a:avLst/>
              <a:gdLst/>
              <a:ahLst/>
              <a:cxnLst/>
              <a:rect l="l" t="t" r="r" b="b"/>
              <a:pathLst>
                <a:path w="1727" h="1565" extrusionOk="0">
                  <a:moveTo>
                    <a:pt x="870" y="0"/>
                  </a:moveTo>
                  <a:cubicBezTo>
                    <a:pt x="665" y="0"/>
                    <a:pt x="460" y="80"/>
                    <a:pt x="308" y="239"/>
                  </a:cubicBezTo>
                  <a:cubicBezTo>
                    <a:pt x="0" y="557"/>
                    <a:pt x="12" y="1054"/>
                    <a:pt x="331" y="1350"/>
                  </a:cubicBezTo>
                  <a:cubicBezTo>
                    <a:pt x="481" y="1493"/>
                    <a:pt x="674" y="1564"/>
                    <a:pt x="868" y="1564"/>
                  </a:cubicBezTo>
                  <a:cubicBezTo>
                    <a:pt x="1073" y="1564"/>
                    <a:pt x="1279" y="1484"/>
                    <a:pt x="1430" y="1326"/>
                  </a:cubicBezTo>
                  <a:cubicBezTo>
                    <a:pt x="1726" y="1006"/>
                    <a:pt x="1714" y="510"/>
                    <a:pt x="1407" y="215"/>
                  </a:cubicBezTo>
                  <a:cubicBezTo>
                    <a:pt x="1258" y="71"/>
                    <a:pt x="1064" y="0"/>
                    <a:pt x="8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4"/>
            <p:cNvSpPr/>
            <p:nvPr/>
          </p:nvSpPr>
          <p:spPr>
            <a:xfrm>
              <a:off x="-1046546" y="1379673"/>
              <a:ext cx="155727" cy="140788"/>
            </a:xfrm>
            <a:custGeom>
              <a:avLst/>
              <a:gdLst/>
              <a:ahLst/>
              <a:cxnLst/>
              <a:rect l="l" t="t" r="r" b="b"/>
              <a:pathLst>
                <a:path w="959" h="867" extrusionOk="0">
                  <a:moveTo>
                    <a:pt x="474" y="0"/>
                  </a:moveTo>
                  <a:cubicBezTo>
                    <a:pt x="361" y="0"/>
                    <a:pt x="250" y="44"/>
                    <a:pt x="166" y="134"/>
                  </a:cubicBezTo>
                  <a:cubicBezTo>
                    <a:pt x="0" y="300"/>
                    <a:pt x="0" y="584"/>
                    <a:pt x="178" y="749"/>
                  </a:cubicBezTo>
                  <a:cubicBezTo>
                    <a:pt x="262" y="828"/>
                    <a:pt x="367" y="866"/>
                    <a:pt x="473" y="866"/>
                  </a:cubicBezTo>
                  <a:cubicBezTo>
                    <a:pt x="589" y="866"/>
                    <a:pt x="706" y="819"/>
                    <a:pt x="793" y="725"/>
                  </a:cubicBezTo>
                  <a:cubicBezTo>
                    <a:pt x="958" y="560"/>
                    <a:pt x="946" y="288"/>
                    <a:pt x="780" y="123"/>
                  </a:cubicBezTo>
                  <a:cubicBezTo>
                    <a:pt x="693" y="42"/>
                    <a:pt x="583" y="0"/>
                    <a:pt x="4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4"/>
            <p:cNvSpPr/>
            <p:nvPr/>
          </p:nvSpPr>
          <p:spPr>
            <a:xfrm>
              <a:off x="-2292365" y="746207"/>
              <a:ext cx="1420706" cy="782533"/>
            </a:xfrm>
            <a:custGeom>
              <a:avLst/>
              <a:gdLst/>
              <a:ahLst/>
              <a:cxnLst/>
              <a:rect l="l" t="t" r="r" b="b"/>
              <a:pathLst>
                <a:path w="8749" h="4819" extrusionOk="0">
                  <a:moveTo>
                    <a:pt x="6553" y="0"/>
                  </a:moveTo>
                  <a:cubicBezTo>
                    <a:pt x="5721" y="0"/>
                    <a:pt x="4692" y="214"/>
                    <a:pt x="3641" y="643"/>
                  </a:cubicBezTo>
                  <a:cubicBezTo>
                    <a:pt x="1454" y="1553"/>
                    <a:pt x="0" y="3078"/>
                    <a:pt x="402" y="4059"/>
                  </a:cubicBezTo>
                  <a:cubicBezTo>
                    <a:pt x="611" y="4563"/>
                    <a:pt x="1282" y="4818"/>
                    <a:pt x="2187" y="4818"/>
                  </a:cubicBezTo>
                  <a:cubicBezTo>
                    <a:pt x="3020" y="4818"/>
                    <a:pt x="4053" y="4602"/>
                    <a:pt x="5107" y="4166"/>
                  </a:cubicBezTo>
                  <a:cubicBezTo>
                    <a:pt x="7294" y="3255"/>
                    <a:pt x="8748" y="1731"/>
                    <a:pt x="8346" y="761"/>
                  </a:cubicBezTo>
                  <a:cubicBezTo>
                    <a:pt x="8137" y="255"/>
                    <a:pt x="7463" y="0"/>
                    <a:pt x="65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4"/>
            <p:cNvSpPr/>
            <p:nvPr/>
          </p:nvSpPr>
          <p:spPr>
            <a:xfrm>
              <a:off x="-2366413" y="652673"/>
              <a:ext cx="1625311" cy="916176"/>
            </a:xfrm>
            <a:custGeom>
              <a:avLst/>
              <a:gdLst/>
              <a:ahLst/>
              <a:cxnLst/>
              <a:rect l="l" t="t" r="r" b="b"/>
              <a:pathLst>
                <a:path w="10009" h="5642" extrusionOk="0">
                  <a:moveTo>
                    <a:pt x="7064" y="1"/>
                  </a:moveTo>
                  <a:lnTo>
                    <a:pt x="5598" y="616"/>
                  </a:lnTo>
                  <a:lnTo>
                    <a:pt x="2608" y="1845"/>
                  </a:lnTo>
                  <a:lnTo>
                    <a:pt x="1153" y="2460"/>
                  </a:lnTo>
                  <a:lnTo>
                    <a:pt x="89" y="5202"/>
                  </a:lnTo>
                  <a:cubicBezTo>
                    <a:pt x="1" y="5431"/>
                    <a:pt x="177" y="5642"/>
                    <a:pt x="389" y="5642"/>
                  </a:cubicBezTo>
                  <a:cubicBezTo>
                    <a:pt x="430" y="5642"/>
                    <a:pt x="473" y="5634"/>
                    <a:pt x="515" y="5617"/>
                  </a:cubicBezTo>
                  <a:lnTo>
                    <a:pt x="4097" y="4138"/>
                  </a:lnTo>
                  <a:lnTo>
                    <a:pt x="6166" y="3276"/>
                  </a:lnTo>
                  <a:lnTo>
                    <a:pt x="9748" y="1798"/>
                  </a:lnTo>
                  <a:cubicBezTo>
                    <a:pt x="10008" y="1679"/>
                    <a:pt x="10008" y="1313"/>
                    <a:pt x="9748" y="1195"/>
                  </a:cubicBezTo>
                  <a:lnTo>
                    <a:pt x="706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4"/>
            <p:cNvSpPr/>
            <p:nvPr/>
          </p:nvSpPr>
          <p:spPr>
            <a:xfrm>
              <a:off x="-2194609" y="1225732"/>
              <a:ext cx="132669" cy="117404"/>
            </a:xfrm>
            <a:custGeom>
              <a:avLst/>
              <a:gdLst/>
              <a:ahLst/>
              <a:cxnLst/>
              <a:rect l="l" t="t" r="r" b="b"/>
              <a:pathLst>
                <a:path w="817" h="723" extrusionOk="0">
                  <a:moveTo>
                    <a:pt x="410" y="0"/>
                  </a:moveTo>
                  <a:cubicBezTo>
                    <a:pt x="364" y="0"/>
                    <a:pt x="317" y="10"/>
                    <a:pt x="273" y="31"/>
                  </a:cubicBezTo>
                  <a:cubicBezTo>
                    <a:pt x="84" y="102"/>
                    <a:pt x="1" y="314"/>
                    <a:pt x="72" y="503"/>
                  </a:cubicBezTo>
                  <a:cubicBezTo>
                    <a:pt x="134" y="636"/>
                    <a:pt x="270" y="723"/>
                    <a:pt x="408" y="723"/>
                  </a:cubicBezTo>
                  <a:cubicBezTo>
                    <a:pt x="454" y="723"/>
                    <a:pt x="500" y="713"/>
                    <a:pt x="544" y="693"/>
                  </a:cubicBezTo>
                  <a:cubicBezTo>
                    <a:pt x="734" y="622"/>
                    <a:pt x="817" y="409"/>
                    <a:pt x="746" y="220"/>
                  </a:cubicBezTo>
                  <a:cubicBezTo>
                    <a:pt x="684" y="87"/>
                    <a:pt x="548" y="0"/>
                    <a:pt x="41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4"/>
            <p:cNvSpPr/>
            <p:nvPr/>
          </p:nvSpPr>
          <p:spPr>
            <a:xfrm>
              <a:off x="-1935280" y="1118233"/>
              <a:ext cx="132506" cy="117404"/>
            </a:xfrm>
            <a:custGeom>
              <a:avLst/>
              <a:gdLst/>
              <a:ahLst/>
              <a:cxnLst/>
              <a:rect l="l" t="t" r="r" b="b"/>
              <a:pathLst>
                <a:path w="816" h="723" extrusionOk="0">
                  <a:moveTo>
                    <a:pt x="409" y="0"/>
                  </a:moveTo>
                  <a:cubicBezTo>
                    <a:pt x="363" y="0"/>
                    <a:pt x="316" y="10"/>
                    <a:pt x="272" y="31"/>
                  </a:cubicBezTo>
                  <a:cubicBezTo>
                    <a:pt x="82" y="102"/>
                    <a:pt x="0" y="314"/>
                    <a:pt x="71" y="503"/>
                  </a:cubicBezTo>
                  <a:cubicBezTo>
                    <a:pt x="133" y="636"/>
                    <a:pt x="268" y="723"/>
                    <a:pt x="407" y="723"/>
                  </a:cubicBezTo>
                  <a:cubicBezTo>
                    <a:pt x="453" y="723"/>
                    <a:pt x="500" y="713"/>
                    <a:pt x="544" y="693"/>
                  </a:cubicBezTo>
                  <a:cubicBezTo>
                    <a:pt x="733" y="622"/>
                    <a:pt x="815" y="409"/>
                    <a:pt x="744" y="220"/>
                  </a:cubicBezTo>
                  <a:cubicBezTo>
                    <a:pt x="683" y="87"/>
                    <a:pt x="548" y="0"/>
                    <a:pt x="40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4"/>
            <p:cNvSpPr/>
            <p:nvPr/>
          </p:nvSpPr>
          <p:spPr>
            <a:xfrm>
              <a:off x="-1676276" y="1010733"/>
              <a:ext cx="132669" cy="117404"/>
            </a:xfrm>
            <a:custGeom>
              <a:avLst/>
              <a:gdLst/>
              <a:ahLst/>
              <a:cxnLst/>
              <a:rect l="l" t="t" r="r" b="b"/>
              <a:pathLst>
                <a:path w="817" h="723" extrusionOk="0">
                  <a:moveTo>
                    <a:pt x="410" y="0"/>
                  </a:moveTo>
                  <a:cubicBezTo>
                    <a:pt x="364" y="0"/>
                    <a:pt x="317" y="10"/>
                    <a:pt x="273" y="31"/>
                  </a:cubicBezTo>
                  <a:cubicBezTo>
                    <a:pt x="84" y="102"/>
                    <a:pt x="1" y="314"/>
                    <a:pt x="71" y="503"/>
                  </a:cubicBezTo>
                  <a:cubicBezTo>
                    <a:pt x="134" y="636"/>
                    <a:pt x="269" y="723"/>
                    <a:pt x="408" y="723"/>
                  </a:cubicBezTo>
                  <a:cubicBezTo>
                    <a:pt x="454" y="723"/>
                    <a:pt x="500" y="713"/>
                    <a:pt x="544" y="693"/>
                  </a:cubicBezTo>
                  <a:cubicBezTo>
                    <a:pt x="733" y="622"/>
                    <a:pt x="817" y="409"/>
                    <a:pt x="746" y="220"/>
                  </a:cubicBezTo>
                  <a:cubicBezTo>
                    <a:pt x="683" y="87"/>
                    <a:pt x="548" y="0"/>
                    <a:pt x="41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4"/>
            <p:cNvSpPr/>
            <p:nvPr/>
          </p:nvSpPr>
          <p:spPr>
            <a:xfrm>
              <a:off x="-1417109" y="903234"/>
              <a:ext cx="132669" cy="117404"/>
            </a:xfrm>
            <a:custGeom>
              <a:avLst/>
              <a:gdLst/>
              <a:ahLst/>
              <a:cxnLst/>
              <a:rect l="l" t="t" r="r" b="b"/>
              <a:pathLst>
                <a:path w="817" h="723" extrusionOk="0">
                  <a:moveTo>
                    <a:pt x="410" y="0"/>
                  </a:moveTo>
                  <a:cubicBezTo>
                    <a:pt x="364" y="0"/>
                    <a:pt x="317" y="10"/>
                    <a:pt x="272" y="31"/>
                  </a:cubicBezTo>
                  <a:cubicBezTo>
                    <a:pt x="83" y="101"/>
                    <a:pt x="1" y="314"/>
                    <a:pt x="72" y="503"/>
                  </a:cubicBezTo>
                  <a:cubicBezTo>
                    <a:pt x="134" y="636"/>
                    <a:pt x="269" y="723"/>
                    <a:pt x="408" y="723"/>
                  </a:cubicBezTo>
                  <a:cubicBezTo>
                    <a:pt x="454" y="723"/>
                    <a:pt x="500" y="713"/>
                    <a:pt x="545" y="693"/>
                  </a:cubicBezTo>
                  <a:cubicBezTo>
                    <a:pt x="734" y="622"/>
                    <a:pt x="816" y="409"/>
                    <a:pt x="745" y="220"/>
                  </a:cubicBezTo>
                  <a:cubicBezTo>
                    <a:pt x="684" y="86"/>
                    <a:pt x="549" y="0"/>
                    <a:pt x="41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4"/>
            <p:cNvSpPr/>
            <p:nvPr/>
          </p:nvSpPr>
          <p:spPr>
            <a:xfrm>
              <a:off x="-1157943" y="795573"/>
              <a:ext cx="132669" cy="117567"/>
            </a:xfrm>
            <a:custGeom>
              <a:avLst/>
              <a:gdLst/>
              <a:ahLst/>
              <a:cxnLst/>
              <a:rect l="l" t="t" r="r" b="b"/>
              <a:pathLst>
                <a:path w="817" h="724" extrusionOk="0">
                  <a:moveTo>
                    <a:pt x="410" y="1"/>
                  </a:moveTo>
                  <a:cubicBezTo>
                    <a:pt x="364" y="1"/>
                    <a:pt x="317" y="11"/>
                    <a:pt x="273" y="32"/>
                  </a:cubicBezTo>
                  <a:cubicBezTo>
                    <a:pt x="84" y="102"/>
                    <a:pt x="0" y="315"/>
                    <a:pt x="71" y="504"/>
                  </a:cubicBezTo>
                  <a:cubicBezTo>
                    <a:pt x="134" y="637"/>
                    <a:pt x="269" y="724"/>
                    <a:pt x="408" y="724"/>
                  </a:cubicBezTo>
                  <a:cubicBezTo>
                    <a:pt x="454" y="724"/>
                    <a:pt x="500" y="714"/>
                    <a:pt x="544" y="694"/>
                  </a:cubicBezTo>
                  <a:cubicBezTo>
                    <a:pt x="733" y="623"/>
                    <a:pt x="817" y="410"/>
                    <a:pt x="746" y="221"/>
                  </a:cubicBezTo>
                  <a:cubicBezTo>
                    <a:pt x="683" y="87"/>
                    <a:pt x="548" y="1"/>
                    <a:pt x="41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1" name="Google Shape;741;p34"/>
          <p:cNvGrpSpPr/>
          <p:nvPr/>
        </p:nvGrpSpPr>
        <p:grpSpPr>
          <a:xfrm rot="9544137">
            <a:off x="1589185" y="-88153"/>
            <a:ext cx="1261407" cy="1659899"/>
            <a:chOff x="-8268464" y="-1268834"/>
            <a:chExt cx="1261407" cy="1659899"/>
          </a:xfrm>
        </p:grpSpPr>
        <p:sp>
          <p:nvSpPr>
            <p:cNvPr id="742" name="Google Shape;742;p34"/>
            <p:cNvSpPr/>
            <p:nvPr/>
          </p:nvSpPr>
          <p:spPr>
            <a:xfrm>
              <a:off x="-7391097" y="-554013"/>
              <a:ext cx="324608" cy="178624"/>
            </a:xfrm>
            <a:custGeom>
              <a:avLst/>
              <a:gdLst/>
              <a:ahLst/>
              <a:cxnLst/>
              <a:rect l="l" t="t" r="r" b="b"/>
              <a:pathLst>
                <a:path w="1999" h="1100" extrusionOk="0">
                  <a:moveTo>
                    <a:pt x="1380" y="0"/>
                  </a:moveTo>
                  <a:cubicBezTo>
                    <a:pt x="1069" y="0"/>
                    <a:pt x="606" y="199"/>
                    <a:pt x="190" y="422"/>
                  </a:cubicBezTo>
                  <a:cubicBezTo>
                    <a:pt x="190" y="422"/>
                    <a:pt x="1" y="575"/>
                    <a:pt x="48" y="741"/>
                  </a:cubicBezTo>
                  <a:cubicBezTo>
                    <a:pt x="83" y="918"/>
                    <a:pt x="296" y="989"/>
                    <a:pt x="296" y="989"/>
                  </a:cubicBezTo>
                  <a:cubicBezTo>
                    <a:pt x="296" y="989"/>
                    <a:pt x="626" y="1100"/>
                    <a:pt x="1007" y="1100"/>
                  </a:cubicBezTo>
                  <a:cubicBezTo>
                    <a:pt x="1237" y="1100"/>
                    <a:pt x="1486" y="1059"/>
                    <a:pt x="1691" y="930"/>
                  </a:cubicBezTo>
                  <a:cubicBezTo>
                    <a:pt x="1998" y="717"/>
                    <a:pt x="1963" y="186"/>
                    <a:pt x="1561" y="31"/>
                  </a:cubicBezTo>
                  <a:cubicBezTo>
                    <a:pt x="1510" y="10"/>
                    <a:pt x="1448" y="0"/>
                    <a:pt x="13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4"/>
            <p:cNvSpPr/>
            <p:nvPr/>
          </p:nvSpPr>
          <p:spPr>
            <a:xfrm>
              <a:off x="-8268464" y="-1268834"/>
              <a:ext cx="614465" cy="1215289"/>
            </a:xfrm>
            <a:custGeom>
              <a:avLst/>
              <a:gdLst/>
              <a:ahLst/>
              <a:cxnLst/>
              <a:rect l="l" t="t" r="r" b="b"/>
              <a:pathLst>
                <a:path w="3784" h="7484" extrusionOk="0">
                  <a:moveTo>
                    <a:pt x="2849" y="1"/>
                  </a:moveTo>
                  <a:cubicBezTo>
                    <a:pt x="2772" y="1"/>
                    <a:pt x="2710" y="32"/>
                    <a:pt x="2672" y="107"/>
                  </a:cubicBezTo>
                  <a:cubicBezTo>
                    <a:pt x="2460" y="497"/>
                    <a:pt x="3193" y="934"/>
                    <a:pt x="3193" y="934"/>
                  </a:cubicBezTo>
                  <a:cubicBezTo>
                    <a:pt x="3193" y="934"/>
                    <a:pt x="3045" y="914"/>
                    <a:pt x="2859" y="914"/>
                  </a:cubicBezTo>
                  <a:cubicBezTo>
                    <a:pt x="2550" y="914"/>
                    <a:pt x="2136" y="970"/>
                    <a:pt x="2129" y="1265"/>
                  </a:cubicBezTo>
                  <a:cubicBezTo>
                    <a:pt x="2117" y="1750"/>
                    <a:pt x="2932" y="2058"/>
                    <a:pt x="2932" y="2058"/>
                  </a:cubicBezTo>
                  <a:cubicBezTo>
                    <a:pt x="2932" y="2058"/>
                    <a:pt x="2808" y="2046"/>
                    <a:pt x="2637" y="2046"/>
                  </a:cubicBezTo>
                  <a:cubicBezTo>
                    <a:pt x="2287" y="2046"/>
                    <a:pt x="1743" y="2094"/>
                    <a:pt x="1679" y="2389"/>
                  </a:cubicBezTo>
                  <a:cubicBezTo>
                    <a:pt x="1585" y="2838"/>
                    <a:pt x="2377" y="3346"/>
                    <a:pt x="2377" y="3346"/>
                  </a:cubicBezTo>
                  <a:cubicBezTo>
                    <a:pt x="2377" y="3346"/>
                    <a:pt x="1972" y="3188"/>
                    <a:pt x="1641" y="3188"/>
                  </a:cubicBezTo>
                  <a:cubicBezTo>
                    <a:pt x="1460" y="3188"/>
                    <a:pt x="1301" y="3235"/>
                    <a:pt x="1242" y="3382"/>
                  </a:cubicBezTo>
                  <a:cubicBezTo>
                    <a:pt x="1077" y="3795"/>
                    <a:pt x="1928" y="4280"/>
                    <a:pt x="1928" y="4280"/>
                  </a:cubicBezTo>
                  <a:cubicBezTo>
                    <a:pt x="1928" y="4280"/>
                    <a:pt x="1690" y="4234"/>
                    <a:pt x="1434" y="4234"/>
                  </a:cubicBezTo>
                  <a:cubicBezTo>
                    <a:pt x="1170" y="4234"/>
                    <a:pt x="888" y="4283"/>
                    <a:pt x="828" y="4481"/>
                  </a:cubicBezTo>
                  <a:cubicBezTo>
                    <a:pt x="699" y="4871"/>
                    <a:pt x="1419" y="5285"/>
                    <a:pt x="1419" y="5285"/>
                  </a:cubicBezTo>
                  <a:cubicBezTo>
                    <a:pt x="1419" y="5285"/>
                    <a:pt x="1319" y="5275"/>
                    <a:pt x="1179" y="5275"/>
                  </a:cubicBezTo>
                  <a:cubicBezTo>
                    <a:pt x="909" y="5275"/>
                    <a:pt x="488" y="5311"/>
                    <a:pt x="355" y="5521"/>
                  </a:cubicBezTo>
                  <a:cubicBezTo>
                    <a:pt x="166" y="5852"/>
                    <a:pt x="923" y="6313"/>
                    <a:pt x="923" y="6313"/>
                  </a:cubicBezTo>
                  <a:cubicBezTo>
                    <a:pt x="923" y="6313"/>
                    <a:pt x="13" y="6337"/>
                    <a:pt x="1" y="6739"/>
                  </a:cubicBezTo>
                  <a:cubicBezTo>
                    <a:pt x="1" y="7213"/>
                    <a:pt x="737" y="7484"/>
                    <a:pt x="779" y="7484"/>
                  </a:cubicBezTo>
                  <a:cubicBezTo>
                    <a:pt x="780" y="7484"/>
                    <a:pt x="781" y="7484"/>
                    <a:pt x="781" y="7483"/>
                  </a:cubicBezTo>
                  <a:lnTo>
                    <a:pt x="3784" y="579"/>
                  </a:lnTo>
                  <a:cubicBezTo>
                    <a:pt x="3784" y="579"/>
                    <a:pt x="3182" y="1"/>
                    <a:pt x="28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4"/>
            <p:cNvSpPr/>
            <p:nvPr/>
          </p:nvSpPr>
          <p:spPr>
            <a:xfrm>
              <a:off x="-8197339" y="-1259254"/>
              <a:ext cx="1190282" cy="1650319"/>
            </a:xfrm>
            <a:custGeom>
              <a:avLst/>
              <a:gdLst/>
              <a:ahLst/>
              <a:cxnLst/>
              <a:rect l="l" t="t" r="r" b="b"/>
              <a:pathLst>
                <a:path w="7330" h="10163" extrusionOk="0">
                  <a:moveTo>
                    <a:pt x="3216" y="0"/>
                  </a:moveTo>
                  <a:cubicBezTo>
                    <a:pt x="3216" y="0"/>
                    <a:pt x="1336" y="4316"/>
                    <a:pt x="721" y="5592"/>
                  </a:cubicBezTo>
                  <a:cubicBezTo>
                    <a:pt x="106" y="6857"/>
                    <a:pt x="1" y="7684"/>
                    <a:pt x="556" y="8205"/>
                  </a:cubicBezTo>
                  <a:cubicBezTo>
                    <a:pt x="978" y="8591"/>
                    <a:pt x="3116" y="10162"/>
                    <a:pt x="4712" y="10162"/>
                  </a:cubicBezTo>
                  <a:cubicBezTo>
                    <a:pt x="5218" y="10162"/>
                    <a:pt x="5669" y="10004"/>
                    <a:pt x="5994" y="9600"/>
                  </a:cubicBezTo>
                  <a:cubicBezTo>
                    <a:pt x="7330" y="7910"/>
                    <a:pt x="4729" y="6455"/>
                    <a:pt x="4729" y="6455"/>
                  </a:cubicBezTo>
                  <a:lnTo>
                    <a:pt x="6916" y="2542"/>
                  </a:lnTo>
                  <a:lnTo>
                    <a:pt x="321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4"/>
            <p:cNvSpPr/>
            <p:nvPr/>
          </p:nvSpPr>
          <p:spPr>
            <a:xfrm>
              <a:off x="-7886371" y="-413550"/>
              <a:ext cx="44331" cy="40271"/>
            </a:xfrm>
            <a:custGeom>
              <a:avLst/>
              <a:gdLst/>
              <a:ahLst/>
              <a:cxnLst/>
              <a:rect l="l" t="t" r="r" b="b"/>
              <a:pathLst>
                <a:path w="273" h="248" extrusionOk="0">
                  <a:moveTo>
                    <a:pt x="141" y="1"/>
                  </a:moveTo>
                  <a:cubicBezTo>
                    <a:pt x="99" y="1"/>
                    <a:pt x="60" y="22"/>
                    <a:pt x="36" y="53"/>
                  </a:cubicBezTo>
                  <a:cubicBezTo>
                    <a:pt x="1" y="112"/>
                    <a:pt x="12" y="183"/>
                    <a:pt x="72" y="230"/>
                  </a:cubicBezTo>
                  <a:cubicBezTo>
                    <a:pt x="90" y="242"/>
                    <a:pt x="111" y="247"/>
                    <a:pt x="130" y="247"/>
                  </a:cubicBezTo>
                  <a:cubicBezTo>
                    <a:pt x="172" y="247"/>
                    <a:pt x="213" y="223"/>
                    <a:pt x="237" y="183"/>
                  </a:cubicBezTo>
                  <a:cubicBezTo>
                    <a:pt x="272" y="136"/>
                    <a:pt x="261" y="53"/>
                    <a:pt x="201" y="18"/>
                  </a:cubicBezTo>
                  <a:cubicBezTo>
                    <a:pt x="182" y="6"/>
                    <a:pt x="161" y="1"/>
                    <a:pt x="1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4"/>
            <p:cNvSpPr/>
            <p:nvPr/>
          </p:nvSpPr>
          <p:spPr>
            <a:xfrm>
              <a:off x="-8024561" y="-385782"/>
              <a:ext cx="67227" cy="59271"/>
            </a:xfrm>
            <a:custGeom>
              <a:avLst/>
              <a:gdLst/>
              <a:ahLst/>
              <a:cxnLst/>
              <a:rect l="l" t="t" r="r" b="b"/>
              <a:pathLst>
                <a:path w="414" h="365" extrusionOk="0">
                  <a:moveTo>
                    <a:pt x="208" y="0"/>
                  </a:moveTo>
                  <a:cubicBezTo>
                    <a:pt x="146" y="0"/>
                    <a:pt x="86" y="29"/>
                    <a:pt x="48" y="83"/>
                  </a:cubicBezTo>
                  <a:cubicBezTo>
                    <a:pt x="0" y="166"/>
                    <a:pt x="24" y="284"/>
                    <a:pt x="106" y="332"/>
                  </a:cubicBezTo>
                  <a:cubicBezTo>
                    <a:pt x="138" y="354"/>
                    <a:pt x="174" y="364"/>
                    <a:pt x="210" y="364"/>
                  </a:cubicBezTo>
                  <a:cubicBezTo>
                    <a:pt x="269" y="364"/>
                    <a:pt x="326" y="336"/>
                    <a:pt x="355" y="284"/>
                  </a:cubicBezTo>
                  <a:cubicBezTo>
                    <a:pt x="414" y="201"/>
                    <a:pt x="390" y="83"/>
                    <a:pt x="308" y="24"/>
                  </a:cubicBezTo>
                  <a:cubicBezTo>
                    <a:pt x="275" y="8"/>
                    <a:pt x="241" y="0"/>
                    <a:pt x="20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4"/>
            <p:cNvSpPr/>
            <p:nvPr/>
          </p:nvSpPr>
          <p:spPr>
            <a:xfrm>
              <a:off x="-7993870" y="-515853"/>
              <a:ext cx="63493" cy="54886"/>
            </a:xfrm>
            <a:custGeom>
              <a:avLst/>
              <a:gdLst/>
              <a:ahLst/>
              <a:cxnLst/>
              <a:rect l="l" t="t" r="r" b="b"/>
              <a:pathLst>
                <a:path w="391" h="338" extrusionOk="0">
                  <a:moveTo>
                    <a:pt x="189" y="0"/>
                  </a:moveTo>
                  <a:cubicBezTo>
                    <a:pt x="137" y="0"/>
                    <a:pt x="89" y="29"/>
                    <a:pt x="59" y="80"/>
                  </a:cubicBezTo>
                  <a:cubicBezTo>
                    <a:pt x="1" y="151"/>
                    <a:pt x="24" y="258"/>
                    <a:pt x="107" y="305"/>
                  </a:cubicBezTo>
                  <a:cubicBezTo>
                    <a:pt x="133" y="327"/>
                    <a:pt x="165" y="338"/>
                    <a:pt x="197" y="338"/>
                  </a:cubicBezTo>
                  <a:cubicBezTo>
                    <a:pt x="250" y="338"/>
                    <a:pt x="302" y="309"/>
                    <a:pt x="332" y="258"/>
                  </a:cubicBezTo>
                  <a:cubicBezTo>
                    <a:pt x="390" y="187"/>
                    <a:pt x="367" y="80"/>
                    <a:pt x="284" y="33"/>
                  </a:cubicBezTo>
                  <a:cubicBezTo>
                    <a:pt x="253" y="11"/>
                    <a:pt x="220" y="0"/>
                    <a:pt x="1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4"/>
            <p:cNvSpPr/>
            <p:nvPr/>
          </p:nvSpPr>
          <p:spPr>
            <a:xfrm>
              <a:off x="-7886371" y="-529818"/>
              <a:ext cx="32802" cy="27768"/>
            </a:xfrm>
            <a:custGeom>
              <a:avLst/>
              <a:gdLst/>
              <a:ahLst/>
              <a:cxnLst/>
              <a:rect l="l" t="t" r="r" b="b"/>
              <a:pathLst>
                <a:path w="202" h="171" extrusionOk="0">
                  <a:moveTo>
                    <a:pt x="98" y="0"/>
                  </a:moveTo>
                  <a:cubicBezTo>
                    <a:pt x="69" y="0"/>
                    <a:pt x="39" y="13"/>
                    <a:pt x="24" y="37"/>
                  </a:cubicBezTo>
                  <a:cubicBezTo>
                    <a:pt x="1" y="84"/>
                    <a:pt x="12" y="131"/>
                    <a:pt x="48" y="155"/>
                  </a:cubicBezTo>
                  <a:cubicBezTo>
                    <a:pt x="68" y="165"/>
                    <a:pt x="87" y="170"/>
                    <a:pt x="105" y="170"/>
                  </a:cubicBezTo>
                  <a:cubicBezTo>
                    <a:pt x="130" y="170"/>
                    <a:pt x="152" y="159"/>
                    <a:pt x="166" y="131"/>
                  </a:cubicBezTo>
                  <a:cubicBezTo>
                    <a:pt x="201" y="95"/>
                    <a:pt x="190" y="37"/>
                    <a:pt x="143" y="13"/>
                  </a:cubicBezTo>
                  <a:cubicBezTo>
                    <a:pt x="130" y="4"/>
                    <a:pt x="114" y="0"/>
                    <a:pt x="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4"/>
            <p:cNvSpPr/>
            <p:nvPr/>
          </p:nvSpPr>
          <p:spPr>
            <a:xfrm>
              <a:off x="-7819306" y="-602242"/>
              <a:ext cx="67552" cy="59271"/>
            </a:xfrm>
            <a:custGeom>
              <a:avLst/>
              <a:gdLst/>
              <a:ahLst/>
              <a:cxnLst/>
              <a:rect l="l" t="t" r="r" b="b"/>
              <a:pathLst>
                <a:path w="416" h="365" extrusionOk="0">
                  <a:moveTo>
                    <a:pt x="205" y="0"/>
                  </a:moveTo>
                  <a:cubicBezTo>
                    <a:pt x="147" y="0"/>
                    <a:pt x="90" y="29"/>
                    <a:pt x="61" y="81"/>
                  </a:cubicBezTo>
                  <a:cubicBezTo>
                    <a:pt x="1" y="163"/>
                    <a:pt x="25" y="281"/>
                    <a:pt x="108" y="341"/>
                  </a:cubicBezTo>
                  <a:cubicBezTo>
                    <a:pt x="140" y="357"/>
                    <a:pt x="174" y="365"/>
                    <a:pt x="207" y="365"/>
                  </a:cubicBezTo>
                  <a:cubicBezTo>
                    <a:pt x="270" y="365"/>
                    <a:pt x="329" y="336"/>
                    <a:pt x="368" y="281"/>
                  </a:cubicBezTo>
                  <a:cubicBezTo>
                    <a:pt x="415" y="199"/>
                    <a:pt x="392" y="81"/>
                    <a:pt x="308" y="33"/>
                  </a:cubicBezTo>
                  <a:cubicBezTo>
                    <a:pt x="277" y="11"/>
                    <a:pt x="241" y="0"/>
                    <a:pt x="2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4"/>
            <p:cNvSpPr/>
            <p:nvPr/>
          </p:nvSpPr>
          <p:spPr>
            <a:xfrm>
              <a:off x="-7924694" y="-688144"/>
              <a:ext cx="67227" cy="60082"/>
            </a:xfrm>
            <a:custGeom>
              <a:avLst/>
              <a:gdLst/>
              <a:ahLst/>
              <a:cxnLst/>
              <a:rect l="l" t="t" r="r" b="b"/>
              <a:pathLst>
                <a:path w="414" h="370" extrusionOk="0">
                  <a:moveTo>
                    <a:pt x="214" y="1"/>
                  </a:moveTo>
                  <a:cubicBezTo>
                    <a:pt x="152" y="1"/>
                    <a:pt x="90" y="35"/>
                    <a:pt x="59" y="89"/>
                  </a:cubicBezTo>
                  <a:cubicBezTo>
                    <a:pt x="0" y="172"/>
                    <a:pt x="24" y="279"/>
                    <a:pt x="106" y="337"/>
                  </a:cubicBezTo>
                  <a:cubicBezTo>
                    <a:pt x="137" y="359"/>
                    <a:pt x="172" y="370"/>
                    <a:pt x="207" y="370"/>
                  </a:cubicBezTo>
                  <a:cubicBezTo>
                    <a:pt x="268" y="370"/>
                    <a:pt x="329" y="338"/>
                    <a:pt x="366" y="279"/>
                  </a:cubicBezTo>
                  <a:cubicBezTo>
                    <a:pt x="413" y="195"/>
                    <a:pt x="390" y="89"/>
                    <a:pt x="308" y="30"/>
                  </a:cubicBezTo>
                  <a:cubicBezTo>
                    <a:pt x="279" y="10"/>
                    <a:pt x="247" y="1"/>
                    <a:pt x="2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4"/>
            <p:cNvSpPr/>
            <p:nvPr/>
          </p:nvSpPr>
          <p:spPr>
            <a:xfrm>
              <a:off x="-7819306" y="-690255"/>
              <a:ext cx="27118" cy="24358"/>
            </a:xfrm>
            <a:custGeom>
              <a:avLst/>
              <a:gdLst/>
              <a:ahLst/>
              <a:cxnLst/>
              <a:rect l="l" t="t" r="r" b="b"/>
              <a:pathLst>
                <a:path w="167" h="150" extrusionOk="0">
                  <a:moveTo>
                    <a:pt x="81" y="0"/>
                  </a:moveTo>
                  <a:cubicBezTo>
                    <a:pt x="59" y="0"/>
                    <a:pt x="39" y="9"/>
                    <a:pt x="25" y="31"/>
                  </a:cubicBezTo>
                  <a:cubicBezTo>
                    <a:pt x="1" y="66"/>
                    <a:pt x="13" y="114"/>
                    <a:pt x="48" y="137"/>
                  </a:cubicBezTo>
                  <a:cubicBezTo>
                    <a:pt x="61" y="146"/>
                    <a:pt x="74" y="150"/>
                    <a:pt x="86" y="150"/>
                  </a:cubicBezTo>
                  <a:cubicBezTo>
                    <a:pt x="108" y="150"/>
                    <a:pt x="128" y="137"/>
                    <a:pt x="143" y="114"/>
                  </a:cubicBezTo>
                  <a:cubicBezTo>
                    <a:pt x="166" y="79"/>
                    <a:pt x="155" y="31"/>
                    <a:pt x="119" y="8"/>
                  </a:cubicBezTo>
                  <a:cubicBezTo>
                    <a:pt x="106" y="3"/>
                    <a:pt x="93" y="0"/>
                    <a:pt x="8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4"/>
            <p:cNvSpPr/>
            <p:nvPr/>
          </p:nvSpPr>
          <p:spPr>
            <a:xfrm>
              <a:off x="-7490964" y="302570"/>
              <a:ext cx="46280" cy="40759"/>
            </a:xfrm>
            <a:custGeom>
              <a:avLst/>
              <a:gdLst/>
              <a:ahLst/>
              <a:cxnLst/>
              <a:rect l="l" t="t" r="r" b="b"/>
              <a:pathLst>
                <a:path w="285" h="251" extrusionOk="0">
                  <a:moveTo>
                    <a:pt x="149" y="0"/>
                  </a:moveTo>
                  <a:cubicBezTo>
                    <a:pt x="104" y="0"/>
                    <a:pt x="60" y="21"/>
                    <a:pt x="36" y="53"/>
                  </a:cubicBezTo>
                  <a:cubicBezTo>
                    <a:pt x="1" y="112"/>
                    <a:pt x="12" y="194"/>
                    <a:pt x="72" y="230"/>
                  </a:cubicBezTo>
                  <a:cubicBezTo>
                    <a:pt x="94" y="243"/>
                    <a:pt x="119" y="250"/>
                    <a:pt x="144" y="250"/>
                  </a:cubicBezTo>
                  <a:cubicBezTo>
                    <a:pt x="186" y="250"/>
                    <a:pt x="227" y="232"/>
                    <a:pt x="249" y="194"/>
                  </a:cubicBezTo>
                  <a:cubicBezTo>
                    <a:pt x="285" y="136"/>
                    <a:pt x="272" y="53"/>
                    <a:pt x="214" y="18"/>
                  </a:cubicBezTo>
                  <a:cubicBezTo>
                    <a:pt x="194" y="5"/>
                    <a:pt x="171" y="0"/>
                    <a:pt x="1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4"/>
            <p:cNvSpPr/>
            <p:nvPr/>
          </p:nvSpPr>
          <p:spPr>
            <a:xfrm>
              <a:off x="-7561926" y="257102"/>
              <a:ext cx="46117" cy="40109"/>
            </a:xfrm>
            <a:custGeom>
              <a:avLst/>
              <a:gdLst/>
              <a:ahLst/>
              <a:cxnLst/>
              <a:rect l="l" t="t" r="r" b="b"/>
              <a:pathLst>
                <a:path w="284" h="247" extrusionOk="0">
                  <a:moveTo>
                    <a:pt x="142" y="0"/>
                  </a:moveTo>
                  <a:cubicBezTo>
                    <a:pt x="100" y="0"/>
                    <a:pt x="58" y="23"/>
                    <a:pt x="36" y="61"/>
                  </a:cubicBezTo>
                  <a:cubicBezTo>
                    <a:pt x="0" y="120"/>
                    <a:pt x="12" y="191"/>
                    <a:pt x="71" y="227"/>
                  </a:cubicBezTo>
                  <a:cubicBezTo>
                    <a:pt x="93" y="240"/>
                    <a:pt x="119" y="246"/>
                    <a:pt x="144" y="246"/>
                  </a:cubicBezTo>
                  <a:cubicBezTo>
                    <a:pt x="186" y="246"/>
                    <a:pt x="226" y="228"/>
                    <a:pt x="249" y="191"/>
                  </a:cubicBezTo>
                  <a:cubicBezTo>
                    <a:pt x="284" y="132"/>
                    <a:pt x="272" y="61"/>
                    <a:pt x="213" y="25"/>
                  </a:cubicBezTo>
                  <a:cubicBezTo>
                    <a:pt x="191" y="8"/>
                    <a:pt x="167" y="0"/>
                    <a:pt x="1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4"/>
            <p:cNvSpPr/>
            <p:nvPr/>
          </p:nvSpPr>
          <p:spPr>
            <a:xfrm>
              <a:off x="-8018878" y="-112812"/>
              <a:ext cx="174889" cy="156214"/>
            </a:xfrm>
            <a:custGeom>
              <a:avLst/>
              <a:gdLst/>
              <a:ahLst/>
              <a:cxnLst/>
              <a:rect l="l" t="t" r="r" b="b"/>
              <a:pathLst>
                <a:path w="1077" h="962" extrusionOk="0">
                  <a:moveTo>
                    <a:pt x="536" y="1"/>
                  </a:moveTo>
                  <a:cubicBezTo>
                    <a:pt x="394" y="1"/>
                    <a:pt x="250" y="64"/>
                    <a:pt x="155" y="188"/>
                  </a:cubicBezTo>
                  <a:cubicBezTo>
                    <a:pt x="0" y="400"/>
                    <a:pt x="36" y="695"/>
                    <a:pt x="249" y="861"/>
                  </a:cubicBezTo>
                  <a:cubicBezTo>
                    <a:pt x="337" y="929"/>
                    <a:pt x="439" y="961"/>
                    <a:pt x="540" y="961"/>
                  </a:cubicBezTo>
                  <a:cubicBezTo>
                    <a:pt x="683" y="961"/>
                    <a:pt x="825" y="896"/>
                    <a:pt x="923" y="779"/>
                  </a:cubicBezTo>
                  <a:cubicBezTo>
                    <a:pt x="1077" y="566"/>
                    <a:pt x="1041" y="258"/>
                    <a:pt x="828" y="104"/>
                  </a:cubicBezTo>
                  <a:cubicBezTo>
                    <a:pt x="743" y="35"/>
                    <a:pt x="640" y="1"/>
                    <a:pt x="5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4"/>
            <p:cNvSpPr/>
            <p:nvPr/>
          </p:nvSpPr>
          <p:spPr>
            <a:xfrm>
              <a:off x="-7982341" y="-99821"/>
              <a:ext cx="138352" cy="143224"/>
            </a:xfrm>
            <a:custGeom>
              <a:avLst/>
              <a:gdLst/>
              <a:ahLst/>
              <a:cxnLst/>
              <a:rect l="l" t="t" r="r" b="b"/>
              <a:pathLst>
                <a:path w="852" h="882" extrusionOk="0">
                  <a:moveTo>
                    <a:pt x="579" y="1"/>
                  </a:moveTo>
                  <a:lnTo>
                    <a:pt x="1" y="770"/>
                  </a:lnTo>
                  <a:cubicBezTo>
                    <a:pt x="12" y="770"/>
                    <a:pt x="12" y="781"/>
                    <a:pt x="24" y="781"/>
                  </a:cubicBezTo>
                  <a:cubicBezTo>
                    <a:pt x="112" y="849"/>
                    <a:pt x="214" y="881"/>
                    <a:pt x="315" y="881"/>
                  </a:cubicBezTo>
                  <a:cubicBezTo>
                    <a:pt x="458" y="881"/>
                    <a:pt x="600" y="816"/>
                    <a:pt x="698" y="699"/>
                  </a:cubicBezTo>
                  <a:cubicBezTo>
                    <a:pt x="852" y="486"/>
                    <a:pt x="816" y="178"/>
                    <a:pt x="603" y="24"/>
                  </a:cubicBezTo>
                  <a:cubicBezTo>
                    <a:pt x="603" y="13"/>
                    <a:pt x="592" y="13"/>
                    <a:pt x="5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4"/>
            <p:cNvSpPr/>
            <p:nvPr/>
          </p:nvSpPr>
          <p:spPr>
            <a:xfrm>
              <a:off x="-8062884" y="-259446"/>
              <a:ext cx="151668" cy="132831"/>
            </a:xfrm>
            <a:custGeom>
              <a:avLst/>
              <a:gdLst/>
              <a:ahLst/>
              <a:cxnLst/>
              <a:rect l="l" t="t" r="r" b="b"/>
              <a:pathLst>
                <a:path w="934" h="818" extrusionOk="0">
                  <a:moveTo>
                    <a:pt x="474" y="1"/>
                  </a:moveTo>
                  <a:cubicBezTo>
                    <a:pt x="339" y="1"/>
                    <a:pt x="207" y="69"/>
                    <a:pt x="130" y="192"/>
                  </a:cubicBezTo>
                  <a:cubicBezTo>
                    <a:pt x="0" y="381"/>
                    <a:pt x="59" y="629"/>
                    <a:pt x="248" y="747"/>
                  </a:cubicBezTo>
                  <a:cubicBezTo>
                    <a:pt x="317" y="795"/>
                    <a:pt x="395" y="817"/>
                    <a:pt x="473" y="817"/>
                  </a:cubicBezTo>
                  <a:cubicBezTo>
                    <a:pt x="608" y="817"/>
                    <a:pt x="740" y="749"/>
                    <a:pt x="815" y="629"/>
                  </a:cubicBezTo>
                  <a:cubicBezTo>
                    <a:pt x="933" y="440"/>
                    <a:pt x="875" y="180"/>
                    <a:pt x="686" y="62"/>
                  </a:cubicBezTo>
                  <a:cubicBezTo>
                    <a:pt x="620" y="20"/>
                    <a:pt x="546" y="1"/>
                    <a:pt x="4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4"/>
            <p:cNvSpPr/>
            <p:nvPr/>
          </p:nvSpPr>
          <p:spPr>
            <a:xfrm>
              <a:off x="-7771240" y="-847931"/>
              <a:ext cx="220844" cy="293592"/>
            </a:xfrm>
            <a:custGeom>
              <a:avLst/>
              <a:gdLst/>
              <a:ahLst/>
              <a:cxnLst/>
              <a:rect l="l" t="t" r="r" b="b"/>
              <a:pathLst>
                <a:path w="1360" h="1808" extrusionOk="0">
                  <a:moveTo>
                    <a:pt x="575" y="0"/>
                  </a:moveTo>
                  <a:cubicBezTo>
                    <a:pt x="344" y="0"/>
                    <a:pt x="106" y="157"/>
                    <a:pt x="60" y="435"/>
                  </a:cubicBezTo>
                  <a:cubicBezTo>
                    <a:pt x="1" y="730"/>
                    <a:pt x="343" y="1263"/>
                    <a:pt x="698" y="1699"/>
                  </a:cubicBezTo>
                  <a:cubicBezTo>
                    <a:pt x="698" y="1699"/>
                    <a:pt x="831" y="1808"/>
                    <a:pt x="971" y="1808"/>
                  </a:cubicBezTo>
                  <a:cubicBezTo>
                    <a:pt x="998" y="1808"/>
                    <a:pt x="1026" y="1804"/>
                    <a:pt x="1053" y="1794"/>
                  </a:cubicBezTo>
                  <a:cubicBezTo>
                    <a:pt x="1207" y="1723"/>
                    <a:pt x="1242" y="1499"/>
                    <a:pt x="1242" y="1499"/>
                  </a:cubicBezTo>
                  <a:cubicBezTo>
                    <a:pt x="1242" y="1499"/>
                    <a:pt x="1360" y="601"/>
                    <a:pt x="911" y="139"/>
                  </a:cubicBezTo>
                  <a:cubicBezTo>
                    <a:pt x="820" y="45"/>
                    <a:pt x="699" y="0"/>
                    <a:pt x="5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8" name="Google Shape;758;p34"/>
          <p:cNvGrpSpPr/>
          <p:nvPr/>
        </p:nvGrpSpPr>
        <p:grpSpPr>
          <a:xfrm>
            <a:off x="2440500" y="3378259"/>
            <a:ext cx="1883505" cy="1687669"/>
            <a:chOff x="-7581250" y="2591556"/>
            <a:chExt cx="1883505" cy="1687669"/>
          </a:xfrm>
        </p:grpSpPr>
        <p:sp>
          <p:nvSpPr>
            <p:cNvPr id="759" name="Google Shape;759;p34"/>
            <p:cNvSpPr/>
            <p:nvPr/>
          </p:nvSpPr>
          <p:spPr>
            <a:xfrm>
              <a:off x="-7540816" y="2927694"/>
              <a:ext cx="512649" cy="493326"/>
            </a:xfrm>
            <a:custGeom>
              <a:avLst/>
              <a:gdLst/>
              <a:ahLst/>
              <a:cxnLst/>
              <a:rect l="l" t="t" r="r" b="b"/>
              <a:pathLst>
                <a:path w="3157" h="3038" extrusionOk="0">
                  <a:moveTo>
                    <a:pt x="1" y="0"/>
                  </a:moveTo>
                  <a:lnTo>
                    <a:pt x="1" y="839"/>
                  </a:lnTo>
                  <a:cubicBezTo>
                    <a:pt x="1" y="2057"/>
                    <a:pt x="994" y="3038"/>
                    <a:pt x="2211" y="3038"/>
                  </a:cubicBezTo>
                  <a:lnTo>
                    <a:pt x="3156" y="3038"/>
                  </a:lnTo>
                  <a:lnTo>
                    <a:pt x="3156" y="2270"/>
                  </a:lnTo>
                  <a:lnTo>
                    <a:pt x="2211" y="2270"/>
                  </a:lnTo>
                  <a:cubicBezTo>
                    <a:pt x="1419" y="2270"/>
                    <a:pt x="768" y="1631"/>
                    <a:pt x="768" y="839"/>
                  </a:cubicBezTo>
                  <a:lnTo>
                    <a:pt x="7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4"/>
            <p:cNvSpPr/>
            <p:nvPr/>
          </p:nvSpPr>
          <p:spPr>
            <a:xfrm>
              <a:off x="-7581250" y="2718379"/>
              <a:ext cx="211425" cy="232373"/>
            </a:xfrm>
            <a:custGeom>
              <a:avLst/>
              <a:gdLst/>
              <a:ahLst/>
              <a:cxnLst/>
              <a:rect l="l" t="t" r="r" b="b"/>
              <a:pathLst>
                <a:path w="1302" h="1431" extrusionOk="0">
                  <a:moveTo>
                    <a:pt x="320" y="0"/>
                  </a:moveTo>
                  <a:cubicBezTo>
                    <a:pt x="131" y="36"/>
                    <a:pt x="1" y="201"/>
                    <a:pt x="1" y="402"/>
                  </a:cubicBezTo>
                  <a:lnTo>
                    <a:pt x="1" y="1029"/>
                  </a:lnTo>
                  <a:cubicBezTo>
                    <a:pt x="1" y="1253"/>
                    <a:pt x="179" y="1431"/>
                    <a:pt x="403" y="1431"/>
                  </a:cubicBezTo>
                  <a:lnTo>
                    <a:pt x="888" y="1431"/>
                  </a:lnTo>
                  <a:cubicBezTo>
                    <a:pt x="1112" y="1431"/>
                    <a:pt x="1301" y="1253"/>
                    <a:pt x="1301" y="1029"/>
                  </a:cubicBezTo>
                  <a:lnTo>
                    <a:pt x="1301" y="402"/>
                  </a:lnTo>
                  <a:cubicBezTo>
                    <a:pt x="1301" y="201"/>
                    <a:pt x="1159" y="36"/>
                    <a:pt x="970" y="0"/>
                  </a:cubicBezTo>
                  <a:lnTo>
                    <a:pt x="970" y="698"/>
                  </a:lnTo>
                  <a:lnTo>
                    <a:pt x="320" y="698"/>
                  </a:lnTo>
                  <a:lnTo>
                    <a:pt x="32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4"/>
            <p:cNvSpPr/>
            <p:nvPr/>
          </p:nvSpPr>
          <p:spPr>
            <a:xfrm>
              <a:off x="-6250828" y="3296147"/>
              <a:ext cx="512649" cy="493488"/>
            </a:xfrm>
            <a:custGeom>
              <a:avLst/>
              <a:gdLst/>
              <a:ahLst/>
              <a:cxnLst/>
              <a:rect l="l" t="t" r="r" b="b"/>
              <a:pathLst>
                <a:path w="3157" h="3039" extrusionOk="0">
                  <a:moveTo>
                    <a:pt x="1" y="1"/>
                  </a:moveTo>
                  <a:lnTo>
                    <a:pt x="1" y="769"/>
                  </a:lnTo>
                  <a:lnTo>
                    <a:pt x="947" y="769"/>
                  </a:lnTo>
                  <a:cubicBezTo>
                    <a:pt x="1738" y="769"/>
                    <a:pt x="2389" y="1419"/>
                    <a:pt x="2389" y="2211"/>
                  </a:cubicBezTo>
                  <a:lnTo>
                    <a:pt x="2389" y="3039"/>
                  </a:lnTo>
                  <a:lnTo>
                    <a:pt x="3157" y="3039"/>
                  </a:lnTo>
                  <a:lnTo>
                    <a:pt x="3157" y="2211"/>
                  </a:lnTo>
                  <a:cubicBezTo>
                    <a:pt x="3157" y="994"/>
                    <a:pt x="2164" y="1"/>
                    <a:pt x="9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4"/>
            <p:cNvSpPr/>
            <p:nvPr/>
          </p:nvSpPr>
          <p:spPr>
            <a:xfrm>
              <a:off x="-5909007" y="3768526"/>
              <a:ext cx="211263" cy="232211"/>
            </a:xfrm>
            <a:custGeom>
              <a:avLst/>
              <a:gdLst/>
              <a:ahLst/>
              <a:cxnLst/>
              <a:rect l="l" t="t" r="r" b="b"/>
              <a:pathLst>
                <a:path w="1301" h="1430" extrusionOk="0">
                  <a:moveTo>
                    <a:pt x="413" y="0"/>
                  </a:moveTo>
                  <a:cubicBezTo>
                    <a:pt x="189" y="0"/>
                    <a:pt x="0" y="177"/>
                    <a:pt x="0" y="402"/>
                  </a:cubicBezTo>
                  <a:lnTo>
                    <a:pt x="0" y="1028"/>
                  </a:lnTo>
                  <a:cubicBezTo>
                    <a:pt x="0" y="1229"/>
                    <a:pt x="142" y="1395"/>
                    <a:pt x="331" y="1430"/>
                  </a:cubicBezTo>
                  <a:lnTo>
                    <a:pt x="331" y="721"/>
                  </a:lnTo>
                  <a:lnTo>
                    <a:pt x="969" y="721"/>
                  </a:lnTo>
                  <a:lnTo>
                    <a:pt x="969" y="1430"/>
                  </a:lnTo>
                  <a:cubicBezTo>
                    <a:pt x="1159" y="1395"/>
                    <a:pt x="1300" y="1229"/>
                    <a:pt x="1300" y="1028"/>
                  </a:cubicBezTo>
                  <a:lnTo>
                    <a:pt x="1300" y="402"/>
                  </a:lnTo>
                  <a:cubicBezTo>
                    <a:pt x="1300" y="177"/>
                    <a:pt x="1111" y="0"/>
                    <a:pt x="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4"/>
            <p:cNvSpPr/>
            <p:nvPr/>
          </p:nvSpPr>
          <p:spPr>
            <a:xfrm>
              <a:off x="-6847918" y="3202126"/>
              <a:ext cx="332402" cy="157513"/>
            </a:xfrm>
            <a:custGeom>
              <a:avLst/>
              <a:gdLst/>
              <a:ahLst/>
              <a:cxnLst/>
              <a:rect l="l" t="t" r="r" b="b"/>
              <a:pathLst>
                <a:path w="2047" h="970" extrusionOk="0">
                  <a:moveTo>
                    <a:pt x="1" y="0"/>
                  </a:moveTo>
                  <a:lnTo>
                    <a:pt x="1" y="969"/>
                  </a:lnTo>
                  <a:lnTo>
                    <a:pt x="2046" y="969"/>
                  </a:lnTo>
                  <a:lnTo>
                    <a:pt x="204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4"/>
            <p:cNvSpPr/>
            <p:nvPr/>
          </p:nvSpPr>
          <p:spPr>
            <a:xfrm>
              <a:off x="-7154989" y="3296147"/>
              <a:ext cx="946542" cy="983079"/>
            </a:xfrm>
            <a:custGeom>
              <a:avLst/>
              <a:gdLst/>
              <a:ahLst/>
              <a:cxnLst/>
              <a:rect l="l" t="t" r="r" b="b"/>
              <a:pathLst>
                <a:path w="5829" h="6054" extrusionOk="0">
                  <a:moveTo>
                    <a:pt x="0" y="1"/>
                  </a:moveTo>
                  <a:lnTo>
                    <a:pt x="0" y="6054"/>
                  </a:lnTo>
                  <a:lnTo>
                    <a:pt x="5829" y="6054"/>
                  </a:lnTo>
                  <a:lnTo>
                    <a:pt x="582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4"/>
            <p:cNvSpPr/>
            <p:nvPr/>
          </p:nvSpPr>
          <p:spPr>
            <a:xfrm>
              <a:off x="-6404282" y="3442131"/>
              <a:ext cx="97918" cy="97918"/>
            </a:xfrm>
            <a:custGeom>
              <a:avLst/>
              <a:gdLst/>
              <a:ahLst/>
              <a:cxnLst/>
              <a:rect l="l" t="t" r="r" b="b"/>
              <a:pathLst>
                <a:path w="603" h="603" extrusionOk="0">
                  <a:moveTo>
                    <a:pt x="295" y="0"/>
                  </a:moveTo>
                  <a:cubicBezTo>
                    <a:pt x="130" y="0"/>
                    <a:pt x="0" y="142"/>
                    <a:pt x="0" y="308"/>
                  </a:cubicBezTo>
                  <a:cubicBezTo>
                    <a:pt x="0" y="473"/>
                    <a:pt x="130" y="603"/>
                    <a:pt x="295" y="603"/>
                  </a:cubicBezTo>
                  <a:cubicBezTo>
                    <a:pt x="473" y="603"/>
                    <a:pt x="602" y="473"/>
                    <a:pt x="602" y="308"/>
                  </a:cubicBezTo>
                  <a:cubicBezTo>
                    <a:pt x="602" y="142"/>
                    <a:pt x="473" y="0"/>
                    <a:pt x="2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4"/>
            <p:cNvSpPr/>
            <p:nvPr/>
          </p:nvSpPr>
          <p:spPr>
            <a:xfrm>
              <a:off x="-6404282" y="3572689"/>
              <a:ext cx="97918" cy="97918"/>
            </a:xfrm>
            <a:custGeom>
              <a:avLst/>
              <a:gdLst/>
              <a:ahLst/>
              <a:cxnLst/>
              <a:rect l="l" t="t" r="r" b="b"/>
              <a:pathLst>
                <a:path w="603" h="603" extrusionOk="0">
                  <a:moveTo>
                    <a:pt x="295" y="0"/>
                  </a:moveTo>
                  <a:cubicBezTo>
                    <a:pt x="130" y="0"/>
                    <a:pt x="0" y="142"/>
                    <a:pt x="0" y="308"/>
                  </a:cubicBezTo>
                  <a:cubicBezTo>
                    <a:pt x="0" y="473"/>
                    <a:pt x="130" y="603"/>
                    <a:pt x="295" y="603"/>
                  </a:cubicBezTo>
                  <a:cubicBezTo>
                    <a:pt x="473" y="603"/>
                    <a:pt x="602" y="473"/>
                    <a:pt x="602" y="308"/>
                  </a:cubicBezTo>
                  <a:cubicBezTo>
                    <a:pt x="602" y="142"/>
                    <a:pt x="473" y="0"/>
                    <a:pt x="2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4"/>
            <p:cNvSpPr/>
            <p:nvPr/>
          </p:nvSpPr>
          <p:spPr>
            <a:xfrm>
              <a:off x="-6404282" y="3703247"/>
              <a:ext cx="97918" cy="97918"/>
            </a:xfrm>
            <a:custGeom>
              <a:avLst/>
              <a:gdLst/>
              <a:ahLst/>
              <a:cxnLst/>
              <a:rect l="l" t="t" r="r" b="b"/>
              <a:pathLst>
                <a:path w="603" h="603" extrusionOk="0">
                  <a:moveTo>
                    <a:pt x="295" y="0"/>
                  </a:moveTo>
                  <a:cubicBezTo>
                    <a:pt x="130" y="0"/>
                    <a:pt x="0" y="142"/>
                    <a:pt x="0" y="307"/>
                  </a:cubicBezTo>
                  <a:cubicBezTo>
                    <a:pt x="0" y="473"/>
                    <a:pt x="130" y="603"/>
                    <a:pt x="295" y="603"/>
                  </a:cubicBezTo>
                  <a:cubicBezTo>
                    <a:pt x="473" y="603"/>
                    <a:pt x="602" y="473"/>
                    <a:pt x="602" y="307"/>
                  </a:cubicBezTo>
                  <a:cubicBezTo>
                    <a:pt x="602" y="142"/>
                    <a:pt x="473" y="0"/>
                    <a:pt x="2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4"/>
            <p:cNvSpPr/>
            <p:nvPr/>
          </p:nvSpPr>
          <p:spPr>
            <a:xfrm>
              <a:off x="-6991792" y="3465190"/>
              <a:ext cx="437790" cy="397356"/>
            </a:xfrm>
            <a:custGeom>
              <a:avLst/>
              <a:gdLst/>
              <a:ahLst/>
              <a:cxnLst/>
              <a:rect l="l" t="t" r="r" b="b"/>
              <a:pathLst>
                <a:path w="2696" h="2447" extrusionOk="0">
                  <a:moveTo>
                    <a:pt x="130" y="0"/>
                  </a:moveTo>
                  <a:cubicBezTo>
                    <a:pt x="59" y="0"/>
                    <a:pt x="1" y="59"/>
                    <a:pt x="1" y="130"/>
                  </a:cubicBezTo>
                  <a:lnTo>
                    <a:pt x="1" y="2317"/>
                  </a:lnTo>
                  <a:cubicBezTo>
                    <a:pt x="1" y="2388"/>
                    <a:pt x="59" y="2447"/>
                    <a:pt x="130" y="2447"/>
                  </a:cubicBezTo>
                  <a:lnTo>
                    <a:pt x="2565" y="2447"/>
                  </a:lnTo>
                  <a:cubicBezTo>
                    <a:pt x="2636" y="2447"/>
                    <a:pt x="2696" y="2388"/>
                    <a:pt x="2696" y="2317"/>
                  </a:cubicBezTo>
                  <a:lnTo>
                    <a:pt x="2696" y="130"/>
                  </a:lnTo>
                  <a:cubicBezTo>
                    <a:pt x="2696" y="59"/>
                    <a:pt x="2636" y="0"/>
                    <a:pt x="256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4"/>
            <p:cNvSpPr/>
            <p:nvPr/>
          </p:nvSpPr>
          <p:spPr>
            <a:xfrm>
              <a:off x="-6893873" y="3549631"/>
              <a:ext cx="71125" cy="69176"/>
            </a:xfrm>
            <a:custGeom>
              <a:avLst/>
              <a:gdLst/>
              <a:ahLst/>
              <a:cxnLst/>
              <a:rect l="l" t="t" r="r" b="b"/>
              <a:pathLst>
                <a:path w="438" h="426" extrusionOk="0">
                  <a:moveTo>
                    <a:pt x="0" y="0"/>
                  </a:moveTo>
                  <a:lnTo>
                    <a:pt x="0" y="426"/>
                  </a:lnTo>
                  <a:lnTo>
                    <a:pt x="438" y="426"/>
                  </a:lnTo>
                  <a:lnTo>
                    <a:pt x="43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4"/>
            <p:cNvSpPr/>
            <p:nvPr/>
          </p:nvSpPr>
          <p:spPr>
            <a:xfrm>
              <a:off x="-6820962" y="3695453"/>
              <a:ext cx="73073" cy="73073"/>
            </a:xfrm>
            <a:custGeom>
              <a:avLst/>
              <a:gdLst/>
              <a:ahLst/>
              <a:cxnLst/>
              <a:rect l="l" t="t" r="r" b="b"/>
              <a:pathLst>
                <a:path w="450" h="450" extrusionOk="0">
                  <a:moveTo>
                    <a:pt x="0" y="1"/>
                  </a:moveTo>
                  <a:lnTo>
                    <a:pt x="0" y="450"/>
                  </a:lnTo>
                  <a:lnTo>
                    <a:pt x="449" y="450"/>
                  </a:lnTo>
                  <a:lnTo>
                    <a:pt x="44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4"/>
            <p:cNvSpPr/>
            <p:nvPr/>
          </p:nvSpPr>
          <p:spPr>
            <a:xfrm>
              <a:off x="-6346798" y="2833511"/>
              <a:ext cx="80868" cy="211263"/>
            </a:xfrm>
            <a:custGeom>
              <a:avLst/>
              <a:gdLst/>
              <a:ahLst/>
              <a:cxnLst/>
              <a:rect l="l" t="t" r="r" b="b"/>
              <a:pathLst>
                <a:path w="498" h="1301" extrusionOk="0">
                  <a:moveTo>
                    <a:pt x="1" y="0"/>
                  </a:moveTo>
                  <a:lnTo>
                    <a:pt x="1" y="1301"/>
                  </a:lnTo>
                  <a:lnTo>
                    <a:pt x="497" y="1301"/>
                  </a:lnTo>
                  <a:lnTo>
                    <a:pt x="49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4"/>
            <p:cNvSpPr/>
            <p:nvPr/>
          </p:nvSpPr>
          <p:spPr>
            <a:xfrm>
              <a:off x="-7091658" y="2833511"/>
              <a:ext cx="80868" cy="211263"/>
            </a:xfrm>
            <a:custGeom>
              <a:avLst/>
              <a:gdLst/>
              <a:ahLst/>
              <a:cxnLst/>
              <a:rect l="l" t="t" r="r" b="b"/>
              <a:pathLst>
                <a:path w="498" h="1301" extrusionOk="0">
                  <a:moveTo>
                    <a:pt x="1" y="0"/>
                  </a:moveTo>
                  <a:lnTo>
                    <a:pt x="1" y="1301"/>
                  </a:lnTo>
                  <a:lnTo>
                    <a:pt x="497" y="1301"/>
                  </a:lnTo>
                  <a:lnTo>
                    <a:pt x="49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4"/>
            <p:cNvSpPr/>
            <p:nvPr/>
          </p:nvSpPr>
          <p:spPr>
            <a:xfrm>
              <a:off x="-7049438" y="2591556"/>
              <a:ext cx="735442" cy="641421"/>
            </a:xfrm>
            <a:custGeom>
              <a:avLst/>
              <a:gdLst/>
              <a:ahLst/>
              <a:cxnLst/>
              <a:rect l="l" t="t" r="r" b="b"/>
              <a:pathLst>
                <a:path w="4529" h="3950" extrusionOk="0">
                  <a:moveTo>
                    <a:pt x="119" y="1"/>
                  </a:moveTo>
                  <a:cubicBezTo>
                    <a:pt x="60" y="1"/>
                    <a:pt x="1" y="60"/>
                    <a:pt x="1" y="119"/>
                  </a:cubicBezTo>
                  <a:lnTo>
                    <a:pt x="1" y="3831"/>
                  </a:lnTo>
                  <a:cubicBezTo>
                    <a:pt x="1" y="3902"/>
                    <a:pt x="60" y="3949"/>
                    <a:pt x="119" y="3949"/>
                  </a:cubicBezTo>
                  <a:lnTo>
                    <a:pt x="4410" y="3949"/>
                  </a:lnTo>
                  <a:cubicBezTo>
                    <a:pt x="4470" y="3949"/>
                    <a:pt x="4528" y="3902"/>
                    <a:pt x="4528" y="3831"/>
                  </a:cubicBezTo>
                  <a:lnTo>
                    <a:pt x="4528" y="119"/>
                  </a:lnTo>
                  <a:cubicBezTo>
                    <a:pt x="4528" y="60"/>
                    <a:pt x="4470" y="1"/>
                    <a:pt x="441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4"/>
            <p:cNvSpPr/>
            <p:nvPr/>
          </p:nvSpPr>
          <p:spPr>
            <a:xfrm>
              <a:off x="-6951520" y="2675997"/>
              <a:ext cx="539605" cy="472540"/>
            </a:xfrm>
            <a:custGeom>
              <a:avLst/>
              <a:gdLst/>
              <a:ahLst/>
              <a:cxnLst/>
              <a:rect l="l" t="t" r="r" b="b"/>
              <a:pathLst>
                <a:path w="3323" h="2910" extrusionOk="0">
                  <a:moveTo>
                    <a:pt x="178" y="1"/>
                  </a:moveTo>
                  <a:cubicBezTo>
                    <a:pt x="84" y="1"/>
                    <a:pt x="0" y="84"/>
                    <a:pt x="0" y="179"/>
                  </a:cubicBezTo>
                  <a:lnTo>
                    <a:pt x="0" y="2732"/>
                  </a:lnTo>
                  <a:cubicBezTo>
                    <a:pt x="0" y="2827"/>
                    <a:pt x="84" y="2909"/>
                    <a:pt x="178" y="2909"/>
                  </a:cubicBezTo>
                  <a:lnTo>
                    <a:pt x="3145" y="2909"/>
                  </a:lnTo>
                  <a:cubicBezTo>
                    <a:pt x="3252" y="2909"/>
                    <a:pt x="3323" y="2827"/>
                    <a:pt x="3323" y="2732"/>
                  </a:cubicBezTo>
                  <a:lnTo>
                    <a:pt x="3323" y="179"/>
                  </a:lnTo>
                  <a:cubicBezTo>
                    <a:pt x="3323" y="84"/>
                    <a:pt x="3252" y="1"/>
                    <a:pt x="31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4"/>
            <p:cNvSpPr/>
            <p:nvPr/>
          </p:nvSpPr>
          <p:spPr>
            <a:xfrm>
              <a:off x="-6613759" y="2785120"/>
              <a:ext cx="163522" cy="145010"/>
            </a:xfrm>
            <a:custGeom>
              <a:avLst/>
              <a:gdLst/>
              <a:ahLst/>
              <a:cxnLst/>
              <a:rect l="l" t="t" r="r" b="b"/>
              <a:pathLst>
                <a:path w="1007" h="893" extrusionOk="0">
                  <a:moveTo>
                    <a:pt x="500" y="0"/>
                  </a:moveTo>
                  <a:cubicBezTo>
                    <a:pt x="448" y="0"/>
                    <a:pt x="396" y="9"/>
                    <a:pt x="344" y="27"/>
                  </a:cubicBezTo>
                  <a:cubicBezTo>
                    <a:pt x="119" y="109"/>
                    <a:pt x="1" y="369"/>
                    <a:pt x="84" y="606"/>
                  </a:cubicBezTo>
                  <a:cubicBezTo>
                    <a:pt x="149" y="782"/>
                    <a:pt x="322" y="892"/>
                    <a:pt x="507" y="892"/>
                  </a:cubicBezTo>
                  <a:cubicBezTo>
                    <a:pt x="559" y="892"/>
                    <a:pt x="612" y="884"/>
                    <a:pt x="663" y="866"/>
                  </a:cubicBezTo>
                  <a:cubicBezTo>
                    <a:pt x="888" y="783"/>
                    <a:pt x="1006" y="523"/>
                    <a:pt x="923" y="287"/>
                  </a:cubicBezTo>
                  <a:cubicBezTo>
                    <a:pt x="859" y="111"/>
                    <a:pt x="686" y="0"/>
                    <a:pt x="50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4"/>
            <p:cNvSpPr/>
            <p:nvPr/>
          </p:nvSpPr>
          <p:spPr>
            <a:xfrm>
              <a:off x="-6536951" y="2785444"/>
              <a:ext cx="86714" cy="144198"/>
            </a:xfrm>
            <a:custGeom>
              <a:avLst/>
              <a:gdLst/>
              <a:ahLst/>
              <a:cxnLst/>
              <a:rect l="l" t="t" r="r" b="b"/>
              <a:pathLst>
                <a:path w="534" h="888" extrusionOk="0">
                  <a:moveTo>
                    <a:pt x="30" y="0"/>
                  </a:moveTo>
                  <a:cubicBezTo>
                    <a:pt x="21" y="0"/>
                    <a:pt x="11" y="1"/>
                    <a:pt x="1" y="1"/>
                  </a:cubicBezTo>
                  <a:lnTo>
                    <a:pt x="25" y="887"/>
                  </a:lnTo>
                  <a:cubicBezTo>
                    <a:pt x="72" y="887"/>
                    <a:pt x="131" y="887"/>
                    <a:pt x="190" y="864"/>
                  </a:cubicBezTo>
                  <a:cubicBezTo>
                    <a:pt x="415" y="781"/>
                    <a:pt x="533" y="521"/>
                    <a:pt x="450" y="285"/>
                  </a:cubicBezTo>
                  <a:cubicBezTo>
                    <a:pt x="383" y="106"/>
                    <a:pt x="209" y="0"/>
                    <a:pt x="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4"/>
            <p:cNvSpPr/>
            <p:nvPr/>
          </p:nvSpPr>
          <p:spPr>
            <a:xfrm>
              <a:off x="-6914983" y="2783171"/>
              <a:ext cx="165308" cy="145010"/>
            </a:xfrm>
            <a:custGeom>
              <a:avLst/>
              <a:gdLst/>
              <a:ahLst/>
              <a:cxnLst/>
              <a:rect l="l" t="t" r="r" b="b"/>
              <a:pathLst>
                <a:path w="1018" h="893" extrusionOk="0">
                  <a:moveTo>
                    <a:pt x="507" y="1"/>
                  </a:moveTo>
                  <a:cubicBezTo>
                    <a:pt x="457" y="1"/>
                    <a:pt x="406" y="9"/>
                    <a:pt x="355" y="27"/>
                  </a:cubicBezTo>
                  <a:cubicBezTo>
                    <a:pt x="119" y="110"/>
                    <a:pt x="0" y="370"/>
                    <a:pt x="83" y="606"/>
                  </a:cubicBezTo>
                  <a:cubicBezTo>
                    <a:pt x="157" y="782"/>
                    <a:pt x="326" y="893"/>
                    <a:pt x="509" y="893"/>
                  </a:cubicBezTo>
                  <a:cubicBezTo>
                    <a:pt x="560" y="893"/>
                    <a:pt x="611" y="884"/>
                    <a:pt x="662" y="866"/>
                  </a:cubicBezTo>
                  <a:cubicBezTo>
                    <a:pt x="887" y="783"/>
                    <a:pt x="1017" y="535"/>
                    <a:pt x="923" y="299"/>
                  </a:cubicBezTo>
                  <a:cubicBezTo>
                    <a:pt x="857" y="113"/>
                    <a:pt x="690" y="1"/>
                    <a:pt x="5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4"/>
            <p:cNvSpPr/>
            <p:nvPr/>
          </p:nvSpPr>
          <p:spPr>
            <a:xfrm>
              <a:off x="-6836389" y="2783496"/>
              <a:ext cx="86714" cy="145010"/>
            </a:xfrm>
            <a:custGeom>
              <a:avLst/>
              <a:gdLst/>
              <a:ahLst/>
              <a:cxnLst/>
              <a:rect l="l" t="t" r="r" b="b"/>
              <a:pathLst>
                <a:path w="534" h="893" extrusionOk="0">
                  <a:moveTo>
                    <a:pt x="26" y="0"/>
                  </a:moveTo>
                  <a:cubicBezTo>
                    <a:pt x="17" y="0"/>
                    <a:pt x="9" y="0"/>
                    <a:pt x="1" y="1"/>
                  </a:cubicBezTo>
                  <a:lnTo>
                    <a:pt x="13" y="888"/>
                  </a:lnTo>
                  <a:cubicBezTo>
                    <a:pt x="29" y="891"/>
                    <a:pt x="43" y="893"/>
                    <a:pt x="58" y="893"/>
                  </a:cubicBezTo>
                  <a:cubicBezTo>
                    <a:pt x="98" y="893"/>
                    <a:pt x="135" y="882"/>
                    <a:pt x="178" y="864"/>
                  </a:cubicBezTo>
                  <a:cubicBezTo>
                    <a:pt x="403" y="781"/>
                    <a:pt x="533" y="533"/>
                    <a:pt x="439" y="297"/>
                  </a:cubicBezTo>
                  <a:cubicBezTo>
                    <a:pt x="382" y="116"/>
                    <a:pt x="206" y="0"/>
                    <a:pt x="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9" name="Google Shape;779;p34"/>
          <p:cNvGrpSpPr/>
          <p:nvPr/>
        </p:nvGrpSpPr>
        <p:grpSpPr>
          <a:xfrm>
            <a:off x="5589279" y="3422204"/>
            <a:ext cx="1245980" cy="1557923"/>
            <a:chOff x="-5006796" y="2740626"/>
            <a:chExt cx="1245980" cy="1557923"/>
          </a:xfrm>
        </p:grpSpPr>
        <p:sp>
          <p:nvSpPr>
            <p:cNvPr id="780" name="Google Shape;780;p34"/>
            <p:cNvSpPr/>
            <p:nvPr/>
          </p:nvSpPr>
          <p:spPr>
            <a:xfrm>
              <a:off x="-4870554" y="3238662"/>
              <a:ext cx="291968" cy="1059887"/>
            </a:xfrm>
            <a:custGeom>
              <a:avLst/>
              <a:gdLst/>
              <a:ahLst/>
              <a:cxnLst/>
              <a:rect l="l" t="t" r="r" b="b"/>
              <a:pathLst>
                <a:path w="1798" h="6527" extrusionOk="0">
                  <a:moveTo>
                    <a:pt x="1715" y="0"/>
                  </a:moveTo>
                  <a:cubicBezTo>
                    <a:pt x="1715" y="0"/>
                    <a:pt x="237" y="520"/>
                    <a:pt x="249" y="1170"/>
                  </a:cubicBezTo>
                  <a:cubicBezTo>
                    <a:pt x="260" y="1714"/>
                    <a:pt x="993" y="1939"/>
                    <a:pt x="993" y="1939"/>
                  </a:cubicBezTo>
                  <a:cubicBezTo>
                    <a:pt x="993" y="1939"/>
                    <a:pt x="83" y="2210"/>
                    <a:pt x="107" y="2932"/>
                  </a:cubicBezTo>
                  <a:cubicBezTo>
                    <a:pt x="131" y="3665"/>
                    <a:pt x="911" y="3795"/>
                    <a:pt x="911" y="3795"/>
                  </a:cubicBezTo>
                  <a:cubicBezTo>
                    <a:pt x="911" y="3795"/>
                    <a:pt x="131" y="3925"/>
                    <a:pt x="154" y="4433"/>
                  </a:cubicBezTo>
                  <a:cubicBezTo>
                    <a:pt x="189" y="4942"/>
                    <a:pt x="911" y="5260"/>
                    <a:pt x="911" y="5260"/>
                  </a:cubicBezTo>
                  <a:cubicBezTo>
                    <a:pt x="911" y="5260"/>
                    <a:pt x="0" y="5675"/>
                    <a:pt x="225" y="6112"/>
                  </a:cubicBezTo>
                  <a:cubicBezTo>
                    <a:pt x="428" y="6507"/>
                    <a:pt x="1545" y="6526"/>
                    <a:pt x="1761" y="6526"/>
                  </a:cubicBezTo>
                  <a:cubicBezTo>
                    <a:pt x="1784" y="6526"/>
                    <a:pt x="1797" y="6526"/>
                    <a:pt x="1797" y="6526"/>
                  </a:cubicBezTo>
                  <a:lnTo>
                    <a:pt x="171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4"/>
            <p:cNvSpPr/>
            <p:nvPr/>
          </p:nvSpPr>
          <p:spPr>
            <a:xfrm>
              <a:off x="-4695828" y="2844390"/>
              <a:ext cx="935013" cy="1396511"/>
            </a:xfrm>
            <a:custGeom>
              <a:avLst/>
              <a:gdLst/>
              <a:ahLst/>
              <a:cxnLst/>
              <a:rect l="l" t="t" r="r" b="b"/>
              <a:pathLst>
                <a:path w="5758" h="8600" extrusionOk="0">
                  <a:moveTo>
                    <a:pt x="4244" y="0"/>
                  </a:moveTo>
                  <a:cubicBezTo>
                    <a:pt x="3174" y="0"/>
                    <a:pt x="1539" y="928"/>
                    <a:pt x="899" y="1530"/>
                  </a:cubicBezTo>
                  <a:cubicBezTo>
                    <a:pt x="119" y="2263"/>
                    <a:pt x="0" y="8599"/>
                    <a:pt x="0" y="8599"/>
                  </a:cubicBezTo>
                  <a:lnTo>
                    <a:pt x="4268" y="8492"/>
                  </a:lnTo>
                  <a:lnTo>
                    <a:pt x="3866" y="3953"/>
                  </a:lnTo>
                  <a:cubicBezTo>
                    <a:pt x="5757" y="1979"/>
                    <a:pt x="5757" y="702"/>
                    <a:pt x="4847" y="146"/>
                  </a:cubicBezTo>
                  <a:cubicBezTo>
                    <a:pt x="4684" y="44"/>
                    <a:pt x="4477" y="0"/>
                    <a:pt x="42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4"/>
            <p:cNvSpPr/>
            <p:nvPr/>
          </p:nvSpPr>
          <p:spPr>
            <a:xfrm>
              <a:off x="-4699725" y="3432388"/>
              <a:ext cx="201682" cy="182683"/>
            </a:xfrm>
            <a:custGeom>
              <a:avLst/>
              <a:gdLst/>
              <a:ahLst/>
              <a:cxnLst/>
              <a:rect l="l" t="t" r="r" b="b"/>
              <a:pathLst>
                <a:path w="1242" h="1125" extrusionOk="0">
                  <a:moveTo>
                    <a:pt x="887" y="48"/>
                  </a:moveTo>
                  <a:cubicBezTo>
                    <a:pt x="1052" y="48"/>
                    <a:pt x="1194" y="190"/>
                    <a:pt x="1194" y="355"/>
                  </a:cubicBezTo>
                  <a:cubicBezTo>
                    <a:pt x="1194" y="426"/>
                    <a:pt x="1171" y="497"/>
                    <a:pt x="1123" y="545"/>
                  </a:cubicBezTo>
                  <a:lnTo>
                    <a:pt x="1123" y="580"/>
                  </a:lnTo>
                  <a:cubicBezTo>
                    <a:pt x="1171" y="628"/>
                    <a:pt x="1194" y="699"/>
                    <a:pt x="1194" y="770"/>
                  </a:cubicBezTo>
                  <a:cubicBezTo>
                    <a:pt x="1194" y="935"/>
                    <a:pt x="1052" y="1077"/>
                    <a:pt x="887" y="1077"/>
                  </a:cubicBezTo>
                  <a:cubicBezTo>
                    <a:pt x="792" y="1077"/>
                    <a:pt x="698" y="1030"/>
                    <a:pt x="639" y="959"/>
                  </a:cubicBezTo>
                  <a:cubicBezTo>
                    <a:pt x="639" y="946"/>
                    <a:pt x="627" y="946"/>
                    <a:pt x="615" y="946"/>
                  </a:cubicBezTo>
                  <a:cubicBezTo>
                    <a:pt x="615" y="946"/>
                    <a:pt x="603" y="946"/>
                    <a:pt x="603" y="959"/>
                  </a:cubicBezTo>
                  <a:cubicBezTo>
                    <a:pt x="545" y="1030"/>
                    <a:pt x="450" y="1077"/>
                    <a:pt x="355" y="1077"/>
                  </a:cubicBezTo>
                  <a:cubicBezTo>
                    <a:pt x="190" y="1077"/>
                    <a:pt x="48" y="935"/>
                    <a:pt x="48" y="770"/>
                  </a:cubicBezTo>
                  <a:cubicBezTo>
                    <a:pt x="48" y="699"/>
                    <a:pt x="72" y="628"/>
                    <a:pt x="119" y="580"/>
                  </a:cubicBezTo>
                  <a:lnTo>
                    <a:pt x="119" y="545"/>
                  </a:lnTo>
                  <a:cubicBezTo>
                    <a:pt x="72" y="497"/>
                    <a:pt x="48" y="426"/>
                    <a:pt x="48" y="355"/>
                  </a:cubicBezTo>
                  <a:cubicBezTo>
                    <a:pt x="48" y="190"/>
                    <a:pt x="190" y="48"/>
                    <a:pt x="355" y="48"/>
                  </a:cubicBezTo>
                  <a:cubicBezTo>
                    <a:pt x="450" y="48"/>
                    <a:pt x="545" y="95"/>
                    <a:pt x="603" y="179"/>
                  </a:cubicBezTo>
                  <a:cubicBezTo>
                    <a:pt x="609" y="184"/>
                    <a:pt x="615" y="187"/>
                    <a:pt x="621" y="187"/>
                  </a:cubicBezTo>
                  <a:cubicBezTo>
                    <a:pt x="627" y="187"/>
                    <a:pt x="633" y="184"/>
                    <a:pt x="639" y="179"/>
                  </a:cubicBezTo>
                  <a:cubicBezTo>
                    <a:pt x="698" y="95"/>
                    <a:pt x="792" y="48"/>
                    <a:pt x="887" y="48"/>
                  </a:cubicBezTo>
                  <a:close/>
                  <a:moveTo>
                    <a:pt x="355" y="1"/>
                  </a:moveTo>
                  <a:cubicBezTo>
                    <a:pt x="154" y="1"/>
                    <a:pt x="1" y="166"/>
                    <a:pt x="1" y="355"/>
                  </a:cubicBezTo>
                  <a:cubicBezTo>
                    <a:pt x="1" y="439"/>
                    <a:pt x="24" y="497"/>
                    <a:pt x="72" y="568"/>
                  </a:cubicBezTo>
                  <a:cubicBezTo>
                    <a:pt x="24" y="628"/>
                    <a:pt x="1" y="699"/>
                    <a:pt x="1" y="770"/>
                  </a:cubicBezTo>
                  <a:cubicBezTo>
                    <a:pt x="1" y="959"/>
                    <a:pt x="154" y="1124"/>
                    <a:pt x="355" y="1124"/>
                  </a:cubicBezTo>
                  <a:cubicBezTo>
                    <a:pt x="461" y="1124"/>
                    <a:pt x="556" y="1077"/>
                    <a:pt x="615" y="1006"/>
                  </a:cubicBezTo>
                  <a:cubicBezTo>
                    <a:pt x="686" y="1077"/>
                    <a:pt x="781" y="1124"/>
                    <a:pt x="887" y="1124"/>
                  </a:cubicBezTo>
                  <a:cubicBezTo>
                    <a:pt x="1076" y="1124"/>
                    <a:pt x="1242" y="959"/>
                    <a:pt x="1242" y="770"/>
                  </a:cubicBezTo>
                  <a:cubicBezTo>
                    <a:pt x="1242" y="699"/>
                    <a:pt x="1218" y="628"/>
                    <a:pt x="1171" y="568"/>
                  </a:cubicBezTo>
                  <a:cubicBezTo>
                    <a:pt x="1218" y="497"/>
                    <a:pt x="1242" y="439"/>
                    <a:pt x="1242" y="355"/>
                  </a:cubicBezTo>
                  <a:cubicBezTo>
                    <a:pt x="1242" y="166"/>
                    <a:pt x="1076" y="1"/>
                    <a:pt x="887" y="1"/>
                  </a:cubicBezTo>
                  <a:cubicBezTo>
                    <a:pt x="781" y="1"/>
                    <a:pt x="686" y="48"/>
                    <a:pt x="615" y="119"/>
                  </a:cubicBezTo>
                  <a:cubicBezTo>
                    <a:pt x="556" y="48"/>
                    <a:pt x="461" y="1"/>
                    <a:pt x="35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4"/>
            <p:cNvSpPr/>
            <p:nvPr/>
          </p:nvSpPr>
          <p:spPr>
            <a:xfrm>
              <a:off x="-4642078" y="3480454"/>
              <a:ext cx="86389" cy="86551"/>
            </a:xfrm>
            <a:custGeom>
              <a:avLst/>
              <a:gdLst/>
              <a:ahLst/>
              <a:cxnLst/>
              <a:rect l="l" t="t" r="r" b="b"/>
              <a:pathLst>
                <a:path w="532" h="533" extrusionOk="0">
                  <a:moveTo>
                    <a:pt x="260" y="48"/>
                  </a:moveTo>
                  <a:cubicBezTo>
                    <a:pt x="390" y="48"/>
                    <a:pt x="485" y="143"/>
                    <a:pt x="485" y="272"/>
                  </a:cubicBezTo>
                  <a:cubicBezTo>
                    <a:pt x="485" y="390"/>
                    <a:pt x="390" y="485"/>
                    <a:pt x="260" y="485"/>
                  </a:cubicBezTo>
                  <a:cubicBezTo>
                    <a:pt x="142" y="485"/>
                    <a:pt x="48" y="390"/>
                    <a:pt x="48" y="272"/>
                  </a:cubicBezTo>
                  <a:cubicBezTo>
                    <a:pt x="48" y="143"/>
                    <a:pt x="142" y="48"/>
                    <a:pt x="260" y="48"/>
                  </a:cubicBezTo>
                  <a:close/>
                  <a:moveTo>
                    <a:pt x="260" y="1"/>
                  </a:moveTo>
                  <a:cubicBezTo>
                    <a:pt x="119" y="1"/>
                    <a:pt x="0" y="119"/>
                    <a:pt x="0" y="272"/>
                  </a:cubicBezTo>
                  <a:cubicBezTo>
                    <a:pt x="0" y="414"/>
                    <a:pt x="119" y="532"/>
                    <a:pt x="260" y="532"/>
                  </a:cubicBezTo>
                  <a:cubicBezTo>
                    <a:pt x="414" y="532"/>
                    <a:pt x="532" y="414"/>
                    <a:pt x="532" y="272"/>
                  </a:cubicBezTo>
                  <a:cubicBezTo>
                    <a:pt x="532" y="119"/>
                    <a:pt x="414" y="1"/>
                    <a:pt x="2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4"/>
            <p:cNvSpPr/>
            <p:nvPr/>
          </p:nvSpPr>
          <p:spPr>
            <a:xfrm>
              <a:off x="-4513632" y="3747254"/>
              <a:ext cx="201845" cy="182683"/>
            </a:xfrm>
            <a:custGeom>
              <a:avLst/>
              <a:gdLst/>
              <a:ahLst/>
              <a:cxnLst/>
              <a:rect l="l" t="t" r="r" b="b"/>
              <a:pathLst>
                <a:path w="1243" h="1125" extrusionOk="0">
                  <a:moveTo>
                    <a:pt x="888" y="48"/>
                  </a:moveTo>
                  <a:cubicBezTo>
                    <a:pt x="1054" y="48"/>
                    <a:pt x="1195" y="178"/>
                    <a:pt x="1195" y="355"/>
                  </a:cubicBezTo>
                  <a:cubicBezTo>
                    <a:pt x="1195" y="426"/>
                    <a:pt x="1172" y="486"/>
                    <a:pt x="1125" y="544"/>
                  </a:cubicBezTo>
                  <a:lnTo>
                    <a:pt x="1125" y="568"/>
                  </a:lnTo>
                  <a:cubicBezTo>
                    <a:pt x="1172" y="628"/>
                    <a:pt x="1195" y="698"/>
                    <a:pt x="1195" y="769"/>
                  </a:cubicBezTo>
                  <a:cubicBezTo>
                    <a:pt x="1195" y="935"/>
                    <a:pt x="1054" y="1077"/>
                    <a:pt x="888" y="1077"/>
                  </a:cubicBezTo>
                  <a:cubicBezTo>
                    <a:pt x="781" y="1077"/>
                    <a:pt x="699" y="1029"/>
                    <a:pt x="639" y="946"/>
                  </a:cubicBezTo>
                  <a:lnTo>
                    <a:pt x="604" y="946"/>
                  </a:lnTo>
                  <a:cubicBezTo>
                    <a:pt x="545" y="1029"/>
                    <a:pt x="450" y="1077"/>
                    <a:pt x="356" y="1077"/>
                  </a:cubicBezTo>
                  <a:cubicBezTo>
                    <a:pt x="179" y="1077"/>
                    <a:pt x="48" y="935"/>
                    <a:pt x="48" y="769"/>
                  </a:cubicBezTo>
                  <a:cubicBezTo>
                    <a:pt x="48" y="698"/>
                    <a:pt x="72" y="628"/>
                    <a:pt x="108" y="568"/>
                  </a:cubicBezTo>
                  <a:cubicBezTo>
                    <a:pt x="119" y="568"/>
                    <a:pt x="119" y="557"/>
                    <a:pt x="108" y="544"/>
                  </a:cubicBezTo>
                  <a:cubicBezTo>
                    <a:pt x="72" y="486"/>
                    <a:pt x="48" y="426"/>
                    <a:pt x="48" y="355"/>
                  </a:cubicBezTo>
                  <a:cubicBezTo>
                    <a:pt x="48" y="178"/>
                    <a:pt x="179" y="48"/>
                    <a:pt x="356" y="48"/>
                  </a:cubicBezTo>
                  <a:cubicBezTo>
                    <a:pt x="450" y="48"/>
                    <a:pt x="545" y="95"/>
                    <a:pt x="604" y="166"/>
                  </a:cubicBezTo>
                  <a:cubicBezTo>
                    <a:pt x="610" y="172"/>
                    <a:pt x="616" y="175"/>
                    <a:pt x="622" y="175"/>
                  </a:cubicBezTo>
                  <a:cubicBezTo>
                    <a:pt x="628" y="175"/>
                    <a:pt x="634" y="172"/>
                    <a:pt x="639" y="166"/>
                  </a:cubicBezTo>
                  <a:cubicBezTo>
                    <a:pt x="699" y="95"/>
                    <a:pt x="781" y="48"/>
                    <a:pt x="888" y="48"/>
                  </a:cubicBezTo>
                  <a:close/>
                  <a:moveTo>
                    <a:pt x="356" y="0"/>
                  </a:moveTo>
                  <a:cubicBezTo>
                    <a:pt x="155" y="0"/>
                    <a:pt x="1" y="155"/>
                    <a:pt x="1" y="355"/>
                  </a:cubicBezTo>
                  <a:cubicBezTo>
                    <a:pt x="1" y="426"/>
                    <a:pt x="25" y="497"/>
                    <a:pt x="72" y="557"/>
                  </a:cubicBezTo>
                  <a:cubicBezTo>
                    <a:pt x="25" y="615"/>
                    <a:pt x="1" y="686"/>
                    <a:pt x="1" y="769"/>
                  </a:cubicBezTo>
                  <a:cubicBezTo>
                    <a:pt x="1" y="959"/>
                    <a:pt x="155" y="1124"/>
                    <a:pt x="356" y="1124"/>
                  </a:cubicBezTo>
                  <a:cubicBezTo>
                    <a:pt x="463" y="1124"/>
                    <a:pt x="557" y="1077"/>
                    <a:pt x="616" y="994"/>
                  </a:cubicBezTo>
                  <a:cubicBezTo>
                    <a:pt x="687" y="1077"/>
                    <a:pt x="781" y="1124"/>
                    <a:pt x="888" y="1124"/>
                  </a:cubicBezTo>
                  <a:cubicBezTo>
                    <a:pt x="1077" y="1124"/>
                    <a:pt x="1243" y="959"/>
                    <a:pt x="1243" y="769"/>
                  </a:cubicBezTo>
                  <a:cubicBezTo>
                    <a:pt x="1243" y="686"/>
                    <a:pt x="1219" y="615"/>
                    <a:pt x="1172" y="557"/>
                  </a:cubicBezTo>
                  <a:cubicBezTo>
                    <a:pt x="1219" y="497"/>
                    <a:pt x="1243" y="426"/>
                    <a:pt x="1243" y="355"/>
                  </a:cubicBezTo>
                  <a:cubicBezTo>
                    <a:pt x="1243" y="155"/>
                    <a:pt x="1077" y="0"/>
                    <a:pt x="888" y="0"/>
                  </a:cubicBezTo>
                  <a:cubicBezTo>
                    <a:pt x="781" y="0"/>
                    <a:pt x="687" y="48"/>
                    <a:pt x="616" y="119"/>
                  </a:cubicBezTo>
                  <a:cubicBezTo>
                    <a:pt x="557" y="48"/>
                    <a:pt x="463" y="0"/>
                    <a:pt x="3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4"/>
            <p:cNvSpPr/>
            <p:nvPr/>
          </p:nvSpPr>
          <p:spPr>
            <a:xfrm>
              <a:off x="-4455985" y="3795320"/>
              <a:ext cx="86714" cy="86551"/>
            </a:xfrm>
            <a:custGeom>
              <a:avLst/>
              <a:gdLst/>
              <a:ahLst/>
              <a:cxnLst/>
              <a:rect l="l" t="t" r="r" b="b"/>
              <a:pathLst>
                <a:path w="534" h="533" extrusionOk="0">
                  <a:moveTo>
                    <a:pt x="261" y="36"/>
                  </a:moveTo>
                  <a:cubicBezTo>
                    <a:pt x="391" y="36"/>
                    <a:pt x="486" y="142"/>
                    <a:pt x="486" y="261"/>
                  </a:cubicBezTo>
                  <a:cubicBezTo>
                    <a:pt x="486" y="390"/>
                    <a:pt x="391" y="485"/>
                    <a:pt x="261" y="485"/>
                  </a:cubicBezTo>
                  <a:cubicBezTo>
                    <a:pt x="143" y="485"/>
                    <a:pt x="37" y="390"/>
                    <a:pt x="37" y="261"/>
                  </a:cubicBezTo>
                  <a:cubicBezTo>
                    <a:pt x="37" y="142"/>
                    <a:pt x="143" y="36"/>
                    <a:pt x="261" y="36"/>
                  </a:cubicBezTo>
                  <a:close/>
                  <a:moveTo>
                    <a:pt x="261" y="1"/>
                  </a:moveTo>
                  <a:cubicBezTo>
                    <a:pt x="119" y="1"/>
                    <a:pt x="1" y="119"/>
                    <a:pt x="1" y="261"/>
                  </a:cubicBezTo>
                  <a:cubicBezTo>
                    <a:pt x="1" y="414"/>
                    <a:pt x="119" y="532"/>
                    <a:pt x="261" y="532"/>
                  </a:cubicBezTo>
                  <a:cubicBezTo>
                    <a:pt x="415" y="532"/>
                    <a:pt x="533" y="414"/>
                    <a:pt x="533" y="261"/>
                  </a:cubicBezTo>
                  <a:cubicBezTo>
                    <a:pt x="533" y="119"/>
                    <a:pt x="415" y="1"/>
                    <a:pt x="2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4"/>
            <p:cNvSpPr/>
            <p:nvPr/>
          </p:nvSpPr>
          <p:spPr>
            <a:xfrm>
              <a:off x="-4175708" y="3948937"/>
              <a:ext cx="201845" cy="182358"/>
            </a:xfrm>
            <a:custGeom>
              <a:avLst/>
              <a:gdLst/>
              <a:ahLst/>
              <a:cxnLst/>
              <a:rect l="l" t="t" r="r" b="b"/>
              <a:pathLst>
                <a:path w="1243" h="1123" extrusionOk="0">
                  <a:moveTo>
                    <a:pt x="888" y="48"/>
                  </a:moveTo>
                  <a:cubicBezTo>
                    <a:pt x="1065" y="48"/>
                    <a:pt x="1195" y="189"/>
                    <a:pt x="1195" y="355"/>
                  </a:cubicBezTo>
                  <a:cubicBezTo>
                    <a:pt x="1195" y="426"/>
                    <a:pt x="1171" y="497"/>
                    <a:pt x="1136" y="544"/>
                  </a:cubicBezTo>
                  <a:cubicBezTo>
                    <a:pt x="1124" y="555"/>
                    <a:pt x="1124" y="568"/>
                    <a:pt x="1136" y="579"/>
                  </a:cubicBezTo>
                  <a:cubicBezTo>
                    <a:pt x="1171" y="626"/>
                    <a:pt x="1195" y="697"/>
                    <a:pt x="1195" y="768"/>
                  </a:cubicBezTo>
                  <a:cubicBezTo>
                    <a:pt x="1195" y="934"/>
                    <a:pt x="1065" y="1076"/>
                    <a:pt x="888" y="1076"/>
                  </a:cubicBezTo>
                  <a:cubicBezTo>
                    <a:pt x="793" y="1076"/>
                    <a:pt x="699" y="1028"/>
                    <a:pt x="639" y="957"/>
                  </a:cubicBezTo>
                  <a:cubicBezTo>
                    <a:pt x="639" y="946"/>
                    <a:pt x="628" y="946"/>
                    <a:pt x="628" y="946"/>
                  </a:cubicBezTo>
                  <a:cubicBezTo>
                    <a:pt x="615" y="946"/>
                    <a:pt x="615" y="946"/>
                    <a:pt x="604" y="957"/>
                  </a:cubicBezTo>
                  <a:cubicBezTo>
                    <a:pt x="544" y="1028"/>
                    <a:pt x="462" y="1076"/>
                    <a:pt x="355" y="1076"/>
                  </a:cubicBezTo>
                  <a:cubicBezTo>
                    <a:pt x="190" y="1076"/>
                    <a:pt x="48" y="934"/>
                    <a:pt x="48" y="768"/>
                  </a:cubicBezTo>
                  <a:cubicBezTo>
                    <a:pt x="48" y="697"/>
                    <a:pt x="72" y="626"/>
                    <a:pt x="119" y="579"/>
                  </a:cubicBezTo>
                  <a:lnTo>
                    <a:pt x="119" y="544"/>
                  </a:lnTo>
                  <a:cubicBezTo>
                    <a:pt x="72" y="497"/>
                    <a:pt x="48" y="426"/>
                    <a:pt x="48" y="355"/>
                  </a:cubicBezTo>
                  <a:cubicBezTo>
                    <a:pt x="48" y="189"/>
                    <a:pt x="190" y="48"/>
                    <a:pt x="355" y="48"/>
                  </a:cubicBezTo>
                  <a:cubicBezTo>
                    <a:pt x="462" y="48"/>
                    <a:pt x="544" y="95"/>
                    <a:pt x="604" y="177"/>
                  </a:cubicBezTo>
                  <a:lnTo>
                    <a:pt x="639" y="177"/>
                  </a:lnTo>
                  <a:cubicBezTo>
                    <a:pt x="699" y="95"/>
                    <a:pt x="793" y="48"/>
                    <a:pt x="888" y="48"/>
                  </a:cubicBezTo>
                  <a:close/>
                  <a:moveTo>
                    <a:pt x="355" y="0"/>
                  </a:moveTo>
                  <a:cubicBezTo>
                    <a:pt x="166" y="0"/>
                    <a:pt x="1" y="166"/>
                    <a:pt x="1" y="355"/>
                  </a:cubicBezTo>
                  <a:cubicBezTo>
                    <a:pt x="1" y="437"/>
                    <a:pt x="24" y="508"/>
                    <a:pt x="72" y="568"/>
                  </a:cubicBezTo>
                  <a:cubicBezTo>
                    <a:pt x="24" y="626"/>
                    <a:pt x="1" y="697"/>
                    <a:pt x="1" y="768"/>
                  </a:cubicBezTo>
                  <a:cubicBezTo>
                    <a:pt x="1" y="970"/>
                    <a:pt x="166" y="1123"/>
                    <a:pt x="355" y="1123"/>
                  </a:cubicBezTo>
                  <a:cubicBezTo>
                    <a:pt x="462" y="1123"/>
                    <a:pt x="557" y="1076"/>
                    <a:pt x="628" y="1005"/>
                  </a:cubicBezTo>
                  <a:cubicBezTo>
                    <a:pt x="699" y="1076"/>
                    <a:pt x="793" y="1123"/>
                    <a:pt x="888" y="1123"/>
                  </a:cubicBezTo>
                  <a:cubicBezTo>
                    <a:pt x="1088" y="1123"/>
                    <a:pt x="1242" y="970"/>
                    <a:pt x="1242" y="768"/>
                  </a:cubicBezTo>
                  <a:cubicBezTo>
                    <a:pt x="1242" y="697"/>
                    <a:pt x="1219" y="626"/>
                    <a:pt x="1183" y="568"/>
                  </a:cubicBezTo>
                  <a:cubicBezTo>
                    <a:pt x="1219" y="508"/>
                    <a:pt x="1242" y="437"/>
                    <a:pt x="1242" y="355"/>
                  </a:cubicBezTo>
                  <a:cubicBezTo>
                    <a:pt x="1242" y="166"/>
                    <a:pt x="1088" y="0"/>
                    <a:pt x="888" y="0"/>
                  </a:cubicBezTo>
                  <a:cubicBezTo>
                    <a:pt x="793" y="0"/>
                    <a:pt x="699" y="48"/>
                    <a:pt x="628" y="118"/>
                  </a:cubicBezTo>
                  <a:cubicBezTo>
                    <a:pt x="557" y="48"/>
                    <a:pt x="462" y="0"/>
                    <a:pt x="3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4"/>
            <p:cNvSpPr/>
            <p:nvPr/>
          </p:nvSpPr>
          <p:spPr>
            <a:xfrm>
              <a:off x="-4118062" y="3996840"/>
              <a:ext cx="88500" cy="86551"/>
            </a:xfrm>
            <a:custGeom>
              <a:avLst/>
              <a:gdLst/>
              <a:ahLst/>
              <a:cxnLst/>
              <a:rect l="l" t="t" r="r" b="b"/>
              <a:pathLst>
                <a:path w="545" h="533" extrusionOk="0">
                  <a:moveTo>
                    <a:pt x="273" y="48"/>
                  </a:moveTo>
                  <a:cubicBezTo>
                    <a:pt x="391" y="48"/>
                    <a:pt x="497" y="142"/>
                    <a:pt x="497" y="273"/>
                  </a:cubicBezTo>
                  <a:cubicBezTo>
                    <a:pt x="497" y="391"/>
                    <a:pt x="391" y="497"/>
                    <a:pt x="273" y="497"/>
                  </a:cubicBezTo>
                  <a:cubicBezTo>
                    <a:pt x="142" y="497"/>
                    <a:pt x="48" y="391"/>
                    <a:pt x="48" y="273"/>
                  </a:cubicBezTo>
                  <a:cubicBezTo>
                    <a:pt x="48" y="142"/>
                    <a:pt x="142" y="48"/>
                    <a:pt x="273" y="48"/>
                  </a:cubicBezTo>
                  <a:close/>
                  <a:moveTo>
                    <a:pt x="273" y="0"/>
                  </a:moveTo>
                  <a:cubicBezTo>
                    <a:pt x="118" y="0"/>
                    <a:pt x="0" y="119"/>
                    <a:pt x="0" y="273"/>
                  </a:cubicBezTo>
                  <a:cubicBezTo>
                    <a:pt x="0" y="415"/>
                    <a:pt x="118" y="533"/>
                    <a:pt x="273" y="533"/>
                  </a:cubicBezTo>
                  <a:cubicBezTo>
                    <a:pt x="415" y="533"/>
                    <a:pt x="544" y="415"/>
                    <a:pt x="544" y="273"/>
                  </a:cubicBezTo>
                  <a:cubicBezTo>
                    <a:pt x="544" y="119"/>
                    <a:pt x="415" y="0"/>
                    <a:pt x="2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4"/>
            <p:cNvSpPr/>
            <p:nvPr/>
          </p:nvSpPr>
          <p:spPr>
            <a:xfrm>
              <a:off x="-4757210" y="3968098"/>
              <a:ext cx="201520" cy="182521"/>
            </a:xfrm>
            <a:custGeom>
              <a:avLst/>
              <a:gdLst/>
              <a:ahLst/>
              <a:cxnLst/>
              <a:rect l="l" t="t" r="r" b="b"/>
              <a:pathLst>
                <a:path w="1241" h="1124" extrusionOk="0">
                  <a:moveTo>
                    <a:pt x="886" y="48"/>
                  </a:moveTo>
                  <a:cubicBezTo>
                    <a:pt x="1064" y="48"/>
                    <a:pt x="1194" y="190"/>
                    <a:pt x="1194" y="355"/>
                  </a:cubicBezTo>
                  <a:cubicBezTo>
                    <a:pt x="1194" y="426"/>
                    <a:pt x="1170" y="497"/>
                    <a:pt x="1135" y="544"/>
                  </a:cubicBezTo>
                  <a:cubicBezTo>
                    <a:pt x="1123" y="556"/>
                    <a:pt x="1123" y="568"/>
                    <a:pt x="1135" y="579"/>
                  </a:cubicBezTo>
                  <a:cubicBezTo>
                    <a:pt x="1170" y="627"/>
                    <a:pt x="1194" y="697"/>
                    <a:pt x="1194" y="768"/>
                  </a:cubicBezTo>
                  <a:cubicBezTo>
                    <a:pt x="1194" y="934"/>
                    <a:pt x="1064" y="1076"/>
                    <a:pt x="886" y="1076"/>
                  </a:cubicBezTo>
                  <a:cubicBezTo>
                    <a:pt x="792" y="1076"/>
                    <a:pt x="697" y="1028"/>
                    <a:pt x="638" y="958"/>
                  </a:cubicBezTo>
                  <a:cubicBezTo>
                    <a:pt x="638" y="946"/>
                    <a:pt x="626" y="946"/>
                    <a:pt x="626" y="946"/>
                  </a:cubicBezTo>
                  <a:cubicBezTo>
                    <a:pt x="615" y="946"/>
                    <a:pt x="615" y="946"/>
                    <a:pt x="603" y="958"/>
                  </a:cubicBezTo>
                  <a:cubicBezTo>
                    <a:pt x="544" y="1028"/>
                    <a:pt x="461" y="1076"/>
                    <a:pt x="355" y="1076"/>
                  </a:cubicBezTo>
                  <a:cubicBezTo>
                    <a:pt x="189" y="1076"/>
                    <a:pt x="47" y="934"/>
                    <a:pt x="47" y="768"/>
                  </a:cubicBezTo>
                  <a:cubicBezTo>
                    <a:pt x="47" y="697"/>
                    <a:pt x="71" y="627"/>
                    <a:pt x="118" y="579"/>
                  </a:cubicBezTo>
                  <a:lnTo>
                    <a:pt x="118" y="544"/>
                  </a:lnTo>
                  <a:cubicBezTo>
                    <a:pt x="71" y="497"/>
                    <a:pt x="47" y="426"/>
                    <a:pt x="47" y="355"/>
                  </a:cubicBezTo>
                  <a:cubicBezTo>
                    <a:pt x="47" y="190"/>
                    <a:pt x="189" y="48"/>
                    <a:pt x="355" y="48"/>
                  </a:cubicBezTo>
                  <a:cubicBezTo>
                    <a:pt x="461" y="48"/>
                    <a:pt x="544" y="95"/>
                    <a:pt x="603" y="177"/>
                  </a:cubicBezTo>
                  <a:cubicBezTo>
                    <a:pt x="609" y="183"/>
                    <a:pt x="618" y="187"/>
                    <a:pt x="625" y="187"/>
                  </a:cubicBezTo>
                  <a:cubicBezTo>
                    <a:pt x="633" y="187"/>
                    <a:pt x="638" y="183"/>
                    <a:pt x="638" y="177"/>
                  </a:cubicBezTo>
                  <a:cubicBezTo>
                    <a:pt x="697" y="95"/>
                    <a:pt x="792" y="48"/>
                    <a:pt x="886" y="48"/>
                  </a:cubicBezTo>
                  <a:close/>
                  <a:moveTo>
                    <a:pt x="355" y="0"/>
                  </a:moveTo>
                  <a:cubicBezTo>
                    <a:pt x="166" y="0"/>
                    <a:pt x="0" y="166"/>
                    <a:pt x="0" y="355"/>
                  </a:cubicBezTo>
                  <a:cubicBezTo>
                    <a:pt x="0" y="426"/>
                    <a:pt x="24" y="497"/>
                    <a:pt x="71" y="568"/>
                  </a:cubicBezTo>
                  <a:cubicBezTo>
                    <a:pt x="24" y="627"/>
                    <a:pt x="0" y="697"/>
                    <a:pt x="0" y="768"/>
                  </a:cubicBezTo>
                  <a:cubicBezTo>
                    <a:pt x="0" y="958"/>
                    <a:pt x="166" y="1123"/>
                    <a:pt x="355" y="1123"/>
                  </a:cubicBezTo>
                  <a:cubicBezTo>
                    <a:pt x="461" y="1123"/>
                    <a:pt x="555" y="1076"/>
                    <a:pt x="626" y="1005"/>
                  </a:cubicBezTo>
                  <a:cubicBezTo>
                    <a:pt x="686" y="1076"/>
                    <a:pt x="780" y="1123"/>
                    <a:pt x="886" y="1123"/>
                  </a:cubicBezTo>
                  <a:cubicBezTo>
                    <a:pt x="1088" y="1123"/>
                    <a:pt x="1241" y="958"/>
                    <a:pt x="1241" y="768"/>
                  </a:cubicBezTo>
                  <a:cubicBezTo>
                    <a:pt x="1241" y="697"/>
                    <a:pt x="1217" y="627"/>
                    <a:pt x="1182" y="568"/>
                  </a:cubicBezTo>
                  <a:cubicBezTo>
                    <a:pt x="1217" y="497"/>
                    <a:pt x="1241" y="426"/>
                    <a:pt x="1241" y="355"/>
                  </a:cubicBezTo>
                  <a:cubicBezTo>
                    <a:pt x="1241" y="166"/>
                    <a:pt x="1088" y="0"/>
                    <a:pt x="886" y="0"/>
                  </a:cubicBezTo>
                  <a:cubicBezTo>
                    <a:pt x="780" y="0"/>
                    <a:pt x="686" y="48"/>
                    <a:pt x="626" y="119"/>
                  </a:cubicBezTo>
                  <a:cubicBezTo>
                    <a:pt x="555" y="48"/>
                    <a:pt x="461" y="0"/>
                    <a:pt x="35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4"/>
            <p:cNvSpPr/>
            <p:nvPr/>
          </p:nvSpPr>
          <p:spPr>
            <a:xfrm>
              <a:off x="-4699725" y="4016002"/>
              <a:ext cx="86551" cy="86551"/>
            </a:xfrm>
            <a:custGeom>
              <a:avLst/>
              <a:gdLst/>
              <a:ahLst/>
              <a:cxnLst/>
              <a:rect l="l" t="t" r="r" b="b"/>
              <a:pathLst>
                <a:path w="533" h="533" extrusionOk="0">
                  <a:moveTo>
                    <a:pt x="272" y="48"/>
                  </a:moveTo>
                  <a:cubicBezTo>
                    <a:pt x="390" y="48"/>
                    <a:pt x="497" y="142"/>
                    <a:pt x="497" y="273"/>
                  </a:cubicBezTo>
                  <a:cubicBezTo>
                    <a:pt x="497" y="391"/>
                    <a:pt x="390" y="486"/>
                    <a:pt x="272" y="486"/>
                  </a:cubicBezTo>
                  <a:cubicBezTo>
                    <a:pt x="143" y="486"/>
                    <a:pt x="48" y="391"/>
                    <a:pt x="48" y="273"/>
                  </a:cubicBezTo>
                  <a:cubicBezTo>
                    <a:pt x="48" y="142"/>
                    <a:pt x="143" y="48"/>
                    <a:pt x="272" y="48"/>
                  </a:cubicBezTo>
                  <a:close/>
                  <a:moveTo>
                    <a:pt x="272" y="1"/>
                  </a:moveTo>
                  <a:cubicBezTo>
                    <a:pt x="119" y="1"/>
                    <a:pt x="1" y="119"/>
                    <a:pt x="1" y="273"/>
                  </a:cubicBezTo>
                  <a:cubicBezTo>
                    <a:pt x="1" y="415"/>
                    <a:pt x="119" y="533"/>
                    <a:pt x="272" y="533"/>
                  </a:cubicBezTo>
                  <a:cubicBezTo>
                    <a:pt x="414" y="533"/>
                    <a:pt x="532" y="415"/>
                    <a:pt x="532" y="273"/>
                  </a:cubicBezTo>
                  <a:cubicBezTo>
                    <a:pt x="532" y="119"/>
                    <a:pt x="414" y="1"/>
                    <a:pt x="2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4"/>
            <p:cNvSpPr/>
            <p:nvPr/>
          </p:nvSpPr>
          <p:spPr>
            <a:xfrm>
              <a:off x="-4294737" y="3520726"/>
              <a:ext cx="201845" cy="180572"/>
            </a:xfrm>
            <a:custGeom>
              <a:avLst/>
              <a:gdLst/>
              <a:ahLst/>
              <a:cxnLst/>
              <a:rect l="l" t="t" r="r" b="b"/>
              <a:pathLst>
                <a:path w="1243" h="1112" extrusionOk="0">
                  <a:moveTo>
                    <a:pt x="888" y="36"/>
                  </a:moveTo>
                  <a:cubicBezTo>
                    <a:pt x="1053" y="36"/>
                    <a:pt x="1195" y="178"/>
                    <a:pt x="1195" y="355"/>
                  </a:cubicBezTo>
                  <a:cubicBezTo>
                    <a:pt x="1195" y="426"/>
                    <a:pt x="1171" y="486"/>
                    <a:pt x="1124" y="544"/>
                  </a:cubicBezTo>
                  <a:lnTo>
                    <a:pt x="1124" y="568"/>
                  </a:lnTo>
                  <a:cubicBezTo>
                    <a:pt x="1171" y="628"/>
                    <a:pt x="1195" y="686"/>
                    <a:pt x="1195" y="757"/>
                  </a:cubicBezTo>
                  <a:cubicBezTo>
                    <a:pt x="1195" y="935"/>
                    <a:pt x="1053" y="1077"/>
                    <a:pt x="888" y="1077"/>
                  </a:cubicBezTo>
                  <a:cubicBezTo>
                    <a:pt x="793" y="1077"/>
                    <a:pt x="699" y="1029"/>
                    <a:pt x="639" y="946"/>
                  </a:cubicBezTo>
                  <a:cubicBezTo>
                    <a:pt x="639" y="946"/>
                    <a:pt x="628" y="935"/>
                    <a:pt x="615" y="935"/>
                  </a:cubicBezTo>
                  <a:lnTo>
                    <a:pt x="604" y="946"/>
                  </a:lnTo>
                  <a:cubicBezTo>
                    <a:pt x="544" y="1029"/>
                    <a:pt x="450" y="1077"/>
                    <a:pt x="355" y="1077"/>
                  </a:cubicBezTo>
                  <a:cubicBezTo>
                    <a:pt x="190" y="1077"/>
                    <a:pt x="48" y="935"/>
                    <a:pt x="48" y="757"/>
                  </a:cubicBezTo>
                  <a:cubicBezTo>
                    <a:pt x="48" y="686"/>
                    <a:pt x="72" y="628"/>
                    <a:pt x="119" y="568"/>
                  </a:cubicBezTo>
                  <a:lnTo>
                    <a:pt x="119" y="544"/>
                  </a:lnTo>
                  <a:cubicBezTo>
                    <a:pt x="72" y="486"/>
                    <a:pt x="48" y="426"/>
                    <a:pt x="48" y="355"/>
                  </a:cubicBezTo>
                  <a:cubicBezTo>
                    <a:pt x="48" y="178"/>
                    <a:pt x="190" y="36"/>
                    <a:pt x="355" y="36"/>
                  </a:cubicBezTo>
                  <a:cubicBezTo>
                    <a:pt x="450" y="36"/>
                    <a:pt x="544" y="84"/>
                    <a:pt x="604" y="166"/>
                  </a:cubicBezTo>
                  <a:lnTo>
                    <a:pt x="615" y="178"/>
                  </a:lnTo>
                  <a:cubicBezTo>
                    <a:pt x="628" y="178"/>
                    <a:pt x="639" y="166"/>
                    <a:pt x="639" y="166"/>
                  </a:cubicBezTo>
                  <a:cubicBezTo>
                    <a:pt x="699" y="84"/>
                    <a:pt x="793" y="36"/>
                    <a:pt x="888" y="36"/>
                  </a:cubicBezTo>
                  <a:close/>
                  <a:moveTo>
                    <a:pt x="355" y="1"/>
                  </a:moveTo>
                  <a:cubicBezTo>
                    <a:pt x="155" y="1"/>
                    <a:pt x="1" y="155"/>
                    <a:pt x="1" y="355"/>
                  </a:cubicBezTo>
                  <a:cubicBezTo>
                    <a:pt x="1" y="426"/>
                    <a:pt x="24" y="497"/>
                    <a:pt x="72" y="557"/>
                  </a:cubicBezTo>
                  <a:cubicBezTo>
                    <a:pt x="24" y="615"/>
                    <a:pt x="1" y="686"/>
                    <a:pt x="1" y="757"/>
                  </a:cubicBezTo>
                  <a:cubicBezTo>
                    <a:pt x="1" y="959"/>
                    <a:pt x="155" y="1112"/>
                    <a:pt x="355" y="1112"/>
                  </a:cubicBezTo>
                  <a:cubicBezTo>
                    <a:pt x="462" y="1112"/>
                    <a:pt x="557" y="1077"/>
                    <a:pt x="615" y="994"/>
                  </a:cubicBezTo>
                  <a:cubicBezTo>
                    <a:pt x="686" y="1077"/>
                    <a:pt x="781" y="1112"/>
                    <a:pt x="888" y="1112"/>
                  </a:cubicBezTo>
                  <a:cubicBezTo>
                    <a:pt x="1077" y="1112"/>
                    <a:pt x="1242" y="959"/>
                    <a:pt x="1242" y="757"/>
                  </a:cubicBezTo>
                  <a:cubicBezTo>
                    <a:pt x="1242" y="686"/>
                    <a:pt x="1219" y="615"/>
                    <a:pt x="1171" y="557"/>
                  </a:cubicBezTo>
                  <a:cubicBezTo>
                    <a:pt x="1219" y="497"/>
                    <a:pt x="1242" y="426"/>
                    <a:pt x="1242" y="355"/>
                  </a:cubicBezTo>
                  <a:cubicBezTo>
                    <a:pt x="1242" y="155"/>
                    <a:pt x="1077" y="1"/>
                    <a:pt x="888" y="1"/>
                  </a:cubicBezTo>
                  <a:cubicBezTo>
                    <a:pt x="781" y="1"/>
                    <a:pt x="686" y="36"/>
                    <a:pt x="615" y="119"/>
                  </a:cubicBezTo>
                  <a:cubicBezTo>
                    <a:pt x="557" y="36"/>
                    <a:pt x="462" y="1"/>
                    <a:pt x="35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4"/>
            <p:cNvSpPr/>
            <p:nvPr/>
          </p:nvSpPr>
          <p:spPr>
            <a:xfrm>
              <a:off x="-4237090" y="3566843"/>
              <a:ext cx="86551" cy="88500"/>
            </a:xfrm>
            <a:custGeom>
              <a:avLst/>
              <a:gdLst/>
              <a:ahLst/>
              <a:cxnLst/>
              <a:rect l="l" t="t" r="r" b="b"/>
              <a:pathLst>
                <a:path w="533" h="545" extrusionOk="0">
                  <a:moveTo>
                    <a:pt x="260" y="48"/>
                  </a:moveTo>
                  <a:cubicBezTo>
                    <a:pt x="391" y="48"/>
                    <a:pt x="485" y="154"/>
                    <a:pt x="485" y="273"/>
                  </a:cubicBezTo>
                  <a:cubicBezTo>
                    <a:pt x="485" y="391"/>
                    <a:pt x="391" y="497"/>
                    <a:pt x="260" y="497"/>
                  </a:cubicBezTo>
                  <a:cubicBezTo>
                    <a:pt x="142" y="497"/>
                    <a:pt x="48" y="391"/>
                    <a:pt x="48" y="273"/>
                  </a:cubicBezTo>
                  <a:cubicBezTo>
                    <a:pt x="48" y="154"/>
                    <a:pt x="142" y="48"/>
                    <a:pt x="260" y="48"/>
                  </a:cubicBezTo>
                  <a:close/>
                  <a:moveTo>
                    <a:pt x="260" y="0"/>
                  </a:moveTo>
                  <a:cubicBezTo>
                    <a:pt x="119" y="0"/>
                    <a:pt x="0" y="131"/>
                    <a:pt x="0" y="273"/>
                  </a:cubicBezTo>
                  <a:cubicBezTo>
                    <a:pt x="0" y="426"/>
                    <a:pt x="119" y="544"/>
                    <a:pt x="260" y="544"/>
                  </a:cubicBezTo>
                  <a:cubicBezTo>
                    <a:pt x="415" y="544"/>
                    <a:pt x="533" y="426"/>
                    <a:pt x="533" y="273"/>
                  </a:cubicBezTo>
                  <a:cubicBezTo>
                    <a:pt x="533" y="131"/>
                    <a:pt x="415" y="0"/>
                    <a:pt x="2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4"/>
            <p:cNvSpPr/>
            <p:nvPr/>
          </p:nvSpPr>
          <p:spPr>
            <a:xfrm>
              <a:off x="-4421397" y="3205861"/>
              <a:ext cx="169043" cy="152155"/>
            </a:xfrm>
            <a:custGeom>
              <a:avLst/>
              <a:gdLst/>
              <a:ahLst/>
              <a:cxnLst/>
              <a:rect l="l" t="t" r="r" b="b"/>
              <a:pathLst>
                <a:path w="1041" h="937" extrusionOk="0">
                  <a:moveTo>
                    <a:pt x="523" y="1"/>
                  </a:moveTo>
                  <a:cubicBezTo>
                    <a:pt x="475" y="1"/>
                    <a:pt x="427" y="8"/>
                    <a:pt x="379" y="24"/>
                  </a:cubicBezTo>
                  <a:cubicBezTo>
                    <a:pt x="131" y="108"/>
                    <a:pt x="0" y="368"/>
                    <a:pt x="71" y="615"/>
                  </a:cubicBezTo>
                  <a:cubicBezTo>
                    <a:pt x="138" y="814"/>
                    <a:pt x="316" y="936"/>
                    <a:pt x="511" y="936"/>
                  </a:cubicBezTo>
                  <a:cubicBezTo>
                    <a:pt x="561" y="936"/>
                    <a:pt x="612" y="928"/>
                    <a:pt x="662" y="912"/>
                  </a:cubicBezTo>
                  <a:cubicBezTo>
                    <a:pt x="911" y="841"/>
                    <a:pt x="1041" y="568"/>
                    <a:pt x="970" y="332"/>
                  </a:cubicBezTo>
                  <a:cubicBezTo>
                    <a:pt x="903" y="132"/>
                    <a:pt x="721" y="1"/>
                    <a:pt x="5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4"/>
            <p:cNvSpPr/>
            <p:nvPr/>
          </p:nvSpPr>
          <p:spPr>
            <a:xfrm>
              <a:off x="-4171811" y="2845040"/>
              <a:ext cx="395570" cy="437790"/>
            </a:xfrm>
            <a:custGeom>
              <a:avLst/>
              <a:gdLst/>
              <a:ahLst/>
              <a:cxnLst/>
              <a:rect l="l" t="t" r="r" b="b"/>
              <a:pathLst>
                <a:path w="2436" h="2696" extrusionOk="0">
                  <a:moveTo>
                    <a:pt x="1024" y="0"/>
                  </a:moveTo>
                  <a:cubicBezTo>
                    <a:pt x="734" y="0"/>
                    <a:pt x="388" y="67"/>
                    <a:pt x="0" y="189"/>
                  </a:cubicBezTo>
                  <a:cubicBezTo>
                    <a:pt x="60" y="769"/>
                    <a:pt x="402" y="1880"/>
                    <a:pt x="1620" y="2696"/>
                  </a:cubicBezTo>
                  <a:cubicBezTo>
                    <a:pt x="2436" y="1502"/>
                    <a:pt x="2341" y="580"/>
                    <a:pt x="1620" y="142"/>
                  </a:cubicBezTo>
                  <a:cubicBezTo>
                    <a:pt x="1465" y="46"/>
                    <a:pt x="1264" y="0"/>
                    <a:pt x="10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4"/>
            <p:cNvSpPr/>
            <p:nvPr/>
          </p:nvSpPr>
          <p:spPr>
            <a:xfrm>
              <a:off x="-4049048" y="2917951"/>
              <a:ext cx="34750" cy="32802"/>
            </a:xfrm>
            <a:custGeom>
              <a:avLst/>
              <a:gdLst/>
              <a:ahLst/>
              <a:cxnLst/>
              <a:rect l="l" t="t" r="r" b="b"/>
              <a:pathLst>
                <a:path w="214" h="202" extrusionOk="0">
                  <a:moveTo>
                    <a:pt x="108" y="0"/>
                  </a:moveTo>
                  <a:cubicBezTo>
                    <a:pt x="48" y="0"/>
                    <a:pt x="1" y="36"/>
                    <a:pt x="1" y="95"/>
                  </a:cubicBezTo>
                  <a:cubicBezTo>
                    <a:pt x="1" y="155"/>
                    <a:pt x="48" y="202"/>
                    <a:pt x="108" y="202"/>
                  </a:cubicBezTo>
                  <a:cubicBezTo>
                    <a:pt x="166" y="202"/>
                    <a:pt x="214" y="155"/>
                    <a:pt x="214" y="95"/>
                  </a:cubicBezTo>
                  <a:cubicBezTo>
                    <a:pt x="214" y="36"/>
                    <a:pt x="166" y="0"/>
                    <a:pt x="1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4"/>
            <p:cNvSpPr/>
            <p:nvPr/>
          </p:nvSpPr>
          <p:spPr>
            <a:xfrm>
              <a:off x="-3979872" y="2883363"/>
              <a:ext cx="32802" cy="34750"/>
            </a:xfrm>
            <a:custGeom>
              <a:avLst/>
              <a:gdLst/>
              <a:ahLst/>
              <a:cxnLst/>
              <a:rect l="l" t="t" r="r" b="b"/>
              <a:pathLst>
                <a:path w="202" h="214" extrusionOk="0">
                  <a:moveTo>
                    <a:pt x="95" y="1"/>
                  </a:moveTo>
                  <a:cubicBezTo>
                    <a:pt x="36" y="1"/>
                    <a:pt x="0" y="48"/>
                    <a:pt x="0" y="108"/>
                  </a:cubicBezTo>
                  <a:cubicBezTo>
                    <a:pt x="0" y="166"/>
                    <a:pt x="36" y="213"/>
                    <a:pt x="95" y="213"/>
                  </a:cubicBezTo>
                  <a:cubicBezTo>
                    <a:pt x="155" y="213"/>
                    <a:pt x="202" y="166"/>
                    <a:pt x="202" y="108"/>
                  </a:cubicBezTo>
                  <a:cubicBezTo>
                    <a:pt x="202" y="48"/>
                    <a:pt x="155" y="1"/>
                    <a:pt x="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4"/>
            <p:cNvSpPr/>
            <p:nvPr/>
          </p:nvSpPr>
          <p:spPr>
            <a:xfrm>
              <a:off x="-4709306" y="2944745"/>
              <a:ext cx="259329" cy="280439"/>
            </a:xfrm>
            <a:custGeom>
              <a:avLst/>
              <a:gdLst/>
              <a:ahLst/>
              <a:cxnLst/>
              <a:rect l="l" t="t" r="r" b="b"/>
              <a:pathLst>
                <a:path w="1597" h="1727" extrusionOk="0">
                  <a:moveTo>
                    <a:pt x="249" y="1"/>
                  </a:moveTo>
                  <a:lnTo>
                    <a:pt x="0" y="261"/>
                  </a:lnTo>
                  <a:lnTo>
                    <a:pt x="1135" y="1727"/>
                  </a:lnTo>
                  <a:lnTo>
                    <a:pt x="1597" y="1266"/>
                  </a:lnTo>
                  <a:lnTo>
                    <a:pt x="2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4"/>
            <p:cNvSpPr/>
            <p:nvPr/>
          </p:nvSpPr>
          <p:spPr>
            <a:xfrm>
              <a:off x="-4782379" y="2877679"/>
              <a:ext cx="148095" cy="147933"/>
            </a:xfrm>
            <a:custGeom>
              <a:avLst/>
              <a:gdLst/>
              <a:ahLst/>
              <a:cxnLst/>
              <a:rect l="l" t="t" r="r" b="b"/>
              <a:pathLst>
                <a:path w="912" h="911" extrusionOk="0">
                  <a:moveTo>
                    <a:pt x="450" y="1"/>
                  </a:moveTo>
                  <a:cubicBezTo>
                    <a:pt x="202" y="1"/>
                    <a:pt x="1" y="201"/>
                    <a:pt x="1" y="450"/>
                  </a:cubicBezTo>
                  <a:cubicBezTo>
                    <a:pt x="1" y="698"/>
                    <a:pt x="202" y="911"/>
                    <a:pt x="450" y="911"/>
                  </a:cubicBezTo>
                  <a:cubicBezTo>
                    <a:pt x="710" y="911"/>
                    <a:pt x="912" y="698"/>
                    <a:pt x="912" y="450"/>
                  </a:cubicBezTo>
                  <a:cubicBezTo>
                    <a:pt x="912" y="201"/>
                    <a:pt x="710" y="1"/>
                    <a:pt x="4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4"/>
            <p:cNvSpPr/>
            <p:nvPr/>
          </p:nvSpPr>
          <p:spPr>
            <a:xfrm>
              <a:off x="-4540425" y="2812400"/>
              <a:ext cx="234322" cy="295865"/>
            </a:xfrm>
            <a:custGeom>
              <a:avLst/>
              <a:gdLst/>
              <a:ahLst/>
              <a:cxnLst/>
              <a:rect l="l" t="t" r="r" b="b"/>
              <a:pathLst>
                <a:path w="1443" h="1822" extrusionOk="0">
                  <a:moveTo>
                    <a:pt x="273" y="1"/>
                  </a:moveTo>
                  <a:lnTo>
                    <a:pt x="0" y="225"/>
                  </a:lnTo>
                  <a:lnTo>
                    <a:pt x="935" y="1821"/>
                  </a:lnTo>
                  <a:lnTo>
                    <a:pt x="1443" y="1419"/>
                  </a:lnTo>
                  <a:lnTo>
                    <a:pt x="2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4"/>
            <p:cNvSpPr/>
            <p:nvPr/>
          </p:nvSpPr>
          <p:spPr>
            <a:xfrm>
              <a:off x="-4615285" y="2740626"/>
              <a:ext cx="157676" cy="147121"/>
            </a:xfrm>
            <a:custGeom>
              <a:avLst/>
              <a:gdLst/>
              <a:ahLst/>
              <a:cxnLst/>
              <a:rect l="l" t="t" r="r" b="b"/>
              <a:pathLst>
                <a:path w="971" h="906" extrusionOk="0">
                  <a:moveTo>
                    <a:pt x="482" y="0"/>
                  </a:moveTo>
                  <a:cubicBezTo>
                    <a:pt x="259" y="0"/>
                    <a:pt x="69" y="168"/>
                    <a:pt x="36" y="395"/>
                  </a:cubicBezTo>
                  <a:cubicBezTo>
                    <a:pt x="1" y="643"/>
                    <a:pt x="178" y="868"/>
                    <a:pt x="426" y="903"/>
                  </a:cubicBezTo>
                  <a:cubicBezTo>
                    <a:pt x="441" y="905"/>
                    <a:pt x="456" y="905"/>
                    <a:pt x="471" y="905"/>
                  </a:cubicBezTo>
                  <a:cubicBezTo>
                    <a:pt x="701" y="905"/>
                    <a:pt x="901" y="735"/>
                    <a:pt x="934" y="501"/>
                  </a:cubicBezTo>
                  <a:cubicBezTo>
                    <a:pt x="970" y="254"/>
                    <a:pt x="792" y="29"/>
                    <a:pt x="545" y="5"/>
                  </a:cubicBezTo>
                  <a:cubicBezTo>
                    <a:pt x="524" y="2"/>
                    <a:pt x="503" y="0"/>
                    <a:pt x="48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4"/>
            <p:cNvSpPr/>
            <p:nvPr/>
          </p:nvSpPr>
          <p:spPr>
            <a:xfrm>
              <a:off x="-5006796" y="3122719"/>
              <a:ext cx="449319" cy="231723"/>
            </a:xfrm>
            <a:custGeom>
              <a:avLst/>
              <a:gdLst/>
              <a:ahLst/>
              <a:cxnLst/>
              <a:rect l="l" t="t" r="r" b="b"/>
              <a:pathLst>
                <a:path w="2767" h="1427" extrusionOk="0">
                  <a:moveTo>
                    <a:pt x="1586" y="1"/>
                  </a:moveTo>
                  <a:cubicBezTo>
                    <a:pt x="1497" y="1"/>
                    <a:pt x="1405" y="6"/>
                    <a:pt x="1312" y="16"/>
                  </a:cubicBezTo>
                  <a:cubicBezTo>
                    <a:pt x="568" y="87"/>
                    <a:pt x="0" y="465"/>
                    <a:pt x="35" y="856"/>
                  </a:cubicBezTo>
                  <a:cubicBezTo>
                    <a:pt x="77" y="1187"/>
                    <a:pt x="560" y="1427"/>
                    <a:pt x="1178" y="1427"/>
                  </a:cubicBezTo>
                  <a:cubicBezTo>
                    <a:pt x="1268" y="1427"/>
                    <a:pt x="1360" y="1422"/>
                    <a:pt x="1454" y="1411"/>
                  </a:cubicBezTo>
                  <a:cubicBezTo>
                    <a:pt x="2199" y="1340"/>
                    <a:pt x="2767" y="962"/>
                    <a:pt x="2731" y="572"/>
                  </a:cubicBezTo>
                  <a:cubicBezTo>
                    <a:pt x="2689" y="241"/>
                    <a:pt x="2205"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pic>
        <p:nvPicPr>
          <p:cNvPr id="13" name="Picture 2" descr="School Vintage Desk And Attached Chair Transparent - Table Clipart  Transparent PNG - 408x340 - Free Download on NicePNG">
            <a:extLst>
              <a:ext uri="{FF2B5EF4-FFF2-40B4-BE49-F238E27FC236}">
                <a16:creationId xmlns:a16="http://schemas.microsoft.com/office/drawing/2014/main" id="{520C9431-663A-B6A8-B973-9E6551111A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215" y="960420"/>
            <a:ext cx="2305050" cy="1981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F8261A4-5466-59E6-6066-56E4E5AEDEEF}"/>
              </a:ext>
            </a:extLst>
          </p:cNvPr>
          <p:cNvSpPr txBox="1"/>
          <p:nvPr/>
        </p:nvSpPr>
        <p:spPr>
          <a:xfrm>
            <a:off x="5427265" y="2676609"/>
            <a:ext cx="4012748" cy="584775"/>
          </a:xfrm>
          <a:prstGeom prst="rect">
            <a:avLst/>
          </a:prstGeom>
          <a:noFill/>
        </p:spPr>
        <p:txBody>
          <a:bodyPr wrap="square">
            <a:spAutoFit/>
          </a:bodyPr>
          <a:lstStyle/>
          <a:p>
            <a:r>
              <a:rPr lang="en-US" sz="3200" dirty="0">
                <a:solidFill>
                  <a:schemeClr val="accent4">
                    <a:lumMod val="75000"/>
                  </a:schemeClr>
                </a:solidFill>
              </a:rPr>
              <a:t>____ is a table.</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1" name="TextBox 10">
            <a:extLst>
              <a:ext uri="{FF2B5EF4-FFF2-40B4-BE49-F238E27FC236}">
                <a16:creationId xmlns:a16="http://schemas.microsoft.com/office/drawing/2014/main" id="{D51760C3-5902-17D9-5352-23963BE13722}"/>
              </a:ext>
            </a:extLst>
          </p:cNvPr>
          <p:cNvSpPr txBox="1"/>
          <p:nvPr/>
        </p:nvSpPr>
        <p:spPr>
          <a:xfrm>
            <a:off x="5533988" y="2714768"/>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12" name="Oval 11">
            <a:extLst>
              <a:ext uri="{FF2B5EF4-FFF2-40B4-BE49-F238E27FC236}">
                <a16:creationId xmlns:a16="http://schemas.microsoft.com/office/drawing/2014/main" id="{3F5377B8-80F3-E44D-A76E-A80472EDC62D}"/>
              </a:ext>
            </a:extLst>
          </p:cNvPr>
          <p:cNvSpPr/>
          <p:nvPr/>
        </p:nvSpPr>
        <p:spPr>
          <a:xfrm>
            <a:off x="989833" y="3516590"/>
            <a:ext cx="1224069" cy="12552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grpSp>
        <p:nvGrpSpPr>
          <p:cNvPr id="2" name="Group 1">
            <a:extLst>
              <a:ext uri="{FF2B5EF4-FFF2-40B4-BE49-F238E27FC236}">
                <a16:creationId xmlns:a16="http://schemas.microsoft.com/office/drawing/2014/main" id="{30A6CA54-B556-BA92-17B1-CEE8376E5AF2}"/>
              </a:ext>
            </a:extLst>
          </p:cNvPr>
          <p:cNvGrpSpPr/>
          <p:nvPr/>
        </p:nvGrpSpPr>
        <p:grpSpPr>
          <a:xfrm>
            <a:off x="1107348" y="1372279"/>
            <a:ext cx="2213107" cy="1362960"/>
            <a:chOff x="0" y="1857780"/>
            <a:chExt cx="2213107" cy="1362960"/>
          </a:xfrm>
        </p:grpSpPr>
        <p:sp>
          <p:nvSpPr>
            <p:cNvPr id="3" name="Arrow: Right 2">
              <a:extLst>
                <a:ext uri="{FF2B5EF4-FFF2-40B4-BE49-F238E27FC236}">
                  <a16:creationId xmlns:a16="http://schemas.microsoft.com/office/drawing/2014/main" id="{EB52AF49-F7A4-F86A-9C50-5C41EB480EE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4"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A7B17980-81AE-232F-21BE-BA61F8A24CD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6301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80">
                                          <p:stCondLst>
                                            <p:cond delay="0"/>
                                          </p:stCondLst>
                                        </p:cTn>
                                        <p:tgtEl>
                                          <p:spTgt spid="13"/>
                                        </p:tgtEl>
                                      </p:cBhvr>
                                    </p:animEffect>
                                    <p:anim calcmode="lin" valueType="num">
                                      <p:cBhvr>
                                        <p:cTn id="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3" dur="26">
                                          <p:stCondLst>
                                            <p:cond delay="650"/>
                                          </p:stCondLst>
                                        </p:cTn>
                                        <p:tgtEl>
                                          <p:spTgt spid="13"/>
                                        </p:tgtEl>
                                      </p:cBhvr>
                                      <p:to x="100000" y="60000"/>
                                    </p:animScale>
                                    <p:animScale>
                                      <p:cBhvr>
                                        <p:cTn id="14" dur="166" decel="50000">
                                          <p:stCondLst>
                                            <p:cond delay="676"/>
                                          </p:stCondLst>
                                        </p:cTn>
                                        <p:tgtEl>
                                          <p:spTgt spid="13"/>
                                        </p:tgtEl>
                                      </p:cBhvr>
                                      <p:to x="100000" y="100000"/>
                                    </p:animScale>
                                    <p:animScale>
                                      <p:cBhvr>
                                        <p:cTn id="15" dur="26">
                                          <p:stCondLst>
                                            <p:cond delay="1312"/>
                                          </p:stCondLst>
                                        </p:cTn>
                                        <p:tgtEl>
                                          <p:spTgt spid="13"/>
                                        </p:tgtEl>
                                      </p:cBhvr>
                                      <p:to x="100000" y="80000"/>
                                    </p:animScale>
                                    <p:animScale>
                                      <p:cBhvr>
                                        <p:cTn id="16" dur="166" decel="50000">
                                          <p:stCondLst>
                                            <p:cond delay="1338"/>
                                          </p:stCondLst>
                                        </p:cTn>
                                        <p:tgtEl>
                                          <p:spTgt spid="13"/>
                                        </p:tgtEl>
                                      </p:cBhvr>
                                      <p:to x="100000" y="100000"/>
                                    </p:animScale>
                                    <p:animScale>
                                      <p:cBhvr>
                                        <p:cTn id="17" dur="26">
                                          <p:stCondLst>
                                            <p:cond delay="1642"/>
                                          </p:stCondLst>
                                        </p:cTn>
                                        <p:tgtEl>
                                          <p:spTgt spid="13"/>
                                        </p:tgtEl>
                                      </p:cBhvr>
                                      <p:to x="100000" y="90000"/>
                                    </p:animScale>
                                    <p:animScale>
                                      <p:cBhvr>
                                        <p:cTn id="18" dur="166" decel="50000">
                                          <p:stCondLst>
                                            <p:cond delay="1668"/>
                                          </p:stCondLst>
                                        </p:cTn>
                                        <p:tgtEl>
                                          <p:spTgt spid="13"/>
                                        </p:tgtEl>
                                      </p:cBhvr>
                                      <p:to x="100000" y="100000"/>
                                    </p:animScale>
                                    <p:animScale>
                                      <p:cBhvr>
                                        <p:cTn id="19" dur="26">
                                          <p:stCondLst>
                                            <p:cond delay="1808"/>
                                          </p:stCondLst>
                                        </p:cTn>
                                        <p:tgtEl>
                                          <p:spTgt spid="13"/>
                                        </p:tgtEl>
                                      </p:cBhvr>
                                      <p:to x="100000" y="95000"/>
                                    </p:animScale>
                                    <p:animScale>
                                      <p:cBhvr>
                                        <p:cTn id="20" dur="166" decel="50000">
                                          <p:stCondLst>
                                            <p:cond delay="1834"/>
                                          </p:stCondLst>
                                        </p:cTn>
                                        <p:tgtEl>
                                          <p:spTgt spid="1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12"/>
                                        </p:tgtEl>
                                        <p:attrNameLst>
                                          <p:attrName>ppt_x</p:attrName>
                                        </p:attrNameLst>
                                      </p:cBhvr>
                                      <p:tavLst>
                                        <p:tav tm="0">
                                          <p:val>
                                            <p:strVal val="ppt_x"/>
                                          </p:val>
                                        </p:tav>
                                        <p:tav tm="100000">
                                          <p:val>
                                            <p:strVal val="ppt_x"/>
                                          </p:val>
                                        </p:tav>
                                      </p:tavLst>
                                    </p:anim>
                                    <p:anim calcmode="lin" valueType="num">
                                      <p:cBhvr additive="base">
                                        <p:cTn id="48" dur="500"/>
                                        <p:tgtEl>
                                          <p:spTgt spid="12"/>
                                        </p:tgtEl>
                                        <p:attrNameLst>
                                          <p:attrName>ppt_y</p:attrName>
                                        </p:attrNameLst>
                                      </p:cBhvr>
                                      <p:tavLst>
                                        <p:tav tm="0">
                                          <p:val>
                                            <p:strVal val="ppt_y"/>
                                          </p:val>
                                        </p:tav>
                                        <p:tav tm="100000">
                                          <p:val>
                                            <p:strVal val="1+ppt_h/2"/>
                                          </p:val>
                                        </p:tav>
                                      </p:tavLst>
                                    </p:anim>
                                    <p:set>
                                      <p:cBhvr>
                                        <p:cTn id="49"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animBg="1"/>
      <p:bldP spid="12"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667172" y="2818121"/>
            <a:ext cx="4012748" cy="584775"/>
          </a:xfrm>
          <a:prstGeom prst="rect">
            <a:avLst/>
          </a:prstGeom>
          <a:noFill/>
        </p:spPr>
        <p:txBody>
          <a:bodyPr wrap="square">
            <a:spAutoFit/>
          </a:bodyPr>
          <a:lstStyle/>
          <a:p>
            <a:r>
              <a:rPr lang="en-US" sz="3200" dirty="0">
                <a:solidFill>
                  <a:schemeClr val="accent4">
                    <a:lumMod val="75000"/>
                  </a:schemeClr>
                </a:solidFill>
              </a:rPr>
              <a:t>____ are tables.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528303" y="910978"/>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Oval 12">
            <a:extLst>
              <a:ext uri="{FF2B5EF4-FFF2-40B4-BE49-F238E27FC236}">
                <a16:creationId xmlns:a16="http://schemas.microsoft.com/office/drawing/2014/main" id="{38DC9247-6514-C525-4EF8-FD9F251ECA7A}"/>
              </a:ext>
            </a:extLst>
          </p:cNvPr>
          <p:cNvSpPr/>
          <p:nvPr/>
        </p:nvSpPr>
        <p:spPr>
          <a:xfrm>
            <a:off x="5134452" y="3737652"/>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850394"/>
            <a:ext cx="124253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grpSp>
        <p:nvGrpSpPr>
          <p:cNvPr id="22" name="Group 21">
            <a:extLst>
              <a:ext uri="{FF2B5EF4-FFF2-40B4-BE49-F238E27FC236}">
                <a16:creationId xmlns:a16="http://schemas.microsoft.com/office/drawing/2014/main" id="{4E37BAB3-39D6-C67D-E625-7D7FA19F2355}"/>
              </a:ext>
            </a:extLst>
          </p:cNvPr>
          <p:cNvGrpSpPr/>
          <p:nvPr/>
        </p:nvGrpSpPr>
        <p:grpSpPr>
          <a:xfrm>
            <a:off x="4572000" y="514664"/>
            <a:ext cx="4160174" cy="2346181"/>
            <a:chOff x="4572000" y="514664"/>
            <a:chExt cx="4160174" cy="2346181"/>
          </a:xfrm>
        </p:grpSpPr>
        <p:pic>
          <p:nvPicPr>
            <p:cNvPr id="2" name="Picture 2" descr="School Vintage Desk And Attached Chair Transparent - Table Clipart  Transparent PNG - 408x340 - Free Download on NicePNG">
              <a:extLst>
                <a:ext uri="{FF2B5EF4-FFF2-40B4-BE49-F238E27FC236}">
                  <a16:creationId xmlns:a16="http://schemas.microsoft.com/office/drawing/2014/main" id="{89C0C8DC-6862-8916-03B0-724A804EA0C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514665"/>
              <a:ext cx="1399244" cy="12026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School Vintage Desk And Attached Chair Transparent - Table Clipart  Transparent PNG - 408x340 - Free Download on NicePNG">
              <a:extLst>
                <a:ext uri="{FF2B5EF4-FFF2-40B4-BE49-F238E27FC236}">
                  <a16:creationId xmlns:a16="http://schemas.microsoft.com/office/drawing/2014/main" id="{64F00BA8-DBB2-87DA-7625-68C0222EAA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7539" y="514665"/>
              <a:ext cx="1240032" cy="119445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chool Vintage Desk And Attached Chair Transparent - Table Clipart  Transparent PNG - 408x340 - Free Download on NicePNG">
              <a:extLst>
                <a:ext uri="{FF2B5EF4-FFF2-40B4-BE49-F238E27FC236}">
                  <a16:creationId xmlns:a16="http://schemas.microsoft.com/office/drawing/2014/main" id="{B222EACA-B2B6-9CA3-B47E-9CBC4D0ED9B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2142" y="514664"/>
              <a:ext cx="1240032" cy="1194453"/>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descr="School Vintage Desk And Attached Chair Transparent - Table Clipart  Transparent PNG - 408x340 - Free Download on NicePNG">
              <a:extLst>
                <a:ext uri="{FF2B5EF4-FFF2-40B4-BE49-F238E27FC236}">
                  <a16:creationId xmlns:a16="http://schemas.microsoft.com/office/drawing/2014/main" id="{6EECF193-8999-AB45-1550-8CE4E3DE8E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8005" y="1666392"/>
              <a:ext cx="1240032" cy="1194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descr="School Vintage Desk And Attached Chair Transparent - Table Clipart  Transparent PNG - 408x340 - Free Download on NicePNG">
              <a:extLst>
                <a:ext uri="{FF2B5EF4-FFF2-40B4-BE49-F238E27FC236}">
                  <a16:creationId xmlns:a16="http://schemas.microsoft.com/office/drawing/2014/main" id="{9427C84F-581A-1C68-2CB6-8ADB7956E4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41672" y="1666392"/>
              <a:ext cx="1240032" cy="119445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8855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80">
                                          <p:stCondLst>
                                            <p:cond delay="0"/>
                                          </p:stCondLst>
                                        </p:cTn>
                                        <p:tgtEl>
                                          <p:spTgt spid="22"/>
                                        </p:tgtEl>
                                      </p:cBhvr>
                                    </p:animEffect>
                                    <p:anim calcmode="lin" valueType="num">
                                      <p:cBhvr>
                                        <p:cTn id="8"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3" dur="26">
                                          <p:stCondLst>
                                            <p:cond delay="650"/>
                                          </p:stCondLst>
                                        </p:cTn>
                                        <p:tgtEl>
                                          <p:spTgt spid="22"/>
                                        </p:tgtEl>
                                      </p:cBhvr>
                                      <p:to x="100000" y="60000"/>
                                    </p:animScale>
                                    <p:animScale>
                                      <p:cBhvr>
                                        <p:cTn id="14" dur="166" decel="50000">
                                          <p:stCondLst>
                                            <p:cond delay="676"/>
                                          </p:stCondLst>
                                        </p:cTn>
                                        <p:tgtEl>
                                          <p:spTgt spid="22"/>
                                        </p:tgtEl>
                                      </p:cBhvr>
                                      <p:to x="100000" y="100000"/>
                                    </p:animScale>
                                    <p:animScale>
                                      <p:cBhvr>
                                        <p:cTn id="15" dur="26">
                                          <p:stCondLst>
                                            <p:cond delay="1312"/>
                                          </p:stCondLst>
                                        </p:cTn>
                                        <p:tgtEl>
                                          <p:spTgt spid="22"/>
                                        </p:tgtEl>
                                      </p:cBhvr>
                                      <p:to x="100000" y="80000"/>
                                    </p:animScale>
                                    <p:animScale>
                                      <p:cBhvr>
                                        <p:cTn id="16" dur="166" decel="50000">
                                          <p:stCondLst>
                                            <p:cond delay="1338"/>
                                          </p:stCondLst>
                                        </p:cTn>
                                        <p:tgtEl>
                                          <p:spTgt spid="22"/>
                                        </p:tgtEl>
                                      </p:cBhvr>
                                      <p:to x="100000" y="100000"/>
                                    </p:animScale>
                                    <p:animScale>
                                      <p:cBhvr>
                                        <p:cTn id="17" dur="26">
                                          <p:stCondLst>
                                            <p:cond delay="1642"/>
                                          </p:stCondLst>
                                        </p:cTn>
                                        <p:tgtEl>
                                          <p:spTgt spid="22"/>
                                        </p:tgtEl>
                                      </p:cBhvr>
                                      <p:to x="100000" y="90000"/>
                                    </p:animScale>
                                    <p:animScale>
                                      <p:cBhvr>
                                        <p:cTn id="18" dur="166" decel="50000">
                                          <p:stCondLst>
                                            <p:cond delay="1668"/>
                                          </p:stCondLst>
                                        </p:cTn>
                                        <p:tgtEl>
                                          <p:spTgt spid="22"/>
                                        </p:tgtEl>
                                      </p:cBhvr>
                                      <p:to x="100000" y="100000"/>
                                    </p:animScale>
                                    <p:animScale>
                                      <p:cBhvr>
                                        <p:cTn id="19" dur="26">
                                          <p:stCondLst>
                                            <p:cond delay="1808"/>
                                          </p:stCondLst>
                                        </p:cTn>
                                        <p:tgtEl>
                                          <p:spTgt spid="22"/>
                                        </p:tgtEl>
                                      </p:cBhvr>
                                      <p:to x="100000" y="95000"/>
                                    </p:animScale>
                                    <p:animScale>
                                      <p:cBhvr>
                                        <p:cTn id="20" dur="166" decel="50000">
                                          <p:stCondLst>
                                            <p:cond delay="1834"/>
                                          </p:stCondLst>
                                        </p:cTn>
                                        <p:tgtEl>
                                          <p:spTgt spid="2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are shoes.</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3" name="Oval 12">
            <a:extLst>
              <a:ext uri="{FF2B5EF4-FFF2-40B4-BE49-F238E27FC236}">
                <a16:creationId xmlns:a16="http://schemas.microsoft.com/office/drawing/2014/main" id="{38DC9247-6514-C525-4EF8-FD9F251ECA7A}"/>
              </a:ext>
            </a:extLst>
          </p:cNvPr>
          <p:cNvSpPr/>
          <p:nvPr/>
        </p:nvSpPr>
        <p:spPr>
          <a:xfrm>
            <a:off x="7183706" y="3658455"/>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572000" y="2495865"/>
            <a:ext cx="124253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15" name="Group 14">
            <a:extLst>
              <a:ext uri="{FF2B5EF4-FFF2-40B4-BE49-F238E27FC236}">
                <a16:creationId xmlns:a16="http://schemas.microsoft.com/office/drawing/2014/main" id="{E3751570-DD5C-3210-3B03-7C5CAAC64C79}"/>
              </a:ext>
            </a:extLst>
          </p:cNvPr>
          <p:cNvGrpSpPr/>
          <p:nvPr/>
        </p:nvGrpSpPr>
        <p:grpSpPr>
          <a:xfrm>
            <a:off x="2028941" y="874287"/>
            <a:ext cx="2213107" cy="1362960"/>
            <a:chOff x="0" y="1857780"/>
            <a:chExt cx="2213107" cy="1362960"/>
          </a:xfrm>
        </p:grpSpPr>
        <p:sp>
          <p:nvSpPr>
            <p:cNvPr id="16" name="Arrow: Right 15">
              <a:extLst>
                <a:ext uri="{FF2B5EF4-FFF2-40B4-BE49-F238E27FC236}">
                  <a16:creationId xmlns:a16="http://schemas.microsoft.com/office/drawing/2014/main" id="{49687142-B755-A179-9817-0D389EC4178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7"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46FE0CDB-F20E-60E8-837A-F1D07B1ED7A2}"/>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Group 21">
            <a:extLst>
              <a:ext uri="{FF2B5EF4-FFF2-40B4-BE49-F238E27FC236}">
                <a16:creationId xmlns:a16="http://schemas.microsoft.com/office/drawing/2014/main" id="{A97A982B-2694-DAE7-89DB-B8B15D11183B}"/>
              </a:ext>
            </a:extLst>
          </p:cNvPr>
          <p:cNvGrpSpPr/>
          <p:nvPr/>
        </p:nvGrpSpPr>
        <p:grpSpPr>
          <a:xfrm>
            <a:off x="4390731" y="491424"/>
            <a:ext cx="4203181" cy="765726"/>
            <a:chOff x="4390731" y="491424"/>
            <a:chExt cx="4203181" cy="765726"/>
          </a:xfrm>
        </p:grpSpPr>
        <p:pic>
          <p:nvPicPr>
            <p:cNvPr id="2" name="Picture 2" descr="Free Shoes Cliparts Transparent, Download Free Shoes Cliparts Transparent  png images, Free ClipArts on Clipart Library">
              <a:extLst>
                <a:ext uri="{FF2B5EF4-FFF2-40B4-BE49-F238E27FC236}">
                  <a16:creationId xmlns:a16="http://schemas.microsoft.com/office/drawing/2014/main" id="{B1109AF5-AAB3-F291-F527-620989EB6E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0731" y="491424"/>
              <a:ext cx="1004039" cy="76572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Free Shoes Cliparts Transparent, Download Free Shoes Cliparts Transparent  png images, Free ClipArts on Clipart Library">
              <a:extLst>
                <a:ext uri="{FF2B5EF4-FFF2-40B4-BE49-F238E27FC236}">
                  <a16:creationId xmlns:a16="http://schemas.microsoft.com/office/drawing/2014/main" id="{7FD0304A-EEE2-F41C-F28D-F92ABEDF7D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3713" y="491424"/>
              <a:ext cx="1004039" cy="76572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Free Shoes Cliparts Transparent, Download Free Shoes Cliparts Transparent  png images, Free ClipArts on Clipart Library">
              <a:extLst>
                <a:ext uri="{FF2B5EF4-FFF2-40B4-BE49-F238E27FC236}">
                  <a16:creationId xmlns:a16="http://schemas.microsoft.com/office/drawing/2014/main" id="{FDFDE1C4-483D-A954-4BE5-DF059A2019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46793" y="491424"/>
              <a:ext cx="1004039" cy="76572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descr="Free Shoes Cliparts Transparent, Download Free Shoes Cliparts Transparent  png images, Free ClipArts on Clipart Library">
              <a:extLst>
                <a:ext uri="{FF2B5EF4-FFF2-40B4-BE49-F238E27FC236}">
                  <a16:creationId xmlns:a16="http://schemas.microsoft.com/office/drawing/2014/main" id="{56CD276B-54D4-A063-F463-4AFAD2E86D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89873" y="491424"/>
              <a:ext cx="1004039" cy="76572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5714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80">
                                          <p:stCondLst>
                                            <p:cond delay="0"/>
                                          </p:stCondLst>
                                        </p:cTn>
                                        <p:tgtEl>
                                          <p:spTgt spid="22"/>
                                        </p:tgtEl>
                                      </p:cBhvr>
                                    </p:animEffect>
                                    <p:anim calcmode="lin" valueType="num">
                                      <p:cBhvr>
                                        <p:cTn id="8"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3" dur="26">
                                          <p:stCondLst>
                                            <p:cond delay="650"/>
                                          </p:stCondLst>
                                        </p:cTn>
                                        <p:tgtEl>
                                          <p:spTgt spid="22"/>
                                        </p:tgtEl>
                                      </p:cBhvr>
                                      <p:to x="100000" y="60000"/>
                                    </p:animScale>
                                    <p:animScale>
                                      <p:cBhvr>
                                        <p:cTn id="14" dur="166" decel="50000">
                                          <p:stCondLst>
                                            <p:cond delay="676"/>
                                          </p:stCondLst>
                                        </p:cTn>
                                        <p:tgtEl>
                                          <p:spTgt spid="22"/>
                                        </p:tgtEl>
                                      </p:cBhvr>
                                      <p:to x="100000" y="100000"/>
                                    </p:animScale>
                                    <p:animScale>
                                      <p:cBhvr>
                                        <p:cTn id="15" dur="26">
                                          <p:stCondLst>
                                            <p:cond delay="1312"/>
                                          </p:stCondLst>
                                        </p:cTn>
                                        <p:tgtEl>
                                          <p:spTgt spid="22"/>
                                        </p:tgtEl>
                                      </p:cBhvr>
                                      <p:to x="100000" y="80000"/>
                                    </p:animScale>
                                    <p:animScale>
                                      <p:cBhvr>
                                        <p:cTn id="16" dur="166" decel="50000">
                                          <p:stCondLst>
                                            <p:cond delay="1338"/>
                                          </p:stCondLst>
                                        </p:cTn>
                                        <p:tgtEl>
                                          <p:spTgt spid="22"/>
                                        </p:tgtEl>
                                      </p:cBhvr>
                                      <p:to x="100000" y="100000"/>
                                    </p:animScale>
                                    <p:animScale>
                                      <p:cBhvr>
                                        <p:cTn id="17" dur="26">
                                          <p:stCondLst>
                                            <p:cond delay="1642"/>
                                          </p:stCondLst>
                                        </p:cTn>
                                        <p:tgtEl>
                                          <p:spTgt spid="22"/>
                                        </p:tgtEl>
                                      </p:cBhvr>
                                      <p:to x="100000" y="90000"/>
                                    </p:animScale>
                                    <p:animScale>
                                      <p:cBhvr>
                                        <p:cTn id="18" dur="166" decel="50000">
                                          <p:stCondLst>
                                            <p:cond delay="1668"/>
                                          </p:stCondLst>
                                        </p:cTn>
                                        <p:tgtEl>
                                          <p:spTgt spid="22"/>
                                        </p:tgtEl>
                                      </p:cBhvr>
                                      <p:to x="100000" y="100000"/>
                                    </p:animScale>
                                    <p:animScale>
                                      <p:cBhvr>
                                        <p:cTn id="19" dur="26">
                                          <p:stCondLst>
                                            <p:cond delay="1808"/>
                                          </p:stCondLst>
                                        </p:cTn>
                                        <p:tgtEl>
                                          <p:spTgt spid="22"/>
                                        </p:tgtEl>
                                      </p:cBhvr>
                                      <p:to x="100000" y="95000"/>
                                    </p:animScale>
                                    <p:animScale>
                                      <p:cBhvr>
                                        <p:cTn id="20" dur="166" decel="50000">
                                          <p:stCondLst>
                                            <p:cond delay="1834"/>
                                          </p:stCondLst>
                                        </p:cTn>
                                        <p:tgtEl>
                                          <p:spTgt spid="2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4"/>
        <p:cNvGrpSpPr/>
        <p:nvPr/>
      </p:nvGrpSpPr>
      <p:grpSpPr>
        <a:xfrm>
          <a:off x="0" y="0"/>
          <a:ext cx="0" cy="0"/>
          <a:chOff x="0" y="0"/>
          <a:chExt cx="0" cy="0"/>
        </a:xfrm>
      </p:grpSpPr>
      <p:grpSp>
        <p:nvGrpSpPr>
          <p:cNvPr id="979" name="Google Shape;979;p40"/>
          <p:cNvGrpSpPr/>
          <p:nvPr/>
        </p:nvGrpSpPr>
        <p:grpSpPr>
          <a:xfrm>
            <a:off x="121743" y="4257137"/>
            <a:ext cx="737805" cy="897143"/>
            <a:chOff x="-2978103" y="2091306"/>
            <a:chExt cx="1824505" cy="2355648"/>
          </a:xfrm>
        </p:grpSpPr>
        <p:sp>
          <p:nvSpPr>
            <p:cNvPr id="980" name="Google Shape;980;p40"/>
            <p:cNvSpPr/>
            <p:nvPr/>
          </p:nvSpPr>
          <p:spPr>
            <a:xfrm>
              <a:off x="-2486126" y="2546060"/>
              <a:ext cx="416877" cy="571588"/>
            </a:xfrm>
            <a:custGeom>
              <a:avLst/>
              <a:gdLst/>
              <a:ahLst/>
              <a:cxnLst/>
              <a:rect l="l" t="t" r="r" b="b"/>
              <a:pathLst>
                <a:path w="1288" h="1766" extrusionOk="0">
                  <a:moveTo>
                    <a:pt x="1" y="0"/>
                  </a:moveTo>
                  <a:lnTo>
                    <a:pt x="1" y="0"/>
                  </a:lnTo>
                  <a:cubicBezTo>
                    <a:pt x="176" y="632"/>
                    <a:pt x="527" y="1299"/>
                    <a:pt x="679" y="1486"/>
                  </a:cubicBezTo>
                  <a:cubicBezTo>
                    <a:pt x="844" y="1682"/>
                    <a:pt x="997" y="1766"/>
                    <a:pt x="1105" y="1766"/>
                  </a:cubicBezTo>
                  <a:cubicBezTo>
                    <a:pt x="1203" y="1766"/>
                    <a:pt x="1264" y="1696"/>
                    <a:pt x="1264" y="1580"/>
                  </a:cubicBezTo>
                  <a:cubicBezTo>
                    <a:pt x="1264" y="1580"/>
                    <a:pt x="1287" y="808"/>
                    <a:pt x="1158" y="59"/>
                  </a:cubicBezTo>
                  <a:cubicBezTo>
                    <a:pt x="1036" y="66"/>
                    <a:pt x="843" y="72"/>
                    <a:pt x="658" y="72"/>
                  </a:cubicBezTo>
                  <a:cubicBezTo>
                    <a:pt x="526" y="72"/>
                    <a:pt x="398" y="69"/>
                    <a:pt x="305" y="59"/>
                  </a:cubicBezTo>
                  <a:cubicBezTo>
                    <a:pt x="188" y="47"/>
                    <a:pt x="82" y="23"/>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0"/>
            <p:cNvSpPr/>
            <p:nvPr/>
          </p:nvSpPr>
          <p:spPr>
            <a:xfrm>
              <a:off x="-2395175" y="2586194"/>
              <a:ext cx="272847" cy="422056"/>
            </a:xfrm>
            <a:custGeom>
              <a:avLst/>
              <a:gdLst/>
              <a:ahLst/>
              <a:cxnLst/>
              <a:rect l="l" t="t" r="r" b="b"/>
              <a:pathLst>
                <a:path w="843" h="1304" extrusionOk="0">
                  <a:moveTo>
                    <a:pt x="751" y="0"/>
                  </a:moveTo>
                  <a:cubicBezTo>
                    <a:pt x="750" y="0"/>
                    <a:pt x="749" y="2"/>
                    <a:pt x="749" y="5"/>
                  </a:cubicBezTo>
                  <a:cubicBezTo>
                    <a:pt x="737" y="5"/>
                    <a:pt x="737" y="5"/>
                    <a:pt x="737" y="16"/>
                  </a:cubicBezTo>
                  <a:cubicBezTo>
                    <a:pt x="737" y="52"/>
                    <a:pt x="749" y="99"/>
                    <a:pt x="749" y="133"/>
                  </a:cubicBezTo>
                  <a:cubicBezTo>
                    <a:pt x="749" y="146"/>
                    <a:pt x="760" y="146"/>
                    <a:pt x="760" y="146"/>
                  </a:cubicBezTo>
                  <a:lnTo>
                    <a:pt x="772" y="146"/>
                  </a:lnTo>
                  <a:cubicBezTo>
                    <a:pt x="772" y="146"/>
                    <a:pt x="784" y="146"/>
                    <a:pt x="784" y="133"/>
                  </a:cubicBezTo>
                  <a:cubicBezTo>
                    <a:pt x="772" y="99"/>
                    <a:pt x="772" y="52"/>
                    <a:pt x="760" y="16"/>
                  </a:cubicBezTo>
                  <a:cubicBezTo>
                    <a:pt x="760" y="9"/>
                    <a:pt x="755" y="0"/>
                    <a:pt x="751" y="0"/>
                  </a:cubicBezTo>
                  <a:close/>
                  <a:moveTo>
                    <a:pt x="796" y="356"/>
                  </a:moveTo>
                  <a:cubicBezTo>
                    <a:pt x="784" y="356"/>
                    <a:pt x="772" y="367"/>
                    <a:pt x="772" y="367"/>
                  </a:cubicBezTo>
                  <a:cubicBezTo>
                    <a:pt x="784" y="450"/>
                    <a:pt x="784" y="531"/>
                    <a:pt x="796" y="613"/>
                  </a:cubicBezTo>
                  <a:lnTo>
                    <a:pt x="807" y="625"/>
                  </a:lnTo>
                  <a:cubicBezTo>
                    <a:pt x="819" y="625"/>
                    <a:pt x="819" y="613"/>
                    <a:pt x="819" y="613"/>
                  </a:cubicBezTo>
                  <a:cubicBezTo>
                    <a:pt x="819" y="531"/>
                    <a:pt x="819" y="450"/>
                    <a:pt x="807" y="367"/>
                  </a:cubicBezTo>
                  <a:lnTo>
                    <a:pt x="796" y="356"/>
                  </a:lnTo>
                  <a:close/>
                  <a:moveTo>
                    <a:pt x="23" y="397"/>
                  </a:moveTo>
                  <a:cubicBezTo>
                    <a:pt x="20" y="397"/>
                    <a:pt x="16" y="399"/>
                    <a:pt x="12" y="403"/>
                  </a:cubicBezTo>
                  <a:cubicBezTo>
                    <a:pt x="12" y="403"/>
                    <a:pt x="0" y="414"/>
                    <a:pt x="12" y="414"/>
                  </a:cubicBezTo>
                  <a:cubicBezTo>
                    <a:pt x="35" y="496"/>
                    <a:pt x="71" y="567"/>
                    <a:pt x="105" y="637"/>
                  </a:cubicBezTo>
                  <a:lnTo>
                    <a:pt x="117" y="648"/>
                  </a:lnTo>
                  <a:lnTo>
                    <a:pt x="129" y="648"/>
                  </a:lnTo>
                  <a:cubicBezTo>
                    <a:pt x="129" y="637"/>
                    <a:pt x="141" y="625"/>
                    <a:pt x="129" y="625"/>
                  </a:cubicBezTo>
                  <a:cubicBezTo>
                    <a:pt x="94" y="554"/>
                    <a:pt x="71" y="484"/>
                    <a:pt x="35" y="403"/>
                  </a:cubicBezTo>
                  <a:cubicBezTo>
                    <a:pt x="35" y="403"/>
                    <a:pt x="30" y="397"/>
                    <a:pt x="23" y="397"/>
                  </a:cubicBezTo>
                  <a:close/>
                  <a:moveTo>
                    <a:pt x="222" y="824"/>
                  </a:moveTo>
                  <a:cubicBezTo>
                    <a:pt x="211" y="835"/>
                    <a:pt x="211" y="835"/>
                    <a:pt x="211" y="847"/>
                  </a:cubicBezTo>
                  <a:cubicBezTo>
                    <a:pt x="258" y="929"/>
                    <a:pt x="305" y="999"/>
                    <a:pt x="339" y="1046"/>
                  </a:cubicBezTo>
                  <a:cubicBezTo>
                    <a:pt x="339" y="1058"/>
                    <a:pt x="351" y="1058"/>
                    <a:pt x="351" y="1058"/>
                  </a:cubicBezTo>
                  <a:lnTo>
                    <a:pt x="363" y="1058"/>
                  </a:lnTo>
                  <a:lnTo>
                    <a:pt x="363" y="1035"/>
                  </a:lnTo>
                  <a:cubicBezTo>
                    <a:pt x="328" y="988"/>
                    <a:pt x="281" y="918"/>
                    <a:pt x="234" y="835"/>
                  </a:cubicBezTo>
                  <a:cubicBezTo>
                    <a:pt x="234" y="824"/>
                    <a:pt x="222" y="824"/>
                    <a:pt x="222" y="824"/>
                  </a:cubicBezTo>
                  <a:close/>
                  <a:moveTo>
                    <a:pt x="826" y="831"/>
                  </a:moveTo>
                  <a:cubicBezTo>
                    <a:pt x="825" y="831"/>
                    <a:pt x="822" y="832"/>
                    <a:pt x="819" y="835"/>
                  </a:cubicBezTo>
                  <a:cubicBezTo>
                    <a:pt x="807" y="835"/>
                    <a:pt x="807" y="835"/>
                    <a:pt x="807" y="847"/>
                  </a:cubicBezTo>
                  <a:lnTo>
                    <a:pt x="807" y="1081"/>
                  </a:lnTo>
                  <a:cubicBezTo>
                    <a:pt x="807" y="1093"/>
                    <a:pt x="819" y="1093"/>
                    <a:pt x="819" y="1093"/>
                  </a:cubicBezTo>
                  <a:cubicBezTo>
                    <a:pt x="830" y="1093"/>
                    <a:pt x="843" y="1093"/>
                    <a:pt x="843" y="1081"/>
                  </a:cubicBezTo>
                  <a:cubicBezTo>
                    <a:pt x="843" y="1022"/>
                    <a:pt x="843" y="941"/>
                    <a:pt x="830" y="847"/>
                  </a:cubicBezTo>
                  <a:cubicBezTo>
                    <a:pt x="830" y="839"/>
                    <a:pt x="830" y="831"/>
                    <a:pt x="826" y="831"/>
                  </a:cubicBezTo>
                  <a:close/>
                  <a:moveTo>
                    <a:pt x="503" y="1198"/>
                  </a:moveTo>
                  <a:lnTo>
                    <a:pt x="503" y="1222"/>
                  </a:lnTo>
                  <a:cubicBezTo>
                    <a:pt x="573" y="1268"/>
                    <a:pt x="643" y="1303"/>
                    <a:pt x="702" y="1303"/>
                  </a:cubicBezTo>
                  <a:cubicBezTo>
                    <a:pt x="713" y="1303"/>
                    <a:pt x="726" y="1303"/>
                    <a:pt x="737" y="1292"/>
                  </a:cubicBezTo>
                  <a:cubicBezTo>
                    <a:pt x="749" y="1292"/>
                    <a:pt x="749" y="1280"/>
                    <a:pt x="749" y="1280"/>
                  </a:cubicBezTo>
                  <a:cubicBezTo>
                    <a:pt x="749" y="1268"/>
                    <a:pt x="737" y="1268"/>
                    <a:pt x="737" y="1268"/>
                  </a:cubicBezTo>
                  <a:cubicBezTo>
                    <a:pt x="727" y="1270"/>
                    <a:pt x="718" y="1271"/>
                    <a:pt x="708" y="1271"/>
                  </a:cubicBezTo>
                  <a:cubicBezTo>
                    <a:pt x="656" y="1271"/>
                    <a:pt x="595" y="1247"/>
                    <a:pt x="526" y="119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40"/>
            <p:cNvSpPr/>
            <p:nvPr/>
          </p:nvSpPr>
          <p:spPr>
            <a:xfrm>
              <a:off x="-2713666" y="2466437"/>
              <a:ext cx="636644" cy="556699"/>
            </a:xfrm>
            <a:custGeom>
              <a:avLst/>
              <a:gdLst/>
              <a:ahLst/>
              <a:cxnLst/>
              <a:rect l="l" t="t" r="r" b="b"/>
              <a:pathLst>
                <a:path w="1967" h="1720" extrusionOk="0">
                  <a:moveTo>
                    <a:pt x="1291" y="0"/>
                  </a:moveTo>
                  <a:cubicBezTo>
                    <a:pt x="1036" y="0"/>
                    <a:pt x="736" y="103"/>
                    <a:pt x="493" y="375"/>
                  </a:cubicBezTo>
                  <a:cubicBezTo>
                    <a:pt x="1" y="909"/>
                    <a:pt x="567" y="1255"/>
                    <a:pt x="910" y="1255"/>
                  </a:cubicBezTo>
                  <a:cubicBezTo>
                    <a:pt x="950" y="1255"/>
                    <a:pt x="987" y="1251"/>
                    <a:pt x="1019" y="1241"/>
                  </a:cubicBezTo>
                  <a:cubicBezTo>
                    <a:pt x="1323" y="1147"/>
                    <a:pt x="1557" y="562"/>
                    <a:pt x="1557" y="562"/>
                  </a:cubicBezTo>
                  <a:lnTo>
                    <a:pt x="1780" y="269"/>
                  </a:lnTo>
                  <a:lnTo>
                    <a:pt x="1967" y="1720"/>
                  </a:lnTo>
                  <a:cubicBezTo>
                    <a:pt x="1967" y="1720"/>
                    <a:pt x="1920" y="633"/>
                    <a:pt x="1873" y="352"/>
                  </a:cubicBezTo>
                  <a:cubicBezTo>
                    <a:pt x="1850" y="223"/>
                    <a:pt x="1686" y="59"/>
                    <a:pt x="1440" y="12"/>
                  </a:cubicBezTo>
                  <a:cubicBezTo>
                    <a:pt x="1393" y="4"/>
                    <a:pt x="1343" y="0"/>
                    <a:pt x="129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0"/>
            <p:cNvSpPr/>
            <p:nvPr/>
          </p:nvSpPr>
          <p:spPr>
            <a:xfrm>
              <a:off x="-1966961" y="2091306"/>
              <a:ext cx="658653" cy="986523"/>
            </a:xfrm>
            <a:custGeom>
              <a:avLst/>
              <a:gdLst/>
              <a:ahLst/>
              <a:cxnLst/>
              <a:rect l="l" t="t" r="r" b="b"/>
              <a:pathLst>
                <a:path w="2035" h="3048" extrusionOk="0">
                  <a:moveTo>
                    <a:pt x="959" y="0"/>
                  </a:moveTo>
                  <a:cubicBezTo>
                    <a:pt x="0" y="0"/>
                    <a:pt x="58" y="2868"/>
                    <a:pt x="58" y="2868"/>
                  </a:cubicBezTo>
                  <a:cubicBezTo>
                    <a:pt x="58" y="2979"/>
                    <a:pt x="119" y="3048"/>
                    <a:pt x="216" y="3048"/>
                  </a:cubicBezTo>
                  <a:cubicBezTo>
                    <a:pt x="324" y="3048"/>
                    <a:pt x="477" y="2964"/>
                    <a:pt x="643" y="2762"/>
                  </a:cubicBezTo>
                  <a:cubicBezTo>
                    <a:pt x="958" y="2388"/>
                    <a:pt x="2034" y="84"/>
                    <a:pt x="993" y="1"/>
                  </a:cubicBezTo>
                  <a:cubicBezTo>
                    <a:pt x="982" y="1"/>
                    <a:pt x="970" y="0"/>
                    <a:pt x="95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0"/>
            <p:cNvSpPr/>
            <p:nvPr/>
          </p:nvSpPr>
          <p:spPr>
            <a:xfrm>
              <a:off x="-1899314" y="2205237"/>
              <a:ext cx="348585" cy="761254"/>
            </a:xfrm>
            <a:custGeom>
              <a:avLst/>
              <a:gdLst/>
              <a:ahLst/>
              <a:cxnLst/>
              <a:rect l="l" t="t" r="r" b="b"/>
              <a:pathLst>
                <a:path w="1077" h="2352" extrusionOk="0">
                  <a:moveTo>
                    <a:pt x="621" y="0"/>
                  </a:moveTo>
                  <a:cubicBezTo>
                    <a:pt x="609" y="12"/>
                    <a:pt x="609" y="12"/>
                    <a:pt x="609" y="24"/>
                  </a:cubicBezTo>
                  <a:cubicBezTo>
                    <a:pt x="609" y="36"/>
                    <a:pt x="621" y="36"/>
                    <a:pt x="632" y="36"/>
                  </a:cubicBezTo>
                  <a:cubicBezTo>
                    <a:pt x="655" y="24"/>
                    <a:pt x="691" y="24"/>
                    <a:pt x="725" y="24"/>
                  </a:cubicBezTo>
                  <a:cubicBezTo>
                    <a:pt x="772" y="36"/>
                    <a:pt x="808" y="36"/>
                    <a:pt x="855" y="59"/>
                  </a:cubicBezTo>
                  <a:cubicBezTo>
                    <a:pt x="866" y="59"/>
                    <a:pt x="866" y="59"/>
                    <a:pt x="866" y="47"/>
                  </a:cubicBezTo>
                  <a:cubicBezTo>
                    <a:pt x="878" y="36"/>
                    <a:pt x="866" y="36"/>
                    <a:pt x="866" y="24"/>
                  </a:cubicBezTo>
                  <a:cubicBezTo>
                    <a:pt x="819" y="12"/>
                    <a:pt x="772" y="0"/>
                    <a:pt x="725" y="0"/>
                  </a:cubicBezTo>
                  <a:close/>
                  <a:moveTo>
                    <a:pt x="426" y="120"/>
                  </a:moveTo>
                  <a:cubicBezTo>
                    <a:pt x="422" y="120"/>
                    <a:pt x="416" y="123"/>
                    <a:pt x="410" y="129"/>
                  </a:cubicBezTo>
                  <a:cubicBezTo>
                    <a:pt x="363" y="176"/>
                    <a:pt x="317" y="246"/>
                    <a:pt x="281" y="328"/>
                  </a:cubicBezTo>
                  <a:cubicBezTo>
                    <a:pt x="270" y="328"/>
                    <a:pt x="281" y="340"/>
                    <a:pt x="281" y="351"/>
                  </a:cubicBezTo>
                  <a:lnTo>
                    <a:pt x="293" y="351"/>
                  </a:lnTo>
                  <a:lnTo>
                    <a:pt x="304" y="340"/>
                  </a:lnTo>
                  <a:cubicBezTo>
                    <a:pt x="340" y="258"/>
                    <a:pt x="387" y="200"/>
                    <a:pt x="434" y="153"/>
                  </a:cubicBezTo>
                  <a:cubicBezTo>
                    <a:pt x="445" y="141"/>
                    <a:pt x="445" y="129"/>
                    <a:pt x="434" y="129"/>
                  </a:cubicBezTo>
                  <a:cubicBezTo>
                    <a:pt x="434" y="123"/>
                    <a:pt x="430" y="120"/>
                    <a:pt x="426" y="120"/>
                  </a:cubicBezTo>
                  <a:close/>
                  <a:moveTo>
                    <a:pt x="1018" y="187"/>
                  </a:moveTo>
                  <a:cubicBezTo>
                    <a:pt x="1006" y="200"/>
                    <a:pt x="1006" y="211"/>
                    <a:pt x="1006" y="211"/>
                  </a:cubicBezTo>
                  <a:cubicBezTo>
                    <a:pt x="1030" y="270"/>
                    <a:pt x="1053" y="351"/>
                    <a:pt x="1053" y="434"/>
                  </a:cubicBezTo>
                  <a:cubicBezTo>
                    <a:pt x="1053" y="445"/>
                    <a:pt x="1053" y="457"/>
                    <a:pt x="1065" y="457"/>
                  </a:cubicBezTo>
                  <a:cubicBezTo>
                    <a:pt x="1076" y="457"/>
                    <a:pt x="1076" y="445"/>
                    <a:pt x="1076" y="434"/>
                  </a:cubicBezTo>
                  <a:cubicBezTo>
                    <a:pt x="1076" y="340"/>
                    <a:pt x="1065" y="270"/>
                    <a:pt x="1030" y="200"/>
                  </a:cubicBezTo>
                  <a:cubicBezTo>
                    <a:pt x="1030" y="187"/>
                    <a:pt x="1018" y="187"/>
                    <a:pt x="1018" y="187"/>
                  </a:cubicBezTo>
                  <a:close/>
                  <a:moveTo>
                    <a:pt x="211" y="538"/>
                  </a:moveTo>
                  <a:cubicBezTo>
                    <a:pt x="200" y="538"/>
                    <a:pt x="187" y="538"/>
                    <a:pt x="187" y="551"/>
                  </a:cubicBezTo>
                  <a:cubicBezTo>
                    <a:pt x="164" y="621"/>
                    <a:pt x="141" y="691"/>
                    <a:pt x="129" y="772"/>
                  </a:cubicBezTo>
                  <a:cubicBezTo>
                    <a:pt x="129" y="784"/>
                    <a:pt x="129" y="796"/>
                    <a:pt x="141" y="796"/>
                  </a:cubicBezTo>
                  <a:cubicBezTo>
                    <a:pt x="153" y="796"/>
                    <a:pt x="153" y="796"/>
                    <a:pt x="153" y="784"/>
                  </a:cubicBezTo>
                  <a:cubicBezTo>
                    <a:pt x="176" y="702"/>
                    <a:pt x="200" y="621"/>
                    <a:pt x="223" y="562"/>
                  </a:cubicBezTo>
                  <a:cubicBezTo>
                    <a:pt x="223" y="551"/>
                    <a:pt x="211" y="538"/>
                    <a:pt x="211" y="538"/>
                  </a:cubicBezTo>
                  <a:close/>
                  <a:moveTo>
                    <a:pt x="1053" y="655"/>
                  </a:moveTo>
                  <a:cubicBezTo>
                    <a:pt x="1042" y="655"/>
                    <a:pt x="1042" y="668"/>
                    <a:pt x="1042" y="668"/>
                  </a:cubicBezTo>
                  <a:cubicBezTo>
                    <a:pt x="1030" y="749"/>
                    <a:pt x="1006" y="819"/>
                    <a:pt x="995" y="901"/>
                  </a:cubicBezTo>
                  <a:cubicBezTo>
                    <a:pt x="983" y="913"/>
                    <a:pt x="995" y="925"/>
                    <a:pt x="995" y="925"/>
                  </a:cubicBezTo>
                  <a:lnTo>
                    <a:pt x="1006" y="925"/>
                  </a:lnTo>
                  <a:lnTo>
                    <a:pt x="1018" y="913"/>
                  </a:lnTo>
                  <a:cubicBezTo>
                    <a:pt x="1042" y="831"/>
                    <a:pt x="1053" y="749"/>
                    <a:pt x="1065" y="679"/>
                  </a:cubicBezTo>
                  <a:cubicBezTo>
                    <a:pt x="1065" y="668"/>
                    <a:pt x="1065" y="655"/>
                    <a:pt x="1053" y="655"/>
                  </a:cubicBezTo>
                  <a:close/>
                  <a:moveTo>
                    <a:pt x="94" y="995"/>
                  </a:moveTo>
                  <a:lnTo>
                    <a:pt x="83" y="1006"/>
                  </a:lnTo>
                  <a:lnTo>
                    <a:pt x="47" y="1252"/>
                  </a:lnTo>
                  <a:cubicBezTo>
                    <a:pt x="47" y="1252"/>
                    <a:pt x="47" y="1264"/>
                    <a:pt x="59" y="1264"/>
                  </a:cubicBezTo>
                  <a:cubicBezTo>
                    <a:pt x="70" y="1264"/>
                    <a:pt x="70" y="1264"/>
                    <a:pt x="70" y="1252"/>
                  </a:cubicBezTo>
                  <a:cubicBezTo>
                    <a:pt x="83" y="1170"/>
                    <a:pt x="94" y="1089"/>
                    <a:pt x="106" y="1018"/>
                  </a:cubicBezTo>
                  <a:cubicBezTo>
                    <a:pt x="106" y="1006"/>
                    <a:pt x="106" y="1006"/>
                    <a:pt x="94" y="995"/>
                  </a:cubicBezTo>
                  <a:close/>
                  <a:moveTo>
                    <a:pt x="938" y="1119"/>
                  </a:moveTo>
                  <a:cubicBezTo>
                    <a:pt x="930" y="1119"/>
                    <a:pt x="925" y="1127"/>
                    <a:pt x="925" y="1135"/>
                  </a:cubicBezTo>
                  <a:cubicBezTo>
                    <a:pt x="901" y="1206"/>
                    <a:pt x="878" y="1276"/>
                    <a:pt x="842" y="1357"/>
                  </a:cubicBezTo>
                  <a:cubicBezTo>
                    <a:pt x="842" y="1357"/>
                    <a:pt x="842" y="1369"/>
                    <a:pt x="855" y="1369"/>
                  </a:cubicBezTo>
                  <a:cubicBezTo>
                    <a:pt x="866" y="1369"/>
                    <a:pt x="866" y="1369"/>
                    <a:pt x="866" y="1357"/>
                  </a:cubicBezTo>
                  <a:cubicBezTo>
                    <a:pt x="901" y="1287"/>
                    <a:pt x="925" y="1217"/>
                    <a:pt x="948" y="1135"/>
                  </a:cubicBezTo>
                  <a:cubicBezTo>
                    <a:pt x="959" y="1135"/>
                    <a:pt x="948" y="1123"/>
                    <a:pt x="948" y="1123"/>
                  </a:cubicBezTo>
                  <a:cubicBezTo>
                    <a:pt x="945" y="1120"/>
                    <a:pt x="941" y="1119"/>
                    <a:pt x="938" y="1119"/>
                  </a:cubicBezTo>
                  <a:close/>
                  <a:moveTo>
                    <a:pt x="36" y="1474"/>
                  </a:moveTo>
                  <a:cubicBezTo>
                    <a:pt x="36" y="1474"/>
                    <a:pt x="24" y="1474"/>
                    <a:pt x="24" y="1486"/>
                  </a:cubicBezTo>
                  <a:cubicBezTo>
                    <a:pt x="12" y="1557"/>
                    <a:pt x="12" y="1638"/>
                    <a:pt x="12" y="1720"/>
                  </a:cubicBezTo>
                  <a:cubicBezTo>
                    <a:pt x="0" y="1731"/>
                    <a:pt x="12" y="1731"/>
                    <a:pt x="24" y="1731"/>
                  </a:cubicBezTo>
                  <a:cubicBezTo>
                    <a:pt x="24" y="1731"/>
                    <a:pt x="36" y="1731"/>
                    <a:pt x="36" y="1720"/>
                  </a:cubicBezTo>
                  <a:cubicBezTo>
                    <a:pt x="36" y="1638"/>
                    <a:pt x="47" y="1568"/>
                    <a:pt x="47" y="1486"/>
                  </a:cubicBezTo>
                  <a:cubicBezTo>
                    <a:pt x="47" y="1474"/>
                    <a:pt x="47" y="1474"/>
                    <a:pt x="36" y="1474"/>
                  </a:cubicBezTo>
                  <a:close/>
                  <a:moveTo>
                    <a:pt x="764" y="1563"/>
                  </a:moveTo>
                  <a:cubicBezTo>
                    <a:pt x="760" y="1563"/>
                    <a:pt x="757" y="1568"/>
                    <a:pt x="749" y="1568"/>
                  </a:cubicBezTo>
                  <a:cubicBezTo>
                    <a:pt x="714" y="1638"/>
                    <a:pt x="679" y="1720"/>
                    <a:pt x="644" y="1778"/>
                  </a:cubicBezTo>
                  <a:cubicBezTo>
                    <a:pt x="644" y="1790"/>
                    <a:pt x="644" y="1802"/>
                    <a:pt x="655" y="1802"/>
                  </a:cubicBezTo>
                  <a:lnTo>
                    <a:pt x="679" y="1802"/>
                  </a:lnTo>
                  <a:cubicBezTo>
                    <a:pt x="714" y="1731"/>
                    <a:pt x="749" y="1661"/>
                    <a:pt x="784" y="1580"/>
                  </a:cubicBezTo>
                  <a:cubicBezTo>
                    <a:pt x="784" y="1580"/>
                    <a:pt x="784" y="1568"/>
                    <a:pt x="772" y="1568"/>
                  </a:cubicBezTo>
                  <a:cubicBezTo>
                    <a:pt x="769" y="1564"/>
                    <a:pt x="766" y="1563"/>
                    <a:pt x="764" y="1563"/>
                  </a:cubicBezTo>
                  <a:close/>
                  <a:moveTo>
                    <a:pt x="547" y="1984"/>
                  </a:moveTo>
                  <a:cubicBezTo>
                    <a:pt x="544" y="1984"/>
                    <a:pt x="538" y="1989"/>
                    <a:pt x="538" y="1989"/>
                  </a:cubicBezTo>
                  <a:cubicBezTo>
                    <a:pt x="504" y="2048"/>
                    <a:pt x="468" y="2082"/>
                    <a:pt x="445" y="2118"/>
                  </a:cubicBezTo>
                  <a:cubicBezTo>
                    <a:pt x="434" y="2141"/>
                    <a:pt x="410" y="2153"/>
                    <a:pt x="398" y="2176"/>
                  </a:cubicBezTo>
                  <a:cubicBezTo>
                    <a:pt x="387" y="2176"/>
                    <a:pt x="387" y="2188"/>
                    <a:pt x="398" y="2199"/>
                  </a:cubicBezTo>
                  <a:lnTo>
                    <a:pt x="410" y="2199"/>
                  </a:lnTo>
                  <a:cubicBezTo>
                    <a:pt x="434" y="2176"/>
                    <a:pt x="457" y="2153"/>
                    <a:pt x="468" y="2129"/>
                  </a:cubicBezTo>
                  <a:cubicBezTo>
                    <a:pt x="492" y="2106"/>
                    <a:pt x="527" y="2059"/>
                    <a:pt x="562" y="2001"/>
                  </a:cubicBezTo>
                  <a:cubicBezTo>
                    <a:pt x="562" y="2001"/>
                    <a:pt x="562" y="1989"/>
                    <a:pt x="551" y="1989"/>
                  </a:cubicBezTo>
                  <a:cubicBezTo>
                    <a:pt x="551" y="1985"/>
                    <a:pt x="549" y="1984"/>
                    <a:pt x="547" y="1984"/>
                  </a:cubicBezTo>
                  <a:close/>
                  <a:moveTo>
                    <a:pt x="12" y="1942"/>
                  </a:moveTo>
                  <a:cubicBezTo>
                    <a:pt x="0" y="1942"/>
                    <a:pt x="0" y="1954"/>
                    <a:pt x="0" y="1954"/>
                  </a:cubicBezTo>
                  <a:lnTo>
                    <a:pt x="0" y="2129"/>
                  </a:lnTo>
                  <a:lnTo>
                    <a:pt x="0" y="2199"/>
                  </a:lnTo>
                  <a:cubicBezTo>
                    <a:pt x="0" y="2212"/>
                    <a:pt x="0" y="2212"/>
                    <a:pt x="12" y="2212"/>
                  </a:cubicBezTo>
                  <a:cubicBezTo>
                    <a:pt x="24" y="2212"/>
                    <a:pt x="24" y="2212"/>
                    <a:pt x="24" y="2199"/>
                  </a:cubicBezTo>
                  <a:lnTo>
                    <a:pt x="24" y="2129"/>
                  </a:lnTo>
                  <a:lnTo>
                    <a:pt x="24" y="1965"/>
                  </a:lnTo>
                  <a:cubicBezTo>
                    <a:pt x="24" y="1954"/>
                    <a:pt x="24" y="1942"/>
                    <a:pt x="12" y="1942"/>
                  </a:cubicBezTo>
                  <a:close/>
                  <a:moveTo>
                    <a:pt x="12" y="2235"/>
                  </a:moveTo>
                  <a:cubicBezTo>
                    <a:pt x="0" y="2235"/>
                    <a:pt x="0" y="2246"/>
                    <a:pt x="0" y="2258"/>
                  </a:cubicBezTo>
                  <a:cubicBezTo>
                    <a:pt x="24" y="2316"/>
                    <a:pt x="70" y="2352"/>
                    <a:pt x="129" y="2352"/>
                  </a:cubicBezTo>
                  <a:cubicBezTo>
                    <a:pt x="164" y="2352"/>
                    <a:pt x="187" y="2352"/>
                    <a:pt x="223" y="2340"/>
                  </a:cubicBezTo>
                  <a:cubicBezTo>
                    <a:pt x="223" y="2329"/>
                    <a:pt x="234" y="2329"/>
                    <a:pt x="223" y="2316"/>
                  </a:cubicBezTo>
                  <a:cubicBezTo>
                    <a:pt x="223" y="2305"/>
                    <a:pt x="211" y="2305"/>
                    <a:pt x="211" y="2305"/>
                  </a:cubicBezTo>
                  <a:cubicBezTo>
                    <a:pt x="182" y="2316"/>
                    <a:pt x="155" y="2321"/>
                    <a:pt x="132" y="2321"/>
                  </a:cubicBezTo>
                  <a:cubicBezTo>
                    <a:pt x="80" y="2321"/>
                    <a:pt x="44" y="2295"/>
                    <a:pt x="36" y="2246"/>
                  </a:cubicBezTo>
                  <a:cubicBezTo>
                    <a:pt x="24" y="2235"/>
                    <a:pt x="24" y="2235"/>
                    <a:pt x="12" y="223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0"/>
            <p:cNvSpPr/>
            <p:nvPr/>
          </p:nvSpPr>
          <p:spPr>
            <a:xfrm>
              <a:off x="-2978103" y="3799303"/>
              <a:ext cx="893632" cy="339846"/>
            </a:xfrm>
            <a:custGeom>
              <a:avLst/>
              <a:gdLst/>
              <a:ahLst/>
              <a:cxnLst/>
              <a:rect l="l" t="t" r="r" b="b"/>
              <a:pathLst>
                <a:path w="2761" h="1050" extrusionOk="0">
                  <a:moveTo>
                    <a:pt x="497" y="1"/>
                  </a:moveTo>
                  <a:cubicBezTo>
                    <a:pt x="421" y="1"/>
                    <a:pt x="363" y="11"/>
                    <a:pt x="328" y="35"/>
                  </a:cubicBezTo>
                  <a:cubicBezTo>
                    <a:pt x="23" y="245"/>
                    <a:pt x="0" y="866"/>
                    <a:pt x="211" y="994"/>
                  </a:cubicBezTo>
                  <a:cubicBezTo>
                    <a:pt x="286" y="1036"/>
                    <a:pt x="624" y="1049"/>
                    <a:pt x="1027" y="1049"/>
                  </a:cubicBezTo>
                  <a:cubicBezTo>
                    <a:pt x="1748" y="1049"/>
                    <a:pt x="2678" y="1006"/>
                    <a:pt x="2678" y="1006"/>
                  </a:cubicBezTo>
                  <a:lnTo>
                    <a:pt x="2761" y="655"/>
                  </a:lnTo>
                  <a:cubicBezTo>
                    <a:pt x="2761" y="655"/>
                    <a:pt x="1092" y="1"/>
                    <a:pt x="49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0"/>
            <p:cNvSpPr/>
            <p:nvPr/>
          </p:nvSpPr>
          <p:spPr>
            <a:xfrm>
              <a:off x="-2815621" y="3799303"/>
              <a:ext cx="60849" cy="340817"/>
            </a:xfrm>
            <a:custGeom>
              <a:avLst/>
              <a:gdLst/>
              <a:ahLst/>
              <a:cxnLst/>
              <a:rect l="l" t="t" r="r" b="b"/>
              <a:pathLst>
                <a:path w="188" h="1053" extrusionOk="0">
                  <a:moveTo>
                    <a:pt x="177" y="0"/>
                  </a:moveTo>
                  <a:cubicBezTo>
                    <a:pt x="164" y="0"/>
                    <a:pt x="153" y="0"/>
                    <a:pt x="153" y="11"/>
                  </a:cubicBezTo>
                  <a:lnTo>
                    <a:pt x="141" y="94"/>
                  </a:lnTo>
                  <a:cubicBezTo>
                    <a:pt x="141" y="105"/>
                    <a:pt x="153" y="105"/>
                    <a:pt x="153" y="105"/>
                  </a:cubicBezTo>
                  <a:lnTo>
                    <a:pt x="164" y="105"/>
                  </a:lnTo>
                  <a:cubicBezTo>
                    <a:pt x="164" y="105"/>
                    <a:pt x="177" y="105"/>
                    <a:pt x="177" y="94"/>
                  </a:cubicBezTo>
                  <a:lnTo>
                    <a:pt x="188" y="11"/>
                  </a:lnTo>
                  <a:lnTo>
                    <a:pt x="177" y="0"/>
                  </a:lnTo>
                  <a:close/>
                  <a:moveTo>
                    <a:pt x="130" y="316"/>
                  </a:moveTo>
                  <a:cubicBezTo>
                    <a:pt x="118" y="316"/>
                    <a:pt x="106" y="316"/>
                    <a:pt x="106" y="328"/>
                  </a:cubicBezTo>
                  <a:cubicBezTo>
                    <a:pt x="94" y="409"/>
                    <a:pt x="83" y="479"/>
                    <a:pt x="71" y="562"/>
                  </a:cubicBezTo>
                  <a:cubicBezTo>
                    <a:pt x="71" y="573"/>
                    <a:pt x="83" y="585"/>
                    <a:pt x="83" y="585"/>
                  </a:cubicBezTo>
                  <a:lnTo>
                    <a:pt x="94" y="585"/>
                  </a:lnTo>
                  <a:lnTo>
                    <a:pt x="106" y="573"/>
                  </a:lnTo>
                  <a:cubicBezTo>
                    <a:pt x="118" y="492"/>
                    <a:pt x="130" y="409"/>
                    <a:pt x="141" y="339"/>
                  </a:cubicBezTo>
                  <a:cubicBezTo>
                    <a:pt x="141" y="328"/>
                    <a:pt x="130" y="316"/>
                    <a:pt x="130" y="316"/>
                  </a:cubicBezTo>
                  <a:close/>
                  <a:moveTo>
                    <a:pt x="60" y="783"/>
                  </a:moveTo>
                  <a:cubicBezTo>
                    <a:pt x="47" y="783"/>
                    <a:pt x="36" y="796"/>
                    <a:pt x="36" y="796"/>
                  </a:cubicBezTo>
                  <a:cubicBezTo>
                    <a:pt x="13" y="983"/>
                    <a:pt x="1" y="1017"/>
                    <a:pt x="1" y="1030"/>
                  </a:cubicBezTo>
                  <a:cubicBezTo>
                    <a:pt x="1" y="1041"/>
                    <a:pt x="1" y="1053"/>
                    <a:pt x="13" y="1053"/>
                  </a:cubicBezTo>
                  <a:cubicBezTo>
                    <a:pt x="24" y="1053"/>
                    <a:pt x="24" y="1053"/>
                    <a:pt x="71" y="807"/>
                  </a:cubicBezTo>
                  <a:cubicBezTo>
                    <a:pt x="71" y="796"/>
                    <a:pt x="60" y="783"/>
                    <a:pt x="60" y="78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0"/>
            <p:cNvSpPr/>
            <p:nvPr/>
          </p:nvSpPr>
          <p:spPr>
            <a:xfrm>
              <a:off x="-2012922" y="3916471"/>
              <a:ext cx="859324" cy="530483"/>
            </a:xfrm>
            <a:custGeom>
              <a:avLst/>
              <a:gdLst/>
              <a:ahLst/>
              <a:cxnLst/>
              <a:rect l="l" t="t" r="r" b="b"/>
              <a:pathLst>
                <a:path w="2655" h="1639" extrusionOk="0">
                  <a:moveTo>
                    <a:pt x="117" y="0"/>
                  </a:moveTo>
                  <a:lnTo>
                    <a:pt x="0" y="351"/>
                  </a:lnTo>
                  <a:cubicBezTo>
                    <a:pt x="0" y="351"/>
                    <a:pt x="1872" y="1627"/>
                    <a:pt x="2106" y="1638"/>
                  </a:cubicBezTo>
                  <a:cubicBezTo>
                    <a:pt x="2109" y="1638"/>
                    <a:pt x="2111" y="1638"/>
                    <a:pt x="2114" y="1638"/>
                  </a:cubicBezTo>
                  <a:cubicBezTo>
                    <a:pt x="2359" y="1638"/>
                    <a:pt x="2654" y="1096"/>
                    <a:pt x="2504" y="761"/>
                  </a:cubicBezTo>
                  <a:cubicBezTo>
                    <a:pt x="2352" y="410"/>
                    <a:pt x="117" y="0"/>
                    <a:pt x="1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0"/>
            <p:cNvSpPr/>
            <p:nvPr/>
          </p:nvSpPr>
          <p:spPr>
            <a:xfrm>
              <a:off x="-1426110" y="4092870"/>
              <a:ext cx="140470" cy="320102"/>
            </a:xfrm>
            <a:custGeom>
              <a:avLst/>
              <a:gdLst/>
              <a:ahLst/>
              <a:cxnLst/>
              <a:rect l="l" t="t" r="r" b="b"/>
              <a:pathLst>
                <a:path w="434" h="989" extrusionOk="0">
                  <a:moveTo>
                    <a:pt x="414" y="0"/>
                  </a:moveTo>
                  <a:cubicBezTo>
                    <a:pt x="407" y="0"/>
                    <a:pt x="397" y="18"/>
                    <a:pt x="363" y="87"/>
                  </a:cubicBezTo>
                  <a:cubicBezTo>
                    <a:pt x="363" y="87"/>
                    <a:pt x="363" y="99"/>
                    <a:pt x="375" y="99"/>
                  </a:cubicBezTo>
                  <a:cubicBezTo>
                    <a:pt x="375" y="110"/>
                    <a:pt x="375" y="110"/>
                    <a:pt x="386" y="110"/>
                  </a:cubicBezTo>
                  <a:lnTo>
                    <a:pt x="399" y="99"/>
                  </a:lnTo>
                  <a:cubicBezTo>
                    <a:pt x="410" y="52"/>
                    <a:pt x="422" y="29"/>
                    <a:pt x="433" y="17"/>
                  </a:cubicBezTo>
                  <a:lnTo>
                    <a:pt x="416" y="17"/>
                  </a:lnTo>
                  <a:lnTo>
                    <a:pt x="422" y="6"/>
                  </a:lnTo>
                  <a:cubicBezTo>
                    <a:pt x="419" y="2"/>
                    <a:pt x="416" y="0"/>
                    <a:pt x="414" y="0"/>
                  </a:cubicBezTo>
                  <a:close/>
                  <a:moveTo>
                    <a:pt x="269" y="298"/>
                  </a:moveTo>
                  <a:cubicBezTo>
                    <a:pt x="246" y="368"/>
                    <a:pt x="211" y="450"/>
                    <a:pt x="176" y="520"/>
                  </a:cubicBezTo>
                  <a:cubicBezTo>
                    <a:pt x="176" y="532"/>
                    <a:pt x="176" y="544"/>
                    <a:pt x="188" y="544"/>
                  </a:cubicBezTo>
                  <a:lnTo>
                    <a:pt x="199" y="544"/>
                  </a:lnTo>
                  <a:cubicBezTo>
                    <a:pt x="199" y="544"/>
                    <a:pt x="211" y="544"/>
                    <a:pt x="211" y="532"/>
                  </a:cubicBezTo>
                  <a:cubicBezTo>
                    <a:pt x="235" y="461"/>
                    <a:pt x="269" y="380"/>
                    <a:pt x="305" y="310"/>
                  </a:cubicBezTo>
                  <a:cubicBezTo>
                    <a:pt x="305" y="310"/>
                    <a:pt x="305" y="298"/>
                    <a:pt x="293" y="298"/>
                  </a:cubicBezTo>
                  <a:close/>
                  <a:moveTo>
                    <a:pt x="106" y="731"/>
                  </a:moveTo>
                  <a:cubicBezTo>
                    <a:pt x="106" y="731"/>
                    <a:pt x="94" y="731"/>
                    <a:pt x="94" y="742"/>
                  </a:cubicBezTo>
                  <a:cubicBezTo>
                    <a:pt x="1" y="953"/>
                    <a:pt x="1" y="965"/>
                    <a:pt x="1" y="965"/>
                  </a:cubicBezTo>
                  <a:cubicBezTo>
                    <a:pt x="1" y="976"/>
                    <a:pt x="12" y="988"/>
                    <a:pt x="12" y="988"/>
                  </a:cubicBezTo>
                  <a:cubicBezTo>
                    <a:pt x="24" y="988"/>
                    <a:pt x="24" y="976"/>
                    <a:pt x="24" y="965"/>
                  </a:cubicBezTo>
                  <a:cubicBezTo>
                    <a:pt x="36" y="965"/>
                    <a:pt x="48" y="929"/>
                    <a:pt x="118" y="754"/>
                  </a:cubicBezTo>
                  <a:cubicBezTo>
                    <a:pt x="118" y="742"/>
                    <a:pt x="118" y="731"/>
                    <a:pt x="106" y="73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0"/>
            <p:cNvSpPr/>
            <p:nvPr/>
          </p:nvSpPr>
          <p:spPr>
            <a:xfrm>
              <a:off x="-2402619" y="3784091"/>
              <a:ext cx="677749" cy="583240"/>
            </a:xfrm>
            <a:custGeom>
              <a:avLst/>
              <a:gdLst/>
              <a:ahLst/>
              <a:cxnLst/>
              <a:rect l="l" t="t" r="r" b="b"/>
              <a:pathLst>
                <a:path w="2094" h="1802" extrusionOk="0">
                  <a:moveTo>
                    <a:pt x="1053" y="0"/>
                  </a:moveTo>
                  <a:cubicBezTo>
                    <a:pt x="1017" y="0"/>
                    <a:pt x="994" y="0"/>
                    <a:pt x="959" y="12"/>
                  </a:cubicBezTo>
                  <a:cubicBezTo>
                    <a:pt x="234" y="105"/>
                    <a:pt x="47" y="1345"/>
                    <a:pt x="0" y="1802"/>
                  </a:cubicBezTo>
                  <a:lnTo>
                    <a:pt x="2093" y="1802"/>
                  </a:lnTo>
                  <a:cubicBezTo>
                    <a:pt x="2059" y="1345"/>
                    <a:pt x="1859" y="105"/>
                    <a:pt x="1134" y="12"/>
                  </a:cubicBezTo>
                  <a:cubicBezTo>
                    <a:pt x="1111" y="0"/>
                    <a:pt x="1076" y="0"/>
                    <a:pt x="10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40"/>
            <p:cNvSpPr/>
            <p:nvPr/>
          </p:nvSpPr>
          <p:spPr>
            <a:xfrm>
              <a:off x="-2319436" y="3980881"/>
              <a:ext cx="511063" cy="31072"/>
            </a:xfrm>
            <a:custGeom>
              <a:avLst/>
              <a:gdLst/>
              <a:ahLst/>
              <a:cxnLst/>
              <a:rect l="l" t="t" r="r" b="b"/>
              <a:pathLst>
                <a:path w="1579" h="96" extrusionOk="0">
                  <a:moveTo>
                    <a:pt x="1544" y="1"/>
                  </a:moveTo>
                  <a:cubicBezTo>
                    <a:pt x="1257" y="28"/>
                    <a:pt x="986" y="37"/>
                    <a:pt x="745" y="37"/>
                  </a:cubicBezTo>
                  <a:cubicBezTo>
                    <a:pt x="465" y="37"/>
                    <a:pt x="223" y="24"/>
                    <a:pt x="35" y="12"/>
                  </a:cubicBezTo>
                  <a:cubicBezTo>
                    <a:pt x="24" y="24"/>
                    <a:pt x="12" y="48"/>
                    <a:pt x="0" y="71"/>
                  </a:cubicBezTo>
                  <a:cubicBezTo>
                    <a:pt x="193" y="83"/>
                    <a:pt x="446" y="96"/>
                    <a:pt x="738" y="96"/>
                  </a:cubicBezTo>
                  <a:cubicBezTo>
                    <a:pt x="994" y="96"/>
                    <a:pt x="1279" y="86"/>
                    <a:pt x="1579" y="59"/>
                  </a:cubicBezTo>
                  <a:cubicBezTo>
                    <a:pt x="1568" y="35"/>
                    <a:pt x="1556" y="24"/>
                    <a:pt x="15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0"/>
            <p:cNvSpPr/>
            <p:nvPr/>
          </p:nvSpPr>
          <p:spPr>
            <a:xfrm>
              <a:off x="-2353745" y="4071832"/>
              <a:ext cx="575796" cy="36250"/>
            </a:xfrm>
            <a:custGeom>
              <a:avLst/>
              <a:gdLst/>
              <a:ahLst/>
              <a:cxnLst/>
              <a:rect l="l" t="t" r="r" b="b"/>
              <a:pathLst>
                <a:path w="1779" h="112" extrusionOk="0">
                  <a:moveTo>
                    <a:pt x="1767" y="0"/>
                  </a:moveTo>
                  <a:cubicBezTo>
                    <a:pt x="1402" y="21"/>
                    <a:pt x="783" y="49"/>
                    <a:pt x="251" y="49"/>
                  </a:cubicBezTo>
                  <a:cubicBezTo>
                    <a:pt x="169" y="49"/>
                    <a:pt x="89" y="49"/>
                    <a:pt x="13" y="47"/>
                  </a:cubicBezTo>
                  <a:cubicBezTo>
                    <a:pt x="13" y="71"/>
                    <a:pt x="1" y="82"/>
                    <a:pt x="1" y="105"/>
                  </a:cubicBezTo>
                  <a:cubicBezTo>
                    <a:pt x="112" y="110"/>
                    <a:pt x="231" y="112"/>
                    <a:pt x="354" y="112"/>
                  </a:cubicBezTo>
                  <a:cubicBezTo>
                    <a:pt x="871" y="112"/>
                    <a:pt x="1448" y="77"/>
                    <a:pt x="1779" y="58"/>
                  </a:cubicBezTo>
                  <a:cubicBezTo>
                    <a:pt x="1779" y="35"/>
                    <a:pt x="1767" y="24"/>
                    <a:pt x="17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0"/>
            <p:cNvSpPr/>
            <p:nvPr/>
          </p:nvSpPr>
          <p:spPr>
            <a:xfrm>
              <a:off x="-2387731" y="4234313"/>
              <a:ext cx="647649" cy="27188"/>
            </a:xfrm>
            <a:custGeom>
              <a:avLst/>
              <a:gdLst/>
              <a:ahLst/>
              <a:cxnLst/>
              <a:rect l="l" t="t" r="r" b="b"/>
              <a:pathLst>
                <a:path w="2001" h="84" extrusionOk="0">
                  <a:moveTo>
                    <a:pt x="12" y="1"/>
                  </a:moveTo>
                  <a:cubicBezTo>
                    <a:pt x="12" y="13"/>
                    <a:pt x="1" y="37"/>
                    <a:pt x="1" y="60"/>
                  </a:cubicBezTo>
                  <a:cubicBezTo>
                    <a:pt x="282" y="71"/>
                    <a:pt x="749" y="83"/>
                    <a:pt x="1194" y="83"/>
                  </a:cubicBezTo>
                  <a:cubicBezTo>
                    <a:pt x="1486" y="83"/>
                    <a:pt x="1779" y="71"/>
                    <a:pt x="2001" y="60"/>
                  </a:cubicBezTo>
                  <a:cubicBezTo>
                    <a:pt x="2001" y="37"/>
                    <a:pt x="2001" y="24"/>
                    <a:pt x="1989" y="1"/>
                  </a:cubicBezTo>
                  <a:cubicBezTo>
                    <a:pt x="1768" y="15"/>
                    <a:pt x="1487" y="20"/>
                    <a:pt x="1199" y="20"/>
                  </a:cubicBezTo>
                  <a:cubicBezTo>
                    <a:pt x="755" y="20"/>
                    <a:pt x="296" y="8"/>
                    <a:pt x="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0"/>
            <p:cNvSpPr/>
            <p:nvPr/>
          </p:nvSpPr>
          <p:spPr>
            <a:xfrm>
              <a:off x="-2758656" y="2938993"/>
              <a:ext cx="1408579" cy="998175"/>
            </a:xfrm>
            <a:custGeom>
              <a:avLst/>
              <a:gdLst/>
              <a:ahLst/>
              <a:cxnLst/>
              <a:rect l="l" t="t" r="r" b="b"/>
              <a:pathLst>
                <a:path w="4352" h="3084" extrusionOk="0">
                  <a:moveTo>
                    <a:pt x="2004" y="0"/>
                  </a:moveTo>
                  <a:cubicBezTo>
                    <a:pt x="1124" y="0"/>
                    <a:pt x="23" y="187"/>
                    <a:pt x="12" y="1208"/>
                  </a:cubicBezTo>
                  <a:cubicBezTo>
                    <a:pt x="1" y="2365"/>
                    <a:pt x="1064" y="2869"/>
                    <a:pt x="1720" y="3033"/>
                  </a:cubicBezTo>
                  <a:cubicBezTo>
                    <a:pt x="1849" y="3066"/>
                    <a:pt x="2019" y="3084"/>
                    <a:pt x="2187" y="3084"/>
                  </a:cubicBezTo>
                  <a:cubicBezTo>
                    <a:pt x="2370" y="3084"/>
                    <a:pt x="2551" y="3063"/>
                    <a:pt x="2679" y="3020"/>
                  </a:cubicBezTo>
                  <a:cubicBezTo>
                    <a:pt x="3310" y="2786"/>
                    <a:pt x="4352" y="2342"/>
                    <a:pt x="4352" y="1208"/>
                  </a:cubicBezTo>
                  <a:cubicBezTo>
                    <a:pt x="4340" y="120"/>
                    <a:pt x="3123" y="3"/>
                    <a:pt x="2176" y="3"/>
                  </a:cubicBezTo>
                  <a:cubicBezTo>
                    <a:pt x="2120" y="1"/>
                    <a:pt x="2063" y="0"/>
                    <a:pt x="20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40"/>
            <p:cNvSpPr/>
            <p:nvPr/>
          </p:nvSpPr>
          <p:spPr>
            <a:xfrm>
              <a:off x="-2232693" y="2937051"/>
              <a:ext cx="386777" cy="457011"/>
            </a:xfrm>
            <a:custGeom>
              <a:avLst/>
              <a:gdLst/>
              <a:ahLst/>
              <a:cxnLst/>
              <a:rect l="l" t="t" r="r" b="b"/>
              <a:pathLst>
                <a:path w="1195" h="1412" extrusionOk="0">
                  <a:moveTo>
                    <a:pt x="289" y="0"/>
                  </a:moveTo>
                  <a:cubicBezTo>
                    <a:pt x="197" y="0"/>
                    <a:pt x="101" y="3"/>
                    <a:pt x="1" y="9"/>
                  </a:cubicBezTo>
                  <a:cubicBezTo>
                    <a:pt x="1" y="395"/>
                    <a:pt x="95" y="1178"/>
                    <a:pt x="481" y="1378"/>
                  </a:cubicBezTo>
                  <a:cubicBezTo>
                    <a:pt x="524" y="1400"/>
                    <a:pt x="566" y="1411"/>
                    <a:pt x="607" y="1411"/>
                  </a:cubicBezTo>
                  <a:cubicBezTo>
                    <a:pt x="926" y="1411"/>
                    <a:pt x="1184" y="767"/>
                    <a:pt x="1194" y="21"/>
                  </a:cubicBezTo>
                  <a:cubicBezTo>
                    <a:pt x="1063" y="7"/>
                    <a:pt x="932" y="1"/>
                    <a:pt x="805" y="1"/>
                  </a:cubicBezTo>
                  <a:cubicBezTo>
                    <a:pt x="718" y="1"/>
                    <a:pt x="632" y="4"/>
                    <a:pt x="551" y="9"/>
                  </a:cubicBezTo>
                  <a:cubicBezTo>
                    <a:pt x="469" y="3"/>
                    <a:pt x="382" y="0"/>
                    <a:pt x="28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0"/>
            <p:cNvSpPr/>
            <p:nvPr/>
          </p:nvSpPr>
          <p:spPr>
            <a:xfrm>
              <a:off x="-2205829" y="2947084"/>
              <a:ext cx="325928" cy="325928"/>
            </a:xfrm>
            <a:custGeom>
              <a:avLst/>
              <a:gdLst/>
              <a:ahLst/>
              <a:cxnLst/>
              <a:rect l="l" t="t" r="r" b="b"/>
              <a:pathLst>
                <a:path w="1007" h="1007" extrusionOk="0">
                  <a:moveTo>
                    <a:pt x="12" y="1"/>
                  </a:moveTo>
                  <a:lnTo>
                    <a:pt x="0" y="13"/>
                  </a:lnTo>
                  <a:lnTo>
                    <a:pt x="35" y="258"/>
                  </a:lnTo>
                  <a:cubicBezTo>
                    <a:pt x="35" y="258"/>
                    <a:pt x="35" y="270"/>
                    <a:pt x="47" y="270"/>
                  </a:cubicBezTo>
                  <a:cubicBezTo>
                    <a:pt x="58" y="270"/>
                    <a:pt x="58" y="258"/>
                    <a:pt x="58" y="247"/>
                  </a:cubicBezTo>
                  <a:cubicBezTo>
                    <a:pt x="47" y="177"/>
                    <a:pt x="35" y="95"/>
                    <a:pt x="35" y="13"/>
                  </a:cubicBezTo>
                  <a:cubicBezTo>
                    <a:pt x="35" y="13"/>
                    <a:pt x="24" y="1"/>
                    <a:pt x="12" y="1"/>
                  </a:cubicBezTo>
                  <a:close/>
                  <a:moveTo>
                    <a:pt x="994" y="211"/>
                  </a:moveTo>
                  <a:cubicBezTo>
                    <a:pt x="983" y="211"/>
                    <a:pt x="983" y="224"/>
                    <a:pt x="983" y="224"/>
                  </a:cubicBezTo>
                  <a:cubicBezTo>
                    <a:pt x="959" y="305"/>
                    <a:pt x="947" y="387"/>
                    <a:pt x="924" y="458"/>
                  </a:cubicBezTo>
                  <a:cubicBezTo>
                    <a:pt x="924" y="469"/>
                    <a:pt x="924" y="469"/>
                    <a:pt x="936" y="469"/>
                  </a:cubicBezTo>
                  <a:lnTo>
                    <a:pt x="936" y="481"/>
                  </a:lnTo>
                  <a:cubicBezTo>
                    <a:pt x="947" y="481"/>
                    <a:pt x="947" y="469"/>
                    <a:pt x="947" y="469"/>
                  </a:cubicBezTo>
                  <a:cubicBezTo>
                    <a:pt x="971" y="387"/>
                    <a:pt x="994" y="317"/>
                    <a:pt x="1006" y="235"/>
                  </a:cubicBezTo>
                  <a:cubicBezTo>
                    <a:pt x="1006" y="224"/>
                    <a:pt x="1006" y="211"/>
                    <a:pt x="994" y="211"/>
                  </a:cubicBezTo>
                  <a:close/>
                  <a:moveTo>
                    <a:pt x="94" y="469"/>
                  </a:moveTo>
                  <a:cubicBezTo>
                    <a:pt x="82" y="469"/>
                    <a:pt x="82" y="481"/>
                    <a:pt x="82" y="492"/>
                  </a:cubicBezTo>
                  <a:cubicBezTo>
                    <a:pt x="105" y="575"/>
                    <a:pt x="141" y="645"/>
                    <a:pt x="164" y="715"/>
                  </a:cubicBezTo>
                  <a:lnTo>
                    <a:pt x="187" y="715"/>
                  </a:lnTo>
                  <a:cubicBezTo>
                    <a:pt x="199" y="715"/>
                    <a:pt x="199" y="703"/>
                    <a:pt x="199" y="703"/>
                  </a:cubicBezTo>
                  <a:cubicBezTo>
                    <a:pt x="164" y="633"/>
                    <a:pt x="141" y="562"/>
                    <a:pt x="117" y="481"/>
                  </a:cubicBezTo>
                  <a:cubicBezTo>
                    <a:pt x="105" y="469"/>
                    <a:pt x="105" y="469"/>
                    <a:pt x="94" y="469"/>
                  </a:cubicBezTo>
                  <a:close/>
                  <a:moveTo>
                    <a:pt x="866" y="668"/>
                  </a:moveTo>
                  <a:cubicBezTo>
                    <a:pt x="854" y="668"/>
                    <a:pt x="842" y="668"/>
                    <a:pt x="842" y="679"/>
                  </a:cubicBezTo>
                  <a:cubicBezTo>
                    <a:pt x="807" y="762"/>
                    <a:pt x="760" y="820"/>
                    <a:pt x="713" y="867"/>
                  </a:cubicBezTo>
                  <a:cubicBezTo>
                    <a:pt x="713" y="879"/>
                    <a:pt x="713" y="890"/>
                    <a:pt x="726" y="890"/>
                  </a:cubicBezTo>
                  <a:lnTo>
                    <a:pt x="726" y="902"/>
                  </a:lnTo>
                  <a:cubicBezTo>
                    <a:pt x="737" y="902"/>
                    <a:pt x="737" y="890"/>
                    <a:pt x="737" y="890"/>
                  </a:cubicBezTo>
                  <a:cubicBezTo>
                    <a:pt x="784" y="843"/>
                    <a:pt x="830" y="773"/>
                    <a:pt x="866" y="692"/>
                  </a:cubicBezTo>
                  <a:cubicBezTo>
                    <a:pt x="877" y="679"/>
                    <a:pt x="866" y="668"/>
                    <a:pt x="866" y="668"/>
                  </a:cubicBezTo>
                  <a:close/>
                  <a:moveTo>
                    <a:pt x="320" y="882"/>
                  </a:moveTo>
                  <a:cubicBezTo>
                    <a:pt x="316" y="882"/>
                    <a:pt x="310" y="884"/>
                    <a:pt x="304" y="890"/>
                  </a:cubicBezTo>
                  <a:lnTo>
                    <a:pt x="304" y="913"/>
                  </a:lnTo>
                  <a:lnTo>
                    <a:pt x="409" y="984"/>
                  </a:lnTo>
                  <a:cubicBezTo>
                    <a:pt x="445" y="996"/>
                    <a:pt x="479" y="1007"/>
                    <a:pt x="515" y="1007"/>
                  </a:cubicBezTo>
                  <a:lnTo>
                    <a:pt x="526" y="1007"/>
                  </a:lnTo>
                  <a:lnTo>
                    <a:pt x="526" y="972"/>
                  </a:lnTo>
                  <a:lnTo>
                    <a:pt x="515" y="972"/>
                  </a:lnTo>
                  <a:cubicBezTo>
                    <a:pt x="492" y="972"/>
                    <a:pt x="456" y="972"/>
                    <a:pt x="421" y="949"/>
                  </a:cubicBezTo>
                  <a:cubicBezTo>
                    <a:pt x="386" y="937"/>
                    <a:pt x="362" y="913"/>
                    <a:pt x="328" y="890"/>
                  </a:cubicBezTo>
                  <a:cubicBezTo>
                    <a:pt x="328" y="884"/>
                    <a:pt x="325" y="882"/>
                    <a:pt x="320" y="88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0"/>
            <p:cNvSpPr/>
            <p:nvPr/>
          </p:nvSpPr>
          <p:spPr>
            <a:xfrm>
              <a:off x="-2486126" y="3178184"/>
              <a:ext cx="250191" cy="246631"/>
            </a:xfrm>
            <a:custGeom>
              <a:avLst/>
              <a:gdLst/>
              <a:ahLst/>
              <a:cxnLst/>
              <a:rect l="l" t="t" r="r" b="b"/>
              <a:pathLst>
                <a:path w="773" h="762" extrusionOk="0">
                  <a:moveTo>
                    <a:pt x="388" y="0"/>
                  </a:moveTo>
                  <a:cubicBezTo>
                    <a:pt x="186" y="0"/>
                    <a:pt x="12" y="160"/>
                    <a:pt x="12" y="363"/>
                  </a:cubicBezTo>
                  <a:cubicBezTo>
                    <a:pt x="1" y="574"/>
                    <a:pt x="152" y="750"/>
                    <a:pt x="363" y="761"/>
                  </a:cubicBezTo>
                  <a:cubicBezTo>
                    <a:pt x="370" y="761"/>
                    <a:pt x="378" y="761"/>
                    <a:pt x="385" y="761"/>
                  </a:cubicBezTo>
                  <a:cubicBezTo>
                    <a:pt x="586" y="761"/>
                    <a:pt x="761" y="602"/>
                    <a:pt x="761" y="399"/>
                  </a:cubicBezTo>
                  <a:cubicBezTo>
                    <a:pt x="773" y="199"/>
                    <a:pt x="620" y="12"/>
                    <a:pt x="410" y="1"/>
                  </a:cubicBezTo>
                  <a:cubicBezTo>
                    <a:pt x="402" y="1"/>
                    <a:pt x="395" y="0"/>
                    <a:pt x="3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40"/>
            <p:cNvSpPr/>
            <p:nvPr/>
          </p:nvSpPr>
          <p:spPr>
            <a:xfrm>
              <a:off x="-2452141" y="3211845"/>
              <a:ext cx="181898" cy="182546"/>
            </a:xfrm>
            <a:custGeom>
              <a:avLst/>
              <a:gdLst/>
              <a:ahLst/>
              <a:cxnLst/>
              <a:rect l="l" t="t" r="r" b="b"/>
              <a:pathLst>
                <a:path w="562" h="564" extrusionOk="0">
                  <a:moveTo>
                    <a:pt x="273" y="1"/>
                  </a:moveTo>
                  <a:cubicBezTo>
                    <a:pt x="130" y="1"/>
                    <a:pt x="12" y="115"/>
                    <a:pt x="1" y="271"/>
                  </a:cubicBezTo>
                  <a:cubicBezTo>
                    <a:pt x="1" y="423"/>
                    <a:pt x="117" y="552"/>
                    <a:pt x="270" y="563"/>
                  </a:cubicBezTo>
                  <a:cubicBezTo>
                    <a:pt x="422" y="563"/>
                    <a:pt x="551" y="446"/>
                    <a:pt x="562" y="295"/>
                  </a:cubicBezTo>
                  <a:cubicBezTo>
                    <a:pt x="562" y="142"/>
                    <a:pt x="445" y="14"/>
                    <a:pt x="293" y="2"/>
                  </a:cubicBezTo>
                  <a:cubicBezTo>
                    <a:pt x="287" y="1"/>
                    <a:pt x="280" y="1"/>
                    <a:pt x="2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40"/>
            <p:cNvSpPr/>
            <p:nvPr/>
          </p:nvSpPr>
          <p:spPr>
            <a:xfrm>
              <a:off x="-1850116" y="3208285"/>
              <a:ext cx="254075" cy="246631"/>
            </a:xfrm>
            <a:custGeom>
              <a:avLst/>
              <a:gdLst/>
              <a:ahLst/>
              <a:cxnLst/>
              <a:rect l="l" t="t" r="r" b="b"/>
              <a:pathLst>
                <a:path w="785" h="762" extrusionOk="0">
                  <a:moveTo>
                    <a:pt x="386" y="1"/>
                  </a:moveTo>
                  <a:cubicBezTo>
                    <a:pt x="186" y="1"/>
                    <a:pt x="24" y="150"/>
                    <a:pt x="12" y="352"/>
                  </a:cubicBezTo>
                  <a:cubicBezTo>
                    <a:pt x="1" y="563"/>
                    <a:pt x="165" y="750"/>
                    <a:pt x="375" y="761"/>
                  </a:cubicBezTo>
                  <a:cubicBezTo>
                    <a:pt x="586" y="761"/>
                    <a:pt x="761" y="610"/>
                    <a:pt x="773" y="399"/>
                  </a:cubicBezTo>
                  <a:cubicBezTo>
                    <a:pt x="784" y="189"/>
                    <a:pt x="620" y="2"/>
                    <a:pt x="410" y="2"/>
                  </a:cubicBezTo>
                  <a:cubicBezTo>
                    <a:pt x="402" y="1"/>
                    <a:pt x="394" y="1"/>
                    <a:pt x="38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40"/>
            <p:cNvSpPr/>
            <p:nvPr/>
          </p:nvSpPr>
          <p:spPr>
            <a:xfrm>
              <a:off x="-1816131" y="3239033"/>
              <a:ext cx="186106" cy="181898"/>
            </a:xfrm>
            <a:custGeom>
              <a:avLst/>
              <a:gdLst/>
              <a:ahLst/>
              <a:cxnLst/>
              <a:rect l="l" t="t" r="r" b="b"/>
              <a:pathLst>
                <a:path w="575" h="562" extrusionOk="0">
                  <a:moveTo>
                    <a:pt x="305" y="0"/>
                  </a:moveTo>
                  <a:cubicBezTo>
                    <a:pt x="153" y="0"/>
                    <a:pt x="13" y="117"/>
                    <a:pt x="13" y="269"/>
                  </a:cubicBezTo>
                  <a:cubicBezTo>
                    <a:pt x="1" y="421"/>
                    <a:pt x="118" y="549"/>
                    <a:pt x="270" y="562"/>
                  </a:cubicBezTo>
                  <a:cubicBezTo>
                    <a:pt x="422" y="562"/>
                    <a:pt x="562" y="445"/>
                    <a:pt x="562" y="292"/>
                  </a:cubicBezTo>
                  <a:cubicBezTo>
                    <a:pt x="574" y="140"/>
                    <a:pt x="457" y="11"/>
                    <a:pt x="3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40"/>
            <p:cNvSpPr/>
            <p:nvPr/>
          </p:nvSpPr>
          <p:spPr>
            <a:xfrm>
              <a:off x="-2160515" y="3318332"/>
              <a:ext cx="215883" cy="128818"/>
            </a:xfrm>
            <a:custGeom>
              <a:avLst/>
              <a:gdLst/>
              <a:ahLst/>
              <a:cxnLst/>
              <a:rect l="l" t="t" r="r" b="b"/>
              <a:pathLst>
                <a:path w="667" h="398" extrusionOk="0">
                  <a:moveTo>
                    <a:pt x="328" y="0"/>
                  </a:moveTo>
                  <a:cubicBezTo>
                    <a:pt x="152" y="0"/>
                    <a:pt x="1" y="94"/>
                    <a:pt x="1" y="200"/>
                  </a:cubicBezTo>
                  <a:cubicBezTo>
                    <a:pt x="1" y="304"/>
                    <a:pt x="152" y="398"/>
                    <a:pt x="328" y="398"/>
                  </a:cubicBezTo>
                  <a:cubicBezTo>
                    <a:pt x="515" y="398"/>
                    <a:pt x="656" y="317"/>
                    <a:pt x="667" y="200"/>
                  </a:cubicBezTo>
                  <a:cubicBezTo>
                    <a:pt x="667" y="94"/>
                    <a:pt x="515" y="12"/>
                    <a:pt x="3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40"/>
            <p:cNvSpPr/>
            <p:nvPr/>
          </p:nvSpPr>
          <p:spPr>
            <a:xfrm>
              <a:off x="-2588406" y="3382742"/>
              <a:ext cx="148237" cy="147914"/>
            </a:xfrm>
            <a:custGeom>
              <a:avLst/>
              <a:gdLst/>
              <a:ahLst/>
              <a:cxnLst/>
              <a:rect l="l" t="t" r="r" b="b"/>
              <a:pathLst>
                <a:path w="458" h="457" extrusionOk="0">
                  <a:moveTo>
                    <a:pt x="234" y="1"/>
                  </a:moveTo>
                  <a:cubicBezTo>
                    <a:pt x="106" y="1"/>
                    <a:pt x="0" y="105"/>
                    <a:pt x="0" y="235"/>
                  </a:cubicBezTo>
                  <a:cubicBezTo>
                    <a:pt x="0" y="351"/>
                    <a:pt x="106" y="456"/>
                    <a:pt x="234" y="456"/>
                  </a:cubicBezTo>
                  <a:cubicBezTo>
                    <a:pt x="351" y="456"/>
                    <a:pt x="457" y="351"/>
                    <a:pt x="457" y="235"/>
                  </a:cubicBezTo>
                  <a:cubicBezTo>
                    <a:pt x="457" y="105"/>
                    <a:pt x="351" y="1"/>
                    <a:pt x="2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40"/>
            <p:cNvSpPr/>
            <p:nvPr/>
          </p:nvSpPr>
          <p:spPr>
            <a:xfrm>
              <a:off x="-1672098" y="3435824"/>
              <a:ext cx="144030" cy="144030"/>
            </a:xfrm>
            <a:custGeom>
              <a:avLst/>
              <a:gdLst/>
              <a:ahLst/>
              <a:cxnLst/>
              <a:rect l="l" t="t" r="r" b="b"/>
              <a:pathLst>
                <a:path w="445" h="445" extrusionOk="0">
                  <a:moveTo>
                    <a:pt x="223" y="0"/>
                  </a:moveTo>
                  <a:cubicBezTo>
                    <a:pt x="94" y="0"/>
                    <a:pt x="0" y="94"/>
                    <a:pt x="0" y="222"/>
                  </a:cubicBezTo>
                  <a:cubicBezTo>
                    <a:pt x="0" y="351"/>
                    <a:pt x="94" y="445"/>
                    <a:pt x="223" y="445"/>
                  </a:cubicBezTo>
                  <a:cubicBezTo>
                    <a:pt x="351" y="445"/>
                    <a:pt x="445" y="351"/>
                    <a:pt x="445" y="222"/>
                  </a:cubicBezTo>
                  <a:cubicBezTo>
                    <a:pt x="445" y="94"/>
                    <a:pt x="351" y="0"/>
                    <a:pt x="2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3" name="Google Shape;1003;p40"/>
          <p:cNvGrpSpPr/>
          <p:nvPr/>
        </p:nvGrpSpPr>
        <p:grpSpPr>
          <a:xfrm>
            <a:off x="386346" y="403043"/>
            <a:ext cx="1442564" cy="907226"/>
            <a:chOff x="386346" y="403043"/>
            <a:chExt cx="1442564" cy="907226"/>
          </a:xfrm>
        </p:grpSpPr>
        <p:sp>
          <p:nvSpPr>
            <p:cNvPr id="1004" name="Google Shape;1004;p40"/>
            <p:cNvSpPr/>
            <p:nvPr/>
          </p:nvSpPr>
          <p:spPr>
            <a:xfrm>
              <a:off x="499954" y="566172"/>
              <a:ext cx="1230565" cy="497793"/>
            </a:xfrm>
            <a:custGeom>
              <a:avLst/>
              <a:gdLst/>
              <a:ahLst/>
              <a:cxnLst/>
              <a:rect l="l" t="t" r="r" b="b"/>
              <a:pathLst>
                <a:path w="3802" h="1538" extrusionOk="0">
                  <a:moveTo>
                    <a:pt x="573" y="41"/>
                  </a:moveTo>
                  <a:cubicBezTo>
                    <a:pt x="620" y="41"/>
                    <a:pt x="679" y="52"/>
                    <a:pt x="737" y="52"/>
                  </a:cubicBezTo>
                  <a:cubicBezTo>
                    <a:pt x="1100" y="75"/>
                    <a:pt x="1568" y="181"/>
                    <a:pt x="2035" y="333"/>
                  </a:cubicBezTo>
                  <a:cubicBezTo>
                    <a:pt x="3099" y="683"/>
                    <a:pt x="3731" y="1140"/>
                    <a:pt x="3661" y="1351"/>
                  </a:cubicBezTo>
                  <a:cubicBezTo>
                    <a:pt x="3632" y="1448"/>
                    <a:pt x="3472" y="1497"/>
                    <a:pt x="3217" y="1497"/>
                  </a:cubicBezTo>
                  <a:cubicBezTo>
                    <a:pt x="3166" y="1497"/>
                    <a:pt x="3111" y="1495"/>
                    <a:pt x="3053" y="1491"/>
                  </a:cubicBezTo>
                  <a:cubicBezTo>
                    <a:pt x="2690" y="1468"/>
                    <a:pt x="2223" y="1362"/>
                    <a:pt x="1755" y="1210"/>
                  </a:cubicBezTo>
                  <a:cubicBezTo>
                    <a:pt x="690" y="859"/>
                    <a:pt x="58" y="403"/>
                    <a:pt x="128" y="192"/>
                  </a:cubicBezTo>
                  <a:cubicBezTo>
                    <a:pt x="152" y="99"/>
                    <a:pt x="315" y="41"/>
                    <a:pt x="573" y="41"/>
                  </a:cubicBezTo>
                  <a:close/>
                  <a:moveTo>
                    <a:pt x="584" y="0"/>
                  </a:moveTo>
                  <a:cubicBezTo>
                    <a:pt x="299" y="0"/>
                    <a:pt x="122" y="59"/>
                    <a:pt x="82" y="169"/>
                  </a:cubicBezTo>
                  <a:cubicBezTo>
                    <a:pt x="0" y="438"/>
                    <a:pt x="725" y="917"/>
                    <a:pt x="1742" y="1245"/>
                  </a:cubicBezTo>
                  <a:cubicBezTo>
                    <a:pt x="2223" y="1409"/>
                    <a:pt x="2690" y="1514"/>
                    <a:pt x="3053" y="1538"/>
                  </a:cubicBezTo>
                  <a:lnTo>
                    <a:pt x="3216" y="1538"/>
                  </a:lnTo>
                  <a:cubicBezTo>
                    <a:pt x="3497" y="1538"/>
                    <a:pt x="3673" y="1479"/>
                    <a:pt x="3708" y="1374"/>
                  </a:cubicBezTo>
                  <a:cubicBezTo>
                    <a:pt x="3801" y="1105"/>
                    <a:pt x="3065" y="625"/>
                    <a:pt x="2059" y="286"/>
                  </a:cubicBezTo>
                  <a:cubicBezTo>
                    <a:pt x="1579" y="134"/>
                    <a:pt x="1111" y="28"/>
                    <a:pt x="737" y="5"/>
                  </a:cubicBezTo>
                  <a:cubicBezTo>
                    <a:pt x="683" y="2"/>
                    <a:pt x="632" y="0"/>
                    <a:pt x="5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40"/>
            <p:cNvSpPr/>
            <p:nvPr/>
          </p:nvSpPr>
          <p:spPr>
            <a:xfrm>
              <a:off x="386346" y="529274"/>
              <a:ext cx="1442564" cy="610427"/>
            </a:xfrm>
            <a:custGeom>
              <a:avLst/>
              <a:gdLst/>
              <a:ahLst/>
              <a:cxnLst/>
              <a:rect l="l" t="t" r="r" b="b"/>
              <a:pathLst>
                <a:path w="4457" h="1886" extrusionOk="0">
                  <a:moveTo>
                    <a:pt x="796" y="49"/>
                  </a:moveTo>
                  <a:cubicBezTo>
                    <a:pt x="1217" y="49"/>
                    <a:pt x="1802" y="155"/>
                    <a:pt x="2421" y="353"/>
                  </a:cubicBezTo>
                  <a:cubicBezTo>
                    <a:pt x="3544" y="727"/>
                    <a:pt x="4398" y="1312"/>
                    <a:pt x="4293" y="1628"/>
                  </a:cubicBezTo>
                  <a:cubicBezTo>
                    <a:pt x="4245" y="1771"/>
                    <a:pt x="4007" y="1842"/>
                    <a:pt x="3657" y="1842"/>
                  </a:cubicBezTo>
                  <a:cubicBezTo>
                    <a:pt x="3235" y="1842"/>
                    <a:pt x="2649" y="1739"/>
                    <a:pt x="2035" y="1535"/>
                  </a:cubicBezTo>
                  <a:cubicBezTo>
                    <a:pt x="913" y="1161"/>
                    <a:pt x="47" y="587"/>
                    <a:pt x="152" y="259"/>
                  </a:cubicBezTo>
                  <a:cubicBezTo>
                    <a:pt x="211" y="119"/>
                    <a:pt x="445" y="49"/>
                    <a:pt x="796" y="49"/>
                  </a:cubicBezTo>
                  <a:close/>
                  <a:moveTo>
                    <a:pt x="808" y="0"/>
                  </a:moveTo>
                  <a:cubicBezTo>
                    <a:pt x="429" y="0"/>
                    <a:pt x="172" y="82"/>
                    <a:pt x="117" y="248"/>
                  </a:cubicBezTo>
                  <a:cubicBezTo>
                    <a:pt x="0" y="599"/>
                    <a:pt x="830" y="1184"/>
                    <a:pt x="2023" y="1582"/>
                  </a:cubicBezTo>
                  <a:cubicBezTo>
                    <a:pt x="2644" y="1780"/>
                    <a:pt x="3229" y="1886"/>
                    <a:pt x="3650" y="1886"/>
                  </a:cubicBezTo>
                  <a:cubicBezTo>
                    <a:pt x="4024" y="1886"/>
                    <a:pt x="4281" y="1803"/>
                    <a:pt x="4339" y="1640"/>
                  </a:cubicBezTo>
                  <a:cubicBezTo>
                    <a:pt x="4456" y="1289"/>
                    <a:pt x="3614" y="704"/>
                    <a:pt x="2433" y="306"/>
                  </a:cubicBezTo>
                  <a:cubicBezTo>
                    <a:pt x="1810" y="103"/>
                    <a:pt x="1232" y="0"/>
                    <a:pt x="8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40"/>
            <p:cNvSpPr/>
            <p:nvPr/>
          </p:nvSpPr>
          <p:spPr>
            <a:xfrm>
              <a:off x="545268" y="403043"/>
              <a:ext cx="1105631" cy="907226"/>
            </a:xfrm>
            <a:custGeom>
              <a:avLst/>
              <a:gdLst/>
              <a:ahLst/>
              <a:cxnLst/>
              <a:rect l="l" t="t" r="r" b="b"/>
              <a:pathLst>
                <a:path w="3416" h="2803" extrusionOk="0">
                  <a:moveTo>
                    <a:pt x="1609" y="1"/>
                  </a:moveTo>
                  <a:cubicBezTo>
                    <a:pt x="988" y="1"/>
                    <a:pt x="426" y="353"/>
                    <a:pt x="234" y="919"/>
                  </a:cubicBezTo>
                  <a:cubicBezTo>
                    <a:pt x="0" y="1644"/>
                    <a:pt x="468" y="2451"/>
                    <a:pt x="1275" y="2720"/>
                  </a:cubicBezTo>
                  <a:cubicBezTo>
                    <a:pt x="1450" y="2776"/>
                    <a:pt x="1627" y="2803"/>
                    <a:pt x="1800" y="2803"/>
                  </a:cubicBezTo>
                  <a:cubicBezTo>
                    <a:pt x="2423" y="2803"/>
                    <a:pt x="2987" y="2455"/>
                    <a:pt x="3170" y="1878"/>
                  </a:cubicBezTo>
                  <a:cubicBezTo>
                    <a:pt x="3416" y="1153"/>
                    <a:pt x="2948" y="357"/>
                    <a:pt x="2141" y="88"/>
                  </a:cubicBezTo>
                  <a:cubicBezTo>
                    <a:pt x="1963" y="29"/>
                    <a:pt x="1784" y="1"/>
                    <a:pt x="16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40"/>
            <p:cNvSpPr/>
            <p:nvPr/>
          </p:nvSpPr>
          <p:spPr>
            <a:xfrm>
              <a:off x="499954" y="616988"/>
              <a:ext cx="1200141" cy="446978"/>
            </a:xfrm>
            <a:custGeom>
              <a:avLst/>
              <a:gdLst/>
              <a:ahLst/>
              <a:cxnLst/>
              <a:rect l="l" t="t" r="r" b="b"/>
              <a:pathLst>
                <a:path w="3708" h="1381" extrusionOk="0">
                  <a:moveTo>
                    <a:pt x="117" y="1"/>
                  </a:moveTo>
                  <a:cubicBezTo>
                    <a:pt x="105" y="1"/>
                    <a:pt x="94" y="1"/>
                    <a:pt x="82" y="12"/>
                  </a:cubicBezTo>
                  <a:cubicBezTo>
                    <a:pt x="0" y="281"/>
                    <a:pt x="725" y="760"/>
                    <a:pt x="1742" y="1088"/>
                  </a:cubicBezTo>
                  <a:cubicBezTo>
                    <a:pt x="2223" y="1252"/>
                    <a:pt x="2690" y="1357"/>
                    <a:pt x="3053" y="1381"/>
                  </a:cubicBezTo>
                  <a:lnTo>
                    <a:pt x="3216" y="1381"/>
                  </a:lnTo>
                  <a:cubicBezTo>
                    <a:pt x="3497" y="1381"/>
                    <a:pt x="3673" y="1322"/>
                    <a:pt x="3708" y="1217"/>
                  </a:cubicBezTo>
                  <a:cubicBezTo>
                    <a:pt x="3708" y="1205"/>
                    <a:pt x="3708" y="1181"/>
                    <a:pt x="3696" y="1181"/>
                  </a:cubicBezTo>
                  <a:cubicBezTo>
                    <a:pt x="3684" y="1181"/>
                    <a:pt x="3673" y="1181"/>
                    <a:pt x="3661" y="1194"/>
                  </a:cubicBezTo>
                  <a:cubicBezTo>
                    <a:pt x="3632" y="1291"/>
                    <a:pt x="3472" y="1340"/>
                    <a:pt x="3217" y="1340"/>
                  </a:cubicBezTo>
                  <a:cubicBezTo>
                    <a:pt x="3166" y="1340"/>
                    <a:pt x="3111" y="1338"/>
                    <a:pt x="3053" y="1334"/>
                  </a:cubicBezTo>
                  <a:cubicBezTo>
                    <a:pt x="2690" y="1311"/>
                    <a:pt x="2223" y="1205"/>
                    <a:pt x="1755" y="1053"/>
                  </a:cubicBezTo>
                  <a:cubicBezTo>
                    <a:pt x="690" y="702"/>
                    <a:pt x="58" y="246"/>
                    <a:pt x="128" y="35"/>
                  </a:cubicBezTo>
                  <a:cubicBezTo>
                    <a:pt x="128" y="24"/>
                    <a:pt x="128" y="1"/>
                    <a:pt x="1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40"/>
            <p:cNvSpPr/>
            <p:nvPr/>
          </p:nvSpPr>
          <p:spPr>
            <a:xfrm>
              <a:off x="386346" y="604041"/>
              <a:ext cx="1419907" cy="535661"/>
            </a:xfrm>
            <a:custGeom>
              <a:avLst/>
              <a:gdLst/>
              <a:ahLst/>
              <a:cxnLst/>
              <a:rect l="l" t="t" r="r" b="b"/>
              <a:pathLst>
                <a:path w="4387" h="1655" extrusionOk="0">
                  <a:moveTo>
                    <a:pt x="130" y="0"/>
                  </a:moveTo>
                  <a:cubicBezTo>
                    <a:pt x="123" y="0"/>
                    <a:pt x="117" y="9"/>
                    <a:pt x="117" y="17"/>
                  </a:cubicBezTo>
                  <a:cubicBezTo>
                    <a:pt x="0" y="368"/>
                    <a:pt x="830" y="953"/>
                    <a:pt x="2023" y="1351"/>
                  </a:cubicBezTo>
                  <a:cubicBezTo>
                    <a:pt x="2644" y="1549"/>
                    <a:pt x="3229" y="1655"/>
                    <a:pt x="3650" y="1655"/>
                  </a:cubicBezTo>
                  <a:cubicBezTo>
                    <a:pt x="4024" y="1655"/>
                    <a:pt x="4281" y="1572"/>
                    <a:pt x="4339" y="1409"/>
                  </a:cubicBezTo>
                  <a:cubicBezTo>
                    <a:pt x="4386" y="1268"/>
                    <a:pt x="4281" y="1081"/>
                    <a:pt x="4035" y="883"/>
                  </a:cubicBezTo>
                  <a:cubicBezTo>
                    <a:pt x="4030" y="877"/>
                    <a:pt x="4024" y="874"/>
                    <a:pt x="4018" y="874"/>
                  </a:cubicBezTo>
                  <a:cubicBezTo>
                    <a:pt x="4012" y="874"/>
                    <a:pt x="4006" y="877"/>
                    <a:pt x="4001" y="883"/>
                  </a:cubicBezTo>
                  <a:cubicBezTo>
                    <a:pt x="4001" y="894"/>
                    <a:pt x="4001" y="906"/>
                    <a:pt x="4012" y="917"/>
                  </a:cubicBezTo>
                  <a:cubicBezTo>
                    <a:pt x="4235" y="1105"/>
                    <a:pt x="4339" y="1280"/>
                    <a:pt x="4293" y="1397"/>
                  </a:cubicBezTo>
                  <a:cubicBezTo>
                    <a:pt x="4245" y="1540"/>
                    <a:pt x="4007" y="1611"/>
                    <a:pt x="3657" y="1611"/>
                  </a:cubicBezTo>
                  <a:cubicBezTo>
                    <a:pt x="3235" y="1611"/>
                    <a:pt x="2649" y="1508"/>
                    <a:pt x="2035" y="1304"/>
                  </a:cubicBezTo>
                  <a:cubicBezTo>
                    <a:pt x="913" y="930"/>
                    <a:pt x="47" y="356"/>
                    <a:pt x="152" y="28"/>
                  </a:cubicBezTo>
                  <a:cubicBezTo>
                    <a:pt x="164" y="17"/>
                    <a:pt x="152" y="5"/>
                    <a:pt x="141" y="5"/>
                  </a:cubicBezTo>
                  <a:cubicBezTo>
                    <a:pt x="137" y="2"/>
                    <a:pt x="134" y="0"/>
                    <a:pt x="13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40"/>
            <p:cNvSpPr/>
            <p:nvPr/>
          </p:nvSpPr>
          <p:spPr>
            <a:xfrm>
              <a:off x="715518" y="613751"/>
              <a:ext cx="144030" cy="127847"/>
            </a:xfrm>
            <a:custGeom>
              <a:avLst/>
              <a:gdLst/>
              <a:ahLst/>
              <a:cxnLst/>
              <a:rect l="l" t="t" r="r" b="b"/>
              <a:pathLst>
                <a:path w="445" h="395" extrusionOk="0">
                  <a:moveTo>
                    <a:pt x="230" y="0"/>
                  </a:moveTo>
                  <a:cubicBezTo>
                    <a:pt x="144" y="0"/>
                    <a:pt x="64" y="55"/>
                    <a:pt x="36" y="139"/>
                  </a:cubicBezTo>
                  <a:cubicBezTo>
                    <a:pt x="0" y="244"/>
                    <a:pt x="59" y="349"/>
                    <a:pt x="164" y="385"/>
                  </a:cubicBezTo>
                  <a:cubicBezTo>
                    <a:pt x="185" y="392"/>
                    <a:pt x="206" y="395"/>
                    <a:pt x="227" y="395"/>
                  </a:cubicBezTo>
                  <a:cubicBezTo>
                    <a:pt x="312" y="395"/>
                    <a:pt x="391" y="341"/>
                    <a:pt x="410" y="256"/>
                  </a:cubicBezTo>
                  <a:cubicBezTo>
                    <a:pt x="445" y="151"/>
                    <a:pt x="398" y="45"/>
                    <a:pt x="293" y="11"/>
                  </a:cubicBezTo>
                  <a:cubicBezTo>
                    <a:pt x="272" y="4"/>
                    <a:pt x="251" y="0"/>
                    <a:pt x="2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40"/>
            <p:cNvSpPr/>
            <p:nvPr/>
          </p:nvSpPr>
          <p:spPr>
            <a:xfrm>
              <a:off x="1366740" y="827048"/>
              <a:ext cx="144030" cy="130436"/>
            </a:xfrm>
            <a:custGeom>
              <a:avLst/>
              <a:gdLst/>
              <a:ahLst/>
              <a:cxnLst/>
              <a:rect l="l" t="t" r="r" b="b"/>
              <a:pathLst>
                <a:path w="445" h="403" extrusionOk="0">
                  <a:moveTo>
                    <a:pt x="228" y="1"/>
                  </a:moveTo>
                  <a:cubicBezTo>
                    <a:pt x="142" y="1"/>
                    <a:pt x="65" y="48"/>
                    <a:pt x="36" y="135"/>
                  </a:cubicBezTo>
                  <a:cubicBezTo>
                    <a:pt x="0" y="241"/>
                    <a:pt x="59" y="358"/>
                    <a:pt x="164" y="392"/>
                  </a:cubicBezTo>
                  <a:cubicBezTo>
                    <a:pt x="185" y="399"/>
                    <a:pt x="206" y="403"/>
                    <a:pt x="226" y="403"/>
                  </a:cubicBezTo>
                  <a:cubicBezTo>
                    <a:pt x="309" y="403"/>
                    <a:pt x="382" y="348"/>
                    <a:pt x="410" y="264"/>
                  </a:cubicBezTo>
                  <a:cubicBezTo>
                    <a:pt x="445" y="158"/>
                    <a:pt x="387" y="41"/>
                    <a:pt x="281" y="7"/>
                  </a:cubicBezTo>
                  <a:cubicBezTo>
                    <a:pt x="263" y="3"/>
                    <a:pt x="246" y="1"/>
                    <a:pt x="2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1" name="Google Shape;1011;p40"/>
          <p:cNvGrpSpPr/>
          <p:nvPr/>
        </p:nvGrpSpPr>
        <p:grpSpPr>
          <a:xfrm>
            <a:off x="7369521" y="149253"/>
            <a:ext cx="1165488" cy="1184689"/>
            <a:chOff x="-1172353" y="2812438"/>
            <a:chExt cx="1809956" cy="2331055"/>
          </a:xfrm>
        </p:grpSpPr>
        <p:sp>
          <p:nvSpPr>
            <p:cNvPr id="1012" name="Google Shape;1012;p40"/>
            <p:cNvSpPr/>
            <p:nvPr/>
          </p:nvSpPr>
          <p:spPr>
            <a:xfrm>
              <a:off x="-2613" y="3523538"/>
              <a:ext cx="549255" cy="548608"/>
            </a:xfrm>
            <a:custGeom>
              <a:avLst/>
              <a:gdLst/>
              <a:ahLst/>
              <a:cxnLst/>
              <a:rect l="l" t="t" r="r" b="b"/>
              <a:pathLst>
                <a:path w="1697" h="1695" extrusionOk="0">
                  <a:moveTo>
                    <a:pt x="1099" y="1"/>
                  </a:moveTo>
                  <a:cubicBezTo>
                    <a:pt x="980" y="1"/>
                    <a:pt x="860" y="51"/>
                    <a:pt x="773" y="150"/>
                  </a:cubicBezTo>
                  <a:lnTo>
                    <a:pt x="1" y="980"/>
                  </a:lnTo>
                  <a:lnTo>
                    <a:pt x="422" y="1694"/>
                  </a:lnTo>
                  <a:lnTo>
                    <a:pt x="1463" y="922"/>
                  </a:lnTo>
                  <a:cubicBezTo>
                    <a:pt x="1673" y="770"/>
                    <a:pt x="1697" y="466"/>
                    <a:pt x="1533" y="279"/>
                  </a:cubicBezTo>
                  <a:lnTo>
                    <a:pt x="1416" y="150"/>
                  </a:lnTo>
                  <a:cubicBezTo>
                    <a:pt x="1334" y="51"/>
                    <a:pt x="1217" y="1"/>
                    <a:pt x="10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0"/>
            <p:cNvSpPr/>
            <p:nvPr/>
          </p:nvSpPr>
          <p:spPr>
            <a:xfrm>
              <a:off x="228487" y="3523538"/>
              <a:ext cx="318160" cy="313953"/>
            </a:xfrm>
            <a:custGeom>
              <a:avLst/>
              <a:gdLst/>
              <a:ahLst/>
              <a:cxnLst/>
              <a:rect l="l" t="t" r="r" b="b"/>
              <a:pathLst>
                <a:path w="983" h="970" extrusionOk="0">
                  <a:moveTo>
                    <a:pt x="385" y="1"/>
                  </a:moveTo>
                  <a:cubicBezTo>
                    <a:pt x="266" y="1"/>
                    <a:pt x="146" y="51"/>
                    <a:pt x="59" y="150"/>
                  </a:cubicBezTo>
                  <a:lnTo>
                    <a:pt x="0" y="197"/>
                  </a:lnTo>
                  <a:lnTo>
                    <a:pt x="678" y="969"/>
                  </a:lnTo>
                  <a:lnTo>
                    <a:pt x="749" y="922"/>
                  </a:lnTo>
                  <a:cubicBezTo>
                    <a:pt x="959" y="770"/>
                    <a:pt x="983" y="466"/>
                    <a:pt x="819" y="279"/>
                  </a:cubicBezTo>
                  <a:lnTo>
                    <a:pt x="702" y="150"/>
                  </a:lnTo>
                  <a:cubicBezTo>
                    <a:pt x="620" y="51"/>
                    <a:pt x="503" y="1"/>
                    <a:pt x="38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40"/>
            <p:cNvSpPr/>
            <p:nvPr/>
          </p:nvSpPr>
          <p:spPr>
            <a:xfrm>
              <a:off x="-1172353" y="3961137"/>
              <a:ext cx="579680" cy="338875"/>
            </a:xfrm>
            <a:custGeom>
              <a:avLst/>
              <a:gdLst/>
              <a:ahLst/>
              <a:cxnLst/>
              <a:rect l="l" t="t" r="r" b="b"/>
              <a:pathLst>
                <a:path w="1791" h="1047" extrusionOk="0">
                  <a:moveTo>
                    <a:pt x="441" y="1"/>
                  </a:moveTo>
                  <a:cubicBezTo>
                    <a:pt x="201" y="1"/>
                    <a:pt x="1" y="203"/>
                    <a:pt x="12" y="447"/>
                  </a:cubicBezTo>
                  <a:lnTo>
                    <a:pt x="12" y="611"/>
                  </a:lnTo>
                  <a:cubicBezTo>
                    <a:pt x="12" y="855"/>
                    <a:pt x="211" y="1046"/>
                    <a:pt x="450" y="1046"/>
                  </a:cubicBezTo>
                  <a:cubicBezTo>
                    <a:pt x="464" y="1046"/>
                    <a:pt x="478" y="1046"/>
                    <a:pt x="491" y="1044"/>
                  </a:cubicBezTo>
                  <a:lnTo>
                    <a:pt x="1790" y="915"/>
                  </a:lnTo>
                  <a:lnTo>
                    <a:pt x="1614" y="96"/>
                  </a:lnTo>
                  <a:lnTo>
                    <a:pt x="480" y="3"/>
                  </a:lnTo>
                  <a:cubicBezTo>
                    <a:pt x="467" y="2"/>
                    <a:pt x="454" y="1"/>
                    <a:pt x="4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40"/>
            <p:cNvSpPr/>
            <p:nvPr/>
          </p:nvSpPr>
          <p:spPr>
            <a:xfrm>
              <a:off x="-1172353" y="3961137"/>
              <a:ext cx="185782" cy="338875"/>
            </a:xfrm>
            <a:custGeom>
              <a:avLst/>
              <a:gdLst/>
              <a:ahLst/>
              <a:cxnLst/>
              <a:rect l="l" t="t" r="r" b="b"/>
              <a:pathLst>
                <a:path w="574" h="1047" extrusionOk="0">
                  <a:moveTo>
                    <a:pt x="441" y="1"/>
                  </a:moveTo>
                  <a:cubicBezTo>
                    <a:pt x="201" y="1"/>
                    <a:pt x="1" y="203"/>
                    <a:pt x="12" y="447"/>
                  </a:cubicBezTo>
                  <a:lnTo>
                    <a:pt x="12" y="611"/>
                  </a:lnTo>
                  <a:cubicBezTo>
                    <a:pt x="12" y="855"/>
                    <a:pt x="211" y="1046"/>
                    <a:pt x="450" y="1046"/>
                  </a:cubicBezTo>
                  <a:cubicBezTo>
                    <a:pt x="464" y="1046"/>
                    <a:pt x="478" y="1046"/>
                    <a:pt x="491" y="1044"/>
                  </a:cubicBezTo>
                  <a:lnTo>
                    <a:pt x="574" y="1032"/>
                  </a:lnTo>
                  <a:lnTo>
                    <a:pt x="550" y="15"/>
                  </a:lnTo>
                  <a:lnTo>
                    <a:pt x="480" y="3"/>
                  </a:lnTo>
                  <a:cubicBezTo>
                    <a:pt x="467" y="2"/>
                    <a:pt x="454" y="1"/>
                    <a:pt x="4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40"/>
            <p:cNvSpPr/>
            <p:nvPr/>
          </p:nvSpPr>
          <p:spPr>
            <a:xfrm>
              <a:off x="-589425" y="4423659"/>
              <a:ext cx="435973" cy="719825"/>
            </a:xfrm>
            <a:custGeom>
              <a:avLst/>
              <a:gdLst/>
              <a:ahLst/>
              <a:cxnLst/>
              <a:rect l="l" t="t" r="r" b="b"/>
              <a:pathLst>
                <a:path w="1347" h="2224" extrusionOk="0">
                  <a:moveTo>
                    <a:pt x="1123" y="1"/>
                  </a:moveTo>
                  <a:lnTo>
                    <a:pt x="117" y="247"/>
                  </a:lnTo>
                  <a:lnTo>
                    <a:pt x="24" y="1638"/>
                  </a:lnTo>
                  <a:cubicBezTo>
                    <a:pt x="1" y="1959"/>
                    <a:pt x="258" y="2224"/>
                    <a:pt x="565" y="2224"/>
                  </a:cubicBezTo>
                  <a:cubicBezTo>
                    <a:pt x="572" y="2224"/>
                    <a:pt x="578" y="2224"/>
                    <a:pt x="585" y="2223"/>
                  </a:cubicBezTo>
                  <a:lnTo>
                    <a:pt x="796" y="2212"/>
                  </a:lnTo>
                  <a:cubicBezTo>
                    <a:pt x="1112" y="2200"/>
                    <a:pt x="1346" y="1919"/>
                    <a:pt x="1311" y="1604"/>
                  </a:cubicBezTo>
                  <a:lnTo>
                    <a:pt x="11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40"/>
            <p:cNvSpPr/>
            <p:nvPr/>
          </p:nvSpPr>
          <p:spPr>
            <a:xfrm>
              <a:off x="-589425" y="4908514"/>
              <a:ext cx="435973" cy="234979"/>
            </a:xfrm>
            <a:custGeom>
              <a:avLst/>
              <a:gdLst/>
              <a:ahLst/>
              <a:cxnLst/>
              <a:rect l="l" t="t" r="r" b="b"/>
              <a:pathLst>
                <a:path w="1347" h="726" extrusionOk="0">
                  <a:moveTo>
                    <a:pt x="1299" y="0"/>
                  </a:moveTo>
                  <a:lnTo>
                    <a:pt x="24" y="59"/>
                  </a:lnTo>
                  <a:lnTo>
                    <a:pt x="24" y="140"/>
                  </a:lnTo>
                  <a:cubicBezTo>
                    <a:pt x="1" y="461"/>
                    <a:pt x="258" y="726"/>
                    <a:pt x="565" y="726"/>
                  </a:cubicBezTo>
                  <a:cubicBezTo>
                    <a:pt x="572" y="726"/>
                    <a:pt x="578" y="726"/>
                    <a:pt x="585" y="725"/>
                  </a:cubicBezTo>
                  <a:lnTo>
                    <a:pt x="796" y="714"/>
                  </a:lnTo>
                  <a:cubicBezTo>
                    <a:pt x="1112" y="702"/>
                    <a:pt x="1346" y="421"/>
                    <a:pt x="1311" y="106"/>
                  </a:cubicBezTo>
                  <a:lnTo>
                    <a:pt x="129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40"/>
            <p:cNvSpPr/>
            <p:nvPr/>
          </p:nvSpPr>
          <p:spPr>
            <a:xfrm>
              <a:off x="-104892" y="4257294"/>
              <a:ext cx="666745" cy="676455"/>
            </a:xfrm>
            <a:custGeom>
              <a:avLst/>
              <a:gdLst/>
              <a:ahLst/>
              <a:cxnLst/>
              <a:rect l="l" t="t" r="r" b="b"/>
              <a:pathLst>
                <a:path w="2060" h="2090" extrusionOk="0">
                  <a:moveTo>
                    <a:pt x="960" y="0"/>
                  </a:moveTo>
                  <a:lnTo>
                    <a:pt x="1" y="398"/>
                  </a:lnTo>
                  <a:lnTo>
                    <a:pt x="785" y="1814"/>
                  </a:lnTo>
                  <a:cubicBezTo>
                    <a:pt x="884" y="1989"/>
                    <a:pt x="1068" y="2090"/>
                    <a:pt x="1259" y="2090"/>
                  </a:cubicBezTo>
                  <a:cubicBezTo>
                    <a:pt x="1360" y="2090"/>
                    <a:pt x="1463" y="2061"/>
                    <a:pt x="1557" y="2001"/>
                  </a:cubicBezTo>
                  <a:lnTo>
                    <a:pt x="1732" y="1895"/>
                  </a:lnTo>
                  <a:cubicBezTo>
                    <a:pt x="2001" y="1708"/>
                    <a:pt x="2059" y="1334"/>
                    <a:pt x="1849" y="1088"/>
                  </a:cubicBezTo>
                  <a:lnTo>
                    <a:pt x="96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40"/>
            <p:cNvSpPr/>
            <p:nvPr/>
          </p:nvSpPr>
          <p:spPr>
            <a:xfrm>
              <a:off x="129768" y="4586788"/>
              <a:ext cx="432089" cy="346966"/>
            </a:xfrm>
            <a:custGeom>
              <a:avLst/>
              <a:gdLst/>
              <a:ahLst/>
              <a:cxnLst/>
              <a:rect l="l" t="t" r="r" b="b"/>
              <a:pathLst>
                <a:path w="1335" h="1072" extrusionOk="0">
                  <a:moveTo>
                    <a:pt x="1066" y="0"/>
                  </a:moveTo>
                  <a:lnTo>
                    <a:pt x="1" y="702"/>
                  </a:lnTo>
                  <a:lnTo>
                    <a:pt x="60" y="796"/>
                  </a:lnTo>
                  <a:cubicBezTo>
                    <a:pt x="159" y="971"/>
                    <a:pt x="343" y="1072"/>
                    <a:pt x="534" y="1072"/>
                  </a:cubicBezTo>
                  <a:cubicBezTo>
                    <a:pt x="635" y="1072"/>
                    <a:pt x="738" y="1043"/>
                    <a:pt x="832" y="983"/>
                  </a:cubicBezTo>
                  <a:lnTo>
                    <a:pt x="1007" y="877"/>
                  </a:lnTo>
                  <a:cubicBezTo>
                    <a:pt x="1276" y="690"/>
                    <a:pt x="1334" y="316"/>
                    <a:pt x="1124" y="70"/>
                  </a:cubicBezTo>
                  <a:lnTo>
                    <a:pt x="106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0"/>
            <p:cNvSpPr/>
            <p:nvPr/>
          </p:nvSpPr>
          <p:spPr>
            <a:xfrm>
              <a:off x="-1058745" y="3104064"/>
              <a:ext cx="325604" cy="282557"/>
            </a:xfrm>
            <a:custGeom>
              <a:avLst/>
              <a:gdLst/>
              <a:ahLst/>
              <a:cxnLst/>
              <a:rect l="l" t="t" r="r" b="b"/>
              <a:pathLst>
                <a:path w="1006" h="873" extrusionOk="0">
                  <a:moveTo>
                    <a:pt x="597" y="0"/>
                  </a:moveTo>
                  <a:cubicBezTo>
                    <a:pt x="548" y="0"/>
                    <a:pt x="493" y="11"/>
                    <a:pt x="433" y="31"/>
                  </a:cubicBezTo>
                  <a:cubicBezTo>
                    <a:pt x="199" y="101"/>
                    <a:pt x="0" y="417"/>
                    <a:pt x="117" y="615"/>
                  </a:cubicBezTo>
                  <a:cubicBezTo>
                    <a:pt x="234" y="815"/>
                    <a:pt x="632" y="873"/>
                    <a:pt x="632" y="873"/>
                  </a:cubicBezTo>
                  <a:lnTo>
                    <a:pt x="1006" y="662"/>
                  </a:lnTo>
                  <a:cubicBezTo>
                    <a:pt x="1006" y="662"/>
                    <a:pt x="971" y="522"/>
                    <a:pt x="912" y="300"/>
                  </a:cubicBezTo>
                  <a:cubicBezTo>
                    <a:pt x="851" y="97"/>
                    <a:pt x="749" y="0"/>
                    <a:pt x="5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0"/>
            <p:cNvSpPr/>
            <p:nvPr/>
          </p:nvSpPr>
          <p:spPr>
            <a:xfrm>
              <a:off x="-974591" y="3170416"/>
              <a:ext cx="188695" cy="186106"/>
            </a:xfrm>
            <a:custGeom>
              <a:avLst/>
              <a:gdLst/>
              <a:ahLst/>
              <a:cxnLst/>
              <a:rect l="l" t="t" r="r" b="b"/>
              <a:pathLst>
                <a:path w="583" h="575" extrusionOk="0">
                  <a:moveTo>
                    <a:pt x="303" y="1"/>
                  </a:moveTo>
                  <a:cubicBezTo>
                    <a:pt x="167" y="1"/>
                    <a:pt x="1" y="132"/>
                    <a:pt x="10" y="294"/>
                  </a:cubicBezTo>
                  <a:cubicBezTo>
                    <a:pt x="21" y="504"/>
                    <a:pt x="395" y="574"/>
                    <a:pt x="395" y="574"/>
                  </a:cubicBezTo>
                  <a:lnTo>
                    <a:pt x="582" y="434"/>
                  </a:lnTo>
                  <a:cubicBezTo>
                    <a:pt x="582" y="434"/>
                    <a:pt x="535" y="200"/>
                    <a:pt x="431" y="60"/>
                  </a:cubicBezTo>
                  <a:cubicBezTo>
                    <a:pt x="399" y="19"/>
                    <a:pt x="353" y="1"/>
                    <a:pt x="3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0"/>
            <p:cNvSpPr/>
            <p:nvPr/>
          </p:nvSpPr>
          <p:spPr>
            <a:xfrm>
              <a:off x="-400078" y="2936080"/>
              <a:ext cx="295504" cy="276408"/>
            </a:xfrm>
            <a:custGeom>
              <a:avLst/>
              <a:gdLst/>
              <a:ahLst/>
              <a:cxnLst/>
              <a:rect l="l" t="t" r="r" b="b"/>
              <a:pathLst>
                <a:path w="913" h="854" extrusionOk="0">
                  <a:moveTo>
                    <a:pt x="435" y="1"/>
                  </a:moveTo>
                  <a:cubicBezTo>
                    <a:pt x="403" y="1"/>
                    <a:pt x="371" y="4"/>
                    <a:pt x="340" y="12"/>
                  </a:cubicBezTo>
                  <a:cubicBezTo>
                    <a:pt x="94" y="82"/>
                    <a:pt x="0" y="222"/>
                    <a:pt x="70" y="492"/>
                  </a:cubicBezTo>
                  <a:cubicBezTo>
                    <a:pt x="129" y="726"/>
                    <a:pt x="176" y="854"/>
                    <a:pt x="176" y="854"/>
                  </a:cubicBezTo>
                  <a:lnTo>
                    <a:pt x="597" y="843"/>
                  </a:lnTo>
                  <a:cubicBezTo>
                    <a:pt x="597" y="843"/>
                    <a:pt x="913" y="596"/>
                    <a:pt x="913" y="362"/>
                  </a:cubicBezTo>
                  <a:cubicBezTo>
                    <a:pt x="913" y="168"/>
                    <a:pt x="662" y="1"/>
                    <a:pt x="4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0"/>
            <p:cNvSpPr/>
            <p:nvPr/>
          </p:nvSpPr>
          <p:spPr>
            <a:xfrm>
              <a:off x="-327900" y="3000813"/>
              <a:ext cx="193227" cy="189019"/>
            </a:xfrm>
            <a:custGeom>
              <a:avLst/>
              <a:gdLst/>
              <a:ahLst/>
              <a:cxnLst/>
              <a:rect l="l" t="t" r="r" b="b"/>
              <a:pathLst>
                <a:path w="597" h="584" extrusionOk="0">
                  <a:moveTo>
                    <a:pt x="242" y="0"/>
                  </a:moveTo>
                  <a:cubicBezTo>
                    <a:pt x="131" y="0"/>
                    <a:pt x="29" y="53"/>
                    <a:pt x="23" y="151"/>
                  </a:cubicBezTo>
                  <a:cubicBezTo>
                    <a:pt x="0" y="326"/>
                    <a:pt x="70" y="560"/>
                    <a:pt x="70" y="560"/>
                  </a:cubicBezTo>
                  <a:lnTo>
                    <a:pt x="304" y="584"/>
                  </a:lnTo>
                  <a:cubicBezTo>
                    <a:pt x="304" y="584"/>
                    <a:pt x="596" y="326"/>
                    <a:pt x="503" y="139"/>
                  </a:cubicBezTo>
                  <a:cubicBezTo>
                    <a:pt x="453" y="44"/>
                    <a:pt x="344" y="0"/>
                    <a:pt x="24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40"/>
            <p:cNvSpPr/>
            <p:nvPr/>
          </p:nvSpPr>
          <p:spPr>
            <a:xfrm>
              <a:off x="-1047417" y="3118629"/>
              <a:ext cx="1147384" cy="776466"/>
            </a:xfrm>
            <a:custGeom>
              <a:avLst/>
              <a:gdLst/>
              <a:ahLst/>
              <a:cxnLst/>
              <a:rect l="l" t="t" r="r" b="b"/>
              <a:pathLst>
                <a:path w="3545" h="2399" extrusionOk="0">
                  <a:moveTo>
                    <a:pt x="2063" y="0"/>
                  </a:moveTo>
                  <a:cubicBezTo>
                    <a:pt x="1873" y="0"/>
                    <a:pt x="1674" y="26"/>
                    <a:pt x="1474" y="79"/>
                  </a:cubicBezTo>
                  <a:cubicBezTo>
                    <a:pt x="585" y="325"/>
                    <a:pt x="1" y="1015"/>
                    <a:pt x="164" y="1635"/>
                  </a:cubicBezTo>
                  <a:cubicBezTo>
                    <a:pt x="298" y="2109"/>
                    <a:pt x="830" y="2399"/>
                    <a:pt x="1465" y="2399"/>
                  </a:cubicBezTo>
                  <a:cubicBezTo>
                    <a:pt x="1660" y="2399"/>
                    <a:pt x="1865" y="2371"/>
                    <a:pt x="2070" y="2314"/>
                  </a:cubicBezTo>
                  <a:cubicBezTo>
                    <a:pt x="2959" y="2080"/>
                    <a:pt x="3544" y="1378"/>
                    <a:pt x="3381" y="770"/>
                  </a:cubicBezTo>
                  <a:cubicBezTo>
                    <a:pt x="3245" y="291"/>
                    <a:pt x="2706" y="0"/>
                    <a:pt x="20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40"/>
            <p:cNvSpPr/>
            <p:nvPr/>
          </p:nvSpPr>
          <p:spPr>
            <a:xfrm>
              <a:off x="-854510" y="3608339"/>
              <a:ext cx="121373" cy="109722"/>
            </a:xfrm>
            <a:custGeom>
              <a:avLst/>
              <a:gdLst/>
              <a:ahLst/>
              <a:cxnLst/>
              <a:rect l="l" t="t" r="r" b="b"/>
              <a:pathLst>
                <a:path w="375" h="339" extrusionOk="0">
                  <a:moveTo>
                    <a:pt x="183" y="0"/>
                  </a:moveTo>
                  <a:cubicBezTo>
                    <a:pt x="169" y="0"/>
                    <a:pt x="155" y="2"/>
                    <a:pt x="141" y="5"/>
                  </a:cubicBezTo>
                  <a:cubicBezTo>
                    <a:pt x="60" y="29"/>
                    <a:pt x="1" y="122"/>
                    <a:pt x="24" y="216"/>
                  </a:cubicBezTo>
                  <a:cubicBezTo>
                    <a:pt x="44" y="285"/>
                    <a:pt x="114" y="338"/>
                    <a:pt x="193" y="338"/>
                  </a:cubicBezTo>
                  <a:cubicBezTo>
                    <a:pt x="206" y="338"/>
                    <a:pt x="221" y="336"/>
                    <a:pt x="235" y="333"/>
                  </a:cubicBezTo>
                  <a:cubicBezTo>
                    <a:pt x="317" y="310"/>
                    <a:pt x="375" y="216"/>
                    <a:pt x="352" y="122"/>
                  </a:cubicBezTo>
                  <a:cubicBezTo>
                    <a:pt x="332" y="53"/>
                    <a:pt x="261" y="0"/>
                    <a:pt x="1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40"/>
            <p:cNvSpPr/>
            <p:nvPr/>
          </p:nvSpPr>
          <p:spPr>
            <a:xfrm>
              <a:off x="-195843" y="3429998"/>
              <a:ext cx="118137" cy="106485"/>
            </a:xfrm>
            <a:custGeom>
              <a:avLst/>
              <a:gdLst/>
              <a:ahLst/>
              <a:cxnLst/>
              <a:rect l="l" t="t" r="r" b="b"/>
              <a:pathLst>
                <a:path w="365" h="329" extrusionOk="0">
                  <a:moveTo>
                    <a:pt x="188" y="0"/>
                  </a:moveTo>
                  <a:cubicBezTo>
                    <a:pt x="173" y="0"/>
                    <a:pt x="157" y="2"/>
                    <a:pt x="141" y="6"/>
                  </a:cubicBezTo>
                  <a:cubicBezTo>
                    <a:pt x="48" y="30"/>
                    <a:pt x="1" y="123"/>
                    <a:pt x="24" y="205"/>
                  </a:cubicBezTo>
                  <a:cubicBezTo>
                    <a:pt x="44" y="283"/>
                    <a:pt x="111" y="328"/>
                    <a:pt x="181" y="328"/>
                  </a:cubicBezTo>
                  <a:cubicBezTo>
                    <a:pt x="195" y="328"/>
                    <a:pt x="210" y="326"/>
                    <a:pt x="224" y="322"/>
                  </a:cubicBezTo>
                  <a:cubicBezTo>
                    <a:pt x="317" y="299"/>
                    <a:pt x="364" y="205"/>
                    <a:pt x="341" y="123"/>
                  </a:cubicBezTo>
                  <a:cubicBezTo>
                    <a:pt x="321" y="46"/>
                    <a:pt x="261" y="0"/>
                    <a:pt x="1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40"/>
            <p:cNvSpPr/>
            <p:nvPr/>
          </p:nvSpPr>
          <p:spPr>
            <a:xfrm>
              <a:off x="-850626" y="3462041"/>
              <a:ext cx="200994" cy="180927"/>
            </a:xfrm>
            <a:custGeom>
              <a:avLst/>
              <a:gdLst/>
              <a:ahLst/>
              <a:cxnLst/>
              <a:rect l="l" t="t" r="r" b="b"/>
              <a:pathLst>
                <a:path w="621" h="559" extrusionOk="0">
                  <a:moveTo>
                    <a:pt x="314" y="1"/>
                  </a:moveTo>
                  <a:cubicBezTo>
                    <a:pt x="288" y="1"/>
                    <a:pt x="261" y="5"/>
                    <a:pt x="235" y="13"/>
                  </a:cubicBezTo>
                  <a:cubicBezTo>
                    <a:pt x="94" y="48"/>
                    <a:pt x="1" y="200"/>
                    <a:pt x="48" y="352"/>
                  </a:cubicBezTo>
                  <a:cubicBezTo>
                    <a:pt x="77" y="481"/>
                    <a:pt x="191" y="559"/>
                    <a:pt x="317" y="559"/>
                  </a:cubicBezTo>
                  <a:cubicBezTo>
                    <a:pt x="340" y="559"/>
                    <a:pt x="363" y="556"/>
                    <a:pt x="386" y="551"/>
                  </a:cubicBezTo>
                  <a:cubicBezTo>
                    <a:pt x="527" y="504"/>
                    <a:pt x="620" y="352"/>
                    <a:pt x="574" y="211"/>
                  </a:cubicBezTo>
                  <a:cubicBezTo>
                    <a:pt x="545" y="86"/>
                    <a:pt x="436" y="1"/>
                    <a:pt x="31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0"/>
            <p:cNvSpPr/>
            <p:nvPr/>
          </p:nvSpPr>
          <p:spPr>
            <a:xfrm>
              <a:off x="-824085" y="3485668"/>
              <a:ext cx="147914" cy="133673"/>
            </a:xfrm>
            <a:custGeom>
              <a:avLst/>
              <a:gdLst/>
              <a:ahLst/>
              <a:cxnLst/>
              <a:rect l="l" t="t" r="r" b="b"/>
              <a:pathLst>
                <a:path w="457" h="413" extrusionOk="0">
                  <a:moveTo>
                    <a:pt x="233" y="1"/>
                  </a:moveTo>
                  <a:cubicBezTo>
                    <a:pt x="214" y="1"/>
                    <a:pt x="195" y="4"/>
                    <a:pt x="176" y="10"/>
                  </a:cubicBezTo>
                  <a:cubicBezTo>
                    <a:pt x="70" y="33"/>
                    <a:pt x="0" y="150"/>
                    <a:pt x="36" y="255"/>
                  </a:cubicBezTo>
                  <a:cubicBezTo>
                    <a:pt x="56" y="355"/>
                    <a:pt x="144" y="413"/>
                    <a:pt x="235" y="413"/>
                  </a:cubicBezTo>
                  <a:cubicBezTo>
                    <a:pt x="250" y="413"/>
                    <a:pt x="266" y="411"/>
                    <a:pt x="281" y="408"/>
                  </a:cubicBezTo>
                  <a:cubicBezTo>
                    <a:pt x="387" y="372"/>
                    <a:pt x="457" y="255"/>
                    <a:pt x="421" y="150"/>
                  </a:cubicBezTo>
                  <a:cubicBezTo>
                    <a:pt x="402" y="64"/>
                    <a:pt x="320" y="1"/>
                    <a:pt x="2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0"/>
            <p:cNvSpPr/>
            <p:nvPr/>
          </p:nvSpPr>
          <p:spPr>
            <a:xfrm>
              <a:off x="-339552" y="3323187"/>
              <a:ext cx="197110" cy="179633"/>
            </a:xfrm>
            <a:custGeom>
              <a:avLst/>
              <a:gdLst/>
              <a:ahLst/>
              <a:cxnLst/>
              <a:rect l="l" t="t" r="r" b="b"/>
              <a:pathLst>
                <a:path w="609" h="555" extrusionOk="0">
                  <a:moveTo>
                    <a:pt x="304" y="1"/>
                  </a:moveTo>
                  <a:cubicBezTo>
                    <a:pt x="281" y="1"/>
                    <a:pt x="258" y="3"/>
                    <a:pt x="234" y="9"/>
                  </a:cubicBezTo>
                  <a:cubicBezTo>
                    <a:pt x="83" y="55"/>
                    <a:pt x="0" y="208"/>
                    <a:pt x="36" y="348"/>
                  </a:cubicBezTo>
                  <a:cubicBezTo>
                    <a:pt x="76" y="476"/>
                    <a:pt x="190" y="555"/>
                    <a:pt x="309" y="555"/>
                  </a:cubicBezTo>
                  <a:cubicBezTo>
                    <a:pt x="331" y="555"/>
                    <a:pt x="353" y="552"/>
                    <a:pt x="375" y="547"/>
                  </a:cubicBezTo>
                  <a:cubicBezTo>
                    <a:pt x="527" y="512"/>
                    <a:pt x="609" y="360"/>
                    <a:pt x="574" y="208"/>
                  </a:cubicBezTo>
                  <a:cubicBezTo>
                    <a:pt x="544" y="79"/>
                    <a:pt x="431" y="1"/>
                    <a:pt x="3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0"/>
            <p:cNvSpPr/>
            <p:nvPr/>
          </p:nvSpPr>
          <p:spPr>
            <a:xfrm>
              <a:off x="-313011" y="3346815"/>
              <a:ext cx="147914" cy="133673"/>
            </a:xfrm>
            <a:custGeom>
              <a:avLst/>
              <a:gdLst/>
              <a:ahLst/>
              <a:cxnLst/>
              <a:rect l="l" t="t" r="r" b="b"/>
              <a:pathLst>
                <a:path w="457" h="413" extrusionOk="0">
                  <a:moveTo>
                    <a:pt x="222" y="1"/>
                  </a:moveTo>
                  <a:cubicBezTo>
                    <a:pt x="207" y="1"/>
                    <a:pt x="191" y="2"/>
                    <a:pt x="176" y="6"/>
                  </a:cubicBezTo>
                  <a:cubicBezTo>
                    <a:pt x="59" y="41"/>
                    <a:pt x="1" y="146"/>
                    <a:pt x="24" y="263"/>
                  </a:cubicBezTo>
                  <a:cubicBezTo>
                    <a:pt x="53" y="350"/>
                    <a:pt x="129" y="413"/>
                    <a:pt x="220" y="413"/>
                  </a:cubicBezTo>
                  <a:cubicBezTo>
                    <a:pt x="240" y="413"/>
                    <a:pt x="261" y="410"/>
                    <a:pt x="282" y="404"/>
                  </a:cubicBezTo>
                  <a:cubicBezTo>
                    <a:pt x="386" y="369"/>
                    <a:pt x="457" y="263"/>
                    <a:pt x="422" y="158"/>
                  </a:cubicBezTo>
                  <a:cubicBezTo>
                    <a:pt x="402" y="58"/>
                    <a:pt x="314" y="1"/>
                    <a:pt x="2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0"/>
            <p:cNvSpPr/>
            <p:nvPr/>
          </p:nvSpPr>
          <p:spPr>
            <a:xfrm>
              <a:off x="-672608" y="3148082"/>
              <a:ext cx="136586" cy="235303"/>
            </a:xfrm>
            <a:custGeom>
              <a:avLst/>
              <a:gdLst/>
              <a:ahLst/>
              <a:cxnLst/>
              <a:rect l="l" t="t" r="r" b="b"/>
              <a:pathLst>
                <a:path w="422" h="727" extrusionOk="0">
                  <a:moveTo>
                    <a:pt x="281" y="0"/>
                  </a:moveTo>
                  <a:cubicBezTo>
                    <a:pt x="176" y="35"/>
                    <a:pt x="94" y="58"/>
                    <a:pt x="0" y="94"/>
                  </a:cubicBezTo>
                  <a:cubicBezTo>
                    <a:pt x="69" y="299"/>
                    <a:pt x="204" y="726"/>
                    <a:pt x="308" y="726"/>
                  </a:cubicBezTo>
                  <a:cubicBezTo>
                    <a:pt x="311" y="726"/>
                    <a:pt x="314" y="726"/>
                    <a:pt x="316" y="726"/>
                  </a:cubicBezTo>
                  <a:cubicBezTo>
                    <a:pt x="421" y="702"/>
                    <a:pt x="316" y="199"/>
                    <a:pt x="281"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0"/>
            <p:cNvSpPr/>
            <p:nvPr/>
          </p:nvSpPr>
          <p:spPr>
            <a:xfrm>
              <a:off x="-778771" y="3193396"/>
              <a:ext cx="133025" cy="190637"/>
            </a:xfrm>
            <a:custGeom>
              <a:avLst/>
              <a:gdLst/>
              <a:ahLst/>
              <a:cxnLst/>
              <a:rect l="l" t="t" r="r" b="b"/>
              <a:pathLst>
                <a:path w="411" h="589" extrusionOk="0">
                  <a:moveTo>
                    <a:pt x="247" y="1"/>
                  </a:moveTo>
                  <a:cubicBezTo>
                    <a:pt x="164" y="35"/>
                    <a:pt x="71" y="82"/>
                    <a:pt x="1" y="141"/>
                  </a:cubicBezTo>
                  <a:cubicBezTo>
                    <a:pt x="79" y="296"/>
                    <a:pt x="251" y="588"/>
                    <a:pt x="329" y="588"/>
                  </a:cubicBezTo>
                  <a:cubicBezTo>
                    <a:pt x="333" y="588"/>
                    <a:pt x="337" y="587"/>
                    <a:pt x="340" y="586"/>
                  </a:cubicBezTo>
                  <a:cubicBezTo>
                    <a:pt x="410" y="562"/>
                    <a:pt x="317" y="188"/>
                    <a:pt x="247"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0"/>
            <p:cNvSpPr/>
            <p:nvPr/>
          </p:nvSpPr>
          <p:spPr>
            <a:xfrm>
              <a:off x="-562884" y="3125426"/>
              <a:ext cx="121697" cy="231095"/>
            </a:xfrm>
            <a:custGeom>
              <a:avLst/>
              <a:gdLst/>
              <a:ahLst/>
              <a:cxnLst/>
              <a:rect l="l" t="t" r="r" b="b"/>
              <a:pathLst>
                <a:path w="376" h="714" extrusionOk="0">
                  <a:moveTo>
                    <a:pt x="282" y="0"/>
                  </a:moveTo>
                  <a:cubicBezTo>
                    <a:pt x="188" y="11"/>
                    <a:pt x="94" y="35"/>
                    <a:pt x="1" y="58"/>
                  </a:cubicBezTo>
                  <a:cubicBezTo>
                    <a:pt x="58" y="243"/>
                    <a:pt x="208" y="713"/>
                    <a:pt x="279" y="713"/>
                  </a:cubicBezTo>
                  <a:cubicBezTo>
                    <a:pt x="280" y="713"/>
                    <a:pt x="281" y="713"/>
                    <a:pt x="282" y="713"/>
                  </a:cubicBezTo>
                  <a:cubicBezTo>
                    <a:pt x="375" y="702"/>
                    <a:pt x="340" y="245"/>
                    <a:pt x="282"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0"/>
            <p:cNvSpPr/>
            <p:nvPr/>
          </p:nvSpPr>
          <p:spPr>
            <a:xfrm>
              <a:off x="-441508" y="3117658"/>
              <a:ext cx="98717" cy="178338"/>
            </a:xfrm>
            <a:custGeom>
              <a:avLst/>
              <a:gdLst/>
              <a:ahLst/>
              <a:cxnLst/>
              <a:rect l="l" t="t" r="r" b="b"/>
              <a:pathLst>
                <a:path w="305" h="551" extrusionOk="0">
                  <a:moveTo>
                    <a:pt x="269" y="1"/>
                  </a:moveTo>
                  <a:cubicBezTo>
                    <a:pt x="175" y="1"/>
                    <a:pt x="94" y="1"/>
                    <a:pt x="0" y="12"/>
                  </a:cubicBezTo>
                  <a:cubicBezTo>
                    <a:pt x="35" y="188"/>
                    <a:pt x="128" y="550"/>
                    <a:pt x="222" y="550"/>
                  </a:cubicBezTo>
                  <a:cubicBezTo>
                    <a:pt x="304" y="539"/>
                    <a:pt x="281" y="211"/>
                    <a:pt x="269"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0"/>
            <p:cNvSpPr/>
            <p:nvPr/>
          </p:nvSpPr>
          <p:spPr>
            <a:xfrm>
              <a:off x="-123665" y="3242594"/>
              <a:ext cx="147914" cy="112635"/>
            </a:xfrm>
            <a:custGeom>
              <a:avLst/>
              <a:gdLst/>
              <a:ahLst/>
              <a:cxnLst/>
              <a:rect l="l" t="t" r="r" b="b"/>
              <a:pathLst>
                <a:path w="457" h="348" extrusionOk="0">
                  <a:moveTo>
                    <a:pt x="293" y="0"/>
                  </a:moveTo>
                  <a:cubicBezTo>
                    <a:pt x="188" y="71"/>
                    <a:pt x="1" y="223"/>
                    <a:pt x="47" y="317"/>
                  </a:cubicBezTo>
                  <a:cubicBezTo>
                    <a:pt x="59" y="339"/>
                    <a:pt x="82" y="348"/>
                    <a:pt x="112" y="348"/>
                  </a:cubicBezTo>
                  <a:cubicBezTo>
                    <a:pt x="208" y="348"/>
                    <a:pt x="377" y="256"/>
                    <a:pt x="456" y="211"/>
                  </a:cubicBezTo>
                  <a:cubicBezTo>
                    <a:pt x="410" y="129"/>
                    <a:pt x="363" y="59"/>
                    <a:pt x="293"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0"/>
            <p:cNvSpPr/>
            <p:nvPr/>
          </p:nvSpPr>
          <p:spPr>
            <a:xfrm>
              <a:off x="-55371" y="3462041"/>
              <a:ext cx="109722" cy="76061"/>
            </a:xfrm>
            <a:custGeom>
              <a:avLst/>
              <a:gdLst/>
              <a:ahLst/>
              <a:cxnLst/>
              <a:rect l="l" t="t" r="r" b="b"/>
              <a:pathLst>
                <a:path w="339" h="235" extrusionOk="0">
                  <a:moveTo>
                    <a:pt x="339" y="1"/>
                  </a:moveTo>
                  <a:lnTo>
                    <a:pt x="339" y="1"/>
                  </a:lnTo>
                  <a:cubicBezTo>
                    <a:pt x="211" y="13"/>
                    <a:pt x="0" y="60"/>
                    <a:pt x="0" y="130"/>
                  </a:cubicBezTo>
                  <a:cubicBezTo>
                    <a:pt x="0" y="188"/>
                    <a:pt x="164" y="223"/>
                    <a:pt x="281" y="235"/>
                  </a:cubicBezTo>
                  <a:cubicBezTo>
                    <a:pt x="316" y="153"/>
                    <a:pt x="328" y="83"/>
                    <a:pt x="339"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40"/>
            <p:cNvSpPr/>
            <p:nvPr/>
          </p:nvSpPr>
          <p:spPr>
            <a:xfrm>
              <a:off x="-82235" y="3344873"/>
              <a:ext cx="136586" cy="100659"/>
            </a:xfrm>
            <a:custGeom>
              <a:avLst/>
              <a:gdLst/>
              <a:ahLst/>
              <a:cxnLst/>
              <a:rect l="l" t="t" r="r" b="b"/>
              <a:pathLst>
                <a:path w="422" h="311" extrusionOk="0">
                  <a:moveTo>
                    <a:pt x="375" y="1"/>
                  </a:moveTo>
                  <a:cubicBezTo>
                    <a:pt x="247" y="59"/>
                    <a:pt x="1" y="176"/>
                    <a:pt x="24" y="269"/>
                  </a:cubicBezTo>
                  <a:cubicBezTo>
                    <a:pt x="33" y="300"/>
                    <a:pt x="74" y="311"/>
                    <a:pt x="129" y="311"/>
                  </a:cubicBezTo>
                  <a:cubicBezTo>
                    <a:pt x="220" y="311"/>
                    <a:pt x="349" y="280"/>
                    <a:pt x="422" y="258"/>
                  </a:cubicBezTo>
                  <a:cubicBezTo>
                    <a:pt x="422" y="199"/>
                    <a:pt x="411" y="129"/>
                    <a:pt x="399" y="71"/>
                  </a:cubicBezTo>
                  <a:cubicBezTo>
                    <a:pt x="387" y="47"/>
                    <a:pt x="387" y="24"/>
                    <a:pt x="375"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40"/>
            <p:cNvSpPr/>
            <p:nvPr/>
          </p:nvSpPr>
          <p:spPr>
            <a:xfrm>
              <a:off x="-949021" y="3723888"/>
              <a:ext cx="91273" cy="67969"/>
            </a:xfrm>
            <a:custGeom>
              <a:avLst/>
              <a:gdLst/>
              <a:ahLst/>
              <a:cxnLst/>
              <a:rect l="l" t="t" r="r" b="b"/>
              <a:pathLst>
                <a:path w="282" h="210" extrusionOk="0">
                  <a:moveTo>
                    <a:pt x="193" y="0"/>
                  </a:moveTo>
                  <a:cubicBezTo>
                    <a:pt x="138" y="0"/>
                    <a:pt x="62" y="23"/>
                    <a:pt x="1" y="46"/>
                  </a:cubicBezTo>
                  <a:cubicBezTo>
                    <a:pt x="47" y="104"/>
                    <a:pt x="94" y="163"/>
                    <a:pt x="152" y="210"/>
                  </a:cubicBezTo>
                  <a:cubicBezTo>
                    <a:pt x="222" y="140"/>
                    <a:pt x="281" y="70"/>
                    <a:pt x="258" y="23"/>
                  </a:cubicBezTo>
                  <a:cubicBezTo>
                    <a:pt x="246" y="6"/>
                    <a:pt x="222" y="0"/>
                    <a:pt x="193"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40"/>
            <p:cNvSpPr/>
            <p:nvPr/>
          </p:nvSpPr>
          <p:spPr>
            <a:xfrm>
              <a:off x="-994335" y="3637469"/>
              <a:ext cx="106161" cy="67322"/>
            </a:xfrm>
            <a:custGeom>
              <a:avLst/>
              <a:gdLst/>
              <a:ahLst/>
              <a:cxnLst/>
              <a:rect l="l" t="t" r="r" b="b"/>
              <a:pathLst>
                <a:path w="328" h="208" extrusionOk="0">
                  <a:moveTo>
                    <a:pt x="146" y="0"/>
                  </a:moveTo>
                  <a:cubicBezTo>
                    <a:pt x="95" y="0"/>
                    <a:pt x="42" y="5"/>
                    <a:pt x="0" y="9"/>
                  </a:cubicBezTo>
                  <a:lnTo>
                    <a:pt x="0" y="32"/>
                  </a:lnTo>
                  <a:cubicBezTo>
                    <a:pt x="24" y="103"/>
                    <a:pt x="47" y="161"/>
                    <a:pt x="82" y="207"/>
                  </a:cubicBezTo>
                  <a:cubicBezTo>
                    <a:pt x="187" y="184"/>
                    <a:pt x="328" y="137"/>
                    <a:pt x="328" y="67"/>
                  </a:cubicBezTo>
                  <a:cubicBezTo>
                    <a:pt x="328" y="14"/>
                    <a:pt x="240" y="0"/>
                    <a:pt x="146" y="0"/>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40"/>
            <p:cNvSpPr/>
            <p:nvPr/>
          </p:nvSpPr>
          <p:spPr>
            <a:xfrm>
              <a:off x="-1002103" y="3503794"/>
              <a:ext cx="113929" cy="83829"/>
            </a:xfrm>
            <a:custGeom>
              <a:avLst/>
              <a:gdLst/>
              <a:ahLst/>
              <a:cxnLst/>
              <a:rect l="l" t="t" r="r" b="b"/>
              <a:pathLst>
                <a:path w="352" h="259" extrusionOk="0">
                  <a:moveTo>
                    <a:pt x="36" y="1"/>
                  </a:moveTo>
                  <a:cubicBezTo>
                    <a:pt x="12" y="82"/>
                    <a:pt x="1" y="165"/>
                    <a:pt x="1" y="258"/>
                  </a:cubicBezTo>
                  <a:cubicBezTo>
                    <a:pt x="106" y="258"/>
                    <a:pt x="305" y="246"/>
                    <a:pt x="328" y="165"/>
                  </a:cubicBezTo>
                  <a:cubicBezTo>
                    <a:pt x="352" y="94"/>
                    <a:pt x="141" y="24"/>
                    <a:pt x="36" y="1"/>
                  </a:cubicBezTo>
                  <a:close/>
                </a:path>
              </a:pathLst>
            </a:custGeom>
            <a:solidFill>
              <a:srgbClr val="9446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0"/>
            <p:cNvSpPr/>
            <p:nvPr/>
          </p:nvSpPr>
          <p:spPr>
            <a:xfrm>
              <a:off x="-642507" y="3491818"/>
              <a:ext cx="371241" cy="237892"/>
            </a:xfrm>
            <a:custGeom>
              <a:avLst/>
              <a:gdLst/>
              <a:ahLst/>
              <a:cxnLst/>
              <a:rect l="l" t="t" r="r" b="b"/>
              <a:pathLst>
                <a:path w="1147" h="735" extrusionOk="0">
                  <a:moveTo>
                    <a:pt x="685" y="1"/>
                  </a:moveTo>
                  <a:cubicBezTo>
                    <a:pt x="620" y="1"/>
                    <a:pt x="551" y="9"/>
                    <a:pt x="481" y="26"/>
                  </a:cubicBezTo>
                  <a:cubicBezTo>
                    <a:pt x="188" y="108"/>
                    <a:pt x="1" y="330"/>
                    <a:pt x="47" y="517"/>
                  </a:cubicBezTo>
                  <a:cubicBezTo>
                    <a:pt x="83" y="649"/>
                    <a:pt x="249" y="734"/>
                    <a:pt x="453" y="734"/>
                  </a:cubicBezTo>
                  <a:cubicBezTo>
                    <a:pt x="522" y="734"/>
                    <a:pt x="594" y="725"/>
                    <a:pt x="668" y="704"/>
                  </a:cubicBezTo>
                  <a:cubicBezTo>
                    <a:pt x="960" y="623"/>
                    <a:pt x="1147" y="412"/>
                    <a:pt x="1100" y="225"/>
                  </a:cubicBezTo>
                  <a:cubicBezTo>
                    <a:pt x="1065" y="83"/>
                    <a:pt x="894" y="1"/>
                    <a:pt x="6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0"/>
            <p:cNvSpPr/>
            <p:nvPr/>
          </p:nvSpPr>
          <p:spPr>
            <a:xfrm>
              <a:off x="-551555" y="3405399"/>
              <a:ext cx="106161" cy="140470"/>
            </a:xfrm>
            <a:custGeom>
              <a:avLst/>
              <a:gdLst/>
              <a:ahLst/>
              <a:cxnLst/>
              <a:rect l="l" t="t" r="r" b="b"/>
              <a:pathLst>
                <a:path w="328" h="434" extrusionOk="0">
                  <a:moveTo>
                    <a:pt x="83" y="1"/>
                  </a:moveTo>
                  <a:cubicBezTo>
                    <a:pt x="0" y="59"/>
                    <a:pt x="71" y="433"/>
                    <a:pt x="71" y="433"/>
                  </a:cubicBezTo>
                  <a:cubicBezTo>
                    <a:pt x="71" y="433"/>
                    <a:pt x="153" y="422"/>
                    <a:pt x="200" y="422"/>
                  </a:cubicBezTo>
                  <a:lnTo>
                    <a:pt x="211" y="422"/>
                  </a:lnTo>
                  <a:cubicBezTo>
                    <a:pt x="211" y="422"/>
                    <a:pt x="211" y="410"/>
                    <a:pt x="223" y="410"/>
                  </a:cubicBezTo>
                  <a:cubicBezTo>
                    <a:pt x="258" y="398"/>
                    <a:pt x="328" y="363"/>
                    <a:pt x="328" y="363"/>
                  </a:cubicBezTo>
                  <a:cubicBezTo>
                    <a:pt x="328" y="363"/>
                    <a:pt x="200" y="1"/>
                    <a:pt x="1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0"/>
            <p:cNvSpPr/>
            <p:nvPr/>
          </p:nvSpPr>
          <p:spPr>
            <a:xfrm>
              <a:off x="-525015" y="3552991"/>
              <a:ext cx="106485" cy="53404"/>
            </a:xfrm>
            <a:custGeom>
              <a:avLst/>
              <a:gdLst/>
              <a:ahLst/>
              <a:cxnLst/>
              <a:rect l="l" t="t" r="r" b="b"/>
              <a:pathLst>
                <a:path w="329" h="165" extrusionOk="0">
                  <a:moveTo>
                    <a:pt x="152" y="0"/>
                  </a:moveTo>
                  <a:cubicBezTo>
                    <a:pt x="141" y="0"/>
                    <a:pt x="141" y="13"/>
                    <a:pt x="141" y="24"/>
                  </a:cubicBezTo>
                  <a:cubicBezTo>
                    <a:pt x="141" y="71"/>
                    <a:pt x="129" y="117"/>
                    <a:pt x="106" y="130"/>
                  </a:cubicBezTo>
                  <a:cubicBezTo>
                    <a:pt x="97" y="135"/>
                    <a:pt x="88" y="138"/>
                    <a:pt x="79" y="138"/>
                  </a:cubicBezTo>
                  <a:cubicBezTo>
                    <a:pt x="51" y="138"/>
                    <a:pt x="24" y="117"/>
                    <a:pt x="24" y="117"/>
                  </a:cubicBezTo>
                  <a:cubicBezTo>
                    <a:pt x="12" y="117"/>
                    <a:pt x="1" y="117"/>
                    <a:pt x="1" y="130"/>
                  </a:cubicBezTo>
                  <a:cubicBezTo>
                    <a:pt x="1" y="141"/>
                    <a:pt x="1" y="141"/>
                    <a:pt x="12" y="153"/>
                  </a:cubicBezTo>
                  <a:cubicBezTo>
                    <a:pt x="12" y="153"/>
                    <a:pt x="35" y="164"/>
                    <a:pt x="71" y="164"/>
                  </a:cubicBezTo>
                  <a:cubicBezTo>
                    <a:pt x="94" y="164"/>
                    <a:pt x="106" y="164"/>
                    <a:pt x="118" y="153"/>
                  </a:cubicBezTo>
                  <a:cubicBezTo>
                    <a:pt x="141" y="141"/>
                    <a:pt x="165" y="106"/>
                    <a:pt x="165" y="71"/>
                  </a:cubicBezTo>
                  <a:cubicBezTo>
                    <a:pt x="188" y="83"/>
                    <a:pt x="211" y="106"/>
                    <a:pt x="235" y="106"/>
                  </a:cubicBezTo>
                  <a:cubicBezTo>
                    <a:pt x="241" y="108"/>
                    <a:pt x="246" y="109"/>
                    <a:pt x="252" y="109"/>
                  </a:cubicBezTo>
                  <a:cubicBezTo>
                    <a:pt x="277" y="109"/>
                    <a:pt x="297" y="88"/>
                    <a:pt x="316" y="59"/>
                  </a:cubicBezTo>
                  <a:cubicBezTo>
                    <a:pt x="328" y="47"/>
                    <a:pt x="328" y="47"/>
                    <a:pt x="316" y="36"/>
                  </a:cubicBezTo>
                  <a:lnTo>
                    <a:pt x="293" y="36"/>
                  </a:lnTo>
                  <a:cubicBezTo>
                    <a:pt x="269" y="71"/>
                    <a:pt x="258" y="83"/>
                    <a:pt x="235" y="83"/>
                  </a:cubicBezTo>
                  <a:cubicBezTo>
                    <a:pt x="199" y="83"/>
                    <a:pt x="176" y="36"/>
                    <a:pt x="165" y="13"/>
                  </a:cubicBezTo>
                  <a:cubicBezTo>
                    <a:pt x="165" y="0"/>
                    <a:pt x="152" y="0"/>
                    <a:pt x="152" y="0"/>
                  </a:cubicBezTo>
                  <a:close/>
                </a:path>
              </a:pathLst>
            </a:custGeom>
            <a:solidFill>
              <a:srgbClr val="190D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0"/>
            <p:cNvSpPr/>
            <p:nvPr/>
          </p:nvSpPr>
          <p:spPr>
            <a:xfrm>
              <a:off x="-544111" y="3518683"/>
              <a:ext cx="98717" cy="46284"/>
            </a:xfrm>
            <a:custGeom>
              <a:avLst/>
              <a:gdLst/>
              <a:ahLst/>
              <a:cxnLst/>
              <a:rect l="l" t="t" r="r" b="b"/>
              <a:pathLst>
                <a:path w="305" h="143" extrusionOk="0">
                  <a:moveTo>
                    <a:pt x="275" y="1"/>
                  </a:moveTo>
                  <a:cubicBezTo>
                    <a:pt x="220" y="1"/>
                    <a:pt x="103" y="34"/>
                    <a:pt x="60" y="60"/>
                  </a:cubicBezTo>
                  <a:cubicBezTo>
                    <a:pt x="1" y="106"/>
                    <a:pt x="224" y="142"/>
                    <a:pt x="224" y="142"/>
                  </a:cubicBezTo>
                  <a:cubicBezTo>
                    <a:pt x="224" y="142"/>
                    <a:pt x="305" y="48"/>
                    <a:pt x="305" y="13"/>
                  </a:cubicBezTo>
                  <a:cubicBezTo>
                    <a:pt x="305" y="4"/>
                    <a:pt x="293" y="1"/>
                    <a:pt x="275" y="1"/>
                  </a:cubicBezTo>
                  <a:close/>
                </a:path>
              </a:pathLst>
            </a:custGeom>
            <a:solidFill>
              <a:srgbClr val="190D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0"/>
            <p:cNvSpPr/>
            <p:nvPr/>
          </p:nvSpPr>
          <p:spPr>
            <a:xfrm>
              <a:off x="-487145" y="3602513"/>
              <a:ext cx="49520" cy="26540"/>
            </a:xfrm>
            <a:custGeom>
              <a:avLst/>
              <a:gdLst/>
              <a:ahLst/>
              <a:cxnLst/>
              <a:rect l="l" t="t" r="r" b="b"/>
              <a:pathLst>
                <a:path w="153" h="82" extrusionOk="0">
                  <a:moveTo>
                    <a:pt x="141" y="0"/>
                  </a:moveTo>
                  <a:cubicBezTo>
                    <a:pt x="141" y="0"/>
                    <a:pt x="129" y="0"/>
                    <a:pt x="129" y="11"/>
                  </a:cubicBezTo>
                  <a:lnTo>
                    <a:pt x="94" y="47"/>
                  </a:lnTo>
                  <a:cubicBezTo>
                    <a:pt x="87" y="49"/>
                    <a:pt x="81" y="50"/>
                    <a:pt x="74" y="50"/>
                  </a:cubicBezTo>
                  <a:cubicBezTo>
                    <a:pt x="47" y="50"/>
                    <a:pt x="24" y="35"/>
                    <a:pt x="24" y="35"/>
                  </a:cubicBezTo>
                  <a:lnTo>
                    <a:pt x="12" y="35"/>
                  </a:lnTo>
                  <a:cubicBezTo>
                    <a:pt x="1" y="47"/>
                    <a:pt x="1" y="58"/>
                    <a:pt x="12" y="58"/>
                  </a:cubicBezTo>
                  <a:cubicBezTo>
                    <a:pt x="12" y="58"/>
                    <a:pt x="35" y="81"/>
                    <a:pt x="71" y="81"/>
                  </a:cubicBezTo>
                  <a:cubicBezTo>
                    <a:pt x="82" y="81"/>
                    <a:pt x="94" y="70"/>
                    <a:pt x="94" y="70"/>
                  </a:cubicBezTo>
                  <a:cubicBezTo>
                    <a:pt x="118" y="70"/>
                    <a:pt x="141" y="47"/>
                    <a:pt x="152" y="23"/>
                  </a:cubicBezTo>
                  <a:cubicBezTo>
                    <a:pt x="152" y="11"/>
                    <a:pt x="152" y="0"/>
                    <a:pt x="141" y="0"/>
                  </a:cubicBezTo>
                  <a:close/>
                </a:path>
              </a:pathLst>
            </a:custGeom>
            <a:solidFill>
              <a:srgbClr val="190D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0"/>
            <p:cNvSpPr/>
            <p:nvPr/>
          </p:nvSpPr>
          <p:spPr>
            <a:xfrm>
              <a:off x="-1153256" y="2812438"/>
              <a:ext cx="1328958" cy="1161301"/>
            </a:xfrm>
            <a:custGeom>
              <a:avLst/>
              <a:gdLst/>
              <a:ahLst/>
              <a:cxnLst/>
              <a:rect l="l" t="t" r="r" b="b"/>
              <a:pathLst>
                <a:path w="4106" h="3588" extrusionOk="0">
                  <a:moveTo>
                    <a:pt x="2199" y="31"/>
                  </a:moveTo>
                  <a:cubicBezTo>
                    <a:pt x="2480" y="31"/>
                    <a:pt x="2748" y="89"/>
                    <a:pt x="3006" y="195"/>
                  </a:cubicBezTo>
                  <a:cubicBezTo>
                    <a:pt x="3462" y="394"/>
                    <a:pt x="3790" y="744"/>
                    <a:pt x="3930" y="1189"/>
                  </a:cubicBezTo>
                  <a:cubicBezTo>
                    <a:pt x="4071" y="1633"/>
                    <a:pt x="4012" y="2113"/>
                    <a:pt x="3754" y="2535"/>
                  </a:cubicBezTo>
                  <a:cubicBezTo>
                    <a:pt x="3497" y="2967"/>
                    <a:pt x="3088" y="3294"/>
                    <a:pt x="2585" y="3447"/>
                  </a:cubicBezTo>
                  <a:cubicBezTo>
                    <a:pt x="2357" y="3521"/>
                    <a:pt x="2129" y="3556"/>
                    <a:pt x="1907" y="3556"/>
                  </a:cubicBezTo>
                  <a:cubicBezTo>
                    <a:pt x="1112" y="3556"/>
                    <a:pt x="404" y="3107"/>
                    <a:pt x="175" y="2394"/>
                  </a:cubicBezTo>
                  <a:cubicBezTo>
                    <a:pt x="35" y="1950"/>
                    <a:pt x="94" y="1470"/>
                    <a:pt x="351" y="1049"/>
                  </a:cubicBezTo>
                  <a:cubicBezTo>
                    <a:pt x="596" y="616"/>
                    <a:pt x="1017" y="300"/>
                    <a:pt x="1521" y="136"/>
                  </a:cubicBezTo>
                  <a:cubicBezTo>
                    <a:pt x="1742" y="66"/>
                    <a:pt x="1965" y="31"/>
                    <a:pt x="2199" y="31"/>
                  </a:cubicBezTo>
                  <a:close/>
                  <a:moveTo>
                    <a:pt x="2208" y="1"/>
                  </a:moveTo>
                  <a:cubicBezTo>
                    <a:pt x="1977" y="1"/>
                    <a:pt x="1741" y="39"/>
                    <a:pt x="1509" y="113"/>
                  </a:cubicBezTo>
                  <a:cubicBezTo>
                    <a:pt x="1006" y="265"/>
                    <a:pt x="585" y="604"/>
                    <a:pt x="315" y="1037"/>
                  </a:cubicBezTo>
                  <a:cubicBezTo>
                    <a:pt x="58" y="1470"/>
                    <a:pt x="0" y="1950"/>
                    <a:pt x="140" y="2405"/>
                  </a:cubicBezTo>
                  <a:cubicBezTo>
                    <a:pt x="374" y="3131"/>
                    <a:pt x="1100" y="3587"/>
                    <a:pt x="1906" y="3587"/>
                  </a:cubicBezTo>
                  <a:cubicBezTo>
                    <a:pt x="2140" y="3587"/>
                    <a:pt x="2363" y="3552"/>
                    <a:pt x="2597" y="3482"/>
                  </a:cubicBezTo>
                  <a:cubicBezTo>
                    <a:pt x="3099" y="3318"/>
                    <a:pt x="3520" y="2990"/>
                    <a:pt x="3778" y="2558"/>
                  </a:cubicBezTo>
                  <a:cubicBezTo>
                    <a:pt x="4035" y="2125"/>
                    <a:pt x="4105" y="1633"/>
                    <a:pt x="3954" y="1178"/>
                  </a:cubicBezTo>
                  <a:cubicBezTo>
                    <a:pt x="3813" y="733"/>
                    <a:pt x="3474" y="370"/>
                    <a:pt x="3018" y="172"/>
                  </a:cubicBezTo>
                  <a:cubicBezTo>
                    <a:pt x="2762" y="56"/>
                    <a:pt x="2488" y="1"/>
                    <a:pt x="22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0"/>
            <p:cNvSpPr/>
            <p:nvPr/>
          </p:nvSpPr>
          <p:spPr>
            <a:xfrm>
              <a:off x="-877167" y="2973949"/>
              <a:ext cx="72500" cy="56965"/>
            </a:xfrm>
            <a:custGeom>
              <a:avLst/>
              <a:gdLst/>
              <a:ahLst/>
              <a:cxnLst/>
              <a:rect l="l" t="t" r="r" b="b"/>
              <a:pathLst>
                <a:path w="224" h="176" extrusionOk="0">
                  <a:moveTo>
                    <a:pt x="200" y="0"/>
                  </a:moveTo>
                  <a:cubicBezTo>
                    <a:pt x="130" y="47"/>
                    <a:pt x="71" y="94"/>
                    <a:pt x="13" y="141"/>
                  </a:cubicBezTo>
                  <a:cubicBezTo>
                    <a:pt x="0" y="152"/>
                    <a:pt x="0" y="164"/>
                    <a:pt x="0" y="164"/>
                  </a:cubicBezTo>
                  <a:cubicBezTo>
                    <a:pt x="13" y="164"/>
                    <a:pt x="13" y="175"/>
                    <a:pt x="13" y="175"/>
                  </a:cubicBezTo>
                  <a:cubicBezTo>
                    <a:pt x="24" y="175"/>
                    <a:pt x="24" y="164"/>
                    <a:pt x="24" y="164"/>
                  </a:cubicBezTo>
                  <a:cubicBezTo>
                    <a:pt x="83" y="117"/>
                    <a:pt x="141" y="70"/>
                    <a:pt x="211" y="35"/>
                  </a:cubicBezTo>
                  <a:cubicBezTo>
                    <a:pt x="223" y="24"/>
                    <a:pt x="223" y="12"/>
                    <a:pt x="211" y="12"/>
                  </a:cubicBezTo>
                  <a:cubicBezTo>
                    <a:pt x="211" y="0"/>
                    <a:pt x="200" y="0"/>
                    <a:pt x="20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0"/>
            <p:cNvSpPr/>
            <p:nvPr/>
          </p:nvSpPr>
          <p:spPr>
            <a:xfrm>
              <a:off x="-1111827" y="3087557"/>
              <a:ext cx="178338" cy="492291"/>
            </a:xfrm>
            <a:custGeom>
              <a:avLst/>
              <a:gdLst/>
              <a:ahLst/>
              <a:cxnLst/>
              <a:rect l="l" t="t" r="r" b="b"/>
              <a:pathLst>
                <a:path w="551" h="1521" extrusionOk="0">
                  <a:moveTo>
                    <a:pt x="515" y="0"/>
                  </a:moveTo>
                  <a:cubicBezTo>
                    <a:pt x="141" y="445"/>
                    <a:pt x="0" y="1006"/>
                    <a:pt x="164" y="1521"/>
                  </a:cubicBezTo>
                  <a:lnTo>
                    <a:pt x="187" y="1521"/>
                  </a:lnTo>
                  <a:cubicBezTo>
                    <a:pt x="200" y="1521"/>
                    <a:pt x="200" y="1509"/>
                    <a:pt x="200" y="1509"/>
                  </a:cubicBezTo>
                  <a:cubicBezTo>
                    <a:pt x="36" y="1006"/>
                    <a:pt x="164" y="456"/>
                    <a:pt x="538" y="24"/>
                  </a:cubicBezTo>
                  <a:cubicBezTo>
                    <a:pt x="550" y="24"/>
                    <a:pt x="538" y="11"/>
                    <a:pt x="53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40"/>
            <p:cNvSpPr/>
            <p:nvPr/>
          </p:nvSpPr>
          <p:spPr>
            <a:xfrm>
              <a:off x="84454" y="3329660"/>
              <a:ext cx="30748" cy="159566"/>
            </a:xfrm>
            <a:custGeom>
              <a:avLst/>
              <a:gdLst/>
              <a:ahLst/>
              <a:cxnLst/>
              <a:rect l="l" t="t" r="r" b="b"/>
              <a:pathLst>
                <a:path w="95" h="493" extrusionOk="0">
                  <a:moveTo>
                    <a:pt x="71" y="1"/>
                  </a:moveTo>
                  <a:cubicBezTo>
                    <a:pt x="59" y="1"/>
                    <a:pt x="59" y="1"/>
                    <a:pt x="59" y="12"/>
                  </a:cubicBezTo>
                  <a:cubicBezTo>
                    <a:pt x="59" y="165"/>
                    <a:pt x="47" y="316"/>
                    <a:pt x="1" y="480"/>
                  </a:cubicBezTo>
                  <a:cubicBezTo>
                    <a:pt x="1" y="480"/>
                    <a:pt x="1" y="492"/>
                    <a:pt x="13" y="492"/>
                  </a:cubicBezTo>
                  <a:cubicBezTo>
                    <a:pt x="24" y="492"/>
                    <a:pt x="24" y="492"/>
                    <a:pt x="36" y="480"/>
                  </a:cubicBezTo>
                  <a:cubicBezTo>
                    <a:pt x="71" y="328"/>
                    <a:pt x="94" y="165"/>
                    <a:pt x="83" y="12"/>
                  </a:cubicBezTo>
                  <a:cubicBezTo>
                    <a:pt x="83" y="1"/>
                    <a:pt x="83" y="1"/>
                    <a:pt x="7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0"/>
            <p:cNvSpPr/>
            <p:nvPr/>
          </p:nvSpPr>
          <p:spPr>
            <a:xfrm>
              <a:off x="-703033" y="3715797"/>
              <a:ext cx="988465" cy="867415"/>
            </a:xfrm>
            <a:custGeom>
              <a:avLst/>
              <a:gdLst/>
              <a:ahLst/>
              <a:cxnLst/>
              <a:rect l="l" t="t" r="r" b="b"/>
              <a:pathLst>
                <a:path w="3054" h="2680" extrusionOk="0">
                  <a:moveTo>
                    <a:pt x="2176" y="1"/>
                  </a:moveTo>
                  <a:lnTo>
                    <a:pt x="1100" y="375"/>
                  </a:lnTo>
                  <a:lnTo>
                    <a:pt x="1" y="703"/>
                  </a:lnTo>
                  <a:lnTo>
                    <a:pt x="351" y="2679"/>
                  </a:lnTo>
                  <a:lnTo>
                    <a:pt x="1112" y="2434"/>
                  </a:lnTo>
                  <a:lnTo>
                    <a:pt x="2293" y="2060"/>
                  </a:lnTo>
                  <a:lnTo>
                    <a:pt x="3054" y="1814"/>
                  </a:lnTo>
                  <a:lnTo>
                    <a:pt x="217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40"/>
            <p:cNvSpPr/>
            <p:nvPr/>
          </p:nvSpPr>
          <p:spPr>
            <a:xfrm>
              <a:off x="-703033" y="3715797"/>
              <a:ext cx="753810" cy="337256"/>
            </a:xfrm>
            <a:custGeom>
              <a:avLst/>
              <a:gdLst/>
              <a:ahLst/>
              <a:cxnLst/>
              <a:rect l="l" t="t" r="r" b="b"/>
              <a:pathLst>
                <a:path w="2329" h="1042" extrusionOk="0">
                  <a:moveTo>
                    <a:pt x="2176" y="1"/>
                  </a:moveTo>
                  <a:lnTo>
                    <a:pt x="1100" y="375"/>
                  </a:lnTo>
                  <a:lnTo>
                    <a:pt x="1" y="703"/>
                  </a:lnTo>
                  <a:lnTo>
                    <a:pt x="60" y="1041"/>
                  </a:lnTo>
                  <a:lnTo>
                    <a:pt x="2329" y="316"/>
                  </a:lnTo>
                  <a:lnTo>
                    <a:pt x="21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0"/>
            <p:cNvSpPr/>
            <p:nvPr/>
          </p:nvSpPr>
          <p:spPr>
            <a:xfrm>
              <a:off x="-85796" y="3886046"/>
              <a:ext cx="121373" cy="121697"/>
            </a:xfrm>
            <a:custGeom>
              <a:avLst/>
              <a:gdLst/>
              <a:ahLst/>
              <a:cxnLst/>
              <a:rect l="l" t="t" r="r" b="b"/>
              <a:pathLst>
                <a:path w="375" h="376" extrusionOk="0">
                  <a:moveTo>
                    <a:pt x="188" y="1"/>
                  </a:moveTo>
                  <a:cubicBezTo>
                    <a:pt x="82" y="1"/>
                    <a:pt x="1" y="83"/>
                    <a:pt x="1" y="188"/>
                  </a:cubicBezTo>
                  <a:cubicBezTo>
                    <a:pt x="1" y="294"/>
                    <a:pt x="82" y="375"/>
                    <a:pt x="188" y="375"/>
                  </a:cubicBezTo>
                  <a:cubicBezTo>
                    <a:pt x="281" y="375"/>
                    <a:pt x="375" y="294"/>
                    <a:pt x="375" y="188"/>
                  </a:cubicBezTo>
                  <a:cubicBezTo>
                    <a:pt x="375" y="83"/>
                    <a:pt x="281" y="1"/>
                    <a:pt x="1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0"/>
            <p:cNvSpPr/>
            <p:nvPr/>
          </p:nvSpPr>
          <p:spPr>
            <a:xfrm>
              <a:off x="-25269" y="4022310"/>
              <a:ext cx="121697" cy="121697"/>
            </a:xfrm>
            <a:custGeom>
              <a:avLst/>
              <a:gdLst/>
              <a:ahLst/>
              <a:cxnLst/>
              <a:rect l="l" t="t" r="r" b="b"/>
              <a:pathLst>
                <a:path w="376" h="376" extrusionOk="0">
                  <a:moveTo>
                    <a:pt x="188" y="1"/>
                  </a:moveTo>
                  <a:cubicBezTo>
                    <a:pt x="82" y="1"/>
                    <a:pt x="1" y="83"/>
                    <a:pt x="1" y="188"/>
                  </a:cubicBezTo>
                  <a:cubicBezTo>
                    <a:pt x="1" y="294"/>
                    <a:pt x="82" y="375"/>
                    <a:pt x="188" y="375"/>
                  </a:cubicBezTo>
                  <a:cubicBezTo>
                    <a:pt x="282" y="375"/>
                    <a:pt x="375" y="294"/>
                    <a:pt x="375" y="188"/>
                  </a:cubicBezTo>
                  <a:cubicBezTo>
                    <a:pt x="375" y="83"/>
                    <a:pt x="282" y="1"/>
                    <a:pt x="1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0"/>
            <p:cNvSpPr/>
            <p:nvPr/>
          </p:nvSpPr>
          <p:spPr>
            <a:xfrm>
              <a:off x="535002" y="3253922"/>
              <a:ext cx="102601" cy="102601"/>
            </a:xfrm>
            <a:custGeom>
              <a:avLst/>
              <a:gdLst/>
              <a:ahLst/>
              <a:cxnLst/>
              <a:rect l="l" t="t" r="r" b="b"/>
              <a:pathLst>
                <a:path w="317" h="317" extrusionOk="0">
                  <a:moveTo>
                    <a:pt x="153" y="1"/>
                  </a:moveTo>
                  <a:cubicBezTo>
                    <a:pt x="71" y="1"/>
                    <a:pt x="1" y="71"/>
                    <a:pt x="1" y="152"/>
                  </a:cubicBezTo>
                  <a:cubicBezTo>
                    <a:pt x="1" y="246"/>
                    <a:pt x="71" y="316"/>
                    <a:pt x="153" y="316"/>
                  </a:cubicBezTo>
                  <a:cubicBezTo>
                    <a:pt x="246" y="316"/>
                    <a:pt x="316" y="246"/>
                    <a:pt x="316" y="152"/>
                  </a:cubicBezTo>
                  <a:cubicBezTo>
                    <a:pt x="316" y="71"/>
                    <a:pt x="246" y="1"/>
                    <a:pt x="1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5" name="Google Shape;1055;p40"/>
          <p:cNvGrpSpPr/>
          <p:nvPr/>
        </p:nvGrpSpPr>
        <p:grpSpPr>
          <a:xfrm>
            <a:off x="2061100" y="1063752"/>
            <a:ext cx="920833" cy="1011036"/>
            <a:chOff x="2061100" y="1063752"/>
            <a:chExt cx="920833" cy="1011036"/>
          </a:xfrm>
        </p:grpSpPr>
        <p:sp>
          <p:nvSpPr>
            <p:cNvPr id="1056" name="Google Shape;1056;p40"/>
            <p:cNvSpPr/>
            <p:nvPr/>
          </p:nvSpPr>
          <p:spPr>
            <a:xfrm>
              <a:off x="2061100" y="1150717"/>
              <a:ext cx="670305" cy="572235"/>
            </a:xfrm>
            <a:custGeom>
              <a:avLst/>
              <a:gdLst/>
              <a:ahLst/>
              <a:cxnLst/>
              <a:rect l="l" t="t" r="r" b="b"/>
              <a:pathLst>
                <a:path w="2071" h="1768" extrusionOk="0">
                  <a:moveTo>
                    <a:pt x="1064" y="0"/>
                  </a:moveTo>
                  <a:lnTo>
                    <a:pt x="936" y="726"/>
                  </a:lnTo>
                  <a:lnTo>
                    <a:pt x="363" y="328"/>
                  </a:lnTo>
                  <a:lnTo>
                    <a:pt x="796" y="889"/>
                  </a:lnTo>
                  <a:lnTo>
                    <a:pt x="0" y="1147"/>
                  </a:lnTo>
                  <a:lnTo>
                    <a:pt x="819" y="1193"/>
                  </a:lnTo>
                  <a:lnTo>
                    <a:pt x="726" y="1720"/>
                  </a:lnTo>
                  <a:lnTo>
                    <a:pt x="1053" y="1252"/>
                  </a:lnTo>
                  <a:lnTo>
                    <a:pt x="1603" y="1767"/>
                  </a:lnTo>
                  <a:lnTo>
                    <a:pt x="1334" y="1112"/>
                  </a:lnTo>
                  <a:lnTo>
                    <a:pt x="2070" y="1112"/>
                  </a:lnTo>
                  <a:lnTo>
                    <a:pt x="1404" y="866"/>
                  </a:lnTo>
                  <a:lnTo>
                    <a:pt x="1696" y="421"/>
                  </a:lnTo>
                  <a:lnTo>
                    <a:pt x="1228" y="679"/>
                  </a:lnTo>
                  <a:lnTo>
                    <a:pt x="106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0"/>
            <p:cNvSpPr/>
            <p:nvPr/>
          </p:nvSpPr>
          <p:spPr>
            <a:xfrm>
              <a:off x="2257891" y="1983515"/>
              <a:ext cx="91273" cy="91273"/>
            </a:xfrm>
            <a:custGeom>
              <a:avLst/>
              <a:gdLst/>
              <a:ahLst/>
              <a:cxnLst/>
              <a:rect l="l" t="t" r="r" b="b"/>
              <a:pathLst>
                <a:path w="282" h="282" extrusionOk="0">
                  <a:moveTo>
                    <a:pt x="141" y="1"/>
                  </a:moveTo>
                  <a:cubicBezTo>
                    <a:pt x="59" y="1"/>
                    <a:pt x="1" y="71"/>
                    <a:pt x="1" y="141"/>
                  </a:cubicBezTo>
                  <a:cubicBezTo>
                    <a:pt x="1" y="223"/>
                    <a:pt x="59" y="281"/>
                    <a:pt x="141" y="281"/>
                  </a:cubicBezTo>
                  <a:cubicBezTo>
                    <a:pt x="211" y="281"/>
                    <a:pt x="281" y="223"/>
                    <a:pt x="281" y="141"/>
                  </a:cubicBezTo>
                  <a:cubicBezTo>
                    <a:pt x="281" y="71"/>
                    <a:pt x="211" y="1"/>
                    <a:pt x="1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0"/>
            <p:cNvSpPr/>
            <p:nvPr/>
          </p:nvSpPr>
          <p:spPr>
            <a:xfrm>
              <a:off x="2814924" y="1063752"/>
              <a:ext cx="167010" cy="167010"/>
            </a:xfrm>
            <a:custGeom>
              <a:avLst/>
              <a:gdLst/>
              <a:ahLst/>
              <a:cxnLst/>
              <a:rect l="l" t="t" r="r" b="b"/>
              <a:pathLst>
                <a:path w="516" h="516" extrusionOk="0">
                  <a:moveTo>
                    <a:pt x="258" y="1"/>
                  </a:moveTo>
                  <a:cubicBezTo>
                    <a:pt x="105" y="1"/>
                    <a:pt x="1" y="118"/>
                    <a:pt x="1" y="258"/>
                  </a:cubicBezTo>
                  <a:cubicBezTo>
                    <a:pt x="1" y="398"/>
                    <a:pt x="105" y="515"/>
                    <a:pt x="258" y="515"/>
                  </a:cubicBezTo>
                  <a:cubicBezTo>
                    <a:pt x="398" y="515"/>
                    <a:pt x="515" y="398"/>
                    <a:pt x="515" y="258"/>
                  </a:cubicBezTo>
                  <a:cubicBezTo>
                    <a:pt x="515" y="118"/>
                    <a:pt x="398" y="1"/>
                    <a:pt x="2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9" name="Google Shape;1059;p40"/>
          <p:cNvGrpSpPr/>
          <p:nvPr/>
        </p:nvGrpSpPr>
        <p:grpSpPr>
          <a:xfrm>
            <a:off x="6925902" y="3859791"/>
            <a:ext cx="357362" cy="704637"/>
            <a:chOff x="6443836" y="3194620"/>
            <a:chExt cx="839428" cy="1369809"/>
          </a:xfrm>
        </p:grpSpPr>
        <p:sp>
          <p:nvSpPr>
            <p:cNvPr id="1060" name="Google Shape;1060;p40"/>
            <p:cNvSpPr/>
            <p:nvPr/>
          </p:nvSpPr>
          <p:spPr>
            <a:xfrm>
              <a:off x="6495133" y="3194620"/>
              <a:ext cx="64409" cy="60849"/>
            </a:xfrm>
            <a:custGeom>
              <a:avLst/>
              <a:gdLst/>
              <a:ahLst/>
              <a:cxnLst/>
              <a:rect l="l" t="t" r="r" b="b"/>
              <a:pathLst>
                <a:path w="199" h="188" extrusionOk="0">
                  <a:moveTo>
                    <a:pt x="94" y="1"/>
                  </a:moveTo>
                  <a:cubicBezTo>
                    <a:pt x="47" y="1"/>
                    <a:pt x="0" y="35"/>
                    <a:pt x="0" y="94"/>
                  </a:cubicBezTo>
                  <a:cubicBezTo>
                    <a:pt x="0" y="141"/>
                    <a:pt x="47" y="188"/>
                    <a:pt x="94" y="188"/>
                  </a:cubicBezTo>
                  <a:cubicBezTo>
                    <a:pt x="152" y="188"/>
                    <a:pt x="199" y="141"/>
                    <a:pt x="199" y="94"/>
                  </a:cubicBezTo>
                  <a:cubicBezTo>
                    <a:pt x="199" y="35"/>
                    <a:pt x="152" y="1"/>
                    <a:pt x="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0"/>
            <p:cNvSpPr/>
            <p:nvPr/>
          </p:nvSpPr>
          <p:spPr>
            <a:xfrm>
              <a:off x="7074502" y="4355666"/>
              <a:ext cx="208762" cy="208762"/>
            </a:xfrm>
            <a:custGeom>
              <a:avLst/>
              <a:gdLst/>
              <a:ahLst/>
              <a:cxnLst/>
              <a:rect l="l" t="t" r="r" b="b"/>
              <a:pathLst>
                <a:path w="645" h="645" extrusionOk="0">
                  <a:moveTo>
                    <a:pt x="328" y="1"/>
                  </a:moveTo>
                  <a:cubicBezTo>
                    <a:pt x="141" y="1"/>
                    <a:pt x="0" y="141"/>
                    <a:pt x="0" y="328"/>
                  </a:cubicBezTo>
                  <a:cubicBezTo>
                    <a:pt x="0" y="504"/>
                    <a:pt x="141" y="645"/>
                    <a:pt x="328" y="645"/>
                  </a:cubicBezTo>
                  <a:cubicBezTo>
                    <a:pt x="504" y="645"/>
                    <a:pt x="644" y="504"/>
                    <a:pt x="644" y="328"/>
                  </a:cubicBezTo>
                  <a:cubicBezTo>
                    <a:pt x="644" y="141"/>
                    <a:pt x="504" y="1"/>
                    <a:pt x="32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0"/>
            <p:cNvSpPr/>
            <p:nvPr/>
          </p:nvSpPr>
          <p:spPr>
            <a:xfrm>
              <a:off x="6907488" y="3497573"/>
              <a:ext cx="167010" cy="170570"/>
            </a:xfrm>
            <a:custGeom>
              <a:avLst/>
              <a:gdLst/>
              <a:ahLst/>
              <a:cxnLst/>
              <a:rect l="l" t="t" r="r" b="b"/>
              <a:pathLst>
                <a:path w="516" h="527" extrusionOk="0">
                  <a:moveTo>
                    <a:pt x="258" y="1"/>
                  </a:moveTo>
                  <a:cubicBezTo>
                    <a:pt x="118" y="1"/>
                    <a:pt x="1" y="118"/>
                    <a:pt x="1" y="269"/>
                  </a:cubicBezTo>
                  <a:cubicBezTo>
                    <a:pt x="1" y="409"/>
                    <a:pt x="118" y="526"/>
                    <a:pt x="258" y="526"/>
                  </a:cubicBezTo>
                  <a:cubicBezTo>
                    <a:pt x="398" y="526"/>
                    <a:pt x="515" y="409"/>
                    <a:pt x="515" y="269"/>
                  </a:cubicBezTo>
                  <a:cubicBezTo>
                    <a:pt x="515" y="118"/>
                    <a:pt x="398" y="1"/>
                    <a:pt x="25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63" name="Google Shape;1063;p40"/>
            <p:cNvSpPr/>
            <p:nvPr/>
          </p:nvSpPr>
          <p:spPr>
            <a:xfrm>
              <a:off x="6443836" y="3984477"/>
              <a:ext cx="167010" cy="167010"/>
            </a:xfrm>
            <a:custGeom>
              <a:avLst/>
              <a:gdLst/>
              <a:ahLst/>
              <a:cxnLst/>
              <a:rect l="l" t="t" r="r" b="b"/>
              <a:pathLst>
                <a:path w="516" h="516" extrusionOk="0">
                  <a:moveTo>
                    <a:pt x="258" y="1"/>
                  </a:moveTo>
                  <a:cubicBezTo>
                    <a:pt x="105" y="1"/>
                    <a:pt x="1" y="118"/>
                    <a:pt x="1" y="258"/>
                  </a:cubicBezTo>
                  <a:cubicBezTo>
                    <a:pt x="1" y="398"/>
                    <a:pt x="105" y="515"/>
                    <a:pt x="258" y="515"/>
                  </a:cubicBezTo>
                  <a:cubicBezTo>
                    <a:pt x="398" y="515"/>
                    <a:pt x="515" y="398"/>
                    <a:pt x="515" y="258"/>
                  </a:cubicBezTo>
                  <a:cubicBezTo>
                    <a:pt x="515" y="118"/>
                    <a:pt x="398" y="1"/>
                    <a:pt x="2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4" name="Google Shape;1064;p40"/>
          <p:cNvGrpSpPr/>
          <p:nvPr/>
        </p:nvGrpSpPr>
        <p:grpSpPr>
          <a:xfrm>
            <a:off x="23791" y="4154822"/>
            <a:ext cx="1017358" cy="323627"/>
            <a:chOff x="345975" y="2375717"/>
            <a:chExt cx="2385425" cy="2029486"/>
          </a:xfrm>
        </p:grpSpPr>
        <p:sp>
          <p:nvSpPr>
            <p:cNvPr id="1065" name="Google Shape;1065;p40"/>
            <p:cNvSpPr/>
            <p:nvPr/>
          </p:nvSpPr>
          <p:spPr>
            <a:xfrm>
              <a:off x="2000255" y="2510884"/>
              <a:ext cx="60849" cy="60849"/>
            </a:xfrm>
            <a:custGeom>
              <a:avLst/>
              <a:gdLst/>
              <a:ahLst/>
              <a:cxnLst/>
              <a:rect l="l" t="t" r="r" b="b"/>
              <a:pathLst>
                <a:path w="188" h="188" extrusionOk="0">
                  <a:moveTo>
                    <a:pt x="94" y="1"/>
                  </a:moveTo>
                  <a:cubicBezTo>
                    <a:pt x="36" y="1"/>
                    <a:pt x="0" y="48"/>
                    <a:pt x="0" y="94"/>
                  </a:cubicBezTo>
                  <a:cubicBezTo>
                    <a:pt x="0" y="152"/>
                    <a:pt x="36" y="188"/>
                    <a:pt x="94" y="188"/>
                  </a:cubicBezTo>
                  <a:cubicBezTo>
                    <a:pt x="153" y="188"/>
                    <a:pt x="188" y="152"/>
                    <a:pt x="188" y="94"/>
                  </a:cubicBezTo>
                  <a:cubicBezTo>
                    <a:pt x="188" y="48"/>
                    <a:pt x="153" y="1"/>
                    <a:pt x="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6" name="Google Shape;1066;p40"/>
            <p:cNvGrpSpPr/>
            <p:nvPr/>
          </p:nvGrpSpPr>
          <p:grpSpPr>
            <a:xfrm>
              <a:off x="345975" y="2375717"/>
              <a:ext cx="2385425" cy="2029486"/>
              <a:chOff x="345975" y="2375717"/>
              <a:chExt cx="2385425" cy="2029486"/>
            </a:xfrm>
          </p:grpSpPr>
          <p:sp>
            <p:nvSpPr>
              <p:cNvPr id="1067" name="Google Shape;1067;p40"/>
              <p:cNvSpPr/>
              <p:nvPr/>
            </p:nvSpPr>
            <p:spPr>
              <a:xfrm>
                <a:off x="2170463" y="3053577"/>
                <a:ext cx="280615" cy="280615"/>
              </a:xfrm>
              <a:custGeom>
                <a:avLst/>
                <a:gdLst/>
                <a:ahLst/>
                <a:cxnLst/>
                <a:rect l="l" t="t" r="r" b="b"/>
                <a:pathLst>
                  <a:path w="867" h="867" extrusionOk="0">
                    <a:moveTo>
                      <a:pt x="433" y="1"/>
                    </a:moveTo>
                    <a:cubicBezTo>
                      <a:pt x="199" y="1"/>
                      <a:pt x="1" y="200"/>
                      <a:pt x="1" y="434"/>
                    </a:cubicBezTo>
                    <a:cubicBezTo>
                      <a:pt x="1" y="679"/>
                      <a:pt x="199" y="866"/>
                      <a:pt x="433" y="866"/>
                    </a:cubicBezTo>
                    <a:cubicBezTo>
                      <a:pt x="667" y="866"/>
                      <a:pt x="866" y="679"/>
                      <a:pt x="866" y="434"/>
                    </a:cubicBezTo>
                    <a:cubicBezTo>
                      <a:pt x="866" y="200"/>
                      <a:pt x="667" y="1"/>
                      <a:pt x="4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0"/>
              <p:cNvSpPr/>
              <p:nvPr/>
            </p:nvSpPr>
            <p:spPr>
              <a:xfrm>
                <a:off x="2461766" y="4056949"/>
                <a:ext cx="148237" cy="147914"/>
              </a:xfrm>
              <a:custGeom>
                <a:avLst/>
                <a:gdLst/>
                <a:ahLst/>
                <a:cxnLst/>
                <a:rect l="l" t="t" r="r" b="b"/>
                <a:pathLst>
                  <a:path w="458" h="457" extrusionOk="0">
                    <a:moveTo>
                      <a:pt x="235" y="1"/>
                    </a:moveTo>
                    <a:cubicBezTo>
                      <a:pt x="107" y="1"/>
                      <a:pt x="1" y="106"/>
                      <a:pt x="1" y="235"/>
                    </a:cubicBezTo>
                    <a:cubicBezTo>
                      <a:pt x="1" y="352"/>
                      <a:pt x="107" y="456"/>
                      <a:pt x="235" y="456"/>
                    </a:cubicBezTo>
                    <a:cubicBezTo>
                      <a:pt x="364" y="456"/>
                      <a:pt x="458" y="352"/>
                      <a:pt x="458" y="235"/>
                    </a:cubicBezTo>
                    <a:cubicBezTo>
                      <a:pt x="458" y="106"/>
                      <a:pt x="364" y="1"/>
                      <a:pt x="2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0"/>
              <p:cNvSpPr/>
              <p:nvPr/>
            </p:nvSpPr>
            <p:spPr>
              <a:xfrm>
                <a:off x="345975" y="2375717"/>
                <a:ext cx="670305" cy="572235"/>
              </a:xfrm>
              <a:custGeom>
                <a:avLst/>
                <a:gdLst/>
                <a:ahLst/>
                <a:cxnLst/>
                <a:rect l="l" t="t" r="r" b="b"/>
                <a:pathLst>
                  <a:path w="2071" h="1768" extrusionOk="0">
                    <a:moveTo>
                      <a:pt x="1064" y="0"/>
                    </a:moveTo>
                    <a:lnTo>
                      <a:pt x="936" y="726"/>
                    </a:lnTo>
                    <a:lnTo>
                      <a:pt x="363" y="328"/>
                    </a:lnTo>
                    <a:lnTo>
                      <a:pt x="796" y="889"/>
                    </a:lnTo>
                    <a:lnTo>
                      <a:pt x="0" y="1147"/>
                    </a:lnTo>
                    <a:lnTo>
                      <a:pt x="819" y="1193"/>
                    </a:lnTo>
                    <a:lnTo>
                      <a:pt x="726" y="1720"/>
                    </a:lnTo>
                    <a:lnTo>
                      <a:pt x="1053" y="1252"/>
                    </a:lnTo>
                    <a:lnTo>
                      <a:pt x="1603" y="1767"/>
                    </a:lnTo>
                    <a:lnTo>
                      <a:pt x="1334" y="1112"/>
                    </a:lnTo>
                    <a:lnTo>
                      <a:pt x="2070" y="1112"/>
                    </a:lnTo>
                    <a:lnTo>
                      <a:pt x="1404" y="866"/>
                    </a:lnTo>
                    <a:lnTo>
                      <a:pt x="1696" y="421"/>
                    </a:lnTo>
                    <a:lnTo>
                      <a:pt x="1228" y="679"/>
                    </a:lnTo>
                    <a:lnTo>
                      <a:pt x="106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0"/>
              <p:cNvSpPr/>
              <p:nvPr/>
            </p:nvSpPr>
            <p:spPr>
              <a:xfrm>
                <a:off x="1333803" y="2616190"/>
                <a:ext cx="91273" cy="91273"/>
              </a:xfrm>
              <a:custGeom>
                <a:avLst/>
                <a:gdLst/>
                <a:ahLst/>
                <a:cxnLst/>
                <a:rect l="l" t="t" r="r" b="b"/>
                <a:pathLst>
                  <a:path w="282" h="282" extrusionOk="0">
                    <a:moveTo>
                      <a:pt x="141" y="1"/>
                    </a:moveTo>
                    <a:cubicBezTo>
                      <a:pt x="59" y="1"/>
                      <a:pt x="1" y="71"/>
                      <a:pt x="1" y="141"/>
                    </a:cubicBezTo>
                    <a:cubicBezTo>
                      <a:pt x="1" y="223"/>
                      <a:pt x="59" y="281"/>
                      <a:pt x="141" y="281"/>
                    </a:cubicBezTo>
                    <a:cubicBezTo>
                      <a:pt x="211" y="281"/>
                      <a:pt x="281" y="223"/>
                      <a:pt x="281" y="141"/>
                    </a:cubicBezTo>
                    <a:cubicBezTo>
                      <a:pt x="281" y="71"/>
                      <a:pt x="211" y="1"/>
                      <a:pt x="1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0"/>
              <p:cNvSpPr/>
              <p:nvPr/>
            </p:nvSpPr>
            <p:spPr>
              <a:xfrm>
                <a:off x="2682203" y="4355682"/>
                <a:ext cx="49197" cy="49520"/>
              </a:xfrm>
              <a:custGeom>
                <a:avLst/>
                <a:gdLst/>
                <a:ahLst/>
                <a:cxnLst/>
                <a:rect l="l" t="t" r="r" b="b"/>
                <a:pathLst>
                  <a:path w="152" h="153" extrusionOk="0">
                    <a:moveTo>
                      <a:pt x="70" y="1"/>
                    </a:moveTo>
                    <a:cubicBezTo>
                      <a:pt x="35" y="1"/>
                      <a:pt x="0" y="35"/>
                      <a:pt x="0" y="71"/>
                    </a:cubicBezTo>
                    <a:cubicBezTo>
                      <a:pt x="0" y="117"/>
                      <a:pt x="35" y="152"/>
                      <a:pt x="70" y="152"/>
                    </a:cubicBezTo>
                    <a:cubicBezTo>
                      <a:pt x="117" y="152"/>
                      <a:pt x="152" y="117"/>
                      <a:pt x="152" y="71"/>
                    </a:cubicBezTo>
                    <a:cubicBezTo>
                      <a:pt x="152" y="35"/>
                      <a:pt x="117" y="1"/>
                      <a:pt x="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 name="Google Shape;976;p40">
            <a:extLst>
              <a:ext uri="{FF2B5EF4-FFF2-40B4-BE49-F238E27FC236}">
                <a16:creationId xmlns:a16="http://schemas.microsoft.com/office/drawing/2014/main" id="{A9F8EA08-E4B9-4320-0270-3B111DF6E16A}"/>
              </a:ext>
            </a:extLst>
          </p:cNvPr>
          <p:cNvSpPr txBox="1">
            <a:spLocks/>
          </p:cNvSpPr>
          <p:nvPr/>
        </p:nvSpPr>
        <p:spPr>
          <a:xfrm>
            <a:off x="-54324" y="2030043"/>
            <a:ext cx="1724154" cy="582983"/>
          </a:xfrm>
          <a:prstGeom prst="rect">
            <a:avLst/>
          </a:prstGeom>
          <a:noFill/>
          <a:ln>
            <a:noFill/>
          </a:ln>
        </p:spPr>
        <p:txBody>
          <a:bodyPr spcFirstLastPara="1" wrap="square" lIns="91425" tIns="0" rIns="91425"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1pPr>
            <a:lvl2pPr marR="0" lvl="1"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2pPr>
            <a:lvl3pPr marR="0" lvl="2"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3pPr>
            <a:lvl4pPr marR="0" lvl="3"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4pPr>
            <a:lvl5pPr marR="0" lvl="4"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5pPr>
            <a:lvl6pPr marR="0" lvl="5"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6pPr>
            <a:lvl7pPr marR="0" lvl="6"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7pPr>
            <a:lvl8pPr marR="0" lvl="7"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8pPr>
            <a:lvl9pPr marR="0" lvl="8" algn="ctr" rtl="0">
              <a:lnSpc>
                <a:spcPct val="100000"/>
              </a:lnSpc>
              <a:spcBef>
                <a:spcPts val="0"/>
              </a:spcBef>
              <a:spcAft>
                <a:spcPts val="0"/>
              </a:spcAft>
              <a:buClr>
                <a:schemeClr val="lt1"/>
              </a:buClr>
              <a:buSzPts val="3600"/>
              <a:buFont typeface="Titan One"/>
              <a:buNone/>
              <a:defRPr sz="3600" b="0" i="0" u="none" strike="noStrike" cap="none">
                <a:solidFill>
                  <a:schemeClr val="lt1"/>
                </a:solidFill>
                <a:latin typeface="Titan One"/>
                <a:ea typeface="Titan One"/>
                <a:cs typeface="Titan One"/>
                <a:sym typeface="Titan One"/>
              </a:defRPr>
            </a:lvl9pPr>
          </a:lstStyle>
          <a:p>
            <a:pPr algn="l"/>
            <a:r>
              <a:rPr lang="en-US" sz="2400" dirty="0">
                <a:solidFill>
                  <a:srgbClr val="FF0000"/>
                </a:solidFill>
                <a:highlight>
                  <a:srgbClr val="00FFFF"/>
                </a:highlight>
              </a:rPr>
              <a:t>Example</a:t>
            </a:r>
            <a:r>
              <a:rPr lang="en-US" sz="2000" dirty="0">
                <a:solidFill>
                  <a:srgbClr val="FF0000"/>
                </a:solidFill>
                <a:highlight>
                  <a:srgbClr val="00FFFF"/>
                </a:highlight>
              </a:rPr>
              <a:t>:</a:t>
            </a:r>
            <a:endParaRPr lang="en-US" sz="2000" dirty="0">
              <a:solidFill>
                <a:schemeClr val="bg1"/>
              </a:solidFill>
              <a:highlight>
                <a:srgbClr val="00FFFF"/>
              </a:highlight>
            </a:endParaRPr>
          </a:p>
        </p:txBody>
      </p:sp>
      <p:sp>
        <p:nvSpPr>
          <p:cNvPr id="8" name="Rectangle: Rounded Corners 7">
            <a:extLst>
              <a:ext uri="{FF2B5EF4-FFF2-40B4-BE49-F238E27FC236}">
                <a16:creationId xmlns:a16="http://schemas.microsoft.com/office/drawing/2014/main" id="{E1625C11-4DBD-FB09-8DBA-32C99A6D0B19}"/>
              </a:ext>
            </a:extLst>
          </p:cNvPr>
          <p:cNvSpPr/>
          <p:nvPr/>
        </p:nvSpPr>
        <p:spPr>
          <a:xfrm>
            <a:off x="1637276" y="162638"/>
            <a:ext cx="5730561" cy="18719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07000"/>
              </a:lnSpc>
              <a:spcBef>
                <a:spcPts val="0"/>
              </a:spcBef>
              <a:spcAft>
                <a:spcPts val="800"/>
              </a:spcAft>
            </a:pPr>
            <a:r>
              <a:rPr lang="en-US" sz="2400" dirty="0">
                <a:solidFill>
                  <a:srgbClr val="000000"/>
                </a:solidFill>
                <a:effectLst/>
                <a:latin typeface="Comic Sans MS" panose="030F0702030302020204" pitchFamily="66" charset="0"/>
                <a:ea typeface="Calibri" panose="020F0502020204030204" pitchFamily="34" charset="0"/>
                <a:cs typeface="Cordia New" panose="020B0304020202020204" pitchFamily="34" charset="-34"/>
              </a:rPr>
              <a:t>this- use when </a:t>
            </a:r>
            <a:r>
              <a:rPr lang="en-US" sz="2400" dirty="0">
                <a:solidFill>
                  <a:srgbClr val="000000"/>
                </a:solidFill>
                <a:effectLst/>
                <a:highlight>
                  <a:srgbClr val="00FFFF"/>
                </a:highlight>
                <a:latin typeface="Comic Sans MS" panose="030F0702030302020204" pitchFamily="66" charset="0"/>
                <a:ea typeface="Calibri" panose="020F0502020204030204" pitchFamily="34" charset="0"/>
                <a:cs typeface="Cordia New" panose="020B0304020202020204" pitchFamily="34" charset="-34"/>
              </a:rPr>
              <a:t>one (1) thing is near</a:t>
            </a:r>
            <a:r>
              <a:rPr lang="en-US" sz="2400" dirty="0">
                <a:solidFill>
                  <a:srgbClr val="000000"/>
                </a:solidFill>
                <a:effectLst/>
                <a:latin typeface="Comic Sans MS" panose="030F0702030302020204" pitchFamily="66" charset="0"/>
                <a:ea typeface="Calibri" panose="020F0502020204030204" pitchFamily="34" charset="0"/>
                <a:cs typeface="Cordia New" panose="020B0304020202020204" pitchFamily="34" charset="-34"/>
              </a:rPr>
              <a:t>.</a:t>
            </a:r>
            <a:endParaRPr lang="en-PH" sz="2000" dirty="0">
              <a:effectLst/>
              <a:ea typeface="Calibri" panose="020F0502020204030204" pitchFamily="34" charset="0"/>
              <a:cs typeface="Cordia New" panose="020B0304020202020204" pitchFamily="34" charset="-34"/>
            </a:endParaRPr>
          </a:p>
          <a:p>
            <a:pPr marL="0" marR="0">
              <a:lnSpc>
                <a:spcPct val="107000"/>
              </a:lnSpc>
              <a:spcBef>
                <a:spcPts val="0"/>
              </a:spcBef>
              <a:spcAft>
                <a:spcPts val="800"/>
              </a:spcAft>
            </a:pPr>
            <a:r>
              <a:rPr lang="en-US" sz="2400" dirty="0">
                <a:solidFill>
                  <a:srgbClr val="000000"/>
                </a:solidFill>
                <a:effectLst/>
                <a:latin typeface="Comic Sans MS" panose="030F0702030302020204" pitchFamily="66" charset="0"/>
                <a:ea typeface="Calibri" panose="020F0502020204030204" pitchFamily="34" charset="0"/>
                <a:cs typeface="Cordia New" panose="020B0304020202020204" pitchFamily="34" charset="-34"/>
              </a:rPr>
              <a:t>these–use when </a:t>
            </a:r>
            <a:r>
              <a:rPr lang="en-US" sz="2400" dirty="0">
                <a:solidFill>
                  <a:srgbClr val="000000"/>
                </a:solidFill>
                <a:effectLst/>
                <a:highlight>
                  <a:srgbClr val="00FFFF"/>
                </a:highlight>
                <a:latin typeface="Comic Sans MS" panose="030F0702030302020204" pitchFamily="66" charset="0"/>
                <a:ea typeface="Calibri" panose="020F0502020204030204" pitchFamily="34" charset="0"/>
                <a:cs typeface="Cordia New" panose="020B0304020202020204" pitchFamily="34" charset="-34"/>
              </a:rPr>
              <a:t>many things are near</a:t>
            </a:r>
            <a:r>
              <a:rPr lang="en-US" sz="2400" dirty="0">
                <a:solidFill>
                  <a:srgbClr val="000000"/>
                </a:solidFill>
                <a:effectLst/>
                <a:latin typeface="Comic Sans MS" panose="030F0702030302020204" pitchFamily="66" charset="0"/>
                <a:ea typeface="Calibri" panose="020F0502020204030204" pitchFamily="34" charset="0"/>
                <a:cs typeface="Cordia New" panose="020B0304020202020204" pitchFamily="34" charset="-34"/>
              </a:rPr>
              <a:t>.</a:t>
            </a:r>
          </a:p>
          <a:p>
            <a:pPr marL="0" marR="0">
              <a:lnSpc>
                <a:spcPct val="107000"/>
              </a:lnSpc>
              <a:spcBef>
                <a:spcPts val="0"/>
              </a:spcBef>
              <a:spcAft>
                <a:spcPts val="800"/>
              </a:spcAft>
            </a:pPr>
            <a:r>
              <a:rPr lang="en-US" sz="2400" dirty="0">
                <a:solidFill>
                  <a:srgbClr val="000000"/>
                </a:solidFill>
                <a:latin typeface="Comic Sans MS" panose="030F0702030302020204" pitchFamily="66" charset="0"/>
                <a:ea typeface="Calibri" panose="020F0502020204030204" pitchFamily="34" charset="0"/>
                <a:cs typeface="Cordia New" panose="020B0304020202020204" pitchFamily="34" charset="-34"/>
              </a:rPr>
              <a:t>that- use when </a:t>
            </a:r>
            <a:r>
              <a:rPr lang="en-US" sz="2400" dirty="0">
                <a:solidFill>
                  <a:srgbClr val="000000"/>
                </a:solidFill>
                <a:highlight>
                  <a:srgbClr val="FFFF00"/>
                </a:highlight>
                <a:latin typeface="Comic Sans MS" panose="030F0702030302020204" pitchFamily="66" charset="0"/>
                <a:ea typeface="Calibri" panose="020F0502020204030204" pitchFamily="34" charset="0"/>
                <a:cs typeface="Cordia New" panose="020B0304020202020204" pitchFamily="34" charset="-34"/>
              </a:rPr>
              <a:t>one (1) thing is far.</a:t>
            </a:r>
          </a:p>
          <a:p>
            <a:pPr marL="0" marR="0">
              <a:lnSpc>
                <a:spcPct val="107000"/>
              </a:lnSpc>
              <a:spcBef>
                <a:spcPts val="0"/>
              </a:spcBef>
              <a:spcAft>
                <a:spcPts val="800"/>
              </a:spcAft>
            </a:pPr>
            <a:r>
              <a:rPr lang="en-US" sz="2400" dirty="0">
                <a:solidFill>
                  <a:srgbClr val="000000"/>
                </a:solidFill>
                <a:latin typeface="Comic Sans MS" panose="030F0702030302020204" pitchFamily="66" charset="0"/>
                <a:ea typeface="Calibri" panose="020F0502020204030204" pitchFamily="34" charset="0"/>
                <a:cs typeface="Cordia New" panose="020B0304020202020204" pitchFamily="34" charset="-34"/>
              </a:rPr>
              <a:t>those- use when </a:t>
            </a:r>
            <a:r>
              <a:rPr lang="en-US" sz="2400" dirty="0">
                <a:solidFill>
                  <a:srgbClr val="000000"/>
                </a:solidFill>
                <a:highlight>
                  <a:srgbClr val="FFFF00"/>
                </a:highlight>
                <a:latin typeface="Comic Sans MS" panose="030F0702030302020204" pitchFamily="66" charset="0"/>
                <a:ea typeface="Calibri" panose="020F0502020204030204" pitchFamily="34" charset="0"/>
                <a:cs typeface="Cordia New" panose="020B0304020202020204" pitchFamily="34" charset="-34"/>
              </a:rPr>
              <a:t>many things are far.</a:t>
            </a:r>
            <a:endParaRPr lang="en-US" sz="2400" dirty="0">
              <a:solidFill>
                <a:srgbClr val="000000"/>
              </a:solidFill>
              <a:effectLst/>
              <a:highlight>
                <a:srgbClr val="FFFF00"/>
              </a:highlight>
              <a:latin typeface="Comic Sans MS" panose="030F0702030302020204" pitchFamily="66" charset="0"/>
              <a:ea typeface="Calibri" panose="020F0502020204030204" pitchFamily="34" charset="0"/>
              <a:cs typeface="Cordia New" panose="020B0304020202020204" pitchFamily="34" charset="-34"/>
            </a:endParaRPr>
          </a:p>
        </p:txBody>
      </p:sp>
      <p:pic>
        <p:nvPicPr>
          <p:cNvPr id="2" name="Picture 2" descr="THIS, THAT, THESE &amp; THOSE 🤔 | Grammar lesson | Learn the difference &amp;  quiz! - YouTube">
            <a:extLst>
              <a:ext uri="{FF2B5EF4-FFF2-40B4-BE49-F238E27FC236}">
                <a16:creationId xmlns:a16="http://schemas.microsoft.com/office/drawing/2014/main" id="{891E2779-13BB-D8FC-9A37-E5745D2B60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7276" y="2065710"/>
            <a:ext cx="6510069" cy="30756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grpSp>
        <p:nvGrpSpPr>
          <p:cNvPr id="831" name="Google Shape;831;p36"/>
          <p:cNvGrpSpPr/>
          <p:nvPr/>
        </p:nvGrpSpPr>
        <p:grpSpPr>
          <a:xfrm rot="10800000" flipH="1">
            <a:off x="5732717" y="761821"/>
            <a:ext cx="438879" cy="506304"/>
            <a:chOff x="-8761790" y="57693"/>
            <a:chExt cx="512650" cy="591407"/>
          </a:xfrm>
        </p:grpSpPr>
        <p:sp>
          <p:nvSpPr>
            <p:cNvPr id="832" name="Google Shape;832;p36"/>
            <p:cNvSpPr/>
            <p:nvPr/>
          </p:nvSpPr>
          <p:spPr>
            <a:xfrm>
              <a:off x="-8761790" y="57693"/>
              <a:ext cx="480172" cy="528076"/>
            </a:xfrm>
            <a:custGeom>
              <a:avLst/>
              <a:gdLst/>
              <a:ahLst/>
              <a:cxnLst/>
              <a:rect l="l" t="t" r="r" b="b"/>
              <a:pathLst>
                <a:path w="2957" h="3252" extrusionOk="0">
                  <a:moveTo>
                    <a:pt x="758" y="0"/>
                  </a:moveTo>
                  <a:lnTo>
                    <a:pt x="1" y="651"/>
                  </a:lnTo>
                  <a:lnTo>
                    <a:pt x="2152" y="3252"/>
                  </a:lnTo>
                  <a:lnTo>
                    <a:pt x="2956" y="2672"/>
                  </a:lnTo>
                  <a:lnTo>
                    <a:pt x="7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6"/>
            <p:cNvSpPr/>
            <p:nvPr/>
          </p:nvSpPr>
          <p:spPr>
            <a:xfrm>
              <a:off x="-8406653" y="482006"/>
              <a:ext cx="157513" cy="167094"/>
            </a:xfrm>
            <a:custGeom>
              <a:avLst/>
              <a:gdLst/>
              <a:ahLst/>
              <a:cxnLst/>
              <a:rect l="l" t="t" r="r" b="b"/>
              <a:pathLst>
                <a:path w="970" h="1029" extrusionOk="0">
                  <a:moveTo>
                    <a:pt x="592" y="0"/>
                  </a:moveTo>
                  <a:lnTo>
                    <a:pt x="0" y="437"/>
                  </a:lnTo>
                  <a:lnTo>
                    <a:pt x="911" y="1028"/>
                  </a:lnTo>
                  <a:lnTo>
                    <a:pt x="970" y="993"/>
                  </a:lnTo>
                  <a:lnTo>
                    <a:pt x="59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4" name="Google Shape;834;p36"/>
          <p:cNvGrpSpPr/>
          <p:nvPr/>
        </p:nvGrpSpPr>
        <p:grpSpPr>
          <a:xfrm rot="-1678593">
            <a:off x="6760673" y="430541"/>
            <a:ext cx="488178" cy="283799"/>
            <a:chOff x="5340425" y="3804350"/>
            <a:chExt cx="67425" cy="39200"/>
          </a:xfrm>
        </p:grpSpPr>
        <p:sp>
          <p:nvSpPr>
            <p:cNvPr id="835" name="Google Shape;835;p36"/>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6"/>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6"/>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052" name="Picture 4" descr="Pin on Printable Resources for Teachers and Parents!">
            <a:extLst>
              <a:ext uri="{FF2B5EF4-FFF2-40B4-BE49-F238E27FC236}">
                <a16:creationId xmlns:a16="http://schemas.microsoft.com/office/drawing/2014/main" id="{8CB4860E-E658-3C85-C8BE-E02678103C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5708" y="249383"/>
            <a:ext cx="5365510" cy="440084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grpSp>
        <p:nvGrpSpPr>
          <p:cNvPr id="831" name="Google Shape;831;p36"/>
          <p:cNvGrpSpPr/>
          <p:nvPr/>
        </p:nvGrpSpPr>
        <p:grpSpPr>
          <a:xfrm rot="10800000" flipH="1">
            <a:off x="5732717" y="761821"/>
            <a:ext cx="438879" cy="506304"/>
            <a:chOff x="-8761790" y="57693"/>
            <a:chExt cx="512650" cy="591407"/>
          </a:xfrm>
        </p:grpSpPr>
        <p:sp>
          <p:nvSpPr>
            <p:cNvPr id="832" name="Google Shape;832;p36"/>
            <p:cNvSpPr/>
            <p:nvPr/>
          </p:nvSpPr>
          <p:spPr>
            <a:xfrm>
              <a:off x="-8761790" y="57693"/>
              <a:ext cx="480172" cy="528076"/>
            </a:xfrm>
            <a:custGeom>
              <a:avLst/>
              <a:gdLst/>
              <a:ahLst/>
              <a:cxnLst/>
              <a:rect l="l" t="t" r="r" b="b"/>
              <a:pathLst>
                <a:path w="2957" h="3252" extrusionOk="0">
                  <a:moveTo>
                    <a:pt x="758" y="0"/>
                  </a:moveTo>
                  <a:lnTo>
                    <a:pt x="1" y="651"/>
                  </a:lnTo>
                  <a:lnTo>
                    <a:pt x="2152" y="3252"/>
                  </a:lnTo>
                  <a:lnTo>
                    <a:pt x="2956" y="2672"/>
                  </a:lnTo>
                  <a:lnTo>
                    <a:pt x="7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6"/>
            <p:cNvSpPr/>
            <p:nvPr/>
          </p:nvSpPr>
          <p:spPr>
            <a:xfrm>
              <a:off x="-8406653" y="482006"/>
              <a:ext cx="157513" cy="167094"/>
            </a:xfrm>
            <a:custGeom>
              <a:avLst/>
              <a:gdLst/>
              <a:ahLst/>
              <a:cxnLst/>
              <a:rect l="l" t="t" r="r" b="b"/>
              <a:pathLst>
                <a:path w="970" h="1029" extrusionOk="0">
                  <a:moveTo>
                    <a:pt x="592" y="0"/>
                  </a:moveTo>
                  <a:lnTo>
                    <a:pt x="0" y="437"/>
                  </a:lnTo>
                  <a:lnTo>
                    <a:pt x="911" y="1028"/>
                  </a:lnTo>
                  <a:lnTo>
                    <a:pt x="970" y="993"/>
                  </a:lnTo>
                  <a:lnTo>
                    <a:pt x="59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4" name="Google Shape;834;p36"/>
          <p:cNvGrpSpPr/>
          <p:nvPr/>
        </p:nvGrpSpPr>
        <p:grpSpPr>
          <a:xfrm rot="-1678593">
            <a:off x="6760673" y="430541"/>
            <a:ext cx="488178" cy="283799"/>
            <a:chOff x="5340425" y="3804350"/>
            <a:chExt cx="67425" cy="39200"/>
          </a:xfrm>
        </p:grpSpPr>
        <p:sp>
          <p:nvSpPr>
            <p:cNvPr id="835" name="Google Shape;835;p36"/>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6"/>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6"/>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7" name="Picture 6">
            <a:extLst>
              <a:ext uri="{FF2B5EF4-FFF2-40B4-BE49-F238E27FC236}">
                <a16:creationId xmlns:a16="http://schemas.microsoft.com/office/drawing/2014/main" id="{E1097ABD-812A-7B8D-B683-217C2E3DEAF9}"/>
              </a:ext>
            </a:extLst>
          </p:cNvPr>
          <p:cNvPicPr>
            <a:picLocks noChangeAspect="1"/>
          </p:cNvPicPr>
          <p:nvPr/>
        </p:nvPicPr>
        <p:blipFill rotWithShape="1">
          <a:blip r:embed="rId3"/>
          <a:srcRect l="774" t="1432" r="-774" b="15889"/>
          <a:stretch/>
        </p:blipFill>
        <p:spPr>
          <a:xfrm>
            <a:off x="1427697" y="684069"/>
            <a:ext cx="2079082" cy="2005938"/>
          </a:xfrm>
          <a:prstGeom prst="rect">
            <a:avLst/>
          </a:prstGeom>
        </p:spPr>
      </p:pic>
      <p:sp>
        <p:nvSpPr>
          <p:cNvPr id="2" name="Arrow: Right 1">
            <a:extLst>
              <a:ext uri="{FF2B5EF4-FFF2-40B4-BE49-F238E27FC236}">
                <a16:creationId xmlns:a16="http://schemas.microsoft.com/office/drawing/2014/main" id="{3484F985-9945-6138-F6F4-033718F295D1}"/>
              </a:ext>
            </a:extLst>
          </p:cNvPr>
          <p:cNvSpPr/>
          <p:nvPr/>
        </p:nvSpPr>
        <p:spPr>
          <a:xfrm>
            <a:off x="1572732" y="2015357"/>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3" name="TextBox 2">
            <a:extLst>
              <a:ext uri="{FF2B5EF4-FFF2-40B4-BE49-F238E27FC236}">
                <a16:creationId xmlns:a16="http://schemas.microsoft.com/office/drawing/2014/main" id="{822562C4-4090-B81C-4CB2-BEC7AD3B08BD}"/>
              </a:ext>
            </a:extLst>
          </p:cNvPr>
          <p:cNvSpPr txBox="1"/>
          <p:nvPr/>
        </p:nvSpPr>
        <p:spPr>
          <a:xfrm>
            <a:off x="585685" y="3135176"/>
            <a:ext cx="2921094" cy="584775"/>
          </a:xfrm>
          <a:prstGeom prst="rect">
            <a:avLst/>
          </a:prstGeom>
          <a:noFill/>
        </p:spPr>
        <p:txBody>
          <a:bodyPr wrap="square" rtlCol="0">
            <a:spAutoFit/>
          </a:bodyPr>
          <a:lstStyle/>
          <a:p>
            <a:r>
              <a:rPr lang="en-US" sz="3200" u="sng" dirty="0">
                <a:latin typeface="Comic Sans MS" panose="030F0702030302020204" pitchFamily="66" charset="0"/>
              </a:rPr>
              <a:t>This</a:t>
            </a:r>
            <a:r>
              <a:rPr lang="en-US" sz="3200" dirty="0">
                <a:latin typeface="Comic Sans MS" panose="030F0702030302020204" pitchFamily="66" charset="0"/>
              </a:rPr>
              <a:t> is a kite.</a:t>
            </a:r>
            <a:endParaRPr lang="en-PH" sz="3200" dirty="0">
              <a:latin typeface="Comic Sans MS" panose="030F0702030302020204" pitchFamily="66" charset="0"/>
            </a:endParaRPr>
          </a:p>
        </p:txBody>
      </p:sp>
      <p:pic>
        <p:nvPicPr>
          <p:cNvPr id="4" name="Picture 3">
            <a:extLst>
              <a:ext uri="{FF2B5EF4-FFF2-40B4-BE49-F238E27FC236}">
                <a16:creationId xmlns:a16="http://schemas.microsoft.com/office/drawing/2014/main" id="{11FD7DFD-10D3-48E3-E501-69394CBB45D8}"/>
              </a:ext>
            </a:extLst>
          </p:cNvPr>
          <p:cNvPicPr>
            <a:picLocks noChangeAspect="1"/>
          </p:cNvPicPr>
          <p:nvPr/>
        </p:nvPicPr>
        <p:blipFill rotWithShape="1">
          <a:blip r:embed="rId3"/>
          <a:srcRect l="774" t="1432" r="-774" b="15889"/>
          <a:stretch/>
        </p:blipFill>
        <p:spPr>
          <a:xfrm>
            <a:off x="7284941" y="647932"/>
            <a:ext cx="1766695" cy="2052353"/>
          </a:xfrm>
          <a:prstGeom prst="rect">
            <a:avLst/>
          </a:prstGeom>
        </p:spPr>
      </p:pic>
      <p:sp>
        <p:nvSpPr>
          <p:cNvPr id="5" name="Arrow: Right 4">
            <a:extLst>
              <a:ext uri="{FF2B5EF4-FFF2-40B4-BE49-F238E27FC236}">
                <a16:creationId xmlns:a16="http://schemas.microsoft.com/office/drawing/2014/main" id="{1CB39CDD-DAAA-716E-2552-15872584DE62}"/>
              </a:ext>
            </a:extLst>
          </p:cNvPr>
          <p:cNvSpPr/>
          <p:nvPr/>
        </p:nvSpPr>
        <p:spPr>
          <a:xfrm>
            <a:off x="5307295" y="1987820"/>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6" name="TextBox 5">
            <a:extLst>
              <a:ext uri="{FF2B5EF4-FFF2-40B4-BE49-F238E27FC236}">
                <a16:creationId xmlns:a16="http://schemas.microsoft.com/office/drawing/2014/main" id="{A8984FEE-F22C-7C92-364F-0961850B1E97}"/>
              </a:ext>
            </a:extLst>
          </p:cNvPr>
          <p:cNvSpPr txBox="1"/>
          <p:nvPr/>
        </p:nvSpPr>
        <p:spPr>
          <a:xfrm>
            <a:off x="5449455" y="3224934"/>
            <a:ext cx="3305553" cy="584775"/>
          </a:xfrm>
          <a:prstGeom prst="rect">
            <a:avLst/>
          </a:prstGeom>
          <a:noFill/>
        </p:spPr>
        <p:txBody>
          <a:bodyPr wrap="square" rtlCol="0">
            <a:spAutoFit/>
          </a:bodyPr>
          <a:lstStyle/>
          <a:p>
            <a:r>
              <a:rPr lang="en-US" sz="3200" u="sng" dirty="0">
                <a:latin typeface="Comic Sans MS" panose="030F0702030302020204" pitchFamily="66" charset="0"/>
              </a:rPr>
              <a:t>That</a:t>
            </a:r>
            <a:r>
              <a:rPr lang="en-US" sz="3200" dirty="0">
                <a:latin typeface="Comic Sans MS" panose="030F0702030302020204" pitchFamily="66" charset="0"/>
              </a:rPr>
              <a:t> is a kite.</a:t>
            </a:r>
            <a:endParaRPr lang="en-PH" sz="3200" dirty="0">
              <a:latin typeface="Comic Sans MS" panose="030F0702030302020204" pitchFamily="66" charset="0"/>
            </a:endParaRPr>
          </a:p>
        </p:txBody>
      </p:sp>
      <p:pic>
        <p:nvPicPr>
          <p:cNvPr id="2050"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A346AEF1-CEF3-7597-089F-CA1B6B3BEF38}"/>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67721" y="1499378"/>
            <a:ext cx="1908144" cy="136296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6F42909-B0CF-D55F-26D9-01AB77C3ED17}"/>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3817692" y="1486277"/>
            <a:ext cx="1908144" cy="1362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853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pic>
        <p:nvPicPr>
          <p:cNvPr id="12" name="Picture 11">
            <a:extLst>
              <a:ext uri="{FF2B5EF4-FFF2-40B4-BE49-F238E27FC236}">
                <a16:creationId xmlns:a16="http://schemas.microsoft.com/office/drawing/2014/main" id="{6FEF980C-0782-C7A7-AF7E-803C94952A80}"/>
              </a:ext>
            </a:extLst>
          </p:cNvPr>
          <p:cNvPicPr>
            <a:picLocks noChangeAspect="1"/>
          </p:cNvPicPr>
          <p:nvPr/>
        </p:nvPicPr>
        <p:blipFill rotWithShape="1">
          <a:blip r:embed="rId3"/>
          <a:srcRect b="17550"/>
          <a:stretch/>
        </p:blipFill>
        <p:spPr>
          <a:xfrm>
            <a:off x="7693330" y="690813"/>
            <a:ext cx="1280190" cy="1166968"/>
          </a:xfrm>
          <a:prstGeom prst="rect">
            <a:avLst/>
          </a:prstGeom>
        </p:spPr>
      </p:pic>
      <p:pic>
        <p:nvPicPr>
          <p:cNvPr id="2" name="Picture 1">
            <a:extLst>
              <a:ext uri="{FF2B5EF4-FFF2-40B4-BE49-F238E27FC236}">
                <a16:creationId xmlns:a16="http://schemas.microsoft.com/office/drawing/2014/main" id="{AEC09EDC-E27D-FDF6-ABDC-2654EAD0F752}"/>
              </a:ext>
            </a:extLst>
          </p:cNvPr>
          <p:cNvPicPr>
            <a:picLocks noChangeAspect="1"/>
          </p:cNvPicPr>
          <p:nvPr/>
        </p:nvPicPr>
        <p:blipFill rotWithShape="1">
          <a:blip r:embed="rId3"/>
          <a:srcRect b="17550"/>
          <a:stretch/>
        </p:blipFill>
        <p:spPr>
          <a:xfrm>
            <a:off x="1777375" y="1191278"/>
            <a:ext cx="1199682" cy="1093580"/>
          </a:xfrm>
          <a:prstGeom prst="rect">
            <a:avLst/>
          </a:prstGeom>
        </p:spPr>
      </p:pic>
      <p:pic>
        <p:nvPicPr>
          <p:cNvPr id="3" name="Picture 2">
            <a:extLst>
              <a:ext uri="{FF2B5EF4-FFF2-40B4-BE49-F238E27FC236}">
                <a16:creationId xmlns:a16="http://schemas.microsoft.com/office/drawing/2014/main" id="{0A17B772-C518-3691-6CA1-BFAB407C04AD}"/>
              </a:ext>
            </a:extLst>
          </p:cNvPr>
          <p:cNvPicPr>
            <a:picLocks noChangeAspect="1"/>
          </p:cNvPicPr>
          <p:nvPr/>
        </p:nvPicPr>
        <p:blipFill rotWithShape="1">
          <a:blip r:embed="rId3"/>
          <a:srcRect b="17550"/>
          <a:stretch/>
        </p:blipFill>
        <p:spPr>
          <a:xfrm>
            <a:off x="1715800" y="2284858"/>
            <a:ext cx="1445982" cy="1318097"/>
          </a:xfrm>
          <a:prstGeom prst="rect">
            <a:avLst/>
          </a:prstGeom>
        </p:spPr>
      </p:pic>
      <p:pic>
        <p:nvPicPr>
          <p:cNvPr id="4" name="Picture 3">
            <a:extLst>
              <a:ext uri="{FF2B5EF4-FFF2-40B4-BE49-F238E27FC236}">
                <a16:creationId xmlns:a16="http://schemas.microsoft.com/office/drawing/2014/main" id="{7A247EB8-9004-8DE0-4AD2-671AE3667494}"/>
              </a:ext>
            </a:extLst>
          </p:cNvPr>
          <p:cNvPicPr>
            <a:picLocks noChangeAspect="1"/>
          </p:cNvPicPr>
          <p:nvPr/>
        </p:nvPicPr>
        <p:blipFill rotWithShape="1">
          <a:blip r:embed="rId3"/>
          <a:srcRect b="17550"/>
          <a:stretch/>
        </p:blipFill>
        <p:spPr>
          <a:xfrm>
            <a:off x="2891118" y="1733838"/>
            <a:ext cx="1445982" cy="1318097"/>
          </a:xfrm>
          <a:prstGeom prst="rect">
            <a:avLst/>
          </a:prstGeom>
        </p:spPr>
      </p:pic>
      <p:pic>
        <p:nvPicPr>
          <p:cNvPr id="5" name="Picture 4">
            <a:extLst>
              <a:ext uri="{FF2B5EF4-FFF2-40B4-BE49-F238E27FC236}">
                <a16:creationId xmlns:a16="http://schemas.microsoft.com/office/drawing/2014/main" id="{6FCA4798-C574-6B26-EB1A-E1270D29C1AE}"/>
              </a:ext>
            </a:extLst>
          </p:cNvPr>
          <p:cNvPicPr>
            <a:picLocks noChangeAspect="1"/>
          </p:cNvPicPr>
          <p:nvPr/>
        </p:nvPicPr>
        <p:blipFill rotWithShape="1">
          <a:blip r:embed="rId3"/>
          <a:srcRect b="17550"/>
          <a:stretch/>
        </p:blipFill>
        <p:spPr>
          <a:xfrm>
            <a:off x="6337479" y="1103768"/>
            <a:ext cx="1382403" cy="1260141"/>
          </a:xfrm>
          <a:prstGeom prst="rect">
            <a:avLst/>
          </a:prstGeom>
        </p:spPr>
      </p:pic>
      <p:pic>
        <p:nvPicPr>
          <p:cNvPr id="6" name="Picture 5">
            <a:extLst>
              <a:ext uri="{FF2B5EF4-FFF2-40B4-BE49-F238E27FC236}">
                <a16:creationId xmlns:a16="http://schemas.microsoft.com/office/drawing/2014/main" id="{0AE4E0C3-8057-5319-55B3-0EFCDA90ED96}"/>
              </a:ext>
            </a:extLst>
          </p:cNvPr>
          <p:cNvPicPr>
            <a:picLocks noChangeAspect="1"/>
          </p:cNvPicPr>
          <p:nvPr/>
        </p:nvPicPr>
        <p:blipFill rotWithShape="1">
          <a:blip r:embed="rId3"/>
          <a:srcRect b="17550"/>
          <a:stretch/>
        </p:blipFill>
        <p:spPr>
          <a:xfrm>
            <a:off x="7591117" y="2226697"/>
            <a:ext cx="1382403" cy="1260141"/>
          </a:xfrm>
          <a:prstGeom prst="rect">
            <a:avLst/>
          </a:prstGeom>
        </p:spPr>
      </p:pic>
      <p:sp>
        <p:nvSpPr>
          <p:cNvPr id="8" name="TextBox 7">
            <a:extLst>
              <a:ext uri="{FF2B5EF4-FFF2-40B4-BE49-F238E27FC236}">
                <a16:creationId xmlns:a16="http://schemas.microsoft.com/office/drawing/2014/main" id="{01FCD2C6-21A1-95A3-B303-9EDF577AE193}"/>
              </a:ext>
            </a:extLst>
          </p:cNvPr>
          <p:cNvSpPr txBox="1"/>
          <p:nvPr/>
        </p:nvSpPr>
        <p:spPr>
          <a:xfrm>
            <a:off x="826903" y="3857357"/>
            <a:ext cx="3422897" cy="584775"/>
          </a:xfrm>
          <a:prstGeom prst="rect">
            <a:avLst/>
          </a:prstGeom>
          <a:noFill/>
        </p:spPr>
        <p:txBody>
          <a:bodyPr wrap="square" rtlCol="0">
            <a:spAutoFit/>
          </a:bodyPr>
          <a:lstStyle/>
          <a:p>
            <a:r>
              <a:rPr lang="en-US" sz="3200" u="sng" dirty="0">
                <a:latin typeface="Comic Sans MS" panose="030F0702030302020204" pitchFamily="66" charset="0"/>
              </a:rPr>
              <a:t>These</a:t>
            </a:r>
            <a:r>
              <a:rPr lang="en-US" sz="3200" dirty="0">
                <a:latin typeface="Comic Sans MS" panose="030F0702030302020204" pitchFamily="66" charset="0"/>
              </a:rPr>
              <a:t> are bikes.</a:t>
            </a:r>
            <a:endParaRPr lang="en-PH" sz="3200" dirty="0">
              <a:latin typeface="Comic Sans MS" panose="030F0702030302020204" pitchFamily="66" charset="0"/>
            </a:endParaRPr>
          </a:p>
        </p:txBody>
      </p:sp>
      <p:sp>
        <p:nvSpPr>
          <p:cNvPr id="9" name="TextBox 8">
            <a:extLst>
              <a:ext uri="{FF2B5EF4-FFF2-40B4-BE49-F238E27FC236}">
                <a16:creationId xmlns:a16="http://schemas.microsoft.com/office/drawing/2014/main" id="{DBBA58B2-D711-4623-839D-CF6E76B9ADB7}"/>
              </a:ext>
            </a:extLst>
          </p:cNvPr>
          <p:cNvSpPr txBox="1"/>
          <p:nvPr/>
        </p:nvSpPr>
        <p:spPr>
          <a:xfrm>
            <a:off x="5507387" y="3820790"/>
            <a:ext cx="3422897" cy="584775"/>
          </a:xfrm>
          <a:prstGeom prst="rect">
            <a:avLst/>
          </a:prstGeom>
          <a:noFill/>
        </p:spPr>
        <p:txBody>
          <a:bodyPr wrap="square" rtlCol="0">
            <a:spAutoFit/>
          </a:bodyPr>
          <a:lstStyle/>
          <a:p>
            <a:r>
              <a:rPr lang="en-US" sz="3200" u="sng" dirty="0">
                <a:latin typeface="Comic Sans MS" panose="030F0702030302020204" pitchFamily="66" charset="0"/>
              </a:rPr>
              <a:t>Those</a:t>
            </a:r>
            <a:r>
              <a:rPr lang="en-US" sz="3200" dirty="0">
                <a:latin typeface="Comic Sans MS" panose="030F0702030302020204" pitchFamily="66" charset="0"/>
              </a:rPr>
              <a:t> are bikes.</a:t>
            </a:r>
            <a:endParaRPr lang="en-PH" sz="3200" dirty="0">
              <a:latin typeface="Comic Sans MS" panose="030F0702030302020204" pitchFamily="66" charset="0"/>
            </a:endParaRPr>
          </a:p>
        </p:txBody>
      </p:sp>
      <p:grpSp>
        <p:nvGrpSpPr>
          <p:cNvPr id="17" name="Group 16">
            <a:extLst>
              <a:ext uri="{FF2B5EF4-FFF2-40B4-BE49-F238E27FC236}">
                <a16:creationId xmlns:a16="http://schemas.microsoft.com/office/drawing/2014/main" id="{16DA17FD-B154-75A3-C258-D552000EF330}"/>
              </a:ext>
            </a:extLst>
          </p:cNvPr>
          <p:cNvGrpSpPr/>
          <p:nvPr/>
        </p:nvGrpSpPr>
        <p:grpSpPr>
          <a:xfrm>
            <a:off x="0" y="1857780"/>
            <a:ext cx="2213107" cy="1362960"/>
            <a:chOff x="0" y="1857780"/>
            <a:chExt cx="2213107" cy="1362960"/>
          </a:xfrm>
        </p:grpSpPr>
        <p:sp>
          <p:nvSpPr>
            <p:cNvPr id="11" name="Arrow: Right 10">
              <a:extLst>
                <a:ext uri="{FF2B5EF4-FFF2-40B4-BE49-F238E27FC236}">
                  <a16:creationId xmlns:a16="http://schemas.microsoft.com/office/drawing/2014/main" id="{8B501DEC-7D34-23B2-BC97-9E0CDC39A965}"/>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4"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2430F38-CB1C-1BB6-9F65-0D2BCF2F33F0}"/>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 name="Group 17">
            <a:extLst>
              <a:ext uri="{FF2B5EF4-FFF2-40B4-BE49-F238E27FC236}">
                <a16:creationId xmlns:a16="http://schemas.microsoft.com/office/drawing/2014/main" id="{5F782E58-DAF7-3AE1-BE9C-43B8AC6662CA}"/>
              </a:ext>
            </a:extLst>
          </p:cNvPr>
          <p:cNvGrpSpPr/>
          <p:nvPr/>
        </p:nvGrpSpPr>
        <p:grpSpPr>
          <a:xfrm>
            <a:off x="4240928" y="1966600"/>
            <a:ext cx="3467249" cy="1362960"/>
            <a:chOff x="4240928" y="1966600"/>
            <a:chExt cx="3467249" cy="1362960"/>
          </a:xfrm>
        </p:grpSpPr>
        <p:sp>
          <p:nvSpPr>
            <p:cNvPr id="15" name="Arrow: Right 14">
              <a:extLst>
                <a:ext uri="{FF2B5EF4-FFF2-40B4-BE49-F238E27FC236}">
                  <a16:creationId xmlns:a16="http://schemas.microsoft.com/office/drawing/2014/main" id="{3993CB13-6742-051C-3472-C77330C61C18}"/>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6"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9FF07B54-14E8-8D0F-2053-9231A1206C6A}"/>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6188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grpSp>
        <p:nvGrpSpPr>
          <p:cNvPr id="831" name="Google Shape;831;p36"/>
          <p:cNvGrpSpPr/>
          <p:nvPr/>
        </p:nvGrpSpPr>
        <p:grpSpPr>
          <a:xfrm rot="10800000" flipH="1">
            <a:off x="5732717" y="761821"/>
            <a:ext cx="438879" cy="506304"/>
            <a:chOff x="-8761790" y="57693"/>
            <a:chExt cx="512650" cy="591407"/>
          </a:xfrm>
        </p:grpSpPr>
        <p:sp>
          <p:nvSpPr>
            <p:cNvPr id="832" name="Google Shape;832;p36"/>
            <p:cNvSpPr/>
            <p:nvPr/>
          </p:nvSpPr>
          <p:spPr>
            <a:xfrm>
              <a:off x="-8761790" y="57693"/>
              <a:ext cx="480172" cy="528076"/>
            </a:xfrm>
            <a:custGeom>
              <a:avLst/>
              <a:gdLst/>
              <a:ahLst/>
              <a:cxnLst/>
              <a:rect l="l" t="t" r="r" b="b"/>
              <a:pathLst>
                <a:path w="2957" h="3252" extrusionOk="0">
                  <a:moveTo>
                    <a:pt x="758" y="0"/>
                  </a:moveTo>
                  <a:lnTo>
                    <a:pt x="1" y="651"/>
                  </a:lnTo>
                  <a:lnTo>
                    <a:pt x="2152" y="3252"/>
                  </a:lnTo>
                  <a:lnTo>
                    <a:pt x="2956" y="2672"/>
                  </a:lnTo>
                  <a:lnTo>
                    <a:pt x="7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6"/>
            <p:cNvSpPr/>
            <p:nvPr/>
          </p:nvSpPr>
          <p:spPr>
            <a:xfrm>
              <a:off x="-8406653" y="482006"/>
              <a:ext cx="157513" cy="167094"/>
            </a:xfrm>
            <a:custGeom>
              <a:avLst/>
              <a:gdLst/>
              <a:ahLst/>
              <a:cxnLst/>
              <a:rect l="l" t="t" r="r" b="b"/>
              <a:pathLst>
                <a:path w="970" h="1029" extrusionOk="0">
                  <a:moveTo>
                    <a:pt x="592" y="0"/>
                  </a:moveTo>
                  <a:lnTo>
                    <a:pt x="0" y="437"/>
                  </a:lnTo>
                  <a:lnTo>
                    <a:pt x="911" y="1028"/>
                  </a:lnTo>
                  <a:lnTo>
                    <a:pt x="970" y="993"/>
                  </a:lnTo>
                  <a:lnTo>
                    <a:pt x="59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4" name="Google Shape;834;p36"/>
          <p:cNvGrpSpPr/>
          <p:nvPr/>
        </p:nvGrpSpPr>
        <p:grpSpPr>
          <a:xfrm rot="-1678593">
            <a:off x="6760673" y="430541"/>
            <a:ext cx="488178" cy="283799"/>
            <a:chOff x="5340425" y="3804350"/>
            <a:chExt cx="67425" cy="39200"/>
          </a:xfrm>
        </p:grpSpPr>
        <p:sp>
          <p:nvSpPr>
            <p:cNvPr id="835" name="Google Shape;835;p36"/>
            <p:cNvSpPr/>
            <p:nvPr/>
          </p:nvSpPr>
          <p:spPr>
            <a:xfrm>
              <a:off x="5387725" y="3823825"/>
              <a:ext cx="20125" cy="19150"/>
            </a:xfrm>
            <a:custGeom>
              <a:avLst/>
              <a:gdLst/>
              <a:ahLst/>
              <a:cxnLst/>
              <a:rect l="l" t="t" r="r" b="b"/>
              <a:pathLst>
                <a:path w="805" h="766" extrusionOk="0">
                  <a:moveTo>
                    <a:pt x="608" y="1"/>
                  </a:moveTo>
                  <a:cubicBezTo>
                    <a:pt x="443" y="1"/>
                    <a:pt x="177" y="106"/>
                    <a:pt x="177" y="106"/>
                  </a:cubicBezTo>
                  <a:cubicBezTo>
                    <a:pt x="177" y="106"/>
                    <a:pt x="0" y="319"/>
                    <a:pt x="59" y="377"/>
                  </a:cubicBezTo>
                  <a:cubicBezTo>
                    <a:pt x="111" y="430"/>
                    <a:pt x="382" y="765"/>
                    <a:pt x="511" y="765"/>
                  </a:cubicBezTo>
                  <a:cubicBezTo>
                    <a:pt x="529" y="765"/>
                    <a:pt x="544" y="759"/>
                    <a:pt x="555" y="744"/>
                  </a:cubicBezTo>
                  <a:cubicBezTo>
                    <a:pt x="662" y="626"/>
                    <a:pt x="390" y="437"/>
                    <a:pt x="390" y="437"/>
                  </a:cubicBezTo>
                  <a:lnTo>
                    <a:pt x="390" y="437"/>
                  </a:lnTo>
                  <a:cubicBezTo>
                    <a:pt x="390" y="437"/>
                    <a:pt x="518" y="504"/>
                    <a:pt x="613" y="504"/>
                  </a:cubicBezTo>
                  <a:cubicBezTo>
                    <a:pt x="657" y="504"/>
                    <a:pt x="695" y="490"/>
                    <a:pt x="710" y="448"/>
                  </a:cubicBezTo>
                  <a:cubicBezTo>
                    <a:pt x="745" y="319"/>
                    <a:pt x="450" y="236"/>
                    <a:pt x="450" y="236"/>
                  </a:cubicBezTo>
                  <a:cubicBezTo>
                    <a:pt x="450" y="236"/>
                    <a:pt x="804" y="141"/>
                    <a:pt x="721" y="35"/>
                  </a:cubicBezTo>
                  <a:cubicBezTo>
                    <a:pt x="699" y="10"/>
                    <a:pt x="658" y="1"/>
                    <a:pt x="6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6"/>
            <p:cNvSpPr/>
            <p:nvPr/>
          </p:nvSpPr>
          <p:spPr>
            <a:xfrm>
              <a:off x="5340425" y="3804350"/>
              <a:ext cx="20125" cy="19150"/>
            </a:xfrm>
            <a:custGeom>
              <a:avLst/>
              <a:gdLst/>
              <a:ahLst/>
              <a:cxnLst/>
              <a:rect l="l" t="t" r="r" b="b"/>
              <a:pathLst>
                <a:path w="805" h="766" extrusionOk="0">
                  <a:moveTo>
                    <a:pt x="285" y="1"/>
                  </a:moveTo>
                  <a:cubicBezTo>
                    <a:pt x="266" y="1"/>
                    <a:pt x="250" y="7"/>
                    <a:pt x="237" y="22"/>
                  </a:cubicBezTo>
                  <a:cubicBezTo>
                    <a:pt x="143" y="140"/>
                    <a:pt x="414" y="329"/>
                    <a:pt x="414" y="329"/>
                  </a:cubicBezTo>
                  <a:cubicBezTo>
                    <a:pt x="414" y="329"/>
                    <a:pt x="287" y="262"/>
                    <a:pt x="191" y="262"/>
                  </a:cubicBezTo>
                  <a:cubicBezTo>
                    <a:pt x="147" y="262"/>
                    <a:pt x="110" y="276"/>
                    <a:pt x="95" y="318"/>
                  </a:cubicBezTo>
                  <a:cubicBezTo>
                    <a:pt x="59" y="447"/>
                    <a:pt x="355" y="530"/>
                    <a:pt x="355" y="530"/>
                  </a:cubicBezTo>
                  <a:cubicBezTo>
                    <a:pt x="355" y="530"/>
                    <a:pt x="1" y="625"/>
                    <a:pt x="83" y="731"/>
                  </a:cubicBezTo>
                  <a:cubicBezTo>
                    <a:pt x="105" y="756"/>
                    <a:pt x="145" y="765"/>
                    <a:pt x="194" y="765"/>
                  </a:cubicBezTo>
                  <a:cubicBezTo>
                    <a:pt x="357" y="765"/>
                    <a:pt x="616" y="660"/>
                    <a:pt x="616" y="660"/>
                  </a:cubicBezTo>
                  <a:cubicBezTo>
                    <a:pt x="616" y="660"/>
                    <a:pt x="805" y="447"/>
                    <a:pt x="745" y="389"/>
                  </a:cubicBezTo>
                  <a:cubicBezTo>
                    <a:pt x="694" y="336"/>
                    <a:pt x="422" y="1"/>
                    <a:pt x="28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6"/>
            <p:cNvSpPr/>
            <p:nvPr/>
          </p:nvSpPr>
          <p:spPr>
            <a:xfrm>
              <a:off x="5352250" y="3804400"/>
              <a:ext cx="44050" cy="39150"/>
            </a:xfrm>
            <a:custGeom>
              <a:avLst/>
              <a:gdLst/>
              <a:ahLst/>
              <a:cxnLst/>
              <a:rect l="l" t="t" r="r" b="b"/>
              <a:pathLst>
                <a:path w="1762" h="1566" extrusionOk="0">
                  <a:moveTo>
                    <a:pt x="882" y="1"/>
                  </a:moveTo>
                  <a:cubicBezTo>
                    <a:pt x="555" y="1"/>
                    <a:pt x="255" y="208"/>
                    <a:pt x="143" y="528"/>
                  </a:cubicBezTo>
                  <a:cubicBezTo>
                    <a:pt x="1" y="942"/>
                    <a:pt x="213" y="1380"/>
                    <a:pt x="615" y="1521"/>
                  </a:cubicBezTo>
                  <a:cubicBezTo>
                    <a:pt x="702" y="1551"/>
                    <a:pt x="791" y="1565"/>
                    <a:pt x="878" y="1565"/>
                  </a:cubicBezTo>
                  <a:cubicBezTo>
                    <a:pt x="1204" y="1565"/>
                    <a:pt x="1508" y="1366"/>
                    <a:pt x="1620" y="1049"/>
                  </a:cubicBezTo>
                  <a:cubicBezTo>
                    <a:pt x="1762" y="634"/>
                    <a:pt x="1538" y="185"/>
                    <a:pt x="1136" y="43"/>
                  </a:cubicBezTo>
                  <a:cubicBezTo>
                    <a:pt x="1051" y="14"/>
                    <a:pt x="966" y="1"/>
                    <a:pt x="8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Box 1">
            <a:extLst>
              <a:ext uri="{FF2B5EF4-FFF2-40B4-BE49-F238E27FC236}">
                <a16:creationId xmlns:a16="http://schemas.microsoft.com/office/drawing/2014/main" id="{11D27F24-2089-08E8-0FEF-98350C914722}"/>
              </a:ext>
            </a:extLst>
          </p:cNvPr>
          <p:cNvSpPr txBox="1"/>
          <p:nvPr/>
        </p:nvSpPr>
        <p:spPr>
          <a:xfrm>
            <a:off x="2343961" y="1997627"/>
            <a:ext cx="5929504" cy="1323439"/>
          </a:xfrm>
          <a:prstGeom prst="rect">
            <a:avLst/>
          </a:prstGeom>
          <a:noFill/>
        </p:spPr>
        <p:txBody>
          <a:bodyPr wrap="square">
            <a:spAutoFit/>
          </a:bodyPr>
          <a:lstStyle/>
          <a:p>
            <a:r>
              <a:rPr lang="en-US" sz="4000" dirty="0">
                <a:solidFill>
                  <a:schemeClr val="accent4">
                    <a:lumMod val="75000"/>
                  </a:schemeClr>
                </a:solidFill>
              </a:rPr>
              <a:t>Let’s try! </a:t>
            </a:r>
          </a:p>
          <a:p>
            <a:r>
              <a:rPr lang="en-US" sz="4000" dirty="0">
                <a:solidFill>
                  <a:schemeClr val="accent4">
                    <a:lumMod val="75000"/>
                  </a:schemeClr>
                </a:solidFill>
              </a:rPr>
              <a:t>Circle your answer.</a:t>
            </a:r>
            <a:endParaRPr lang="en-PH" sz="4000" dirty="0">
              <a:solidFill>
                <a:schemeClr val="accent4">
                  <a:lumMod val="75000"/>
                </a:schemeClr>
              </a:solidFill>
            </a:endParaRPr>
          </a:p>
        </p:txBody>
      </p:sp>
      <p:sp>
        <p:nvSpPr>
          <p:cNvPr id="3" name="Oval 2">
            <a:extLst>
              <a:ext uri="{FF2B5EF4-FFF2-40B4-BE49-F238E27FC236}">
                <a16:creationId xmlns:a16="http://schemas.microsoft.com/office/drawing/2014/main" id="{AE149E26-CAEB-9237-C40D-4A2FA75FFED5}"/>
              </a:ext>
            </a:extLst>
          </p:cNvPr>
          <p:cNvSpPr/>
          <p:nvPr/>
        </p:nvSpPr>
        <p:spPr>
          <a:xfrm>
            <a:off x="1863019" y="1124745"/>
            <a:ext cx="5053333" cy="35254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grpSp>
        <p:nvGrpSpPr>
          <p:cNvPr id="5" name="Google Shape;601;p34">
            <a:extLst>
              <a:ext uri="{FF2B5EF4-FFF2-40B4-BE49-F238E27FC236}">
                <a16:creationId xmlns:a16="http://schemas.microsoft.com/office/drawing/2014/main" id="{6E47A9EB-CBF7-753E-E157-4B58DB260BD0}"/>
              </a:ext>
            </a:extLst>
          </p:cNvPr>
          <p:cNvGrpSpPr/>
          <p:nvPr/>
        </p:nvGrpSpPr>
        <p:grpSpPr>
          <a:xfrm rot="12207995">
            <a:off x="63322" y="288192"/>
            <a:ext cx="2104586" cy="2174663"/>
            <a:chOff x="-5075972" y="-1441612"/>
            <a:chExt cx="2234744" cy="2174663"/>
          </a:xfrm>
        </p:grpSpPr>
        <p:sp>
          <p:nvSpPr>
            <p:cNvPr id="6" name="Google Shape;602;p34">
              <a:extLst>
                <a:ext uri="{FF2B5EF4-FFF2-40B4-BE49-F238E27FC236}">
                  <a16:creationId xmlns:a16="http://schemas.microsoft.com/office/drawing/2014/main" id="{5B3B5366-7A2E-30C3-E33B-6E0C7C9E1513}"/>
                </a:ext>
              </a:extLst>
            </p:cNvPr>
            <p:cNvSpPr/>
            <p:nvPr/>
          </p:nvSpPr>
          <p:spPr>
            <a:xfrm>
              <a:off x="-3513339" y="-971019"/>
              <a:ext cx="672112" cy="552434"/>
            </a:xfrm>
            <a:custGeom>
              <a:avLst/>
              <a:gdLst/>
              <a:ahLst/>
              <a:cxnLst/>
              <a:rect l="l" t="t" r="r" b="b"/>
              <a:pathLst>
                <a:path w="4139" h="3402" extrusionOk="0">
                  <a:moveTo>
                    <a:pt x="601" y="0"/>
                  </a:moveTo>
                  <a:cubicBezTo>
                    <a:pt x="427" y="0"/>
                    <a:pt x="258" y="8"/>
                    <a:pt x="95" y="22"/>
                  </a:cubicBezTo>
                  <a:lnTo>
                    <a:pt x="1" y="2091"/>
                  </a:lnTo>
                  <a:cubicBezTo>
                    <a:pt x="934" y="2174"/>
                    <a:pt x="1501" y="2470"/>
                    <a:pt x="1501" y="2470"/>
                  </a:cubicBezTo>
                  <a:cubicBezTo>
                    <a:pt x="1501" y="2470"/>
                    <a:pt x="1717" y="2921"/>
                    <a:pt x="1890" y="2921"/>
                  </a:cubicBezTo>
                  <a:cubicBezTo>
                    <a:pt x="1907" y="2921"/>
                    <a:pt x="1923" y="2916"/>
                    <a:pt x="1939" y="2907"/>
                  </a:cubicBezTo>
                  <a:cubicBezTo>
                    <a:pt x="1974" y="2895"/>
                    <a:pt x="1998" y="2859"/>
                    <a:pt x="2010" y="2836"/>
                  </a:cubicBezTo>
                  <a:lnTo>
                    <a:pt x="2034" y="2859"/>
                  </a:lnTo>
                  <a:cubicBezTo>
                    <a:pt x="2296" y="3196"/>
                    <a:pt x="2586" y="3401"/>
                    <a:pt x="2791" y="3401"/>
                  </a:cubicBezTo>
                  <a:cubicBezTo>
                    <a:pt x="2882" y="3401"/>
                    <a:pt x="2956" y="3361"/>
                    <a:pt x="3003" y="3274"/>
                  </a:cubicBezTo>
                  <a:cubicBezTo>
                    <a:pt x="3074" y="3143"/>
                    <a:pt x="3015" y="2990"/>
                    <a:pt x="2920" y="2872"/>
                  </a:cubicBezTo>
                  <a:lnTo>
                    <a:pt x="2920" y="2872"/>
                  </a:lnTo>
                  <a:cubicBezTo>
                    <a:pt x="3041" y="2985"/>
                    <a:pt x="3169" y="3077"/>
                    <a:pt x="3288" y="3077"/>
                  </a:cubicBezTo>
                  <a:cubicBezTo>
                    <a:pt x="3369" y="3077"/>
                    <a:pt x="3445" y="3035"/>
                    <a:pt x="3511" y="2930"/>
                  </a:cubicBezTo>
                  <a:cubicBezTo>
                    <a:pt x="3642" y="2730"/>
                    <a:pt x="3382" y="2481"/>
                    <a:pt x="3227" y="2363"/>
                  </a:cubicBezTo>
                  <a:lnTo>
                    <a:pt x="3227" y="2352"/>
                  </a:lnTo>
                  <a:cubicBezTo>
                    <a:pt x="3424" y="2497"/>
                    <a:pt x="3573" y="2568"/>
                    <a:pt x="3687" y="2568"/>
                  </a:cubicBezTo>
                  <a:cubicBezTo>
                    <a:pt x="3786" y="2568"/>
                    <a:pt x="3858" y="2515"/>
                    <a:pt x="3913" y="2410"/>
                  </a:cubicBezTo>
                  <a:cubicBezTo>
                    <a:pt x="3973" y="2292"/>
                    <a:pt x="3878" y="2139"/>
                    <a:pt x="3748" y="1997"/>
                  </a:cubicBezTo>
                  <a:lnTo>
                    <a:pt x="3760" y="1997"/>
                  </a:lnTo>
                  <a:cubicBezTo>
                    <a:pt x="3760" y="1997"/>
                    <a:pt x="3781" y="2001"/>
                    <a:pt x="3812" y="2001"/>
                  </a:cubicBezTo>
                  <a:cubicBezTo>
                    <a:pt x="3893" y="2001"/>
                    <a:pt x="4048" y="1976"/>
                    <a:pt x="4091" y="1795"/>
                  </a:cubicBezTo>
                  <a:cubicBezTo>
                    <a:pt x="4138" y="1535"/>
                    <a:pt x="3582" y="448"/>
                    <a:pt x="1431" y="69"/>
                  </a:cubicBezTo>
                  <a:cubicBezTo>
                    <a:pt x="1144" y="20"/>
                    <a:pt x="867" y="0"/>
                    <a:pt x="601" y="0"/>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603;p34">
              <a:extLst>
                <a:ext uri="{FF2B5EF4-FFF2-40B4-BE49-F238E27FC236}">
                  <a16:creationId xmlns:a16="http://schemas.microsoft.com/office/drawing/2014/main" id="{F231E529-25A9-EF28-4CF5-6AF445BDC15E}"/>
                </a:ext>
              </a:extLst>
            </p:cNvPr>
            <p:cNvSpPr/>
            <p:nvPr/>
          </p:nvSpPr>
          <p:spPr>
            <a:xfrm>
              <a:off x="-3927909" y="-969395"/>
              <a:ext cx="460849" cy="399467"/>
            </a:xfrm>
            <a:custGeom>
              <a:avLst/>
              <a:gdLst/>
              <a:ahLst/>
              <a:cxnLst/>
              <a:rect l="l" t="t" r="r" b="b"/>
              <a:pathLst>
                <a:path w="2838" h="2460" extrusionOk="0">
                  <a:moveTo>
                    <a:pt x="2837" y="1"/>
                  </a:moveTo>
                  <a:cubicBezTo>
                    <a:pt x="1277" y="83"/>
                    <a:pt x="189" y="852"/>
                    <a:pt x="189" y="852"/>
                  </a:cubicBezTo>
                  <a:lnTo>
                    <a:pt x="0" y="2460"/>
                  </a:lnTo>
                  <a:cubicBezTo>
                    <a:pt x="791" y="2160"/>
                    <a:pt x="1506" y="2060"/>
                    <a:pt x="2108" y="2060"/>
                  </a:cubicBezTo>
                  <a:cubicBezTo>
                    <a:pt x="2360" y="2060"/>
                    <a:pt x="2592" y="2077"/>
                    <a:pt x="2801" y="2105"/>
                  </a:cubicBezTo>
                  <a:cubicBezTo>
                    <a:pt x="2814" y="1478"/>
                    <a:pt x="2825" y="474"/>
                    <a:pt x="28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604;p34">
              <a:extLst>
                <a:ext uri="{FF2B5EF4-FFF2-40B4-BE49-F238E27FC236}">
                  <a16:creationId xmlns:a16="http://schemas.microsoft.com/office/drawing/2014/main" id="{0C615AA1-5F72-DE06-80EE-93E5E5B93256}"/>
                </a:ext>
              </a:extLst>
            </p:cNvPr>
            <p:cNvSpPr/>
            <p:nvPr/>
          </p:nvSpPr>
          <p:spPr>
            <a:xfrm>
              <a:off x="-5075972" y="-495230"/>
              <a:ext cx="612516" cy="724724"/>
            </a:xfrm>
            <a:custGeom>
              <a:avLst/>
              <a:gdLst/>
              <a:ahLst/>
              <a:cxnLst/>
              <a:rect l="l" t="t" r="r" b="b"/>
              <a:pathLst>
                <a:path w="3772" h="4463" extrusionOk="0">
                  <a:moveTo>
                    <a:pt x="2341" y="0"/>
                  </a:moveTo>
                  <a:cubicBezTo>
                    <a:pt x="1998" y="249"/>
                    <a:pt x="1667" y="556"/>
                    <a:pt x="1372" y="922"/>
                  </a:cubicBezTo>
                  <a:cubicBezTo>
                    <a:pt x="1" y="2625"/>
                    <a:pt x="308" y="3807"/>
                    <a:pt x="509" y="3972"/>
                  </a:cubicBezTo>
                  <a:cubicBezTo>
                    <a:pt x="563" y="4012"/>
                    <a:pt x="614" y="4026"/>
                    <a:pt x="660" y="4026"/>
                  </a:cubicBezTo>
                  <a:cubicBezTo>
                    <a:pt x="795" y="4026"/>
                    <a:pt x="887" y="3902"/>
                    <a:pt x="887" y="3902"/>
                  </a:cubicBezTo>
                  <a:lnTo>
                    <a:pt x="899" y="3902"/>
                  </a:lnTo>
                  <a:cubicBezTo>
                    <a:pt x="899" y="4091"/>
                    <a:pt x="923" y="4269"/>
                    <a:pt x="1052" y="4316"/>
                  </a:cubicBezTo>
                  <a:cubicBezTo>
                    <a:pt x="1099" y="4334"/>
                    <a:pt x="1141" y="4344"/>
                    <a:pt x="1180" y="4344"/>
                  </a:cubicBezTo>
                  <a:cubicBezTo>
                    <a:pt x="1342" y="4344"/>
                    <a:pt x="1449" y="4183"/>
                    <a:pt x="1525" y="3831"/>
                  </a:cubicBezTo>
                  <a:lnTo>
                    <a:pt x="1525" y="3831"/>
                  </a:lnTo>
                  <a:cubicBezTo>
                    <a:pt x="1502" y="4020"/>
                    <a:pt x="1467" y="4387"/>
                    <a:pt x="1691" y="4445"/>
                  </a:cubicBezTo>
                  <a:cubicBezTo>
                    <a:pt x="1732" y="4457"/>
                    <a:pt x="1769" y="4462"/>
                    <a:pt x="1802" y="4462"/>
                  </a:cubicBezTo>
                  <a:cubicBezTo>
                    <a:pt x="2009" y="4462"/>
                    <a:pt x="2074" y="4253"/>
                    <a:pt x="2105" y="4008"/>
                  </a:cubicBezTo>
                  <a:cubicBezTo>
                    <a:pt x="2116" y="4162"/>
                    <a:pt x="2164" y="4316"/>
                    <a:pt x="2305" y="4363"/>
                  </a:cubicBezTo>
                  <a:cubicBezTo>
                    <a:pt x="2338" y="4376"/>
                    <a:pt x="2369" y="4382"/>
                    <a:pt x="2399" y="4382"/>
                  </a:cubicBezTo>
                  <a:cubicBezTo>
                    <a:pt x="2648" y="4382"/>
                    <a:pt x="2787" y="3956"/>
                    <a:pt x="2755" y="3417"/>
                  </a:cubicBezTo>
                  <a:lnTo>
                    <a:pt x="2755" y="3381"/>
                  </a:lnTo>
                  <a:cubicBezTo>
                    <a:pt x="2780" y="3390"/>
                    <a:pt x="2805" y="3398"/>
                    <a:pt x="2830" y="3398"/>
                  </a:cubicBezTo>
                  <a:cubicBezTo>
                    <a:pt x="2841" y="3398"/>
                    <a:pt x="2851" y="3397"/>
                    <a:pt x="2862" y="3394"/>
                  </a:cubicBezTo>
                  <a:cubicBezTo>
                    <a:pt x="3062" y="3346"/>
                    <a:pt x="2909" y="2767"/>
                    <a:pt x="2909" y="2767"/>
                  </a:cubicBezTo>
                  <a:cubicBezTo>
                    <a:pt x="2909" y="2767"/>
                    <a:pt x="3133" y="2176"/>
                    <a:pt x="3771" y="1502"/>
                  </a:cubicBezTo>
                  <a:lnTo>
                    <a:pt x="2341" y="0"/>
                  </a:ln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605;p34">
              <a:extLst>
                <a:ext uri="{FF2B5EF4-FFF2-40B4-BE49-F238E27FC236}">
                  <a16:creationId xmlns:a16="http://schemas.microsoft.com/office/drawing/2014/main" id="{7656934C-9C4F-4B27-8DFE-B54FF1DEB440}"/>
                </a:ext>
              </a:extLst>
            </p:cNvPr>
            <p:cNvSpPr/>
            <p:nvPr/>
          </p:nvSpPr>
          <p:spPr>
            <a:xfrm>
              <a:off x="-4720835" y="-656479"/>
              <a:ext cx="612516" cy="434055"/>
            </a:xfrm>
            <a:custGeom>
              <a:avLst/>
              <a:gdLst/>
              <a:ahLst/>
              <a:cxnLst/>
              <a:rect l="l" t="t" r="r" b="b"/>
              <a:pathLst>
                <a:path w="3772" h="2673" extrusionOk="0">
                  <a:moveTo>
                    <a:pt x="2554" y="0"/>
                  </a:moveTo>
                  <a:cubicBezTo>
                    <a:pt x="2554" y="0"/>
                    <a:pt x="1230" y="154"/>
                    <a:pt x="0" y="1112"/>
                  </a:cubicBezTo>
                  <a:cubicBezTo>
                    <a:pt x="320" y="1455"/>
                    <a:pt x="1006" y="2199"/>
                    <a:pt x="1419" y="2672"/>
                  </a:cubicBezTo>
                  <a:cubicBezTo>
                    <a:pt x="1892" y="2128"/>
                    <a:pt x="2637" y="1502"/>
                    <a:pt x="3772" y="1088"/>
                  </a:cubicBezTo>
                  <a:lnTo>
                    <a:pt x="25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06;p34">
              <a:extLst>
                <a:ext uri="{FF2B5EF4-FFF2-40B4-BE49-F238E27FC236}">
                  <a16:creationId xmlns:a16="http://schemas.microsoft.com/office/drawing/2014/main" id="{09A883A0-486B-83F4-E456-37E269A1EA70}"/>
                </a:ext>
              </a:extLst>
            </p:cNvPr>
            <p:cNvSpPr/>
            <p:nvPr/>
          </p:nvSpPr>
          <p:spPr>
            <a:xfrm>
              <a:off x="-4749577" y="-1441612"/>
              <a:ext cx="1044460" cy="968464"/>
            </a:xfrm>
            <a:custGeom>
              <a:avLst/>
              <a:gdLst/>
              <a:ahLst/>
              <a:cxnLst/>
              <a:rect l="l" t="t" r="r" b="b"/>
              <a:pathLst>
                <a:path w="6432" h="5964" extrusionOk="0">
                  <a:moveTo>
                    <a:pt x="5320" y="1"/>
                  </a:moveTo>
                  <a:lnTo>
                    <a:pt x="0" y="2554"/>
                  </a:lnTo>
                  <a:cubicBezTo>
                    <a:pt x="0" y="2566"/>
                    <a:pt x="12" y="2589"/>
                    <a:pt x="12" y="2601"/>
                  </a:cubicBezTo>
                  <a:cubicBezTo>
                    <a:pt x="759" y="4610"/>
                    <a:pt x="2298" y="5963"/>
                    <a:pt x="3682" y="5963"/>
                  </a:cubicBezTo>
                  <a:cubicBezTo>
                    <a:pt x="3919" y="5963"/>
                    <a:pt x="4151" y="5924"/>
                    <a:pt x="4374" y="5841"/>
                  </a:cubicBezTo>
                  <a:cubicBezTo>
                    <a:pt x="5899" y="5273"/>
                    <a:pt x="6431" y="2897"/>
                    <a:pt x="5544" y="532"/>
                  </a:cubicBezTo>
                  <a:cubicBezTo>
                    <a:pt x="5486" y="355"/>
                    <a:pt x="5402" y="178"/>
                    <a:pt x="53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607;p34">
              <a:extLst>
                <a:ext uri="{FF2B5EF4-FFF2-40B4-BE49-F238E27FC236}">
                  <a16:creationId xmlns:a16="http://schemas.microsoft.com/office/drawing/2014/main" id="{AF496657-C4B7-E781-5D28-3B9842BE89FF}"/>
                </a:ext>
              </a:extLst>
            </p:cNvPr>
            <p:cNvSpPr/>
            <p:nvPr/>
          </p:nvSpPr>
          <p:spPr>
            <a:xfrm>
              <a:off x="-4273464" y="-965498"/>
              <a:ext cx="316813" cy="320710"/>
            </a:xfrm>
            <a:custGeom>
              <a:avLst/>
              <a:gdLst/>
              <a:ahLst/>
              <a:cxnLst/>
              <a:rect l="l" t="t" r="r" b="b"/>
              <a:pathLst>
                <a:path w="1951" h="1975" extrusionOk="0">
                  <a:moveTo>
                    <a:pt x="1111" y="1"/>
                  </a:moveTo>
                  <a:lnTo>
                    <a:pt x="697" y="568"/>
                  </a:lnTo>
                  <a:lnTo>
                    <a:pt x="0" y="544"/>
                  </a:lnTo>
                  <a:lnTo>
                    <a:pt x="0" y="544"/>
                  </a:lnTo>
                  <a:lnTo>
                    <a:pt x="402" y="1099"/>
                  </a:lnTo>
                  <a:lnTo>
                    <a:pt x="177" y="1750"/>
                  </a:lnTo>
                  <a:lnTo>
                    <a:pt x="828" y="1549"/>
                  </a:lnTo>
                  <a:lnTo>
                    <a:pt x="1383" y="1974"/>
                  </a:lnTo>
                  <a:lnTo>
                    <a:pt x="1383" y="1277"/>
                  </a:lnTo>
                  <a:lnTo>
                    <a:pt x="1950" y="887"/>
                  </a:lnTo>
                  <a:lnTo>
                    <a:pt x="1301" y="674"/>
                  </a:lnTo>
                  <a:lnTo>
                    <a:pt x="111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608;p34">
              <a:extLst>
                <a:ext uri="{FF2B5EF4-FFF2-40B4-BE49-F238E27FC236}">
                  <a16:creationId xmlns:a16="http://schemas.microsoft.com/office/drawing/2014/main" id="{B67194D9-E959-B67B-185A-565919C58E32}"/>
                </a:ext>
              </a:extLst>
            </p:cNvPr>
            <p:cNvSpPr/>
            <p:nvPr/>
          </p:nvSpPr>
          <p:spPr>
            <a:xfrm>
              <a:off x="-4146804" y="-608900"/>
              <a:ext cx="309181" cy="254782"/>
            </a:xfrm>
            <a:custGeom>
              <a:avLst/>
              <a:gdLst/>
              <a:ahLst/>
              <a:cxnLst/>
              <a:rect l="l" t="t" r="r" b="b"/>
              <a:pathLst>
                <a:path w="1904" h="1569" extrusionOk="0">
                  <a:moveTo>
                    <a:pt x="1382" y="1"/>
                  </a:moveTo>
                  <a:cubicBezTo>
                    <a:pt x="1358" y="1"/>
                    <a:pt x="1334" y="5"/>
                    <a:pt x="1312" y="15"/>
                  </a:cubicBezTo>
                  <a:lnTo>
                    <a:pt x="119" y="594"/>
                  </a:lnTo>
                  <a:cubicBezTo>
                    <a:pt x="35" y="642"/>
                    <a:pt x="0" y="736"/>
                    <a:pt x="35" y="819"/>
                  </a:cubicBezTo>
                  <a:lnTo>
                    <a:pt x="379" y="1528"/>
                  </a:lnTo>
                  <a:cubicBezTo>
                    <a:pt x="397" y="1555"/>
                    <a:pt x="428" y="1568"/>
                    <a:pt x="462" y="1568"/>
                  </a:cubicBezTo>
                  <a:cubicBezTo>
                    <a:pt x="474" y="1568"/>
                    <a:pt x="485" y="1567"/>
                    <a:pt x="497" y="1564"/>
                  </a:cubicBezTo>
                  <a:lnTo>
                    <a:pt x="1845" y="902"/>
                  </a:lnTo>
                  <a:cubicBezTo>
                    <a:pt x="1880" y="890"/>
                    <a:pt x="1903" y="831"/>
                    <a:pt x="1880" y="795"/>
                  </a:cubicBezTo>
                  <a:lnTo>
                    <a:pt x="1537" y="86"/>
                  </a:lnTo>
                  <a:cubicBezTo>
                    <a:pt x="1511" y="34"/>
                    <a:pt x="1447" y="1"/>
                    <a:pt x="1382"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609;p34">
              <a:extLst>
                <a:ext uri="{FF2B5EF4-FFF2-40B4-BE49-F238E27FC236}">
                  <a16:creationId xmlns:a16="http://schemas.microsoft.com/office/drawing/2014/main" id="{64E6EBF2-15D1-88A4-C987-1594983D0795}"/>
                </a:ext>
              </a:extLst>
            </p:cNvPr>
            <p:cNvSpPr/>
            <p:nvPr/>
          </p:nvSpPr>
          <p:spPr>
            <a:xfrm>
              <a:off x="-4383074" y="-535501"/>
              <a:ext cx="1392127" cy="1268552"/>
            </a:xfrm>
            <a:custGeom>
              <a:avLst/>
              <a:gdLst/>
              <a:ahLst/>
              <a:cxnLst/>
              <a:rect l="l" t="t" r="r" b="b"/>
              <a:pathLst>
                <a:path w="8573" h="7812" extrusionOk="0">
                  <a:moveTo>
                    <a:pt x="5116" y="1"/>
                  </a:moveTo>
                  <a:cubicBezTo>
                    <a:pt x="5044" y="1"/>
                    <a:pt x="3939" y="12"/>
                    <a:pt x="2590" y="698"/>
                  </a:cubicBezTo>
                  <a:cubicBezTo>
                    <a:pt x="1124" y="1443"/>
                    <a:pt x="1" y="1868"/>
                    <a:pt x="84" y="3558"/>
                  </a:cubicBezTo>
                  <a:cubicBezTo>
                    <a:pt x="95" y="3784"/>
                    <a:pt x="131" y="4244"/>
                    <a:pt x="166" y="4528"/>
                  </a:cubicBezTo>
                  <a:cubicBezTo>
                    <a:pt x="391" y="6112"/>
                    <a:pt x="1278" y="6952"/>
                    <a:pt x="2023" y="7283"/>
                  </a:cubicBezTo>
                  <a:cubicBezTo>
                    <a:pt x="2179" y="7354"/>
                    <a:pt x="2344" y="7381"/>
                    <a:pt x="2503" y="7381"/>
                  </a:cubicBezTo>
                  <a:cubicBezTo>
                    <a:pt x="2944" y="7381"/>
                    <a:pt x="3334" y="7176"/>
                    <a:pt x="3335" y="7176"/>
                  </a:cubicBezTo>
                  <a:lnTo>
                    <a:pt x="3335" y="7176"/>
                  </a:lnTo>
                  <a:cubicBezTo>
                    <a:pt x="3334" y="7176"/>
                    <a:pt x="2744" y="7625"/>
                    <a:pt x="3040" y="7791"/>
                  </a:cubicBezTo>
                  <a:cubicBezTo>
                    <a:pt x="3068" y="7805"/>
                    <a:pt x="3095" y="7812"/>
                    <a:pt x="3122" y="7812"/>
                  </a:cubicBezTo>
                  <a:cubicBezTo>
                    <a:pt x="3377" y="7812"/>
                    <a:pt x="3571" y="7212"/>
                    <a:pt x="3571" y="7212"/>
                  </a:cubicBezTo>
                  <a:lnTo>
                    <a:pt x="3571" y="7212"/>
                  </a:lnTo>
                  <a:cubicBezTo>
                    <a:pt x="3571" y="7212"/>
                    <a:pt x="3551" y="7732"/>
                    <a:pt x="3750" y="7732"/>
                  </a:cubicBezTo>
                  <a:cubicBezTo>
                    <a:pt x="3768" y="7732"/>
                    <a:pt x="3787" y="7728"/>
                    <a:pt x="3807" y="7720"/>
                  </a:cubicBezTo>
                  <a:cubicBezTo>
                    <a:pt x="4080" y="7614"/>
                    <a:pt x="3749" y="7129"/>
                    <a:pt x="3749" y="7129"/>
                  </a:cubicBezTo>
                  <a:lnTo>
                    <a:pt x="3749" y="7129"/>
                  </a:lnTo>
                  <a:cubicBezTo>
                    <a:pt x="3923" y="7191"/>
                    <a:pt x="4131" y="7221"/>
                    <a:pt x="4361" y="7221"/>
                  </a:cubicBezTo>
                  <a:cubicBezTo>
                    <a:pt x="5439" y="7221"/>
                    <a:pt x="6987" y="6546"/>
                    <a:pt x="7709" y="5308"/>
                  </a:cubicBezTo>
                  <a:cubicBezTo>
                    <a:pt x="8572" y="3819"/>
                    <a:pt x="7520" y="1632"/>
                    <a:pt x="6775" y="875"/>
                  </a:cubicBezTo>
                  <a:cubicBezTo>
                    <a:pt x="6042" y="107"/>
                    <a:pt x="5120" y="1"/>
                    <a:pt x="5120" y="1"/>
                  </a:cubicBezTo>
                  <a:cubicBezTo>
                    <a:pt x="5120" y="1"/>
                    <a:pt x="5119" y="1"/>
                    <a:pt x="51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610;p34">
              <a:extLst>
                <a:ext uri="{FF2B5EF4-FFF2-40B4-BE49-F238E27FC236}">
                  <a16:creationId xmlns:a16="http://schemas.microsoft.com/office/drawing/2014/main" id="{2ADD1BE7-ECF6-75AA-472E-E97E8B4E3ACE}"/>
                </a:ext>
              </a:extLst>
            </p:cNvPr>
            <p:cNvSpPr/>
            <p:nvPr/>
          </p:nvSpPr>
          <p:spPr>
            <a:xfrm>
              <a:off x="-4407919" y="-611335"/>
              <a:ext cx="1269039" cy="1172095"/>
            </a:xfrm>
            <a:custGeom>
              <a:avLst/>
              <a:gdLst/>
              <a:ahLst/>
              <a:cxnLst/>
              <a:rect l="l" t="t" r="r" b="b"/>
              <a:pathLst>
                <a:path w="7815" h="7218" extrusionOk="0">
                  <a:moveTo>
                    <a:pt x="4432" y="1"/>
                  </a:moveTo>
                  <a:cubicBezTo>
                    <a:pt x="4127" y="1"/>
                    <a:pt x="3817" y="67"/>
                    <a:pt x="3524" y="208"/>
                  </a:cubicBezTo>
                  <a:lnTo>
                    <a:pt x="1467" y="1201"/>
                  </a:lnTo>
                  <a:cubicBezTo>
                    <a:pt x="438" y="1708"/>
                    <a:pt x="1" y="2950"/>
                    <a:pt x="509" y="3990"/>
                  </a:cubicBezTo>
                  <a:lnTo>
                    <a:pt x="1502" y="6047"/>
                  </a:lnTo>
                  <a:cubicBezTo>
                    <a:pt x="1866" y="6784"/>
                    <a:pt x="2606" y="7217"/>
                    <a:pt x="3378" y="7217"/>
                  </a:cubicBezTo>
                  <a:cubicBezTo>
                    <a:pt x="3685" y="7217"/>
                    <a:pt x="3996" y="7149"/>
                    <a:pt x="4291" y="7005"/>
                  </a:cubicBezTo>
                  <a:lnTo>
                    <a:pt x="6337" y="6012"/>
                  </a:lnTo>
                  <a:cubicBezTo>
                    <a:pt x="7377" y="5515"/>
                    <a:pt x="7814" y="4262"/>
                    <a:pt x="7307" y="3222"/>
                  </a:cubicBezTo>
                  <a:lnTo>
                    <a:pt x="6313" y="1177"/>
                  </a:lnTo>
                  <a:cubicBezTo>
                    <a:pt x="5948" y="431"/>
                    <a:pt x="5207" y="1"/>
                    <a:pt x="4432"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611;p34">
              <a:extLst>
                <a:ext uri="{FF2B5EF4-FFF2-40B4-BE49-F238E27FC236}">
                  <a16:creationId xmlns:a16="http://schemas.microsoft.com/office/drawing/2014/main" id="{0E592E51-7438-0FA2-038C-708BB863A5DC}"/>
                </a:ext>
              </a:extLst>
            </p:cNvPr>
            <p:cNvSpPr/>
            <p:nvPr/>
          </p:nvSpPr>
          <p:spPr>
            <a:xfrm>
              <a:off x="-3947232" y="-266916"/>
              <a:ext cx="205579" cy="159624"/>
            </a:xfrm>
            <a:custGeom>
              <a:avLst/>
              <a:gdLst/>
              <a:ahLst/>
              <a:cxnLst/>
              <a:rect l="l" t="t" r="r" b="b"/>
              <a:pathLst>
                <a:path w="1266" h="983" extrusionOk="0">
                  <a:moveTo>
                    <a:pt x="639" y="60"/>
                  </a:moveTo>
                  <a:cubicBezTo>
                    <a:pt x="852" y="60"/>
                    <a:pt x="1065" y="178"/>
                    <a:pt x="1183" y="391"/>
                  </a:cubicBezTo>
                  <a:lnTo>
                    <a:pt x="143" y="900"/>
                  </a:lnTo>
                  <a:cubicBezTo>
                    <a:pt x="83" y="758"/>
                    <a:pt x="72" y="604"/>
                    <a:pt x="119" y="451"/>
                  </a:cubicBezTo>
                  <a:cubicBezTo>
                    <a:pt x="166" y="309"/>
                    <a:pt x="261" y="178"/>
                    <a:pt x="403" y="120"/>
                  </a:cubicBezTo>
                  <a:cubicBezTo>
                    <a:pt x="474" y="73"/>
                    <a:pt x="556" y="60"/>
                    <a:pt x="639" y="60"/>
                  </a:cubicBezTo>
                  <a:close/>
                  <a:moveTo>
                    <a:pt x="642" y="1"/>
                  </a:moveTo>
                  <a:cubicBezTo>
                    <a:pt x="553" y="1"/>
                    <a:pt x="464" y="20"/>
                    <a:pt x="379" y="60"/>
                  </a:cubicBezTo>
                  <a:cubicBezTo>
                    <a:pt x="225" y="131"/>
                    <a:pt x="107" y="273"/>
                    <a:pt x="60" y="439"/>
                  </a:cubicBezTo>
                  <a:cubicBezTo>
                    <a:pt x="1" y="604"/>
                    <a:pt x="25" y="793"/>
                    <a:pt x="95" y="947"/>
                  </a:cubicBezTo>
                  <a:lnTo>
                    <a:pt x="107" y="982"/>
                  </a:lnTo>
                  <a:lnTo>
                    <a:pt x="1265" y="415"/>
                  </a:lnTo>
                  <a:lnTo>
                    <a:pt x="1254" y="391"/>
                  </a:lnTo>
                  <a:cubicBezTo>
                    <a:pt x="1132" y="148"/>
                    <a:pt x="889" y="1"/>
                    <a:pt x="6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612;p34">
              <a:extLst>
                <a:ext uri="{FF2B5EF4-FFF2-40B4-BE49-F238E27FC236}">
                  <a16:creationId xmlns:a16="http://schemas.microsoft.com/office/drawing/2014/main" id="{4A46B4E8-4710-78FB-55F6-5CBFC0E4B2E2}"/>
                </a:ext>
              </a:extLst>
            </p:cNvPr>
            <p:cNvSpPr/>
            <p:nvPr/>
          </p:nvSpPr>
          <p:spPr>
            <a:xfrm>
              <a:off x="-3808880" y="-102095"/>
              <a:ext cx="74859" cy="115781"/>
            </a:xfrm>
            <a:custGeom>
              <a:avLst/>
              <a:gdLst/>
              <a:ahLst/>
              <a:cxnLst/>
              <a:rect l="l" t="t" r="r" b="b"/>
              <a:pathLst>
                <a:path w="461" h="713" extrusionOk="0">
                  <a:moveTo>
                    <a:pt x="197" y="0"/>
                  </a:moveTo>
                  <a:cubicBezTo>
                    <a:pt x="135" y="0"/>
                    <a:pt x="67" y="21"/>
                    <a:pt x="0" y="51"/>
                  </a:cubicBezTo>
                  <a:lnTo>
                    <a:pt x="35" y="109"/>
                  </a:lnTo>
                  <a:cubicBezTo>
                    <a:pt x="84" y="80"/>
                    <a:pt x="141" y="59"/>
                    <a:pt x="200" y="59"/>
                  </a:cubicBezTo>
                  <a:cubicBezTo>
                    <a:pt x="212" y="59"/>
                    <a:pt x="224" y="60"/>
                    <a:pt x="236" y="62"/>
                  </a:cubicBezTo>
                  <a:cubicBezTo>
                    <a:pt x="295" y="62"/>
                    <a:pt x="342" y="98"/>
                    <a:pt x="366" y="145"/>
                  </a:cubicBezTo>
                  <a:cubicBezTo>
                    <a:pt x="390" y="180"/>
                    <a:pt x="390" y="240"/>
                    <a:pt x="366" y="298"/>
                  </a:cubicBezTo>
                  <a:cubicBezTo>
                    <a:pt x="342" y="358"/>
                    <a:pt x="295" y="405"/>
                    <a:pt x="236" y="453"/>
                  </a:cubicBezTo>
                  <a:lnTo>
                    <a:pt x="213" y="464"/>
                  </a:lnTo>
                  <a:lnTo>
                    <a:pt x="307" y="713"/>
                  </a:lnTo>
                  <a:lnTo>
                    <a:pt x="355" y="700"/>
                  </a:lnTo>
                  <a:lnTo>
                    <a:pt x="284" y="488"/>
                  </a:lnTo>
                  <a:cubicBezTo>
                    <a:pt x="342" y="440"/>
                    <a:pt x="402" y="382"/>
                    <a:pt x="426" y="322"/>
                  </a:cubicBezTo>
                  <a:cubicBezTo>
                    <a:pt x="461" y="240"/>
                    <a:pt x="449" y="169"/>
                    <a:pt x="413" y="109"/>
                  </a:cubicBezTo>
                  <a:cubicBezTo>
                    <a:pt x="378" y="51"/>
                    <a:pt x="319" y="15"/>
                    <a:pt x="236" y="3"/>
                  </a:cubicBezTo>
                  <a:cubicBezTo>
                    <a:pt x="224" y="1"/>
                    <a:pt x="210" y="0"/>
                    <a:pt x="1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613;p34">
              <a:extLst>
                <a:ext uri="{FF2B5EF4-FFF2-40B4-BE49-F238E27FC236}">
                  <a16:creationId xmlns:a16="http://schemas.microsoft.com/office/drawing/2014/main" id="{425B7485-9FA7-D809-6F54-2D55DFC82AD8}"/>
                </a:ext>
              </a:extLst>
            </p:cNvPr>
            <p:cNvSpPr/>
            <p:nvPr/>
          </p:nvSpPr>
          <p:spPr>
            <a:xfrm>
              <a:off x="-4488462" y="45514"/>
              <a:ext cx="270696" cy="237407"/>
            </a:xfrm>
            <a:custGeom>
              <a:avLst/>
              <a:gdLst/>
              <a:ahLst/>
              <a:cxnLst/>
              <a:rect l="l" t="t" r="r" b="b"/>
              <a:pathLst>
                <a:path w="1667" h="1462" extrusionOk="0">
                  <a:moveTo>
                    <a:pt x="870" y="1"/>
                  </a:moveTo>
                  <a:cubicBezTo>
                    <a:pt x="705" y="1"/>
                    <a:pt x="535" y="56"/>
                    <a:pt x="390" y="170"/>
                  </a:cubicBezTo>
                  <a:cubicBezTo>
                    <a:pt x="71" y="430"/>
                    <a:pt x="0" y="879"/>
                    <a:pt x="248" y="1199"/>
                  </a:cubicBezTo>
                  <a:cubicBezTo>
                    <a:pt x="381" y="1371"/>
                    <a:pt x="585" y="1462"/>
                    <a:pt x="797" y="1462"/>
                  </a:cubicBezTo>
                  <a:cubicBezTo>
                    <a:pt x="962" y="1462"/>
                    <a:pt x="1132" y="1407"/>
                    <a:pt x="1277" y="1293"/>
                  </a:cubicBezTo>
                  <a:cubicBezTo>
                    <a:pt x="1608" y="1044"/>
                    <a:pt x="1667" y="584"/>
                    <a:pt x="1419" y="264"/>
                  </a:cubicBezTo>
                  <a:cubicBezTo>
                    <a:pt x="1286" y="91"/>
                    <a:pt x="1082" y="1"/>
                    <a:pt x="870" y="1"/>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614;p34">
              <a:extLst>
                <a:ext uri="{FF2B5EF4-FFF2-40B4-BE49-F238E27FC236}">
                  <a16:creationId xmlns:a16="http://schemas.microsoft.com/office/drawing/2014/main" id="{BEBE44B6-CAB5-873B-805F-B4AD61D14C54}"/>
                </a:ext>
              </a:extLst>
            </p:cNvPr>
            <p:cNvSpPr/>
            <p:nvPr/>
          </p:nvSpPr>
          <p:spPr>
            <a:xfrm>
              <a:off x="-3409738" y="-475581"/>
              <a:ext cx="266961" cy="233510"/>
            </a:xfrm>
            <a:custGeom>
              <a:avLst/>
              <a:gdLst/>
              <a:ahLst/>
              <a:cxnLst/>
              <a:rect l="l" t="t" r="r" b="b"/>
              <a:pathLst>
                <a:path w="1644" h="1438" extrusionOk="0">
                  <a:moveTo>
                    <a:pt x="830" y="0"/>
                  </a:moveTo>
                  <a:cubicBezTo>
                    <a:pt x="771" y="0"/>
                    <a:pt x="711" y="7"/>
                    <a:pt x="651" y="21"/>
                  </a:cubicBezTo>
                  <a:cubicBezTo>
                    <a:pt x="249" y="128"/>
                    <a:pt x="1" y="518"/>
                    <a:pt x="83" y="896"/>
                  </a:cubicBezTo>
                  <a:cubicBezTo>
                    <a:pt x="163" y="1226"/>
                    <a:pt x="463" y="1438"/>
                    <a:pt x="797" y="1438"/>
                  </a:cubicBezTo>
                  <a:cubicBezTo>
                    <a:pt x="858" y="1438"/>
                    <a:pt x="920" y="1431"/>
                    <a:pt x="982" y="1416"/>
                  </a:cubicBezTo>
                  <a:cubicBezTo>
                    <a:pt x="1396" y="1322"/>
                    <a:pt x="1644" y="932"/>
                    <a:pt x="1549" y="541"/>
                  </a:cubicBezTo>
                  <a:cubicBezTo>
                    <a:pt x="1469" y="220"/>
                    <a:pt x="1166" y="0"/>
                    <a:pt x="830" y="0"/>
                  </a:cubicBezTo>
                  <a:close/>
                </a:path>
              </a:pathLst>
            </a:custGeom>
            <a:solidFill>
              <a:srgbClr val="FFD9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615;p34">
              <a:extLst>
                <a:ext uri="{FF2B5EF4-FFF2-40B4-BE49-F238E27FC236}">
                  <a16:creationId xmlns:a16="http://schemas.microsoft.com/office/drawing/2014/main" id="{27194FCD-B5CB-47BE-6202-098CCE1E9DAC}"/>
                </a:ext>
              </a:extLst>
            </p:cNvPr>
            <p:cNvSpPr/>
            <p:nvPr/>
          </p:nvSpPr>
          <p:spPr>
            <a:xfrm>
              <a:off x="-3545979" y="-420532"/>
              <a:ext cx="178786" cy="156052"/>
            </a:xfrm>
            <a:custGeom>
              <a:avLst/>
              <a:gdLst/>
              <a:ahLst/>
              <a:cxnLst/>
              <a:rect l="l" t="t" r="r" b="b"/>
              <a:pathLst>
                <a:path w="1101" h="961" extrusionOk="0">
                  <a:moveTo>
                    <a:pt x="549" y="1"/>
                  </a:moveTo>
                  <a:cubicBezTo>
                    <a:pt x="480" y="1"/>
                    <a:pt x="410" y="16"/>
                    <a:pt x="343" y="49"/>
                  </a:cubicBezTo>
                  <a:cubicBezTo>
                    <a:pt x="107" y="167"/>
                    <a:pt x="0" y="451"/>
                    <a:pt x="118" y="688"/>
                  </a:cubicBezTo>
                  <a:cubicBezTo>
                    <a:pt x="203" y="858"/>
                    <a:pt x="374" y="960"/>
                    <a:pt x="552" y="960"/>
                  </a:cubicBezTo>
                  <a:cubicBezTo>
                    <a:pt x="621" y="960"/>
                    <a:pt x="691" y="945"/>
                    <a:pt x="757" y="912"/>
                  </a:cubicBezTo>
                  <a:cubicBezTo>
                    <a:pt x="993" y="793"/>
                    <a:pt x="1100" y="510"/>
                    <a:pt x="982" y="273"/>
                  </a:cubicBezTo>
                  <a:cubicBezTo>
                    <a:pt x="897" y="103"/>
                    <a:pt x="726" y="1"/>
                    <a:pt x="549" y="1"/>
                  </a:cubicBezTo>
                  <a:close/>
                </a:path>
              </a:pathLst>
            </a:custGeom>
            <a:solidFill>
              <a:srgbClr val="FFCA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616;p34">
              <a:extLst>
                <a:ext uri="{FF2B5EF4-FFF2-40B4-BE49-F238E27FC236}">
                  <a16:creationId xmlns:a16="http://schemas.microsoft.com/office/drawing/2014/main" id="{3D755CD6-F261-5D45-117A-ADA891C8BA5B}"/>
                </a:ext>
              </a:extLst>
            </p:cNvPr>
            <p:cNvSpPr/>
            <p:nvPr/>
          </p:nvSpPr>
          <p:spPr>
            <a:xfrm>
              <a:off x="-4308052" y="-50456"/>
              <a:ext cx="178624" cy="155565"/>
            </a:xfrm>
            <a:custGeom>
              <a:avLst/>
              <a:gdLst/>
              <a:ahLst/>
              <a:cxnLst/>
              <a:rect l="l" t="t" r="r" b="b"/>
              <a:pathLst>
                <a:path w="1100" h="958" extrusionOk="0">
                  <a:moveTo>
                    <a:pt x="555" y="1"/>
                  </a:moveTo>
                  <a:cubicBezTo>
                    <a:pt x="484" y="1"/>
                    <a:pt x="411" y="17"/>
                    <a:pt x="343" y="51"/>
                  </a:cubicBezTo>
                  <a:cubicBezTo>
                    <a:pt x="106" y="170"/>
                    <a:pt x="0" y="453"/>
                    <a:pt x="119" y="690"/>
                  </a:cubicBezTo>
                  <a:cubicBezTo>
                    <a:pt x="204" y="861"/>
                    <a:pt x="377" y="958"/>
                    <a:pt x="555" y="958"/>
                  </a:cubicBezTo>
                  <a:cubicBezTo>
                    <a:pt x="623" y="958"/>
                    <a:pt x="692" y="944"/>
                    <a:pt x="757" y="915"/>
                  </a:cubicBezTo>
                  <a:cubicBezTo>
                    <a:pt x="993" y="797"/>
                    <a:pt x="1099" y="513"/>
                    <a:pt x="981" y="276"/>
                  </a:cubicBezTo>
                  <a:cubicBezTo>
                    <a:pt x="897" y="100"/>
                    <a:pt x="729" y="1"/>
                    <a:pt x="555" y="1"/>
                  </a:cubicBezTo>
                  <a:close/>
                </a:path>
              </a:pathLst>
            </a:custGeom>
            <a:solidFill>
              <a:srgbClr val="FFCA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617;p34">
              <a:extLst>
                <a:ext uri="{FF2B5EF4-FFF2-40B4-BE49-F238E27FC236}">
                  <a16:creationId xmlns:a16="http://schemas.microsoft.com/office/drawing/2014/main" id="{F1766EFC-E790-C7BB-EC5F-C802B584D64C}"/>
                </a:ext>
              </a:extLst>
            </p:cNvPr>
            <p:cNvSpPr/>
            <p:nvPr/>
          </p:nvSpPr>
          <p:spPr>
            <a:xfrm>
              <a:off x="-4276550" y="-276172"/>
              <a:ext cx="1116559" cy="858205"/>
            </a:xfrm>
            <a:custGeom>
              <a:avLst/>
              <a:gdLst/>
              <a:ahLst/>
              <a:cxnLst/>
              <a:rect l="l" t="t" r="r" b="b"/>
              <a:pathLst>
                <a:path w="6876" h="5285" extrusionOk="0">
                  <a:moveTo>
                    <a:pt x="5891" y="1"/>
                  </a:moveTo>
                  <a:cubicBezTo>
                    <a:pt x="5846" y="1"/>
                    <a:pt x="5823" y="49"/>
                    <a:pt x="5823" y="82"/>
                  </a:cubicBezTo>
                  <a:cubicBezTo>
                    <a:pt x="5812" y="330"/>
                    <a:pt x="5918" y="898"/>
                    <a:pt x="6001" y="1229"/>
                  </a:cubicBezTo>
                  <a:cubicBezTo>
                    <a:pt x="6001" y="1229"/>
                    <a:pt x="4688" y="2269"/>
                    <a:pt x="4630" y="2978"/>
                  </a:cubicBezTo>
                  <a:cubicBezTo>
                    <a:pt x="4630" y="2978"/>
                    <a:pt x="4579" y="2239"/>
                    <a:pt x="4214" y="2239"/>
                  </a:cubicBezTo>
                  <a:cubicBezTo>
                    <a:pt x="4181" y="2239"/>
                    <a:pt x="4147" y="2245"/>
                    <a:pt x="4110" y="2257"/>
                  </a:cubicBezTo>
                  <a:cubicBezTo>
                    <a:pt x="3648" y="2411"/>
                    <a:pt x="3412" y="3676"/>
                    <a:pt x="3412" y="3676"/>
                  </a:cubicBezTo>
                  <a:cubicBezTo>
                    <a:pt x="3412" y="3676"/>
                    <a:pt x="3149" y="2690"/>
                    <a:pt x="2760" y="2690"/>
                  </a:cubicBezTo>
                  <a:cubicBezTo>
                    <a:pt x="2745" y="2690"/>
                    <a:pt x="2730" y="2691"/>
                    <a:pt x="2715" y="2694"/>
                  </a:cubicBezTo>
                  <a:cubicBezTo>
                    <a:pt x="2300" y="2789"/>
                    <a:pt x="2040" y="4149"/>
                    <a:pt x="2040" y="4149"/>
                  </a:cubicBezTo>
                  <a:cubicBezTo>
                    <a:pt x="2040" y="4149"/>
                    <a:pt x="1236" y="3427"/>
                    <a:pt x="787" y="3404"/>
                  </a:cubicBezTo>
                  <a:cubicBezTo>
                    <a:pt x="787" y="3404"/>
                    <a:pt x="374" y="2707"/>
                    <a:pt x="137" y="2707"/>
                  </a:cubicBezTo>
                  <a:cubicBezTo>
                    <a:pt x="137" y="2707"/>
                    <a:pt x="136" y="2707"/>
                    <a:pt x="136" y="2707"/>
                  </a:cubicBezTo>
                  <a:cubicBezTo>
                    <a:pt x="1" y="2707"/>
                    <a:pt x="577" y="4104"/>
                    <a:pt x="1094" y="4610"/>
                  </a:cubicBezTo>
                  <a:cubicBezTo>
                    <a:pt x="1462" y="4977"/>
                    <a:pt x="2088" y="5285"/>
                    <a:pt x="2857" y="5285"/>
                  </a:cubicBezTo>
                  <a:cubicBezTo>
                    <a:pt x="3177" y="5285"/>
                    <a:pt x="3523" y="5231"/>
                    <a:pt x="3884" y="5106"/>
                  </a:cubicBezTo>
                  <a:cubicBezTo>
                    <a:pt x="5126" y="4680"/>
                    <a:pt x="6876" y="3404"/>
                    <a:pt x="6793" y="2116"/>
                  </a:cubicBezTo>
                  <a:cubicBezTo>
                    <a:pt x="6722" y="1123"/>
                    <a:pt x="6237" y="413"/>
                    <a:pt x="6036" y="117"/>
                  </a:cubicBezTo>
                  <a:cubicBezTo>
                    <a:pt x="5974" y="30"/>
                    <a:pt x="5926" y="1"/>
                    <a:pt x="58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618;p34">
              <a:extLst>
                <a:ext uri="{FF2B5EF4-FFF2-40B4-BE49-F238E27FC236}">
                  <a16:creationId xmlns:a16="http://schemas.microsoft.com/office/drawing/2014/main" id="{00962290-000F-7E10-5202-DAE0DA15EF82}"/>
                </a:ext>
              </a:extLst>
            </p:cNvPr>
            <p:cNvSpPr/>
            <p:nvPr/>
          </p:nvSpPr>
          <p:spPr>
            <a:xfrm>
              <a:off x="-3641948" y="-304427"/>
              <a:ext cx="291806" cy="255919"/>
            </a:xfrm>
            <a:custGeom>
              <a:avLst/>
              <a:gdLst/>
              <a:ahLst/>
              <a:cxnLst/>
              <a:rect l="l" t="t" r="r" b="b"/>
              <a:pathLst>
                <a:path w="1797" h="1576" extrusionOk="0">
                  <a:moveTo>
                    <a:pt x="894" y="0"/>
                  </a:moveTo>
                  <a:cubicBezTo>
                    <a:pt x="781" y="0"/>
                    <a:pt x="666" y="25"/>
                    <a:pt x="556" y="78"/>
                  </a:cubicBezTo>
                  <a:cubicBezTo>
                    <a:pt x="154" y="268"/>
                    <a:pt x="0" y="740"/>
                    <a:pt x="189" y="1131"/>
                  </a:cubicBezTo>
                  <a:cubicBezTo>
                    <a:pt x="325" y="1411"/>
                    <a:pt x="608" y="1575"/>
                    <a:pt x="901" y="1575"/>
                  </a:cubicBezTo>
                  <a:cubicBezTo>
                    <a:pt x="1016" y="1575"/>
                    <a:pt x="1132" y="1550"/>
                    <a:pt x="1242" y="1497"/>
                  </a:cubicBezTo>
                  <a:cubicBezTo>
                    <a:pt x="1631" y="1308"/>
                    <a:pt x="1797" y="835"/>
                    <a:pt x="1608" y="445"/>
                  </a:cubicBezTo>
                  <a:cubicBezTo>
                    <a:pt x="1464" y="165"/>
                    <a:pt x="1185" y="0"/>
                    <a:pt x="8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619;p34">
              <a:extLst>
                <a:ext uri="{FF2B5EF4-FFF2-40B4-BE49-F238E27FC236}">
                  <a16:creationId xmlns:a16="http://schemas.microsoft.com/office/drawing/2014/main" id="{94EB431E-6679-4BBE-92DA-F98B319416F0}"/>
                </a:ext>
              </a:extLst>
            </p:cNvPr>
            <p:cNvSpPr/>
            <p:nvPr/>
          </p:nvSpPr>
          <p:spPr>
            <a:xfrm>
              <a:off x="-3603625" y="-270488"/>
              <a:ext cx="213374" cy="187879"/>
            </a:xfrm>
            <a:custGeom>
              <a:avLst/>
              <a:gdLst/>
              <a:ahLst/>
              <a:cxnLst/>
              <a:rect l="l" t="t" r="r" b="b"/>
              <a:pathLst>
                <a:path w="1314" h="1157" extrusionOk="0">
                  <a:moveTo>
                    <a:pt x="654" y="1"/>
                  </a:moveTo>
                  <a:cubicBezTo>
                    <a:pt x="570" y="1"/>
                    <a:pt x="485" y="19"/>
                    <a:pt x="402" y="59"/>
                  </a:cubicBezTo>
                  <a:cubicBezTo>
                    <a:pt x="119" y="200"/>
                    <a:pt x="1" y="544"/>
                    <a:pt x="142" y="828"/>
                  </a:cubicBezTo>
                  <a:cubicBezTo>
                    <a:pt x="245" y="1032"/>
                    <a:pt x="452" y="1157"/>
                    <a:pt x="666" y="1157"/>
                  </a:cubicBezTo>
                  <a:cubicBezTo>
                    <a:pt x="749" y="1157"/>
                    <a:pt x="832" y="1138"/>
                    <a:pt x="911" y="1099"/>
                  </a:cubicBezTo>
                  <a:cubicBezTo>
                    <a:pt x="1195" y="957"/>
                    <a:pt x="1313" y="615"/>
                    <a:pt x="1171" y="331"/>
                  </a:cubicBezTo>
                  <a:cubicBezTo>
                    <a:pt x="1077" y="126"/>
                    <a:pt x="872" y="1"/>
                    <a:pt x="6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620;p34">
              <a:extLst>
                <a:ext uri="{FF2B5EF4-FFF2-40B4-BE49-F238E27FC236}">
                  <a16:creationId xmlns:a16="http://schemas.microsoft.com/office/drawing/2014/main" id="{3710E07B-5A50-5197-4E59-689660831AEF}"/>
                </a:ext>
              </a:extLst>
            </p:cNvPr>
            <p:cNvSpPr/>
            <p:nvPr/>
          </p:nvSpPr>
          <p:spPr>
            <a:xfrm>
              <a:off x="-4217928" y="-24474"/>
              <a:ext cx="291968" cy="256244"/>
            </a:xfrm>
            <a:custGeom>
              <a:avLst/>
              <a:gdLst/>
              <a:ahLst/>
              <a:cxnLst/>
              <a:rect l="l" t="t" r="r" b="b"/>
              <a:pathLst>
                <a:path w="1798" h="1578" extrusionOk="0">
                  <a:moveTo>
                    <a:pt x="904" y="0"/>
                  </a:moveTo>
                  <a:cubicBezTo>
                    <a:pt x="787" y="0"/>
                    <a:pt x="668" y="26"/>
                    <a:pt x="557" y="80"/>
                  </a:cubicBezTo>
                  <a:cubicBezTo>
                    <a:pt x="155" y="270"/>
                    <a:pt x="1" y="742"/>
                    <a:pt x="190" y="1133"/>
                  </a:cubicBezTo>
                  <a:cubicBezTo>
                    <a:pt x="326" y="1413"/>
                    <a:pt x="608" y="1577"/>
                    <a:pt x="901" y="1577"/>
                  </a:cubicBezTo>
                  <a:cubicBezTo>
                    <a:pt x="1016" y="1577"/>
                    <a:pt x="1132" y="1552"/>
                    <a:pt x="1242" y="1499"/>
                  </a:cubicBezTo>
                  <a:cubicBezTo>
                    <a:pt x="1632" y="1310"/>
                    <a:pt x="1797" y="837"/>
                    <a:pt x="1608" y="447"/>
                  </a:cubicBezTo>
                  <a:cubicBezTo>
                    <a:pt x="1473" y="161"/>
                    <a:pt x="1194" y="0"/>
                    <a:pt x="90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621;p34">
              <a:extLst>
                <a:ext uri="{FF2B5EF4-FFF2-40B4-BE49-F238E27FC236}">
                  <a16:creationId xmlns:a16="http://schemas.microsoft.com/office/drawing/2014/main" id="{623216B2-F4B8-917A-FB42-7D358D93A6AE}"/>
                </a:ext>
              </a:extLst>
            </p:cNvPr>
            <p:cNvSpPr/>
            <p:nvPr/>
          </p:nvSpPr>
          <p:spPr>
            <a:xfrm>
              <a:off x="-4179606" y="9464"/>
              <a:ext cx="213374" cy="186743"/>
            </a:xfrm>
            <a:custGeom>
              <a:avLst/>
              <a:gdLst/>
              <a:ahLst/>
              <a:cxnLst/>
              <a:rect l="l" t="t" r="r" b="b"/>
              <a:pathLst>
                <a:path w="1314" h="1150" extrusionOk="0">
                  <a:moveTo>
                    <a:pt x="664" y="0"/>
                  </a:moveTo>
                  <a:cubicBezTo>
                    <a:pt x="577" y="0"/>
                    <a:pt x="488" y="20"/>
                    <a:pt x="403" y="61"/>
                  </a:cubicBezTo>
                  <a:cubicBezTo>
                    <a:pt x="119" y="202"/>
                    <a:pt x="1" y="546"/>
                    <a:pt x="143" y="829"/>
                  </a:cubicBezTo>
                  <a:cubicBezTo>
                    <a:pt x="244" y="1032"/>
                    <a:pt x="447" y="1150"/>
                    <a:pt x="658" y="1150"/>
                  </a:cubicBezTo>
                  <a:cubicBezTo>
                    <a:pt x="743" y="1150"/>
                    <a:pt x="830" y="1130"/>
                    <a:pt x="912" y="1090"/>
                  </a:cubicBezTo>
                  <a:cubicBezTo>
                    <a:pt x="1195" y="959"/>
                    <a:pt x="1314" y="617"/>
                    <a:pt x="1172" y="321"/>
                  </a:cubicBezTo>
                  <a:cubicBezTo>
                    <a:pt x="1079" y="119"/>
                    <a:pt x="878" y="0"/>
                    <a:pt x="6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9514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3"/>
                                        </p:tgtEl>
                                        <p:attrNameLst>
                                          <p:attrName>ppt_x</p:attrName>
                                        </p:attrNameLst>
                                      </p:cBhvr>
                                      <p:tavLst>
                                        <p:tav tm="0">
                                          <p:val>
                                            <p:strVal val="ppt_x"/>
                                          </p:val>
                                        </p:tav>
                                        <p:tav tm="100000">
                                          <p:val>
                                            <p:strVal val="ppt_x"/>
                                          </p:val>
                                        </p:tav>
                                      </p:tavLst>
                                    </p:anim>
                                    <p:anim calcmode="lin" valueType="num">
                                      <p:cBhvr additive="base">
                                        <p:cTn id="13" dur="500"/>
                                        <p:tgtEl>
                                          <p:spTgt spid="3"/>
                                        </p:tgtEl>
                                        <p:attrNameLst>
                                          <p:attrName>ppt_y</p:attrName>
                                        </p:attrNameLst>
                                      </p:cBhvr>
                                      <p:tavLst>
                                        <p:tav tm="0">
                                          <p:val>
                                            <p:strVal val="ppt_y"/>
                                          </p:val>
                                        </p:tav>
                                        <p:tav tm="100000">
                                          <p:val>
                                            <p:strVal val="1+ppt_h/2"/>
                                          </p:val>
                                        </p:tav>
                                      </p:tavLst>
                                    </p:anim>
                                    <p:set>
                                      <p:cBhvr>
                                        <p:cTn id="14"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pic>
        <p:nvPicPr>
          <p:cNvPr id="1030" name="Picture 6">
            <a:extLst>
              <a:ext uri="{FF2B5EF4-FFF2-40B4-BE49-F238E27FC236}">
                <a16:creationId xmlns:a16="http://schemas.microsoft.com/office/drawing/2014/main" id="{0F333DAE-1925-A1D3-4B8E-D0B45DD178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8179" y="876139"/>
            <a:ext cx="2199665" cy="155706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F8261A4-5466-59E6-6066-56E4E5AEDEEF}"/>
              </a:ext>
            </a:extLst>
          </p:cNvPr>
          <p:cNvSpPr txBox="1"/>
          <p:nvPr/>
        </p:nvSpPr>
        <p:spPr>
          <a:xfrm>
            <a:off x="4787677" y="1995593"/>
            <a:ext cx="4012748" cy="584775"/>
          </a:xfrm>
          <a:prstGeom prst="rect">
            <a:avLst/>
          </a:prstGeom>
          <a:noFill/>
        </p:spPr>
        <p:txBody>
          <a:bodyPr wrap="square">
            <a:spAutoFit/>
          </a:bodyPr>
          <a:lstStyle/>
          <a:p>
            <a:r>
              <a:rPr lang="en-US" sz="3200" dirty="0">
                <a:solidFill>
                  <a:schemeClr val="accent4">
                    <a:lumMod val="75000"/>
                  </a:schemeClr>
                </a:solidFill>
              </a:rPr>
              <a:t>____ is a computer.</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grpSp>
        <p:nvGrpSpPr>
          <p:cNvPr id="2" name="Group 1">
            <a:extLst>
              <a:ext uri="{FF2B5EF4-FFF2-40B4-BE49-F238E27FC236}">
                <a16:creationId xmlns:a16="http://schemas.microsoft.com/office/drawing/2014/main" id="{30A6CA54-B556-BA92-17B1-CEE8376E5AF2}"/>
              </a:ext>
            </a:extLst>
          </p:cNvPr>
          <p:cNvGrpSpPr/>
          <p:nvPr/>
        </p:nvGrpSpPr>
        <p:grpSpPr>
          <a:xfrm>
            <a:off x="1066344" y="1467202"/>
            <a:ext cx="2213107" cy="1362960"/>
            <a:chOff x="0" y="1857780"/>
            <a:chExt cx="2213107" cy="1362960"/>
          </a:xfrm>
        </p:grpSpPr>
        <p:sp>
          <p:nvSpPr>
            <p:cNvPr id="3" name="Arrow: Right 2">
              <a:extLst>
                <a:ext uri="{FF2B5EF4-FFF2-40B4-BE49-F238E27FC236}">
                  <a16:creationId xmlns:a16="http://schemas.microsoft.com/office/drawing/2014/main" id="{EB52AF49-F7A4-F86A-9C50-5C41EB480EEE}"/>
                </a:ext>
              </a:extLst>
            </p:cNvPr>
            <p:cNvSpPr/>
            <p:nvPr/>
          </p:nvSpPr>
          <p:spPr>
            <a:xfrm>
              <a:off x="1640453" y="2373759"/>
              <a:ext cx="572654"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4"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A7B17980-81AE-232F-21BE-BA61F8A24CD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0" y="185778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sp>
        <p:nvSpPr>
          <p:cNvPr id="11" name="TextBox 10">
            <a:extLst>
              <a:ext uri="{FF2B5EF4-FFF2-40B4-BE49-F238E27FC236}">
                <a16:creationId xmlns:a16="http://schemas.microsoft.com/office/drawing/2014/main" id="{D51760C3-5902-17D9-5352-23963BE13722}"/>
              </a:ext>
            </a:extLst>
          </p:cNvPr>
          <p:cNvSpPr txBox="1"/>
          <p:nvPr/>
        </p:nvSpPr>
        <p:spPr>
          <a:xfrm>
            <a:off x="4906462" y="1983181"/>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12" name="Oval 11">
            <a:extLst>
              <a:ext uri="{FF2B5EF4-FFF2-40B4-BE49-F238E27FC236}">
                <a16:creationId xmlns:a16="http://schemas.microsoft.com/office/drawing/2014/main" id="{3F5377B8-80F3-E44D-A76E-A80472EDC62D}"/>
              </a:ext>
            </a:extLst>
          </p:cNvPr>
          <p:cNvSpPr/>
          <p:nvPr/>
        </p:nvSpPr>
        <p:spPr>
          <a:xfrm>
            <a:off x="989833" y="3516590"/>
            <a:ext cx="1224069" cy="12552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Tree>
    <p:extLst>
      <p:ext uri="{BB962C8B-B14F-4D97-AF65-F5344CB8AC3E}">
        <p14:creationId xmlns:p14="http://schemas.microsoft.com/office/powerpoint/2010/main" val="116718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Effect transition="in" filter="wipe(down)">
                                      <p:cBhvr>
                                        <p:cTn id="7" dur="580">
                                          <p:stCondLst>
                                            <p:cond delay="0"/>
                                          </p:stCondLst>
                                        </p:cTn>
                                        <p:tgtEl>
                                          <p:spTgt spid="1030"/>
                                        </p:tgtEl>
                                      </p:cBhvr>
                                    </p:animEffect>
                                    <p:anim calcmode="lin" valueType="num">
                                      <p:cBhvr>
                                        <p:cTn id="8" dur="1822" tmFilter="0,0; 0.14,0.36; 0.43,0.73; 0.71,0.91; 1.0,1.0">
                                          <p:stCondLst>
                                            <p:cond delay="0"/>
                                          </p:stCondLst>
                                        </p:cTn>
                                        <p:tgtEl>
                                          <p:spTgt spid="103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3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3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3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3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30"/>
                                        </p:tgtEl>
                                      </p:cBhvr>
                                      <p:to x="100000" y="60000"/>
                                    </p:animScale>
                                    <p:animScale>
                                      <p:cBhvr>
                                        <p:cTn id="14" dur="166" decel="50000">
                                          <p:stCondLst>
                                            <p:cond delay="676"/>
                                          </p:stCondLst>
                                        </p:cTn>
                                        <p:tgtEl>
                                          <p:spTgt spid="1030"/>
                                        </p:tgtEl>
                                      </p:cBhvr>
                                      <p:to x="100000" y="100000"/>
                                    </p:animScale>
                                    <p:animScale>
                                      <p:cBhvr>
                                        <p:cTn id="15" dur="26">
                                          <p:stCondLst>
                                            <p:cond delay="1312"/>
                                          </p:stCondLst>
                                        </p:cTn>
                                        <p:tgtEl>
                                          <p:spTgt spid="1030"/>
                                        </p:tgtEl>
                                      </p:cBhvr>
                                      <p:to x="100000" y="80000"/>
                                    </p:animScale>
                                    <p:animScale>
                                      <p:cBhvr>
                                        <p:cTn id="16" dur="166" decel="50000">
                                          <p:stCondLst>
                                            <p:cond delay="1338"/>
                                          </p:stCondLst>
                                        </p:cTn>
                                        <p:tgtEl>
                                          <p:spTgt spid="1030"/>
                                        </p:tgtEl>
                                      </p:cBhvr>
                                      <p:to x="100000" y="100000"/>
                                    </p:animScale>
                                    <p:animScale>
                                      <p:cBhvr>
                                        <p:cTn id="17" dur="26">
                                          <p:stCondLst>
                                            <p:cond delay="1642"/>
                                          </p:stCondLst>
                                        </p:cTn>
                                        <p:tgtEl>
                                          <p:spTgt spid="1030"/>
                                        </p:tgtEl>
                                      </p:cBhvr>
                                      <p:to x="100000" y="90000"/>
                                    </p:animScale>
                                    <p:animScale>
                                      <p:cBhvr>
                                        <p:cTn id="18" dur="166" decel="50000">
                                          <p:stCondLst>
                                            <p:cond delay="1668"/>
                                          </p:stCondLst>
                                        </p:cTn>
                                        <p:tgtEl>
                                          <p:spTgt spid="1030"/>
                                        </p:tgtEl>
                                      </p:cBhvr>
                                      <p:to x="100000" y="100000"/>
                                    </p:animScale>
                                    <p:animScale>
                                      <p:cBhvr>
                                        <p:cTn id="19" dur="26">
                                          <p:stCondLst>
                                            <p:cond delay="1808"/>
                                          </p:stCondLst>
                                        </p:cTn>
                                        <p:tgtEl>
                                          <p:spTgt spid="1030"/>
                                        </p:tgtEl>
                                      </p:cBhvr>
                                      <p:to x="100000" y="95000"/>
                                    </p:animScale>
                                    <p:animScale>
                                      <p:cBhvr>
                                        <p:cTn id="20" dur="166" decel="50000">
                                          <p:stCondLst>
                                            <p:cond delay="1834"/>
                                          </p:stCondLst>
                                        </p:cTn>
                                        <p:tgtEl>
                                          <p:spTgt spid="103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1000"/>
                                        <p:tgtEl>
                                          <p:spTgt spid="11"/>
                                        </p:tgtEl>
                                      </p:cBhvr>
                                    </p:animEffect>
                                    <p:anim calcmode="lin" valueType="num">
                                      <p:cBhvr>
                                        <p:cTn id="42" dur="1000" fill="hold"/>
                                        <p:tgtEl>
                                          <p:spTgt spid="11"/>
                                        </p:tgtEl>
                                        <p:attrNameLst>
                                          <p:attrName>ppt_x</p:attrName>
                                        </p:attrNameLst>
                                      </p:cBhvr>
                                      <p:tavLst>
                                        <p:tav tm="0">
                                          <p:val>
                                            <p:strVal val="#ppt_x"/>
                                          </p:val>
                                        </p:tav>
                                        <p:tav tm="100000">
                                          <p:val>
                                            <p:strVal val="#ppt_x"/>
                                          </p:val>
                                        </p:tav>
                                      </p:tavLst>
                                    </p:anim>
                                    <p:anim calcmode="lin" valueType="num">
                                      <p:cBhvr>
                                        <p:cTn id="4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xit" presetSubtype="4" fill="hold" grpId="1" nodeType="clickEffect">
                                  <p:stCondLst>
                                    <p:cond delay="0"/>
                                  </p:stCondLst>
                                  <p:childTnLst>
                                    <p:anim calcmode="lin" valueType="num">
                                      <p:cBhvr additive="base">
                                        <p:cTn id="47" dur="500"/>
                                        <p:tgtEl>
                                          <p:spTgt spid="12"/>
                                        </p:tgtEl>
                                        <p:attrNameLst>
                                          <p:attrName>ppt_x</p:attrName>
                                        </p:attrNameLst>
                                      </p:cBhvr>
                                      <p:tavLst>
                                        <p:tav tm="0">
                                          <p:val>
                                            <p:strVal val="ppt_x"/>
                                          </p:val>
                                        </p:tav>
                                        <p:tav tm="100000">
                                          <p:val>
                                            <p:strVal val="ppt_x"/>
                                          </p:val>
                                        </p:tav>
                                      </p:tavLst>
                                    </p:anim>
                                    <p:anim calcmode="lin" valueType="num">
                                      <p:cBhvr additive="base">
                                        <p:cTn id="48" dur="500"/>
                                        <p:tgtEl>
                                          <p:spTgt spid="12"/>
                                        </p:tgtEl>
                                        <p:attrNameLst>
                                          <p:attrName>ppt_y</p:attrName>
                                        </p:attrNameLst>
                                      </p:cBhvr>
                                      <p:tavLst>
                                        <p:tav tm="0">
                                          <p:val>
                                            <p:strVal val="ppt_y"/>
                                          </p:val>
                                        </p:tav>
                                        <p:tav tm="100000">
                                          <p:val>
                                            <p:strVal val="1+ppt_h/2"/>
                                          </p:val>
                                        </p:tav>
                                      </p:tavLst>
                                    </p:anim>
                                    <p:set>
                                      <p:cBhvr>
                                        <p:cTn id="49"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animBg="1"/>
      <p:bldP spid="1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5"/>
        <p:cNvGrpSpPr/>
        <p:nvPr/>
      </p:nvGrpSpPr>
      <p:grpSpPr>
        <a:xfrm>
          <a:off x="0" y="0"/>
          <a:ext cx="0" cy="0"/>
          <a:chOff x="0" y="0"/>
          <a:chExt cx="0" cy="0"/>
        </a:xfrm>
      </p:grpSpPr>
      <p:pic>
        <p:nvPicPr>
          <p:cNvPr id="1030" name="Picture 6">
            <a:extLst>
              <a:ext uri="{FF2B5EF4-FFF2-40B4-BE49-F238E27FC236}">
                <a16:creationId xmlns:a16="http://schemas.microsoft.com/office/drawing/2014/main" id="{0F333DAE-1925-A1D3-4B8E-D0B45DD178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324" y="559440"/>
            <a:ext cx="2199665" cy="155706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CF8261A4-5466-59E6-6066-56E4E5AEDEEF}"/>
              </a:ext>
            </a:extLst>
          </p:cNvPr>
          <p:cNvSpPr txBox="1"/>
          <p:nvPr/>
        </p:nvSpPr>
        <p:spPr>
          <a:xfrm>
            <a:off x="4708235" y="2465088"/>
            <a:ext cx="4012748" cy="584775"/>
          </a:xfrm>
          <a:prstGeom prst="rect">
            <a:avLst/>
          </a:prstGeom>
          <a:noFill/>
        </p:spPr>
        <p:txBody>
          <a:bodyPr wrap="square">
            <a:spAutoFit/>
          </a:bodyPr>
          <a:lstStyle/>
          <a:p>
            <a:r>
              <a:rPr lang="en-US" sz="3200" dirty="0">
                <a:solidFill>
                  <a:schemeClr val="accent4">
                    <a:lumMod val="75000"/>
                  </a:schemeClr>
                </a:solidFill>
              </a:rPr>
              <a:t>____ is a computer.</a:t>
            </a:r>
            <a:endParaRPr lang="en-PH" sz="3200" dirty="0">
              <a:solidFill>
                <a:schemeClr val="accent4">
                  <a:lumMod val="75000"/>
                </a:schemeClr>
              </a:solidFill>
            </a:endParaRPr>
          </a:p>
        </p:txBody>
      </p:sp>
      <p:sp>
        <p:nvSpPr>
          <p:cNvPr id="7" name="TextBox 6">
            <a:extLst>
              <a:ext uri="{FF2B5EF4-FFF2-40B4-BE49-F238E27FC236}">
                <a16:creationId xmlns:a16="http://schemas.microsoft.com/office/drawing/2014/main" id="{4DBB6456-7CAA-3E1C-CC1F-F155AB28E625}"/>
              </a:ext>
            </a:extLst>
          </p:cNvPr>
          <p:cNvSpPr txBox="1"/>
          <p:nvPr/>
        </p:nvSpPr>
        <p:spPr>
          <a:xfrm>
            <a:off x="1136538" y="3895609"/>
            <a:ext cx="970070" cy="523220"/>
          </a:xfrm>
          <a:prstGeom prst="rect">
            <a:avLst/>
          </a:prstGeom>
          <a:noFill/>
        </p:spPr>
        <p:txBody>
          <a:bodyPr wrap="square">
            <a:spAutoFit/>
          </a:bodyPr>
          <a:lstStyle/>
          <a:p>
            <a:r>
              <a:rPr lang="en-US" sz="2800" dirty="0">
                <a:solidFill>
                  <a:schemeClr val="accent4">
                    <a:lumMod val="75000"/>
                  </a:schemeClr>
                </a:solidFill>
              </a:rPr>
              <a:t>This</a:t>
            </a:r>
            <a:endParaRPr lang="en-PH" sz="2800" dirty="0">
              <a:solidFill>
                <a:schemeClr val="accent4">
                  <a:lumMod val="75000"/>
                </a:schemeClr>
              </a:solidFill>
            </a:endParaRPr>
          </a:p>
        </p:txBody>
      </p:sp>
      <p:sp>
        <p:nvSpPr>
          <p:cNvPr id="5" name="TextBox 4">
            <a:extLst>
              <a:ext uri="{FF2B5EF4-FFF2-40B4-BE49-F238E27FC236}">
                <a16:creationId xmlns:a16="http://schemas.microsoft.com/office/drawing/2014/main" id="{905E7CC4-02B4-4980-9C2D-729103931192}"/>
              </a:ext>
            </a:extLst>
          </p:cNvPr>
          <p:cNvSpPr txBox="1"/>
          <p:nvPr/>
        </p:nvSpPr>
        <p:spPr>
          <a:xfrm>
            <a:off x="3135495" y="3899400"/>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
        <p:nvSpPr>
          <p:cNvPr id="9" name="TextBox 8">
            <a:extLst>
              <a:ext uri="{FF2B5EF4-FFF2-40B4-BE49-F238E27FC236}">
                <a16:creationId xmlns:a16="http://schemas.microsoft.com/office/drawing/2014/main" id="{EFE96A93-CFBC-AC90-9B39-C6D50976D9B2}"/>
              </a:ext>
            </a:extLst>
          </p:cNvPr>
          <p:cNvSpPr txBox="1"/>
          <p:nvPr/>
        </p:nvSpPr>
        <p:spPr>
          <a:xfrm>
            <a:off x="5193270" y="3895609"/>
            <a:ext cx="1224069" cy="523220"/>
          </a:xfrm>
          <a:prstGeom prst="rect">
            <a:avLst/>
          </a:prstGeom>
          <a:noFill/>
        </p:spPr>
        <p:txBody>
          <a:bodyPr wrap="square">
            <a:spAutoFit/>
          </a:bodyPr>
          <a:lstStyle/>
          <a:p>
            <a:r>
              <a:rPr lang="en-US" sz="2800" dirty="0">
                <a:solidFill>
                  <a:schemeClr val="accent4">
                    <a:lumMod val="75000"/>
                  </a:schemeClr>
                </a:solidFill>
              </a:rPr>
              <a:t>Those</a:t>
            </a:r>
            <a:endParaRPr lang="en-PH" sz="2800" dirty="0">
              <a:solidFill>
                <a:schemeClr val="accent4">
                  <a:lumMod val="75000"/>
                </a:schemeClr>
              </a:solidFill>
            </a:endParaRPr>
          </a:p>
        </p:txBody>
      </p:sp>
      <p:sp>
        <p:nvSpPr>
          <p:cNvPr id="10" name="TextBox 9">
            <a:extLst>
              <a:ext uri="{FF2B5EF4-FFF2-40B4-BE49-F238E27FC236}">
                <a16:creationId xmlns:a16="http://schemas.microsoft.com/office/drawing/2014/main" id="{8490F643-A1CD-1B7E-B9C9-9C92BEC70F39}"/>
              </a:ext>
            </a:extLst>
          </p:cNvPr>
          <p:cNvSpPr txBox="1"/>
          <p:nvPr/>
        </p:nvSpPr>
        <p:spPr>
          <a:xfrm>
            <a:off x="7183707" y="3882582"/>
            <a:ext cx="1224069" cy="523220"/>
          </a:xfrm>
          <a:prstGeom prst="rect">
            <a:avLst/>
          </a:prstGeom>
          <a:noFill/>
        </p:spPr>
        <p:txBody>
          <a:bodyPr wrap="square">
            <a:spAutoFit/>
          </a:bodyPr>
          <a:lstStyle/>
          <a:p>
            <a:r>
              <a:rPr lang="en-US" sz="2800" dirty="0">
                <a:solidFill>
                  <a:schemeClr val="accent4">
                    <a:lumMod val="75000"/>
                  </a:schemeClr>
                </a:solidFill>
              </a:rPr>
              <a:t>These</a:t>
            </a:r>
            <a:endParaRPr lang="en-PH" sz="2800" dirty="0">
              <a:solidFill>
                <a:schemeClr val="accent4">
                  <a:lumMod val="75000"/>
                </a:schemeClr>
              </a:solidFill>
            </a:endParaRPr>
          </a:p>
        </p:txBody>
      </p:sp>
      <p:grpSp>
        <p:nvGrpSpPr>
          <p:cNvPr id="8" name="Group 7">
            <a:extLst>
              <a:ext uri="{FF2B5EF4-FFF2-40B4-BE49-F238E27FC236}">
                <a16:creationId xmlns:a16="http://schemas.microsoft.com/office/drawing/2014/main" id="{65D6B3E7-44A0-E79F-9610-8705BE5B82DD}"/>
              </a:ext>
            </a:extLst>
          </p:cNvPr>
          <p:cNvGrpSpPr/>
          <p:nvPr/>
        </p:nvGrpSpPr>
        <p:grpSpPr>
          <a:xfrm>
            <a:off x="528303" y="910978"/>
            <a:ext cx="3467249" cy="1362960"/>
            <a:chOff x="4240928" y="1966600"/>
            <a:chExt cx="3467249" cy="1362960"/>
          </a:xfrm>
        </p:grpSpPr>
        <p:sp>
          <p:nvSpPr>
            <p:cNvPr id="11" name="Arrow: Right 10">
              <a:extLst>
                <a:ext uri="{FF2B5EF4-FFF2-40B4-BE49-F238E27FC236}">
                  <a16:creationId xmlns:a16="http://schemas.microsoft.com/office/drawing/2014/main" id="{7057BD2B-707C-3FDB-849C-3A3C0E258ED2}"/>
                </a:ext>
              </a:extLst>
            </p:cNvPr>
            <p:cNvSpPr/>
            <p:nvPr/>
          </p:nvSpPr>
          <p:spPr>
            <a:xfrm>
              <a:off x="5730531" y="2468143"/>
              <a:ext cx="1977646" cy="304800"/>
            </a:xfrm>
            <a:prstGeom prst="rightArrow">
              <a:avLst/>
            </a:prstGeom>
            <a:solidFill>
              <a:srgbClr val="FF0000"/>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2" name="Picture 2" descr="Portrait Of Teen Boy Pointing Hand Away At Copyspace, Isolated On White  Background. Handsome Caucasian Young Teenager Attracted By Attention  Pointing Finger At Something. Serious Child. Stock Photo, Picture And  Royalty Free">
              <a:extLst>
                <a:ext uri="{FF2B5EF4-FFF2-40B4-BE49-F238E27FC236}">
                  <a16:creationId xmlns:a16="http://schemas.microsoft.com/office/drawing/2014/main" id="{8472EFE7-74FC-E1A9-D577-FA0EF168E154}"/>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7895" l="9023" r="96241">
                          <a14:foregroundMark x1="28195" y1="11053" x2="34211" y2="11053"/>
                          <a14:foregroundMark x1="24436" y1="95789" x2="32331" y2="98421"/>
                          <a14:foregroundMark x1="89850" y1="53684" x2="94361" y2="51579"/>
                          <a14:foregroundMark x1="95489" y1="51053" x2="96241" y2="49474"/>
                        </a14:backgroundRemoval>
                      </a14:imgEffect>
                    </a14:imgLayer>
                  </a14:imgProps>
                </a:ext>
                <a:ext uri="{28A0092B-C50C-407E-A947-70E740481C1C}">
                  <a14:useLocalDpi xmlns:a14="http://schemas.microsoft.com/office/drawing/2010/main" val="0"/>
                </a:ext>
              </a:extLst>
            </a:blip>
            <a:srcRect/>
            <a:stretch>
              <a:fillRect/>
            </a:stretch>
          </p:blipFill>
          <p:spPr bwMode="auto">
            <a:xfrm>
              <a:off x="4240928" y="1966600"/>
              <a:ext cx="1908144" cy="1362960"/>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Oval 12">
            <a:extLst>
              <a:ext uri="{FF2B5EF4-FFF2-40B4-BE49-F238E27FC236}">
                <a16:creationId xmlns:a16="http://schemas.microsoft.com/office/drawing/2014/main" id="{38DC9247-6514-C525-4EF8-FD9F251ECA7A}"/>
              </a:ext>
            </a:extLst>
          </p:cNvPr>
          <p:cNvSpPr/>
          <p:nvPr/>
        </p:nvSpPr>
        <p:spPr>
          <a:xfrm>
            <a:off x="3037904" y="3645428"/>
            <a:ext cx="1224069" cy="9975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TextBox 13">
            <a:extLst>
              <a:ext uri="{FF2B5EF4-FFF2-40B4-BE49-F238E27FC236}">
                <a16:creationId xmlns:a16="http://schemas.microsoft.com/office/drawing/2014/main" id="{233ADDC1-CA92-8E71-1D7A-5611489C374A}"/>
              </a:ext>
            </a:extLst>
          </p:cNvPr>
          <p:cNvSpPr txBox="1"/>
          <p:nvPr/>
        </p:nvSpPr>
        <p:spPr>
          <a:xfrm>
            <a:off x="4708235" y="2439032"/>
            <a:ext cx="970070" cy="523220"/>
          </a:xfrm>
          <a:prstGeom prst="rect">
            <a:avLst/>
          </a:prstGeom>
          <a:noFill/>
        </p:spPr>
        <p:txBody>
          <a:bodyPr wrap="square">
            <a:spAutoFit/>
          </a:bodyPr>
          <a:lstStyle/>
          <a:p>
            <a:r>
              <a:rPr lang="en-US" sz="2800" dirty="0">
                <a:solidFill>
                  <a:schemeClr val="accent4">
                    <a:lumMod val="75000"/>
                  </a:schemeClr>
                </a:solidFill>
              </a:rPr>
              <a:t>That</a:t>
            </a:r>
            <a:endParaRPr lang="en-PH" sz="2800" dirty="0">
              <a:solidFill>
                <a:schemeClr val="accent4">
                  <a:lumMod val="75000"/>
                </a:schemeClr>
              </a:solidFill>
            </a:endParaRPr>
          </a:p>
        </p:txBody>
      </p:sp>
    </p:spTree>
    <p:extLst>
      <p:ext uri="{BB962C8B-B14F-4D97-AF65-F5344CB8AC3E}">
        <p14:creationId xmlns:p14="http://schemas.microsoft.com/office/powerpoint/2010/main" val="356269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Effect transition="in" filter="wipe(down)">
                                      <p:cBhvr>
                                        <p:cTn id="7" dur="580">
                                          <p:stCondLst>
                                            <p:cond delay="0"/>
                                          </p:stCondLst>
                                        </p:cTn>
                                        <p:tgtEl>
                                          <p:spTgt spid="1030"/>
                                        </p:tgtEl>
                                      </p:cBhvr>
                                    </p:animEffect>
                                    <p:anim calcmode="lin" valueType="num">
                                      <p:cBhvr>
                                        <p:cTn id="8" dur="1822" tmFilter="0,0; 0.14,0.36; 0.43,0.73; 0.71,0.91; 1.0,1.0">
                                          <p:stCondLst>
                                            <p:cond delay="0"/>
                                          </p:stCondLst>
                                        </p:cTn>
                                        <p:tgtEl>
                                          <p:spTgt spid="103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3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3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3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3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30"/>
                                        </p:tgtEl>
                                      </p:cBhvr>
                                      <p:to x="100000" y="60000"/>
                                    </p:animScale>
                                    <p:animScale>
                                      <p:cBhvr>
                                        <p:cTn id="14" dur="166" decel="50000">
                                          <p:stCondLst>
                                            <p:cond delay="676"/>
                                          </p:stCondLst>
                                        </p:cTn>
                                        <p:tgtEl>
                                          <p:spTgt spid="1030"/>
                                        </p:tgtEl>
                                      </p:cBhvr>
                                      <p:to x="100000" y="100000"/>
                                    </p:animScale>
                                    <p:animScale>
                                      <p:cBhvr>
                                        <p:cTn id="15" dur="26">
                                          <p:stCondLst>
                                            <p:cond delay="1312"/>
                                          </p:stCondLst>
                                        </p:cTn>
                                        <p:tgtEl>
                                          <p:spTgt spid="1030"/>
                                        </p:tgtEl>
                                      </p:cBhvr>
                                      <p:to x="100000" y="80000"/>
                                    </p:animScale>
                                    <p:animScale>
                                      <p:cBhvr>
                                        <p:cTn id="16" dur="166" decel="50000">
                                          <p:stCondLst>
                                            <p:cond delay="1338"/>
                                          </p:stCondLst>
                                        </p:cTn>
                                        <p:tgtEl>
                                          <p:spTgt spid="1030"/>
                                        </p:tgtEl>
                                      </p:cBhvr>
                                      <p:to x="100000" y="100000"/>
                                    </p:animScale>
                                    <p:animScale>
                                      <p:cBhvr>
                                        <p:cTn id="17" dur="26">
                                          <p:stCondLst>
                                            <p:cond delay="1642"/>
                                          </p:stCondLst>
                                        </p:cTn>
                                        <p:tgtEl>
                                          <p:spTgt spid="1030"/>
                                        </p:tgtEl>
                                      </p:cBhvr>
                                      <p:to x="100000" y="90000"/>
                                    </p:animScale>
                                    <p:animScale>
                                      <p:cBhvr>
                                        <p:cTn id="18" dur="166" decel="50000">
                                          <p:stCondLst>
                                            <p:cond delay="1668"/>
                                          </p:stCondLst>
                                        </p:cTn>
                                        <p:tgtEl>
                                          <p:spTgt spid="1030"/>
                                        </p:tgtEl>
                                      </p:cBhvr>
                                      <p:to x="100000" y="100000"/>
                                    </p:animScale>
                                    <p:animScale>
                                      <p:cBhvr>
                                        <p:cTn id="19" dur="26">
                                          <p:stCondLst>
                                            <p:cond delay="1808"/>
                                          </p:stCondLst>
                                        </p:cTn>
                                        <p:tgtEl>
                                          <p:spTgt spid="1030"/>
                                        </p:tgtEl>
                                      </p:cBhvr>
                                      <p:to x="100000" y="95000"/>
                                    </p:animScale>
                                    <p:animScale>
                                      <p:cBhvr>
                                        <p:cTn id="20" dur="166" decel="50000">
                                          <p:stCondLst>
                                            <p:cond delay="1834"/>
                                          </p:stCondLst>
                                        </p:cTn>
                                        <p:tgtEl>
                                          <p:spTgt spid="103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3"/>
                                        </p:tgtEl>
                                        <p:attrNameLst>
                                          <p:attrName>ppt_x</p:attrName>
                                        </p:attrNameLst>
                                      </p:cBhvr>
                                      <p:tavLst>
                                        <p:tav tm="0">
                                          <p:val>
                                            <p:strVal val="ppt_x"/>
                                          </p:val>
                                        </p:tav>
                                        <p:tav tm="100000">
                                          <p:val>
                                            <p:strVal val="ppt_x"/>
                                          </p:val>
                                        </p:tav>
                                      </p:tavLst>
                                    </p:anim>
                                    <p:anim calcmode="lin" valueType="num">
                                      <p:cBhvr additive="base">
                                        <p:cTn id="46" dur="500"/>
                                        <p:tgtEl>
                                          <p:spTgt spid="13"/>
                                        </p:tgtEl>
                                        <p:attrNameLst>
                                          <p:attrName>ppt_y</p:attrName>
                                        </p:attrNameLst>
                                      </p:cBhvr>
                                      <p:tavLst>
                                        <p:tav tm="0">
                                          <p:val>
                                            <p:strVal val="ppt_y"/>
                                          </p:val>
                                        </p:tav>
                                        <p:tav tm="100000">
                                          <p:val>
                                            <p:strVal val="1+ppt_h/2"/>
                                          </p:val>
                                        </p:tav>
                                      </p:tavLst>
                                    </p:anim>
                                    <p:set>
                                      <p:cBhvr>
                                        <p:cTn id="4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animBg="1"/>
      <p:bldP spid="13" grpId="1" animBg="1"/>
      <p:bldP spid="14" grpId="0"/>
    </p:bldLst>
  </p:timing>
</p:sld>
</file>

<file path=ppt/theme/theme1.xml><?xml version="1.0" encoding="utf-8"?>
<a:theme xmlns:a="http://schemas.openxmlformats.org/drawingml/2006/main" name="Children's Day in South Korea by Slidesgo">
  <a:themeElements>
    <a:clrScheme name="Simple Light">
      <a:dk1>
        <a:srgbClr val="162E91"/>
      </a:dk1>
      <a:lt1>
        <a:srgbClr val="FFFFFF"/>
      </a:lt1>
      <a:dk2>
        <a:srgbClr val="000000"/>
      </a:dk2>
      <a:lt2>
        <a:srgbClr val="3270B7"/>
      </a:lt2>
      <a:accent1>
        <a:srgbClr val="92CFFD"/>
      </a:accent1>
      <a:accent2>
        <a:srgbClr val="E57FBC"/>
      </a:accent2>
      <a:accent3>
        <a:srgbClr val="F2A7D1"/>
      </a:accent3>
      <a:accent4>
        <a:srgbClr val="F3AC3C"/>
      </a:accent4>
      <a:accent5>
        <a:srgbClr val="EB2E32"/>
      </a:accent5>
      <a:accent6>
        <a:srgbClr val="C1B9BB"/>
      </a:accent6>
      <a:hlink>
        <a:srgbClr val="162E9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1980</TotalTime>
  <Words>229</Words>
  <Application>Microsoft Office PowerPoint</Application>
  <PresentationFormat>On-screen Show (16:9)</PresentationFormat>
  <Paragraphs>104</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Titan One</vt:lpstr>
      <vt:lpstr>Comic Sans MS</vt:lpstr>
      <vt:lpstr>Archivo</vt:lpstr>
      <vt:lpstr>Children's Day in South Korea by Slidesgo</vt:lpstr>
      <vt:lpstr>Are you ready?</vt:lpstr>
      <vt:lpstr>Lesson  this, that, these, those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 Jay</dc:creator>
  <cp:lastModifiedBy>Rich Jay E. Sarmiento</cp:lastModifiedBy>
  <cp:revision>51</cp:revision>
  <dcterms:modified xsi:type="dcterms:W3CDTF">2022-12-05T16:17:03Z</dcterms:modified>
</cp:coreProperties>
</file>