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313" r:id="rId7"/>
    <p:sldId id="311" r:id="rId8"/>
    <p:sldId id="314" r:id="rId9"/>
    <p:sldId id="312" r:id="rId10"/>
    <p:sldId id="262" r:id="rId11"/>
    <p:sldId id="315" r:id="rId12"/>
    <p:sldId id="284" r:id="rId13"/>
  </p:sldIdLst>
  <p:sldSz cx="9144000" cy="5143500" type="screen16x9"/>
  <p:notesSz cx="6858000" cy="9144000"/>
  <p:embeddedFontLst>
    <p:embeddedFont>
      <p:font typeface="Poppins" panose="00000500000000000000" pitchFamily="2" charset="0"/>
      <p:regular r:id="rId15"/>
      <p:bold r:id="rId16"/>
      <p:italic r:id="rId17"/>
      <p:boldItalic r:id="rId18"/>
    </p:embeddedFont>
    <p:embeddedFont>
      <p:font typeface="Poppins ExtraBold" panose="00000900000000000000" pitchFamily="2" charset="0"/>
      <p:bold r:id="rId19"/>
      <p:boldItalic r:id="rId20"/>
    </p:embeddedFont>
    <p:embeddedFont>
      <p:font typeface="Questrial" pitchFamily="2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044E53-F1D1-4A52-BCB7-D794DCA30D20}">
  <a:tblStyle styleId="{2A044E53-F1D1-4A52-BCB7-D794DCA30D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26" autoAdjust="0"/>
  </p:normalViewPr>
  <p:slideViewPr>
    <p:cSldViewPr snapToGrid="0">
      <p:cViewPr varScale="1">
        <p:scale>
          <a:sx n="107" d="100"/>
          <a:sy n="107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017e1e2ff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017e1e2ff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022ca73251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1022ca73251_0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022ca73251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1022ca73251_0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7017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fc6367b118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fc6367b118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017e1e2ff4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1017e1e2ff4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017e1e2ff4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1017e1e2ff4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chemical reaction can be presented by a general equation as shown below.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02069e21c0_4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102069e21c0_4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022ca73251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022ca73251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022ca73251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022ca73251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10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022ca73251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022ca73251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337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022ca73251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022ca73251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311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022ca73251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1022ca73251_0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51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47950" y="1312425"/>
            <a:ext cx="6848100" cy="1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 b="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02000" y="3234025"/>
            <a:ext cx="4740000" cy="4401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49800" y="349800"/>
            <a:ext cx="4269543" cy="2321695"/>
          </a:xfrm>
          <a:custGeom>
            <a:avLst/>
            <a:gdLst/>
            <a:ahLst/>
            <a:cxnLst/>
            <a:rect l="l" t="t" r="r" b="b"/>
            <a:pathLst>
              <a:path w="37362" h="20944" fill="none" extrusionOk="0">
                <a:moveTo>
                  <a:pt x="37362" y="1"/>
                </a:moveTo>
                <a:lnTo>
                  <a:pt x="0" y="1"/>
                </a:lnTo>
                <a:lnTo>
                  <a:pt x="0" y="20944"/>
                </a:lnTo>
              </a:path>
            </a:pathLst>
          </a:custGeom>
          <a:noFill/>
          <a:ln w="28575" cap="rnd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4571975" y="4047825"/>
            <a:ext cx="4222186" cy="745868"/>
          </a:xfrm>
          <a:custGeom>
            <a:avLst/>
            <a:gdLst/>
            <a:ahLst/>
            <a:cxnLst/>
            <a:rect l="l" t="t" r="r" b="b"/>
            <a:pathLst>
              <a:path w="37362" h="20944" fill="none" extrusionOk="0">
                <a:moveTo>
                  <a:pt x="37362" y="1"/>
                </a:moveTo>
                <a:lnTo>
                  <a:pt x="0" y="1"/>
                </a:lnTo>
                <a:lnTo>
                  <a:pt x="0" y="20944"/>
                </a:lnTo>
              </a:path>
            </a:pathLst>
          </a:custGeom>
          <a:noFill/>
          <a:ln w="28575" cap="rnd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810550" y="4659050"/>
            <a:ext cx="649800" cy="25"/>
          </a:xfrm>
          <a:custGeom>
            <a:avLst/>
            <a:gdLst/>
            <a:ahLst/>
            <a:cxnLst/>
            <a:rect l="l" t="t" r="r" b="b"/>
            <a:pathLst>
              <a:path w="25992" h="1" fill="none" extrusionOk="0">
                <a:moveTo>
                  <a:pt x="0" y="1"/>
                </a:moveTo>
                <a:lnTo>
                  <a:pt x="25991" y="1"/>
                </a:lnTo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293325" y="4545325"/>
            <a:ext cx="382500" cy="25"/>
          </a:xfrm>
          <a:custGeom>
            <a:avLst/>
            <a:gdLst/>
            <a:ahLst/>
            <a:cxnLst/>
            <a:rect l="l" t="t" r="r" b="b"/>
            <a:pathLst>
              <a:path w="15300" h="1" fill="none" extrusionOk="0">
                <a:moveTo>
                  <a:pt x="15300" y="1"/>
                </a:moveTo>
                <a:lnTo>
                  <a:pt x="0" y="1"/>
                </a:lnTo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 rot="10800000">
            <a:off x="8325025" y="1980175"/>
            <a:ext cx="449500" cy="19675"/>
            <a:chOff x="3025950" y="3356200"/>
            <a:chExt cx="449500" cy="19675"/>
          </a:xfrm>
        </p:grpSpPr>
        <p:sp>
          <p:nvSpPr>
            <p:cNvPr id="16" name="Google Shape;16;p2"/>
            <p:cNvSpPr/>
            <p:nvPr/>
          </p:nvSpPr>
          <p:spPr>
            <a:xfrm>
              <a:off x="3025950" y="3356200"/>
              <a:ext cx="19675" cy="19675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86"/>
                    <a:pt x="394" y="786"/>
                  </a:cubicBezTo>
                  <a:cubicBezTo>
                    <a:pt x="620" y="786"/>
                    <a:pt x="787" y="608"/>
                    <a:pt x="787" y="393"/>
                  </a:cubicBezTo>
                  <a:cubicBezTo>
                    <a:pt x="787" y="179"/>
                    <a:pt x="620" y="0"/>
                    <a:pt x="3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133425" y="3356200"/>
              <a:ext cx="19650" cy="19675"/>
            </a:xfrm>
            <a:custGeom>
              <a:avLst/>
              <a:gdLst/>
              <a:ahLst/>
              <a:cxnLst/>
              <a:rect l="l" t="t" r="r" b="b"/>
              <a:pathLst>
                <a:path w="786" h="787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86"/>
                    <a:pt x="393" y="786"/>
                  </a:cubicBezTo>
                  <a:cubicBezTo>
                    <a:pt x="607" y="786"/>
                    <a:pt x="786" y="608"/>
                    <a:pt x="786" y="393"/>
                  </a:cubicBezTo>
                  <a:cubicBezTo>
                    <a:pt x="786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40875" y="3356200"/>
              <a:ext cx="19675" cy="19675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3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86"/>
                    <a:pt x="393" y="786"/>
                  </a:cubicBezTo>
                  <a:cubicBezTo>
                    <a:pt x="607" y="786"/>
                    <a:pt x="786" y="608"/>
                    <a:pt x="786" y="393"/>
                  </a:cubicBezTo>
                  <a:cubicBezTo>
                    <a:pt x="786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48025" y="3356200"/>
              <a:ext cx="19975" cy="19675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405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86"/>
                    <a:pt x="405" y="786"/>
                  </a:cubicBezTo>
                  <a:cubicBezTo>
                    <a:pt x="620" y="786"/>
                    <a:pt x="798" y="608"/>
                    <a:pt x="798" y="393"/>
                  </a:cubicBezTo>
                  <a:cubicBezTo>
                    <a:pt x="798" y="179"/>
                    <a:pt x="620" y="0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55475" y="3356200"/>
              <a:ext cx="19975" cy="19675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86"/>
                    <a:pt x="394" y="786"/>
                  </a:cubicBezTo>
                  <a:cubicBezTo>
                    <a:pt x="620" y="786"/>
                    <a:pt x="798" y="608"/>
                    <a:pt x="798" y="393"/>
                  </a:cubicBezTo>
                  <a:cubicBezTo>
                    <a:pt x="798" y="179"/>
                    <a:pt x="620" y="0"/>
                    <a:pt x="3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5609100" y="577613"/>
            <a:ext cx="449500" cy="19675"/>
            <a:chOff x="3025950" y="3356200"/>
            <a:chExt cx="449500" cy="19675"/>
          </a:xfrm>
        </p:grpSpPr>
        <p:sp>
          <p:nvSpPr>
            <p:cNvPr id="22" name="Google Shape;22;p2"/>
            <p:cNvSpPr/>
            <p:nvPr/>
          </p:nvSpPr>
          <p:spPr>
            <a:xfrm>
              <a:off x="3025950" y="3356200"/>
              <a:ext cx="19675" cy="19675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86"/>
                    <a:pt x="394" y="786"/>
                  </a:cubicBezTo>
                  <a:cubicBezTo>
                    <a:pt x="620" y="786"/>
                    <a:pt x="787" y="608"/>
                    <a:pt x="787" y="393"/>
                  </a:cubicBezTo>
                  <a:cubicBezTo>
                    <a:pt x="787" y="179"/>
                    <a:pt x="620" y="0"/>
                    <a:pt x="3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133425" y="3356200"/>
              <a:ext cx="19650" cy="19675"/>
            </a:xfrm>
            <a:custGeom>
              <a:avLst/>
              <a:gdLst/>
              <a:ahLst/>
              <a:cxnLst/>
              <a:rect l="l" t="t" r="r" b="b"/>
              <a:pathLst>
                <a:path w="786" h="787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86"/>
                    <a:pt x="393" y="786"/>
                  </a:cubicBezTo>
                  <a:cubicBezTo>
                    <a:pt x="607" y="786"/>
                    <a:pt x="786" y="608"/>
                    <a:pt x="786" y="393"/>
                  </a:cubicBezTo>
                  <a:cubicBezTo>
                    <a:pt x="786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240875" y="3356200"/>
              <a:ext cx="19675" cy="19675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3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86"/>
                    <a:pt x="393" y="786"/>
                  </a:cubicBezTo>
                  <a:cubicBezTo>
                    <a:pt x="607" y="786"/>
                    <a:pt x="786" y="608"/>
                    <a:pt x="786" y="393"/>
                  </a:cubicBezTo>
                  <a:cubicBezTo>
                    <a:pt x="786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348025" y="3356200"/>
              <a:ext cx="19975" cy="19675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405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86"/>
                    <a:pt x="405" y="786"/>
                  </a:cubicBezTo>
                  <a:cubicBezTo>
                    <a:pt x="620" y="786"/>
                    <a:pt x="798" y="608"/>
                    <a:pt x="798" y="393"/>
                  </a:cubicBezTo>
                  <a:cubicBezTo>
                    <a:pt x="798" y="179"/>
                    <a:pt x="620" y="0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55475" y="3356200"/>
              <a:ext cx="19975" cy="19675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86"/>
                    <a:pt x="394" y="786"/>
                  </a:cubicBezTo>
                  <a:cubicBezTo>
                    <a:pt x="620" y="786"/>
                    <a:pt x="798" y="608"/>
                    <a:pt x="798" y="393"/>
                  </a:cubicBezTo>
                  <a:cubicBezTo>
                    <a:pt x="798" y="179"/>
                    <a:pt x="620" y="0"/>
                    <a:pt x="3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 rot="666718">
            <a:off x="290486" y="2988713"/>
            <a:ext cx="679076" cy="1795528"/>
            <a:chOff x="8087225" y="415325"/>
            <a:chExt cx="561700" cy="1718700"/>
          </a:xfrm>
        </p:grpSpPr>
        <p:sp>
          <p:nvSpPr>
            <p:cNvPr id="28" name="Google Shape;28;p2"/>
            <p:cNvSpPr/>
            <p:nvPr/>
          </p:nvSpPr>
          <p:spPr>
            <a:xfrm>
              <a:off x="8189025" y="528725"/>
              <a:ext cx="358400" cy="1605300"/>
            </a:xfrm>
            <a:custGeom>
              <a:avLst/>
              <a:gdLst/>
              <a:ahLst/>
              <a:cxnLst/>
              <a:rect l="l" t="t" r="r" b="b"/>
              <a:pathLst>
                <a:path w="14336" h="64212" fill="none" extrusionOk="0">
                  <a:moveTo>
                    <a:pt x="1" y="57044"/>
                  </a:moveTo>
                  <a:lnTo>
                    <a:pt x="1" y="1"/>
                  </a:lnTo>
                  <a:lnTo>
                    <a:pt x="14336" y="1"/>
                  </a:lnTo>
                  <a:lnTo>
                    <a:pt x="14336" y="57044"/>
                  </a:lnTo>
                  <a:cubicBezTo>
                    <a:pt x="14336" y="60997"/>
                    <a:pt x="11121" y="64211"/>
                    <a:pt x="7168" y="64211"/>
                  </a:cubicBezTo>
                  <a:lnTo>
                    <a:pt x="7168" y="64211"/>
                  </a:lnTo>
                  <a:cubicBezTo>
                    <a:pt x="3203" y="64211"/>
                    <a:pt x="1" y="60997"/>
                    <a:pt x="1" y="57044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273550" y="996650"/>
              <a:ext cx="188150" cy="1023375"/>
            </a:xfrm>
            <a:custGeom>
              <a:avLst/>
              <a:gdLst/>
              <a:ahLst/>
              <a:cxnLst/>
              <a:rect l="l" t="t" r="r" b="b"/>
              <a:pathLst>
                <a:path w="7526" h="40935" extrusionOk="0">
                  <a:moveTo>
                    <a:pt x="1" y="1"/>
                  </a:moveTo>
                  <a:lnTo>
                    <a:pt x="1" y="37660"/>
                  </a:lnTo>
                  <a:cubicBezTo>
                    <a:pt x="1" y="39470"/>
                    <a:pt x="1465" y="40934"/>
                    <a:pt x="3275" y="40934"/>
                  </a:cubicBezTo>
                  <a:lnTo>
                    <a:pt x="4251" y="40934"/>
                  </a:lnTo>
                  <a:cubicBezTo>
                    <a:pt x="6049" y="40934"/>
                    <a:pt x="7526" y="39470"/>
                    <a:pt x="7526" y="37660"/>
                  </a:cubicBezTo>
                  <a:lnTo>
                    <a:pt x="7526" y="1"/>
                  </a:lnTo>
                  <a:close/>
                </a:path>
              </a:pathLst>
            </a:custGeom>
            <a:solidFill>
              <a:srgbClr val="9C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45275" y="963025"/>
              <a:ext cx="245600" cy="1099850"/>
            </a:xfrm>
            <a:custGeom>
              <a:avLst/>
              <a:gdLst/>
              <a:ahLst/>
              <a:cxnLst/>
              <a:rect l="l" t="t" r="r" b="b"/>
              <a:pathLst>
                <a:path w="9824" h="43994" fill="none" extrusionOk="0">
                  <a:moveTo>
                    <a:pt x="1" y="39088"/>
                  </a:moveTo>
                  <a:lnTo>
                    <a:pt x="1" y="0"/>
                  </a:lnTo>
                  <a:lnTo>
                    <a:pt x="9823" y="0"/>
                  </a:lnTo>
                  <a:lnTo>
                    <a:pt x="9823" y="39088"/>
                  </a:lnTo>
                  <a:cubicBezTo>
                    <a:pt x="9823" y="41803"/>
                    <a:pt x="7621" y="43994"/>
                    <a:pt x="4918" y="43994"/>
                  </a:cubicBezTo>
                  <a:lnTo>
                    <a:pt x="4918" y="43994"/>
                  </a:lnTo>
                  <a:cubicBezTo>
                    <a:pt x="2203" y="43994"/>
                    <a:pt x="1" y="41803"/>
                    <a:pt x="1" y="3908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087225" y="415325"/>
              <a:ext cx="561700" cy="113425"/>
            </a:xfrm>
            <a:custGeom>
              <a:avLst/>
              <a:gdLst/>
              <a:ahLst/>
              <a:cxnLst/>
              <a:rect l="l" t="t" r="r" b="b"/>
              <a:pathLst>
                <a:path w="22468" h="4537" fill="none" extrusionOk="0">
                  <a:moveTo>
                    <a:pt x="1" y="1"/>
                  </a:moveTo>
                  <a:lnTo>
                    <a:pt x="22468" y="1"/>
                  </a:lnTo>
                  <a:lnTo>
                    <a:pt x="22468" y="4537"/>
                  </a:lnTo>
                  <a:lnTo>
                    <a:pt x="1" y="4537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2"/>
          <p:cNvSpPr/>
          <p:nvPr/>
        </p:nvSpPr>
        <p:spPr>
          <a:xfrm>
            <a:off x="7614000" y="349788"/>
            <a:ext cx="103486" cy="103486"/>
          </a:xfrm>
          <a:custGeom>
            <a:avLst/>
            <a:gdLst/>
            <a:ahLst/>
            <a:cxnLst/>
            <a:rect l="l" t="t" r="r" b="b"/>
            <a:pathLst>
              <a:path w="2954" h="2954" fill="none" extrusionOk="0">
                <a:moveTo>
                  <a:pt x="2954" y="1477"/>
                </a:moveTo>
                <a:cubicBezTo>
                  <a:pt x="2954" y="2298"/>
                  <a:pt x="2299" y="2953"/>
                  <a:pt x="1477" y="2953"/>
                </a:cubicBezTo>
                <a:cubicBezTo>
                  <a:pt x="656" y="2953"/>
                  <a:pt x="1" y="2298"/>
                  <a:pt x="1" y="1477"/>
                </a:cubicBezTo>
                <a:cubicBezTo>
                  <a:pt x="1" y="655"/>
                  <a:pt x="656" y="0"/>
                  <a:pt x="1477" y="0"/>
                </a:cubicBezTo>
                <a:cubicBezTo>
                  <a:pt x="2299" y="0"/>
                  <a:pt x="2954" y="655"/>
                  <a:pt x="2954" y="1477"/>
                </a:cubicBez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7354225" y="621800"/>
            <a:ext cx="103486" cy="103486"/>
          </a:xfrm>
          <a:custGeom>
            <a:avLst/>
            <a:gdLst/>
            <a:ahLst/>
            <a:cxnLst/>
            <a:rect l="l" t="t" r="r" b="b"/>
            <a:pathLst>
              <a:path w="2954" h="2954" fill="none" extrusionOk="0">
                <a:moveTo>
                  <a:pt x="2954" y="1477"/>
                </a:moveTo>
                <a:cubicBezTo>
                  <a:pt x="2954" y="2298"/>
                  <a:pt x="2299" y="2953"/>
                  <a:pt x="1477" y="2953"/>
                </a:cubicBezTo>
                <a:cubicBezTo>
                  <a:pt x="656" y="2953"/>
                  <a:pt x="1" y="2298"/>
                  <a:pt x="1" y="1477"/>
                </a:cubicBezTo>
                <a:cubicBezTo>
                  <a:pt x="1" y="655"/>
                  <a:pt x="656" y="0"/>
                  <a:pt x="1477" y="0"/>
                </a:cubicBezTo>
                <a:cubicBezTo>
                  <a:pt x="2299" y="0"/>
                  <a:pt x="2954" y="655"/>
                  <a:pt x="2954" y="1477"/>
                </a:cubicBez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3_1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1"/>
          <p:cNvSpPr/>
          <p:nvPr/>
        </p:nvSpPr>
        <p:spPr>
          <a:xfrm rot="10800000">
            <a:off x="6178862" y="3955469"/>
            <a:ext cx="2610763" cy="838231"/>
          </a:xfrm>
          <a:custGeom>
            <a:avLst/>
            <a:gdLst/>
            <a:ahLst/>
            <a:cxnLst/>
            <a:rect l="l" t="t" r="r" b="b"/>
            <a:pathLst>
              <a:path w="37362" h="20944" fill="none" extrusionOk="0">
                <a:moveTo>
                  <a:pt x="37362" y="1"/>
                </a:moveTo>
                <a:lnTo>
                  <a:pt x="0" y="1"/>
                </a:lnTo>
                <a:lnTo>
                  <a:pt x="0" y="20944"/>
                </a:lnTo>
              </a:path>
            </a:pathLst>
          </a:custGeom>
          <a:noFill/>
          <a:ln w="28575" cap="rnd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31"/>
          <p:cNvSpPr/>
          <p:nvPr/>
        </p:nvSpPr>
        <p:spPr>
          <a:xfrm>
            <a:off x="8279372" y="463550"/>
            <a:ext cx="514837" cy="25"/>
          </a:xfrm>
          <a:custGeom>
            <a:avLst/>
            <a:gdLst/>
            <a:ahLst/>
            <a:cxnLst/>
            <a:rect l="l" t="t" r="r" b="b"/>
            <a:pathLst>
              <a:path w="25992" h="1" fill="none" extrusionOk="0">
                <a:moveTo>
                  <a:pt x="0" y="1"/>
                </a:moveTo>
                <a:lnTo>
                  <a:pt x="25991" y="1"/>
                </a:lnTo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1"/>
          <p:cNvSpPr/>
          <p:nvPr/>
        </p:nvSpPr>
        <p:spPr>
          <a:xfrm>
            <a:off x="8089500" y="349800"/>
            <a:ext cx="303055" cy="25"/>
          </a:xfrm>
          <a:custGeom>
            <a:avLst/>
            <a:gdLst/>
            <a:ahLst/>
            <a:cxnLst/>
            <a:rect l="l" t="t" r="r" b="b"/>
            <a:pathLst>
              <a:path w="15300" h="1" fill="none" extrusionOk="0">
                <a:moveTo>
                  <a:pt x="15300" y="1"/>
                </a:moveTo>
                <a:lnTo>
                  <a:pt x="0" y="1"/>
                </a:lnTo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2" name="Google Shape;482;p31"/>
          <p:cNvGrpSpPr/>
          <p:nvPr/>
        </p:nvGrpSpPr>
        <p:grpSpPr>
          <a:xfrm rot="5400000">
            <a:off x="125038" y="4559100"/>
            <a:ext cx="449500" cy="19675"/>
            <a:chOff x="3025950" y="3356200"/>
            <a:chExt cx="449500" cy="19675"/>
          </a:xfrm>
        </p:grpSpPr>
        <p:sp>
          <p:nvSpPr>
            <p:cNvPr id="483" name="Google Shape;483;p31"/>
            <p:cNvSpPr/>
            <p:nvPr/>
          </p:nvSpPr>
          <p:spPr>
            <a:xfrm>
              <a:off x="3025950" y="3356200"/>
              <a:ext cx="19675" cy="19675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86"/>
                    <a:pt x="394" y="786"/>
                  </a:cubicBezTo>
                  <a:cubicBezTo>
                    <a:pt x="620" y="786"/>
                    <a:pt x="787" y="608"/>
                    <a:pt x="787" y="393"/>
                  </a:cubicBezTo>
                  <a:cubicBezTo>
                    <a:pt x="787" y="179"/>
                    <a:pt x="620" y="0"/>
                    <a:pt x="3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3133425" y="3356200"/>
              <a:ext cx="19650" cy="19675"/>
            </a:xfrm>
            <a:custGeom>
              <a:avLst/>
              <a:gdLst/>
              <a:ahLst/>
              <a:cxnLst/>
              <a:rect l="l" t="t" r="r" b="b"/>
              <a:pathLst>
                <a:path w="786" h="787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86"/>
                    <a:pt x="393" y="786"/>
                  </a:cubicBezTo>
                  <a:cubicBezTo>
                    <a:pt x="607" y="786"/>
                    <a:pt x="786" y="608"/>
                    <a:pt x="786" y="393"/>
                  </a:cubicBezTo>
                  <a:cubicBezTo>
                    <a:pt x="786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3240875" y="3356200"/>
              <a:ext cx="19675" cy="19675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3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86"/>
                    <a:pt x="393" y="786"/>
                  </a:cubicBezTo>
                  <a:cubicBezTo>
                    <a:pt x="607" y="786"/>
                    <a:pt x="786" y="608"/>
                    <a:pt x="786" y="393"/>
                  </a:cubicBezTo>
                  <a:cubicBezTo>
                    <a:pt x="786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3348025" y="3356200"/>
              <a:ext cx="19975" cy="19675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405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86"/>
                    <a:pt x="405" y="786"/>
                  </a:cubicBezTo>
                  <a:cubicBezTo>
                    <a:pt x="620" y="786"/>
                    <a:pt x="798" y="608"/>
                    <a:pt x="798" y="393"/>
                  </a:cubicBezTo>
                  <a:cubicBezTo>
                    <a:pt x="798" y="179"/>
                    <a:pt x="620" y="0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3455475" y="3356200"/>
              <a:ext cx="19975" cy="19675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86"/>
                    <a:pt x="394" y="786"/>
                  </a:cubicBezTo>
                  <a:cubicBezTo>
                    <a:pt x="620" y="786"/>
                    <a:pt x="798" y="608"/>
                    <a:pt x="798" y="393"/>
                  </a:cubicBezTo>
                  <a:cubicBezTo>
                    <a:pt x="798" y="179"/>
                    <a:pt x="620" y="0"/>
                    <a:pt x="3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8" name="Google Shape;488;p31"/>
          <p:cNvSpPr/>
          <p:nvPr/>
        </p:nvSpPr>
        <p:spPr>
          <a:xfrm>
            <a:off x="4800600" y="4690225"/>
            <a:ext cx="103486" cy="103486"/>
          </a:xfrm>
          <a:custGeom>
            <a:avLst/>
            <a:gdLst/>
            <a:ahLst/>
            <a:cxnLst/>
            <a:rect l="l" t="t" r="r" b="b"/>
            <a:pathLst>
              <a:path w="2954" h="2954" fill="none" extrusionOk="0">
                <a:moveTo>
                  <a:pt x="2954" y="1477"/>
                </a:moveTo>
                <a:cubicBezTo>
                  <a:pt x="2954" y="2298"/>
                  <a:pt x="2299" y="2953"/>
                  <a:pt x="1477" y="2953"/>
                </a:cubicBezTo>
                <a:cubicBezTo>
                  <a:pt x="656" y="2953"/>
                  <a:pt x="1" y="2298"/>
                  <a:pt x="1" y="1477"/>
                </a:cubicBezTo>
                <a:cubicBezTo>
                  <a:pt x="1" y="655"/>
                  <a:pt x="656" y="0"/>
                  <a:pt x="1477" y="0"/>
                </a:cubicBezTo>
                <a:cubicBezTo>
                  <a:pt x="2299" y="0"/>
                  <a:pt x="2954" y="655"/>
                  <a:pt x="2954" y="1477"/>
                </a:cubicBez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1"/>
          <p:cNvSpPr/>
          <p:nvPr/>
        </p:nvSpPr>
        <p:spPr>
          <a:xfrm>
            <a:off x="349800" y="343350"/>
            <a:ext cx="3075360" cy="1854172"/>
          </a:xfrm>
          <a:custGeom>
            <a:avLst/>
            <a:gdLst/>
            <a:ahLst/>
            <a:cxnLst/>
            <a:rect l="l" t="t" r="r" b="b"/>
            <a:pathLst>
              <a:path w="37362" h="20944" fill="none" extrusionOk="0">
                <a:moveTo>
                  <a:pt x="37362" y="1"/>
                </a:moveTo>
                <a:lnTo>
                  <a:pt x="0" y="1"/>
                </a:lnTo>
                <a:lnTo>
                  <a:pt x="0" y="20944"/>
                </a:lnTo>
              </a:path>
            </a:pathLst>
          </a:custGeom>
          <a:noFill/>
          <a:ln w="28575" cap="rnd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349800" y="349800"/>
            <a:ext cx="8444400" cy="664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638700" y="1152475"/>
            <a:ext cx="7866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  <a:defRPr sz="12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/>
          <p:nvPr/>
        </p:nvSpPr>
        <p:spPr>
          <a:xfrm rot="10800000">
            <a:off x="4571975" y="4047825"/>
            <a:ext cx="4222186" cy="745868"/>
          </a:xfrm>
          <a:custGeom>
            <a:avLst/>
            <a:gdLst/>
            <a:ahLst/>
            <a:cxnLst/>
            <a:rect l="l" t="t" r="r" b="b"/>
            <a:pathLst>
              <a:path w="37362" h="20944" fill="none" extrusionOk="0">
                <a:moveTo>
                  <a:pt x="37362" y="1"/>
                </a:moveTo>
                <a:lnTo>
                  <a:pt x="0" y="1"/>
                </a:lnTo>
                <a:lnTo>
                  <a:pt x="0" y="20944"/>
                </a:lnTo>
              </a:path>
            </a:pathLst>
          </a:custGeom>
          <a:noFill/>
          <a:ln w="28575" cap="rnd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>
            <a:spLocks noGrp="1"/>
          </p:cNvSpPr>
          <p:nvPr>
            <p:ph type="subTitle" idx="1"/>
          </p:nvPr>
        </p:nvSpPr>
        <p:spPr>
          <a:xfrm>
            <a:off x="2240688" y="2465265"/>
            <a:ext cx="46626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8" name="Google Shape;148;p9"/>
          <p:cNvSpPr/>
          <p:nvPr/>
        </p:nvSpPr>
        <p:spPr>
          <a:xfrm rot="5400000">
            <a:off x="6661525" y="160750"/>
            <a:ext cx="1943571" cy="2321695"/>
          </a:xfrm>
          <a:custGeom>
            <a:avLst/>
            <a:gdLst/>
            <a:ahLst/>
            <a:cxnLst/>
            <a:rect l="l" t="t" r="r" b="b"/>
            <a:pathLst>
              <a:path w="37362" h="20944" fill="none" extrusionOk="0">
                <a:moveTo>
                  <a:pt x="37362" y="1"/>
                </a:moveTo>
                <a:lnTo>
                  <a:pt x="0" y="1"/>
                </a:lnTo>
                <a:lnTo>
                  <a:pt x="0" y="20944"/>
                </a:lnTo>
              </a:path>
            </a:pathLst>
          </a:custGeom>
          <a:noFill/>
          <a:ln w="28575" cap="rnd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</p:txBody>
      </p:sp>
      <p:sp>
        <p:nvSpPr>
          <p:cNvPr id="149" name="Google Shape;149;p9"/>
          <p:cNvSpPr/>
          <p:nvPr/>
        </p:nvSpPr>
        <p:spPr>
          <a:xfrm rot="-5400000">
            <a:off x="922893" y="1239306"/>
            <a:ext cx="2981301" cy="4127486"/>
          </a:xfrm>
          <a:custGeom>
            <a:avLst/>
            <a:gdLst/>
            <a:ahLst/>
            <a:cxnLst/>
            <a:rect l="l" t="t" r="r" b="b"/>
            <a:pathLst>
              <a:path w="37362" h="20944" fill="none" extrusionOk="0">
                <a:moveTo>
                  <a:pt x="37362" y="1"/>
                </a:moveTo>
                <a:lnTo>
                  <a:pt x="0" y="1"/>
                </a:lnTo>
                <a:lnTo>
                  <a:pt x="0" y="20944"/>
                </a:lnTo>
              </a:path>
            </a:pathLst>
          </a:custGeom>
          <a:noFill/>
          <a:ln w="28575" cap="rnd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50;p9"/>
          <p:cNvGrpSpPr/>
          <p:nvPr/>
        </p:nvGrpSpPr>
        <p:grpSpPr>
          <a:xfrm rot="10800000">
            <a:off x="8183613" y="4039769"/>
            <a:ext cx="610529" cy="763787"/>
            <a:chOff x="758425" y="3567225"/>
            <a:chExt cx="743550" cy="930200"/>
          </a:xfrm>
        </p:grpSpPr>
        <p:sp>
          <p:nvSpPr>
            <p:cNvPr id="151" name="Google Shape;151;p9"/>
            <p:cNvSpPr/>
            <p:nvPr/>
          </p:nvSpPr>
          <p:spPr>
            <a:xfrm>
              <a:off x="957850" y="3941675"/>
              <a:ext cx="314050" cy="314050"/>
            </a:xfrm>
            <a:custGeom>
              <a:avLst/>
              <a:gdLst/>
              <a:ahLst/>
              <a:cxnLst/>
              <a:rect l="l" t="t" r="r" b="b"/>
              <a:pathLst>
                <a:path w="12562" h="12562" fill="none" extrusionOk="0">
                  <a:moveTo>
                    <a:pt x="6454" y="96"/>
                  </a:moveTo>
                  <a:cubicBezTo>
                    <a:pt x="9871" y="191"/>
                    <a:pt x="12561" y="3037"/>
                    <a:pt x="12466" y="6454"/>
                  </a:cubicBezTo>
                  <a:cubicBezTo>
                    <a:pt x="12371" y="9871"/>
                    <a:pt x="9525" y="12562"/>
                    <a:pt x="6108" y="12467"/>
                  </a:cubicBezTo>
                  <a:cubicBezTo>
                    <a:pt x="2691" y="12371"/>
                    <a:pt x="0" y="9526"/>
                    <a:pt x="96" y="6109"/>
                  </a:cubicBezTo>
                  <a:cubicBezTo>
                    <a:pt x="191" y="2692"/>
                    <a:pt x="3048" y="1"/>
                    <a:pt x="6454" y="96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758425" y="3567225"/>
              <a:ext cx="252425" cy="252450"/>
            </a:xfrm>
            <a:custGeom>
              <a:avLst/>
              <a:gdLst/>
              <a:ahLst/>
              <a:cxnLst/>
              <a:rect l="l" t="t" r="r" b="b"/>
              <a:pathLst>
                <a:path w="10097" h="10098" fill="none" extrusionOk="0">
                  <a:moveTo>
                    <a:pt x="6513" y="811"/>
                  </a:moveTo>
                  <a:cubicBezTo>
                    <a:pt x="8858" y="1620"/>
                    <a:pt x="10097" y="4168"/>
                    <a:pt x="9299" y="6514"/>
                  </a:cubicBezTo>
                  <a:cubicBezTo>
                    <a:pt x="8489" y="8859"/>
                    <a:pt x="5941" y="10097"/>
                    <a:pt x="3596" y="9300"/>
                  </a:cubicBezTo>
                  <a:cubicBezTo>
                    <a:pt x="1250" y="8490"/>
                    <a:pt x="0" y="5942"/>
                    <a:pt x="810" y="3597"/>
                  </a:cubicBezTo>
                  <a:cubicBezTo>
                    <a:pt x="1607" y="1251"/>
                    <a:pt x="4167" y="1"/>
                    <a:pt x="6513" y="811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1356100" y="3785425"/>
              <a:ext cx="145875" cy="145875"/>
            </a:xfrm>
            <a:custGeom>
              <a:avLst/>
              <a:gdLst/>
              <a:ahLst/>
              <a:cxnLst/>
              <a:rect l="l" t="t" r="r" b="b"/>
              <a:pathLst>
                <a:path w="5835" h="5835" fill="none" extrusionOk="0">
                  <a:moveTo>
                    <a:pt x="3763" y="465"/>
                  </a:moveTo>
                  <a:cubicBezTo>
                    <a:pt x="5109" y="929"/>
                    <a:pt x="5835" y="2405"/>
                    <a:pt x="5371" y="3763"/>
                  </a:cubicBezTo>
                  <a:cubicBezTo>
                    <a:pt x="4906" y="5108"/>
                    <a:pt x="3430" y="5834"/>
                    <a:pt x="2073" y="5370"/>
                  </a:cubicBezTo>
                  <a:cubicBezTo>
                    <a:pt x="715" y="4906"/>
                    <a:pt x="1" y="3429"/>
                    <a:pt x="465" y="2072"/>
                  </a:cubicBezTo>
                  <a:cubicBezTo>
                    <a:pt x="930" y="715"/>
                    <a:pt x="2406" y="0"/>
                    <a:pt x="3763" y="465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829550" y="4351550"/>
              <a:ext cx="145875" cy="145875"/>
            </a:xfrm>
            <a:custGeom>
              <a:avLst/>
              <a:gdLst/>
              <a:ahLst/>
              <a:cxnLst/>
              <a:rect l="l" t="t" r="r" b="b"/>
              <a:pathLst>
                <a:path w="5835" h="5835" fill="none" extrusionOk="0">
                  <a:moveTo>
                    <a:pt x="3763" y="465"/>
                  </a:moveTo>
                  <a:cubicBezTo>
                    <a:pt x="5120" y="929"/>
                    <a:pt x="5835" y="2406"/>
                    <a:pt x="5370" y="3763"/>
                  </a:cubicBezTo>
                  <a:cubicBezTo>
                    <a:pt x="4906" y="5109"/>
                    <a:pt x="3430" y="5835"/>
                    <a:pt x="2072" y="5371"/>
                  </a:cubicBezTo>
                  <a:cubicBezTo>
                    <a:pt x="715" y="4906"/>
                    <a:pt x="1" y="3430"/>
                    <a:pt x="465" y="2072"/>
                  </a:cubicBezTo>
                  <a:cubicBezTo>
                    <a:pt x="929" y="715"/>
                    <a:pt x="2406" y="1"/>
                    <a:pt x="3763" y="465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937300" y="3791975"/>
              <a:ext cx="101525" cy="167600"/>
            </a:xfrm>
            <a:custGeom>
              <a:avLst/>
              <a:gdLst/>
              <a:ahLst/>
              <a:cxnLst/>
              <a:rect l="l" t="t" r="r" b="b"/>
              <a:pathLst>
                <a:path w="4061" h="6704" fill="none" extrusionOk="0">
                  <a:moveTo>
                    <a:pt x="4061" y="6703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1241225" y="3898225"/>
              <a:ext cx="136050" cy="102125"/>
            </a:xfrm>
            <a:custGeom>
              <a:avLst/>
              <a:gdLst/>
              <a:ahLst/>
              <a:cxnLst/>
              <a:rect l="l" t="t" r="r" b="b"/>
              <a:pathLst>
                <a:path w="5442" h="4085" fill="none" extrusionOk="0">
                  <a:moveTo>
                    <a:pt x="5441" y="1"/>
                  </a:moveTo>
                  <a:lnTo>
                    <a:pt x="0" y="408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934625" y="4235775"/>
              <a:ext cx="98850" cy="130700"/>
            </a:xfrm>
            <a:custGeom>
              <a:avLst/>
              <a:gdLst/>
              <a:ahLst/>
              <a:cxnLst/>
              <a:rect l="l" t="t" r="r" b="b"/>
              <a:pathLst>
                <a:path w="3954" h="5228" fill="none" extrusionOk="0">
                  <a:moveTo>
                    <a:pt x="3954" y="0"/>
                  </a:moveTo>
                  <a:lnTo>
                    <a:pt x="1" y="5227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9"/>
          <p:cNvGrpSpPr/>
          <p:nvPr/>
        </p:nvGrpSpPr>
        <p:grpSpPr>
          <a:xfrm>
            <a:off x="6618550" y="4783863"/>
            <a:ext cx="449500" cy="19675"/>
            <a:chOff x="3025950" y="3356200"/>
            <a:chExt cx="449500" cy="19675"/>
          </a:xfrm>
        </p:grpSpPr>
        <p:sp>
          <p:nvSpPr>
            <p:cNvPr id="159" name="Google Shape;159;p9"/>
            <p:cNvSpPr/>
            <p:nvPr/>
          </p:nvSpPr>
          <p:spPr>
            <a:xfrm>
              <a:off x="3025950" y="3356200"/>
              <a:ext cx="19675" cy="19675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86"/>
                    <a:pt x="394" y="786"/>
                  </a:cubicBezTo>
                  <a:cubicBezTo>
                    <a:pt x="620" y="786"/>
                    <a:pt x="787" y="608"/>
                    <a:pt x="787" y="393"/>
                  </a:cubicBezTo>
                  <a:cubicBezTo>
                    <a:pt x="787" y="179"/>
                    <a:pt x="620" y="0"/>
                    <a:pt x="3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3133425" y="3356200"/>
              <a:ext cx="19650" cy="19675"/>
            </a:xfrm>
            <a:custGeom>
              <a:avLst/>
              <a:gdLst/>
              <a:ahLst/>
              <a:cxnLst/>
              <a:rect l="l" t="t" r="r" b="b"/>
              <a:pathLst>
                <a:path w="786" h="787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86"/>
                    <a:pt x="393" y="786"/>
                  </a:cubicBezTo>
                  <a:cubicBezTo>
                    <a:pt x="607" y="786"/>
                    <a:pt x="786" y="608"/>
                    <a:pt x="786" y="393"/>
                  </a:cubicBezTo>
                  <a:cubicBezTo>
                    <a:pt x="786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3240875" y="3356200"/>
              <a:ext cx="19675" cy="19675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3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86"/>
                    <a:pt x="393" y="786"/>
                  </a:cubicBezTo>
                  <a:cubicBezTo>
                    <a:pt x="607" y="786"/>
                    <a:pt x="786" y="608"/>
                    <a:pt x="786" y="393"/>
                  </a:cubicBezTo>
                  <a:cubicBezTo>
                    <a:pt x="786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3348025" y="3356200"/>
              <a:ext cx="19975" cy="19675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405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86"/>
                    <a:pt x="405" y="786"/>
                  </a:cubicBezTo>
                  <a:cubicBezTo>
                    <a:pt x="620" y="786"/>
                    <a:pt x="798" y="608"/>
                    <a:pt x="798" y="393"/>
                  </a:cubicBezTo>
                  <a:cubicBezTo>
                    <a:pt x="798" y="179"/>
                    <a:pt x="620" y="0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3455475" y="3356200"/>
              <a:ext cx="19975" cy="19675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86"/>
                    <a:pt x="394" y="786"/>
                  </a:cubicBezTo>
                  <a:cubicBezTo>
                    <a:pt x="620" y="786"/>
                    <a:pt x="798" y="608"/>
                    <a:pt x="798" y="393"/>
                  </a:cubicBezTo>
                  <a:cubicBezTo>
                    <a:pt x="798" y="179"/>
                    <a:pt x="620" y="0"/>
                    <a:pt x="3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9"/>
          <p:cNvSpPr/>
          <p:nvPr/>
        </p:nvSpPr>
        <p:spPr>
          <a:xfrm rot="5400000">
            <a:off x="347877" y="329349"/>
            <a:ext cx="952923" cy="949098"/>
          </a:xfrm>
          <a:custGeom>
            <a:avLst/>
            <a:gdLst/>
            <a:ahLst/>
            <a:cxnLst/>
            <a:rect l="l" t="t" r="r" b="b"/>
            <a:pathLst>
              <a:path w="2954" h="2954" fill="none" extrusionOk="0">
                <a:moveTo>
                  <a:pt x="2954" y="1477"/>
                </a:moveTo>
                <a:cubicBezTo>
                  <a:pt x="2954" y="2298"/>
                  <a:pt x="2299" y="2953"/>
                  <a:pt x="1477" y="2953"/>
                </a:cubicBezTo>
                <a:cubicBezTo>
                  <a:pt x="656" y="2953"/>
                  <a:pt x="1" y="2298"/>
                  <a:pt x="1" y="1477"/>
                </a:cubicBezTo>
                <a:cubicBezTo>
                  <a:pt x="1" y="655"/>
                  <a:pt x="656" y="0"/>
                  <a:pt x="1477" y="0"/>
                </a:cubicBezTo>
                <a:cubicBezTo>
                  <a:pt x="2299" y="0"/>
                  <a:pt x="2954" y="655"/>
                  <a:pt x="2954" y="1477"/>
                </a:cubicBezTo>
                <a:close/>
              </a:path>
            </a:pathLst>
          </a:custGeom>
          <a:noFill/>
          <a:ln w="28575" cap="rnd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/>
          <p:nvPr/>
        </p:nvSpPr>
        <p:spPr>
          <a:xfrm>
            <a:off x="3655000" y="463525"/>
            <a:ext cx="649800" cy="25"/>
          </a:xfrm>
          <a:custGeom>
            <a:avLst/>
            <a:gdLst/>
            <a:ahLst/>
            <a:cxnLst/>
            <a:rect l="l" t="t" r="r" b="b"/>
            <a:pathLst>
              <a:path w="25992" h="1" fill="none" extrusionOk="0">
                <a:moveTo>
                  <a:pt x="0" y="1"/>
                </a:moveTo>
                <a:lnTo>
                  <a:pt x="25991" y="1"/>
                </a:lnTo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"/>
          <p:cNvSpPr/>
          <p:nvPr/>
        </p:nvSpPr>
        <p:spPr>
          <a:xfrm>
            <a:off x="4137775" y="349800"/>
            <a:ext cx="382500" cy="25"/>
          </a:xfrm>
          <a:custGeom>
            <a:avLst/>
            <a:gdLst/>
            <a:ahLst/>
            <a:cxnLst/>
            <a:rect l="l" t="t" r="r" b="b"/>
            <a:pathLst>
              <a:path w="15300" h="1" fill="none" extrusionOk="0">
                <a:moveTo>
                  <a:pt x="15300" y="1"/>
                </a:moveTo>
                <a:lnTo>
                  <a:pt x="0" y="1"/>
                </a:lnTo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2240688" y="1448861"/>
            <a:ext cx="4662600" cy="66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A2E38"/>
              </a:buClr>
              <a:buSzPts val="4200"/>
              <a:buNone/>
              <a:defRPr sz="4500">
                <a:solidFill>
                  <a:srgbClr val="2A2E3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3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/>
          <p:nvPr/>
        </p:nvSpPr>
        <p:spPr>
          <a:xfrm>
            <a:off x="8226950" y="4230174"/>
            <a:ext cx="560326" cy="560275"/>
          </a:xfrm>
          <a:custGeom>
            <a:avLst/>
            <a:gdLst/>
            <a:ahLst/>
            <a:cxnLst/>
            <a:rect l="l" t="t" r="r" b="b"/>
            <a:pathLst>
              <a:path w="10848" h="10847" fill="none" extrusionOk="0">
                <a:moveTo>
                  <a:pt x="10847" y="5430"/>
                </a:moveTo>
                <a:cubicBezTo>
                  <a:pt x="10847" y="8418"/>
                  <a:pt x="8419" y="10847"/>
                  <a:pt x="5430" y="10847"/>
                </a:cubicBezTo>
                <a:cubicBezTo>
                  <a:pt x="2430" y="10847"/>
                  <a:pt x="1" y="8418"/>
                  <a:pt x="1" y="5430"/>
                </a:cubicBezTo>
                <a:cubicBezTo>
                  <a:pt x="1" y="2429"/>
                  <a:pt x="2430" y="0"/>
                  <a:pt x="5430" y="0"/>
                </a:cubicBezTo>
                <a:cubicBezTo>
                  <a:pt x="8419" y="0"/>
                  <a:pt x="10847" y="2429"/>
                  <a:pt x="10847" y="5430"/>
                </a:cubicBez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-5400000">
            <a:off x="-94891" y="2027313"/>
            <a:ext cx="3211077" cy="2321695"/>
          </a:xfrm>
          <a:custGeom>
            <a:avLst/>
            <a:gdLst/>
            <a:ahLst/>
            <a:cxnLst/>
            <a:rect l="l" t="t" r="r" b="b"/>
            <a:pathLst>
              <a:path w="37362" h="20944" fill="none" extrusionOk="0">
                <a:moveTo>
                  <a:pt x="37362" y="1"/>
                </a:moveTo>
                <a:lnTo>
                  <a:pt x="0" y="1"/>
                </a:lnTo>
                <a:lnTo>
                  <a:pt x="0" y="20944"/>
                </a:lnTo>
              </a:path>
            </a:pathLst>
          </a:custGeom>
          <a:noFill/>
          <a:ln w="28575" cap="rnd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84" name="Google Shape;184;p13"/>
          <p:cNvGrpSpPr/>
          <p:nvPr/>
        </p:nvGrpSpPr>
        <p:grpSpPr>
          <a:xfrm rot="5400000">
            <a:off x="8569450" y="1642150"/>
            <a:ext cx="449500" cy="19675"/>
            <a:chOff x="3025950" y="3356200"/>
            <a:chExt cx="449500" cy="19675"/>
          </a:xfrm>
        </p:grpSpPr>
        <p:sp>
          <p:nvSpPr>
            <p:cNvPr id="185" name="Google Shape;185;p13"/>
            <p:cNvSpPr/>
            <p:nvPr/>
          </p:nvSpPr>
          <p:spPr>
            <a:xfrm>
              <a:off x="3025950" y="3356200"/>
              <a:ext cx="19675" cy="19675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86"/>
                    <a:pt x="394" y="786"/>
                  </a:cubicBezTo>
                  <a:cubicBezTo>
                    <a:pt x="620" y="786"/>
                    <a:pt x="787" y="608"/>
                    <a:pt x="787" y="393"/>
                  </a:cubicBezTo>
                  <a:cubicBezTo>
                    <a:pt x="787" y="179"/>
                    <a:pt x="620" y="0"/>
                    <a:pt x="3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3133425" y="3356200"/>
              <a:ext cx="19650" cy="19675"/>
            </a:xfrm>
            <a:custGeom>
              <a:avLst/>
              <a:gdLst/>
              <a:ahLst/>
              <a:cxnLst/>
              <a:rect l="l" t="t" r="r" b="b"/>
              <a:pathLst>
                <a:path w="786" h="787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86"/>
                    <a:pt x="393" y="786"/>
                  </a:cubicBezTo>
                  <a:cubicBezTo>
                    <a:pt x="607" y="786"/>
                    <a:pt x="786" y="608"/>
                    <a:pt x="786" y="393"/>
                  </a:cubicBezTo>
                  <a:cubicBezTo>
                    <a:pt x="786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3240875" y="3356200"/>
              <a:ext cx="19675" cy="19675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3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86"/>
                    <a:pt x="393" y="786"/>
                  </a:cubicBezTo>
                  <a:cubicBezTo>
                    <a:pt x="607" y="786"/>
                    <a:pt x="786" y="608"/>
                    <a:pt x="786" y="393"/>
                  </a:cubicBezTo>
                  <a:cubicBezTo>
                    <a:pt x="786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3348025" y="3356200"/>
              <a:ext cx="19975" cy="19675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405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86"/>
                    <a:pt x="405" y="786"/>
                  </a:cubicBezTo>
                  <a:cubicBezTo>
                    <a:pt x="620" y="786"/>
                    <a:pt x="798" y="608"/>
                    <a:pt x="798" y="393"/>
                  </a:cubicBezTo>
                  <a:cubicBezTo>
                    <a:pt x="798" y="179"/>
                    <a:pt x="620" y="0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3455475" y="3356200"/>
              <a:ext cx="19975" cy="19675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86"/>
                    <a:pt x="394" y="786"/>
                  </a:cubicBezTo>
                  <a:cubicBezTo>
                    <a:pt x="620" y="786"/>
                    <a:pt x="798" y="608"/>
                    <a:pt x="798" y="393"/>
                  </a:cubicBezTo>
                  <a:cubicBezTo>
                    <a:pt x="798" y="179"/>
                    <a:pt x="620" y="0"/>
                    <a:pt x="3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13"/>
          <p:cNvSpPr txBox="1">
            <a:spLocks noGrp="1"/>
          </p:cNvSpPr>
          <p:nvPr>
            <p:ph type="title" hasCustomPrompt="1"/>
          </p:nvPr>
        </p:nvSpPr>
        <p:spPr>
          <a:xfrm>
            <a:off x="984488" y="1930666"/>
            <a:ext cx="7572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02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t>xx%</a:t>
            </a:r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1"/>
          </p:nvPr>
        </p:nvSpPr>
        <p:spPr>
          <a:xfrm>
            <a:off x="1895923" y="1725259"/>
            <a:ext cx="2441700" cy="3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8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title" idx="2" hasCustomPrompt="1"/>
          </p:nvPr>
        </p:nvSpPr>
        <p:spPr>
          <a:xfrm>
            <a:off x="984419" y="3519582"/>
            <a:ext cx="7572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02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t>xx%</a:t>
            </a:r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 idx="3" hasCustomPrompt="1"/>
          </p:nvPr>
        </p:nvSpPr>
        <p:spPr>
          <a:xfrm>
            <a:off x="4806563" y="1931752"/>
            <a:ext cx="7572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02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t>xx%</a:t>
            </a:r>
          </a:p>
        </p:txBody>
      </p:sp>
      <p:sp>
        <p:nvSpPr>
          <p:cNvPr id="194" name="Google Shape;194;p13"/>
          <p:cNvSpPr txBox="1">
            <a:spLocks noGrp="1"/>
          </p:cNvSpPr>
          <p:nvPr>
            <p:ph type="title" idx="4" hasCustomPrompt="1"/>
          </p:nvPr>
        </p:nvSpPr>
        <p:spPr>
          <a:xfrm>
            <a:off x="4806450" y="3520727"/>
            <a:ext cx="7572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02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Questrial"/>
              <a:buNone/>
              <a:defRPr sz="3800"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t>xx%</a:t>
            </a:r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5"/>
          </p:nvPr>
        </p:nvSpPr>
        <p:spPr>
          <a:xfrm>
            <a:off x="1895775" y="2082080"/>
            <a:ext cx="24417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subTitle" idx="6"/>
          </p:nvPr>
        </p:nvSpPr>
        <p:spPr>
          <a:xfrm>
            <a:off x="1895812" y="3314197"/>
            <a:ext cx="2441700" cy="3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8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7"/>
          </p:nvPr>
        </p:nvSpPr>
        <p:spPr>
          <a:xfrm>
            <a:off x="1895775" y="3675707"/>
            <a:ext cx="24417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8"/>
          </p:nvPr>
        </p:nvSpPr>
        <p:spPr>
          <a:xfrm>
            <a:off x="5717887" y="1726371"/>
            <a:ext cx="2441700" cy="3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8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subTitle" idx="9"/>
          </p:nvPr>
        </p:nvSpPr>
        <p:spPr>
          <a:xfrm>
            <a:off x="5717850" y="2082242"/>
            <a:ext cx="24417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13"/>
          </p:nvPr>
        </p:nvSpPr>
        <p:spPr>
          <a:xfrm>
            <a:off x="5717887" y="3315309"/>
            <a:ext cx="2441700" cy="3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8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highlight>
                  <a:schemeClr val="accent5"/>
                </a:highlight>
              </a:defRPr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14"/>
          </p:nvPr>
        </p:nvSpPr>
        <p:spPr>
          <a:xfrm>
            <a:off x="5717850" y="3675927"/>
            <a:ext cx="24417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 idx="15"/>
          </p:nvPr>
        </p:nvSpPr>
        <p:spPr>
          <a:xfrm>
            <a:off x="349800" y="349800"/>
            <a:ext cx="8444400" cy="664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7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"/>
          <p:cNvSpPr txBox="1">
            <a:spLocks noGrp="1"/>
          </p:cNvSpPr>
          <p:nvPr>
            <p:ph type="subTitle" idx="1"/>
          </p:nvPr>
        </p:nvSpPr>
        <p:spPr>
          <a:xfrm>
            <a:off x="676138" y="2108613"/>
            <a:ext cx="18291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9pPr>
          </a:lstStyle>
          <a:p>
            <a:endParaRPr/>
          </a:p>
        </p:txBody>
      </p:sp>
      <p:sp>
        <p:nvSpPr>
          <p:cNvPr id="248" name="Google Shape;248;p16"/>
          <p:cNvSpPr txBox="1">
            <a:spLocks noGrp="1"/>
          </p:cNvSpPr>
          <p:nvPr>
            <p:ph type="subTitle" idx="2"/>
          </p:nvPr>
        </p:nvSpPr>
        <p:spPr>
          <a:xfrm>
            <a:off x="3657487" y="2108613"/>
            <a:ext cx="18291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9pPr>
          </a:lstStyle>
          <a:p>
            <a:endParaRPr/>
          </a:p>
        </p:txBody>
      </p:sp>
      <p:sp>
        <p:nvSpPr>
          <p:cNvPr id="249" name="Google Shape;249;p16"/>
          <p:cNvSpPr txBox="1">
            <a:spLocks noGrp="1"/>
          </p:cNvSpPr>
          <p:nvPr>
            <p:ph type="subTitle" idx="3"/>
          </p:nvPr>
        </p:nvSpPr>
        <p:spPr>
          <a:xfrm>
            <a:off x="6638768" y="2108613"/>
            <a:ext cx="18291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9pPr>
          </a:lstStyle>
          <a:p>
            <a:endParaRPr/>
          </a:p>
        </p:txBody>
      </p:sp>
      <p:sp>
        <p:nvSpPr>
          <p:cNvPr id="250" name="Google Shape;250;p16"/>
          <p:cNvSpPr txBox="1">
            <a:spLocks noGrp="1"/>
          </p:cNvSpPr>
          <p:nvPr>
            <p:ph type="subTitle" idx="4"/>
          </p:nvPr>
        </p:nvSpPr>
        <p:spPr>
          <a:xfrm>
            <a:off x="3657450" y="2972793"/>
            <a:ext cx="1829100" cy="7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16"/>
          <p:cNvSpPr txBox="1">
            <a:spLocks noGrp="1"/>
          </p:cNvSpPr>
          <p:nvPr>
            <p:ph type="subTitle" idx="5"/>
          </p:nvPr>
        </p:nvSpPr>
        <p:spPr>
          <a:xfrm>
            <a:off x="6638763" y="2972793"/>
            <a:ext cx="1829100" cy="7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6"/>
          <p:cNvSpPr txBox="1">
            <a:spLocks noGrp="1"/>
          </p:cNvSpPr>
          <p:nvPr>
            <p:ph type="subTitle" idx="6"/>
          </p:nvPr>
        </p:nvSpPr>
        <p:spPr>
          <a:xfrm>
            <a:off x="676138" y="2972793"/>
            <a:ext cx="1829100" cy="7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16"/>
          <p:cNvSpPr txBox="1">
            <a:spLocks noGrp="1"/>
          </p:cNvSpPr>
          <p:nvPr>
            <p:ph type="title"/>
          </p:nvPr>
        </p:nvSpPr>
        <p:spPr>
          <a:xfrm>
            <a:off x="349800" y="349800"/>
            <a:ext cx="8444400" cy="664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54" name="Google Shape;254;p16"/>
          <p:cNvSpPr/>
          <p:nvPr/>
        </p:nvSpPr>
        <p:spPr>
          <a:xfrm rot="-5400000">
            <a:off x="1119140" y="3241344"/>
            <a:ext cx="783014" cy="2321695"/>
          </a:xfrm>
          <a:custGeom>
            <a:avLst/>
            <a:gdLst/>
            <a:ahLst/>
            <a:cxnLst/>
            <a:rect l="l" t="t" r="r" b="b"/>
            <a:pathLst>
              <a:path w="37362" h="20944" fill="none" extrusionOk="0">
                <a:moveTo>
                  <a:pt x="37362" y="1"/>
                </a:moveTo>
                <a:lnTo>
                  <a:pt x="0" y="1"/>
                </a:lnTo>
                <a:lnTo>
                  <a:pt x="0" y="20944"/>
                </a:lnTo>
              </a:path>
            </a:pathLst>
          </a:custGeom>
          <a:noFill/>
          <a:ln w="28575" cap="rnd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</p:txBody>
      </p:sp>
      <p:grpSp>
        <p:nvGrpSpPr>
          <p:cNvPr id="255" name="Google Shape;255;p16"/>
          <p:cNvGrpSpPr/>
          <p:nvPr/>
        </p:nvGrpSpPr>
        <p:grpSpPr>
          <a:xfrm>
            <a:off x="8319163" y="4783863"/>
            <a:ext cx="449500" cy="19675"/>
            <a:chOff x="3025950" y="3356200"/>
            <a:chExt cx="449500" cy="19675"/>
          </a:xfrm>
        </p:grpSpPr>
        <p:sp>
          <p:nvSpPr>
            <p:cNvPr id="256" name="Google Shape;256;p16"/>
            <p:cNvSpPr/>
            <p:nvPr/>
          </p:nvSpPr>
          <p:spPr>
            <a:xfrm>
              <a:off x="3025950" y="3356200"/>
              <a:ext cx="19675" cy="19675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86"/>
                    <a:pt x="394" y="786"/>
                  </a:cubicBezTo>
                  <a:cubicBezTo>
                    <a:pt x="620" y="786"/>
                    <a:pt x="787" y="608"/>
                    <a:pt x="787" y="393"/>
                  </a:cubicBezTo>
                  <a:cubicBezTo>
                    <a:pt x="787" y="179"/>
                    <a:pt x="620" y="0"/>
                    <a:pt x="3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3133425" y="3356200"/>
              <a:ext cx="19650" cy="19675"/>
            </a:xfrm>
            <a:custGeom>
              <a:avLst/>
              <a:gdLst/>
              <a:ahLst/>
              <a:cxnLst/>
              <a:rect l="l" t="t" r="r" b="b"/>
              <a:pathLst>
                <a:path w="786" h="787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86"/>
                    <a:pt x="393" y="786"/>
                  </a:cubicBezTo>
                  <a:cubicBezTo>
                    <a:pt x="607" y="786"/>
                    <a:pt x="786" y="608"/>
                    <a:pt x="786" y="393"/>
                  </a:cubicBezTo>
                  <a:cubicBezTo>
                    <a:pt x="786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3240875" y="3356200"/>
              <a:ext cx="19675" cy="19675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3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86"/>
                    <a:pt x="393" y="786"/>
                  </a:cubicBezTo>
                  <a:cubicBezTo>
                    <a:pt x="607" y="786"/>
                    <a:pt x="786" y="608"/>
                    <a:pt x="786" y="393"/>
                  </a:cubicBezTo>
                  <a:cubicBezTo>
                    <a:pt x="786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3348025" y="3356200"/>
              <a:ext cx="19975" cy="19675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405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86"/>
                    <a:pt x="405" y="786"/>
                  </a:cubicBezTo>
                  <a:cubicBezTo>
                    <a:pt x="620" y="786"/>
                    <a:pt x="798" y="608"/>
                    <a:pt x="798" y="393"/>
                  </a:cubicBezTo>
                  <a:cubicBezTo>
                    <a:pt x="798" y="179"/>
                    <a:pt x="620" y="0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3455475" y="3356200"/>
              <a:ext cx="19975" cy="19675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86"/>
                    <a:pt x="394" y="786"/>
                  </a:cubicBezTo>
                  <a:cubicBezTo>
                    <a:pt x="620" y="786"/>
                    <a:pt x="798" y="608"/>
                    <a:pt x="798" y="393"/>
                  </a:cubicBezTo>
                  <a:cubicBezTo>
                    <a:pt x="798" y="179"/>
                    <a:pt x="620" y="0"/>
                    <a:pt x="3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6"/>
          <p:cNvSpPr/>
          <p:nvPr/>
        </p:nvSpPr>
        <p:spPr>
          <a:xfrm>
            <a:off x="6144888" y="4646450"/>
            <a:ext cx="103486" cy="103486"/>
          </a:xfrm>
          <a:custGeom>
            <a:avLst/>
            <a:gdLst/>
            <a:ahLst/>
            <a:cxnLst/>
            <a:rect l="l" t="t" r="r" b="b"/>
            <a:pathLst>
              <a:path w="2954" h="2954" fill="none" extrusionOk="0">
                <a:moveTo>
                  <a:pt x="2954" y="1477"/>
                </a:moveTo>
                <a:cubicBezTo>
                  <a:pt x="2954" y="2298"/>
                  <a:pt x="2299" y="2953"/>
                  <a:pt x="1477" y="2953"/>
                </a:cubicBezTo>
                <a:cubicBezTo>
                  <a:pt x="656" y="2953"/>
                  <a:pt x="1" y="2298"/>
                  <a:pt x="1" y="1477"/>
                </a:cubicBezTo>
                <a:cubicBezTo>
                  <a:pt x="1" y="655"/>
                  <a:pt x="656" y="0"/>
                  <a:pt x="1477" y="0"/>
                </a:cubicBezTo>
                <a:cubicBezTo>
                  <a:pt x="2299" y="0"/>
                  <a:pt x="2954" y="655"/>
                  <a:pt x="2954" y="1477"/>
                </a:cubicBez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" name="Google Shape;262;p16"/>
          <p:cNvGrpSpPr/>
          <p:nvPr/>
        </p:nvGrpSpPr>
        <p:grpSpPr>
          <a:xfrm rot="5400000">
            <a:off x="8569450" y="1642150"/>
            <a:ext cx="449500" cy="19675"/>
            <a:chOff x="3025950" y="3356200"/>
            <a:chExt cx="449500" cy="19675"/>
          </a:xfrm>
        </p:grpSpPr>
        <p:sp>
          <p:nvSpPr>
            <p:cNvPr id="263" name="Google Shape;263;p16"/>
            <p:cNvSpPr/>
            <p:nvPr/>
          </p:nvSpPr>
          <p:spPr>
            <a:xfrm>
              <a:off x="3025950" y="3356200"/>
              <a:ext cx="19675" cy="19675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86"/>
                    <a:pt x="394" y="786"/>
                  </a:cubicBezTo>
                  <a:cubicBezTo>
                    <a:pt x="620" y="786"/>
                    <a:pt x="787" y="608"/>
                    <a:pt x="787" y="393"/>
                  </a:cubicBezTo>
                  <a:cubicBezTo>
                    <a:pt x="787" y="179"/>
                    <a:pt x="620" y="0"/>
                    <a:pt x="3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3133425" y="3356200"/>
              <a:ext cx="19650" cy="19675"/>
            </a:xfrm>
            <a:custGeom>
              <a:avLst/>
              <a:gdLst/>
              <a:ahLst/>
              <a:cxnLst/>
              <a:rect l="l" t="t" r="r" b="b"/>
              <a:pathLst>
                <a:path w="786" h="787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86"/>
                    <a:pt x="393" y="786"/>
                  </a:cubicBezTo>
                  <a:cubicBezTo>
                    <a:pt x="607" y="786"/>
                    <a:pt x="786" y="608"/>
                    <a:pt x="786" y="393"/>
                  </a:cubicBezTo>
                  <a:cubicBezTo>
                    <a:pt x="786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3240875" y="3356200"/>
              <a:ext cx="19675" cy="19675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3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86"/>
                    <a:pt x="393" y="786"/>
                  </a:cubicBezTo>
                  <a:cubicBezTo>
                    <a:pt x="607" y="786"/>
                    <a:pt x="786" y="608"/>
                    <a:pt x="786" y="393"/>
                  </a:cubicBezTo>
                  <a:cubicBezTo>
                    <a:pt x="786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3348025" y="3356200"/>
              <a:ext cx="19975" cy="19675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405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86"/>
                    <a:pt x="405" y="786"/>
                  </a:cubicBezTo>
                  <a:cubicBezTo>
                    <a:pt x="620" y="786"/>
                    <a:pt x="798" y="608"/>
                    <a:pt x="798" y="393"/>
                  </a:cubicBezTo>
                  <a:cubicBezTo>
                    <a:pt x="798" y="179"/>
                    <a:pt x="620" y="0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3455475" y="3356200"/>
              <a:ext cx="19975" cy="19675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86"/>
                    <a:pt x="394" y="786"/>
                  </a:cubicBezTo>
                  <a:cubicBezTo>
                    <a:pt x="620" y="786"/>
                    <a:pt x="798" y="608"/>
                    <a:pt x="798" y="393"/>
                  </a:cubicBezTo>
                  <a:cubicBezTo>
                    <a:pt x="798" y="179"/>
                    <a:pt x="620" y="0"/>
                    <a:pt x="3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" name="Google Shape;268;p16"/>
          <p:cNvSpPr/>
          <p:nvPr/>
        </p:nvSpPr>
        <p:spPr>
          <a:xfrm>
            <a:off x="349788" y="1744400"/>
            <a:ext cx="103486" cy="103486"/>
          </a:xfrm>
          <a:custGeom>
            <a:avLst/>
            <a:gdLst/>
            <a:ahLst/>
            <a:cxnLst/>
            <a:rect l="l" t="t" r="r" b="b"/>
            <a:pathLst>
              <a:path w="2954" h="2954" fill="none" extrusionOk="0">
                <a:moveTo>
                  <a:pt x="2954" y="1477"/>
                </a:moveTo>
                <a:cubicBezTo>
                  <a:pt x="2954" y="2298"/>
                  <a:pt x="2299" y="2953"/>
                  <a:pt x="1477" y="2953"/>
                </a:cubicBezTo>
                <a:cubicBezTo>
                  <a:pt x="656" y="2953"/>
                  <a:pt x="1" y="2298"/>
                  <a:pt x="1" y="1477"/>
                </a:cubicBezTo>
                <a:cubicBezTo>
                  <a:pt x="1" y="655"/>
                  <a:pt x="656" y="0"/>
                  <a:pt x="1477" y="0"/>
                </a:cubicBezTo>
                <a:cubicBezTo>
                  <a:pt x="2299" y="0"/>
                  <a:pt x="2954" y="655"/>
                  <a:pt x="2954" y="1477"/>
                </a:cubicBez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5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6"/>
          <p:cNvSpPr txBox="1">
            <a:spLocks noGrp="1"/>
          </p:cNvSpPr>
          <p:nvPr>
            <p:ph type="subTitle" idx="1"/>
          </p:nvPr>
        </p:nvSpPr>
        <p:spPr>
          <a:xfrm>
            <a:off x="714325" y="2811250"/>
            <a:ext cx="4222800" cy="11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9" name="Google Shape;429;p26"/>
          <p:cNvSpPr txBox="1">
            <a:spLocks noGrp="1"/>
          </p:cNvSpPr>
          <p:nvPr>
            <p:ph type="title"/>
          </p:nvPr>
        </p:nvSpPr>
        <p:spPr>
          <a:xfrm>
            <a:off x="349800" y="349800"/>
            <a:ext cx="8444400" cy="664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0" name="Google Shape;430;p26"/>
          <p:cNvSpPr/>
          <p:nvPr/>
        </p:nvSpPr>
        <p:spPr>
          <a:xfrm>
            <a:off x="7596022" y="4394600"/>
            <a:ext cx="70552" cy="70552"/>
          </a:xfrm>
          <a:custGeom>
            <a:avLst/>
            <a:gdLst/>
            <a:ahLst/>
            <a:cxnLst/>
            <a:rect l="l" t="t" r="r" b="b"/>
            <a:pathLst>
              <a:path w="3156" h="3156" fill="none" extrusionOk="0">
                <a:moveTo>
                  <a:pt x="3155" y="1572"/>
                </a:moveTo>
                <a:cubicBezTo>
                  <a:pt x="3155" y="2453"/>
                  <a:pt x="2453" y="3156"/>
                  <a:pt x="1584" y="3156"/>
                </a:cubicBezTo>
                <a:cubicBezTo>
                  <a:pt x="714" y="3156"/>
                  <a:pt x="0" y="2453"/>
                  <a:pt x="0" y="1572"/>
                </a:cubicBezTo>
                <a:cubicBezTo>
                  <a:pt x="0" y="703"/>
                  <a:pt x="714" y="1"/>
                  <a:pt x="1584" y="1"/>
                </a:cubicBezTo>
                <a:cubicBezTo>
                  <a:pt x="2453" y="1"/>
                  <a:pt x="3155" y="703"/>
                  <a:pt x="3155" y="1572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6"/>
          <p:cNvSpPr/>
          <p:nvPr/>
        </p:nvSpPr>
        <p:spPr>
          <a:xfrm>
            <a:off x="7138480" y="4389816"/>
            <a:ext cx="40731" cy="40463"/>
          </a:xfrm>
          <a:custGeom>
            <a:avLst/>
            <a:gdLst/>
            <a:ahLst/>
            <a:cxnLst/>
            <a:rect l="l" t="t" r="r" b="b"/>
            <a:pathLst>
              <a:path w="1822" h="1810" fill="none" extrusionOk="0">
                <a:moveTo>
                  <a:pt x="1822" y="905"/>
                </a:moveTo>
                <a:cubicBezTo>
                  <a:pt x="1822" y="1405"/>
                  <a:pt x="1417" y="1810"/>
                  <a:pt x="917" y="1810"/>
                </a:cubicBezTo>
                <a:cubicBezTo>
                  <a:pt x="417" y="1810"/>
                  <a:pt x="0" y="1405"/>
                  <a:pt x="0" y="905"/>
                </a:cubicBezTo>
                <a:cubicBezTo>
                  <a:pt x="0" y="405"/>
                  <a:pt x="417" y="0"/>
                  <a:pt x="917" y="0"/>
                </a:cubicBezTo>
                <a:cubicBezTo>
                  <a:pt x="1417" y="0"/>
                  <a:pt x="1822" y="405"/>
                  <a:pt x="1822" y="905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6"/>
          <p:cNvSpPr/>
          <p:nvPr/>
        </p:nvSpPr>
        <p:spPr>
          <a:xfrm rot="5400000" flipH="1">
            <a:off x="4527440" y="520765"/>
            <a:ext cx="3282906" cy="5262965"/>
          </a:xfrm>
          <a:custGeom>
            <a:avLst/>
            <a:gdLst/>
            <a:ahLst/>
            <a:cxnLst/>
            <a:rect l="l" t="t" r="r" b="b"/>
            <a:pathLst>
              <a:path w="37362" h="20944" fill="none" extrusionOk="0">
                <a:moveTo>
                  <a:pt x="37362" y="1"/>
                </a:moveTo>
                <a:lnTo>
                  <a:pt x="0" y="1"/>
                </a:lnTo>
                <a:lnTo>
                  <a:pt x="0" y="20944"/>
                </a:lnTo>
              </a:path>
            </a:pathLst>
          </a:custGeom>
          <a:noFill/>
          <a:ln w="28575" cap="rnd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</p:txBody>
      </p:sp>
      <p:sp>
        <p:nvSpPr>
          <p:cNvPr id="433" name="Google Shape;433;p26"/>
          <p:cNvSpPr txBox="1">
            <a:spLocks noGrp="1"/>
          </p:cNvSpPr>
          <p:nvPr>
            <p:ph type="subTitle" idx="2"/>
          </p:nvPr>
        </p:nvSpPr>
        <p:spPr>
          <a:xfrm>
            <a:off x="714325" y="1823425"/>
            <a:ext cx="4222800" cy="1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E8E7"/>
              </a:buClr>
              <a:buSzPts val="1800"/>
              <a:buNone/>
              <a:defRPr sz="1800" b="1">
                <a:solidFill>
                  <a:srgbClr val="9CE8E7"/>
                </a:solidFill>
                <a:highlight>
                  <a:schemeClr val="accent5"/>
                </a:highlight>
              </a:defRPr>
            </a:lvl9pPr>
          </a:lstStyle>
          <a:p>
            <a:endParaRPr/>
          </a:p>
        </p:txBody>
      </p:sp>
      <p:sp>
        <p:nvSpPr>
          <p:cNvPr id="434" name="Google Shape;434;p26"/>
          <p:cNvSpPr txBox="1">
            <a:spLocks noGrp="1"/>
          </p:cNvSpPr>
          <p:nvPr>
            <p:ph type="title" idx="3"/>
          </p:nvPr>
        </p:nvSpPr>
        <p:spPr>
          <a:xfrm>
            <a:off x="714325" y="2272350"/>
            <a:ext cx="42228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0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9"/>
          <p:cNvSpPr txBox="1">
            <a:spLocks noGrp="1"/>
          </p:cNvSpPr>
          <p:nvPr>
            <p:ph type="title"/>
          </p:nvPr>
        </p:nvSpPr>
        <p:spPr>
          <a:xfrm>
            <a:off x="2266975" y="741600"/>
            <a:ext cx="46101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462" name="Google Shape;462;p29"/>
          <p:cNvSpPr txBox="1">
            <a:spLocks noGrp="1"/>
          </p:cNvSpPr>
          <p:nvPr>
            <p:ph type="subTitle" idx="1"/>
          </p:nvPr>
        </p:nvSpPr>
        <p:spPr>
          <a:xfrm>
            <a:off x="2266950" y="1630374"/>
            <a:ext cx="4610100" cy="9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29"/>
          <p:cNvSpPr/>
          <p:nvPr/>
        </p:nvSpPr>
        <p:spPr>
          <a:xfrm rot="-531734">
            <a:off x="7594352" y="4368637"/>
            <a:ext cx="71370" cy="71370"/>
          </a:xfrm>
          <a:custGeom>
            <a:avLst/>
            <a:gdLst/>
            <a:ahLst/>
            <a:cxnLst/>
            <a:rect l="l" t="t" r="r" b="b"/>
            <a:pathLst>
              <a:path w="2632" h="2632" fill="none" extrusionOk="0">
                <a:moveTo>
                  <a:pt x="0" y="1310"/>
                </a:moveTo>
                <a:cubicBezTo>
                  <a:pt x="0" y="2037"/>
                  <a:pt x="584" y="2632"/>
                  <a:pt x="1310" y="2632"/>
                </a:cubicBezTo>
                <a:cubicBezTo>
                  <a:pt x="2036" y="2632"/>
                  <a:pt x="2632" y="2037"/>
                  <a:pt x="2632" y="1310"/>
                </a:cubicBezTo>
                <a:cubicBezTo>
                  <a:pt x="2632" y="584"/>
                  <a:pt x="2036" y="1"/>
                  <a:pt x="1310" y="1"/>
                </a:cubicBezTo>
                <a:cubicBezTo>
                  <a:pt x="584" y="1"/>
                  <a:pt x="0" y="584"/>
                  <a:pt x="0" y="131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9"/>
          <p:cNvSpPr/>
          <p:nvPr/>
        </p:nvSpPr>
        <p:spPr>
          <a:xfrm rot="-531734">
            <a:off x="8406765" y="4351849"/>
            <a:ext cx="65567" cy="65567"/>
          </a:xfrm>
          <a:custGeom>
            <a:avLst/>
            <a:gdLst/>
            <a:ahLst/>
            <a:cxnLst/>
            <a:rect l="l" t="t" r="r" b="b"/>
            <a:pathLst>
              <a:path w="2418" h="2418" fill="none" extrusionOk="0">
                <a:moveTo>
                  <a:pt x="2275" y="965"/>
                </a:moveTo>
                <a:cubicBezTo>
                  <a:pt x="2417" y="1548"/>
                  <a:pt x="2048" y="2143"/>
                  <a:pt x="1465" y="2274"/>
                </a:cubicBezTo>
                <a:cubicBezTo>
                  <a:pt x="870" y="2417"/>
                  <a:pt x="274" y="2048"/>
                  <a:pt x="143" y="1465"/>
                </a:cubicBezTo>
                <a:cubicBezTo>
                  <a:pt x="0" y="869"/>
                  <a:pt x="370" y="286"/>
                  <a:pt x="953" y="143"/>
                </a:cubicBezTo>
                <a:cubicBezTo>
                  <a:pt x="1548" y="0"/>
                  <a:pt x="2132" y="369"/>
                  <a:pt x="2275" y="965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9"/>
          <p:cNvSpPr/>
          <p:nvPr/>
        </p:nvSpPr>
        <p:spPr>
          <a:xfrm rot="-531734">
            <a:off x="8118149" y="4516297"/>
            <a:ext cx="85579" cy="85579"/>
          </a:xfrm>
          <a:custGeom>
            <a:avLst/>
            <a:gdLst/>
            <a:ahLst/>
            <a:cxnLst/>
            <a:rect l="l" t="t" r="r" b="b"/>
            <a:pathLst>
              <a:path w="3156" h="3156" fill="none" extrusionOk="0">
                <a:moveTo>
                  <a:pt x="3155" y="1572"/>
                </a:moveTo>
                <a:cubicBezTo>
                  <a:pt x="3155" y="2453"/>
                  <a:pt x="2453" y="3156"/>
                  <a:pt x="1584" y="3156"/>
                </a:cubicBezTo>
                <a:cubicBezTo>
                  <a:pt x="714" y="3156"/>
                  <a:pt x="0" y="2453"/>
                  <a:pt x="0" y="1572"/>
                </a:cubicBezTo>
                <a:cubicBezTo>
                  <a:pt x="0" y="703"/>
                  <a:pt x="714" y="1"/>
                  <a:pt x="1584" y="1"/>
                </a:cubicBezTo>
                <a:cubicBezTo>
                  <a:pt x="2453" y="1"/>
                  <a:pt x="3155" y="703"/>
                  <a:pt x="3155" y="1572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9"/>
          <p:cNvSpPr/>
          <p:nvPr/>
        </p:nvSpPr>
        <p:spPr>
          <a:xfrm rot="-531734">
            <a:off x="7882211" y="4361911"/>
            <a:ext cx="72346" cy="72346"/>
          </a:xfrm>
          <a:custGeom>
            <a:avLst/>
            <a:gdLst/>
            <a:ahLst/>
            <a:cxnLst/>
            <a:rect l="l" t="t" r="r" b="b"/>
            <a:pathLst>
              <a:path w="2668" h="2668" fill="none" extrusionOk="0">
                <a:moveTo>
                  <a:pt x="2668" y="1334"/>
                </a:moveTo>
                <a:cubicBezTo>
                  <a:pt x="2668" y="2060"/>
                  <a:pt x="2060" y="2668"/>
                  <a:pt x="1334" y="2668"/>
                </a:cubicBezTo>
                <a:cubicBezTo>
                  <a:pt x="596" y="2668"/>
                  <a:pt x="1" y="2060"/>
                  <a:pt x="1" y="1334"/>
                </a:cubicBezTo>
                <a:cubicBezTo>
                  <a:pt x="1" y="596"/>
                  <a:pt x="596" y="1"/>
                  <a:pt x="1334" y="1"/>
                </a:cubicBezTo>
                <a:cubicBezTo>
                  <a:pt x="2060" y="1"/>
                  <a:pt x="2668" y="596"/>
                  <a:pt x="2668" y="1334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9"/>
          <p:cNvSpPr/>
          <p:nvPr/>
        </p:nvSpPr>
        <p:spPr>
          <a:xfrm rot="-531734">
            <a:off x="7566338" y="4599064"/>
            <a:ext cx="49406" cy="49080"/>
          </a:xfrm>
          <a:custGeom>
            <a:avLst/>
            <a:gdLst/>
            <a:ahLst/>
            <a:cxnLst/>
            <a:rect l="l" t="t" r="r" b="b"/>
            <a:pathLst>
              <a:path w="1822" h="1810" fill="none" extrusionOk="0">
                <a:moveTo>
                  <a:pt x="1822" y="905"/>
                </a:moveTo>
                <a:cubicBezTo>
                  <a:pt x="1822" y="1405"/>
                  <a:pt x="1417" y="1810"/>
                  <a:pt x="917" y="1810"/>
                </a:cubicBezTo>
                <a:cubicBezTo>
                  <a:pt x="417" y="1810"/>
                  <a:pt x="0" y="1405"/>
                  <a:pt x="0" y="905"/>
                </a:cubicBezTo>
                <a:cubicBezTo>
                  <a:pt x="0" y="405"/>
                  <a:pt x="417" y="0"/>
                  <a:pt x="917" y="0"/>
                </a:cubicBezTo>
                <a:cubicBezTo>
                  <a:pt x="1417" y="0"/>
                  <a:pt x="1822" y="405"/>
                  <a:pt x="1822" y="905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9"/>
          <p:cNvSpPr/>
          <p:nvPr/>
        </p:nvSpPr>
        <p:spPr>
          <a:xfrm rot="-5400000">
            <a:off x="-94891" y="2027313"/>
            <a:ext cx="3211077" cy="2321695"/>
          </a:xfrm>
          <a:custGeom>
            <a:avLst/>
            <a:gdLst/>
            <a:ahLst/>
            <a:cxnLst/>
            <a:rect l="l" t="t" r="r" b="b"/>
            <a:pathLst>
              <a:path w="37362" h="20944" fill="none" extrusionOk="0">
                <a:moveTo>
                  <a:pt x="37362" y="1"/>
                </a:moveTo>
                <a:lnTo>
                  <a:pt x="0" y="1"/>
                </a:lnTo>
                <a:lnTo>
                  <a:pt x="0" y="20944"/>
                </a:lnTo>
              </a:path>
            </a:pathLst>
          </a:custGeom>
          <a:noFill/>
          <a:ln w="28575" cap="rnd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</p:txBody>
      </p:sp>
      <p:grpSp>
        <p:nvGrpSpPr>
          <p:cNvPr id="469" name="Google Shape;469;p29"/>
          <p:cNvGrpSpPr/>
          <p:nvPr/>
        </p:nvGrpSpPr>
        <p:grpSpPr>
          <a:xfrm rot="5400000">
            <a:off x="8569450" y="2561900"/>
            <a:ext cx="449500" cy="19675"/>
            <a:chOff x="3025950" y="3356200"/>
            <a:chExt cx="449500" cy="19675"/>
          </a:xfrm>
        </p:grpSpPr>
        <p:sp>
          <p:nvSpPr>
            <p:cNvPr id="470" name="Google Shape;470;p29"/>
            <p:cNvSpPr/>
            <p:nvPr/>
          </p:nvSpPr>
          <p:spPr>
            <a:xfrm>
              <a:off x="3025950" y="3356200"/>
              <a:ext cx="19675" cy="19675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86"/>
                    <a:pt x="394" y="786"/>
                  </a:cubicBezTo>
                  <a:cubicBezTo>
                    <a:pt x="620" y="786"/>
                    <a:pt x="787" y="608"/>
                    <a:pt x="787" y="393"/>
                  </a:cubicBezTo>
                  <a:cubicBezTo>
                    <a:pt x="787" y="179"/>
                    <a:pt x="620" y="0"/>
                    <a:pt x="3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3133425" y="3356200"/>
              <a:ext cx="19650" cy="19675"/>
            </a:xfrm>
            <a:custGeom>
              <a:avLst/>
              <a:gdLst/>
              <a:ahLst/>
              <a:cxnLst/>
              <a:rect l="l" t="t" r="r" b="b"/>
              <a:pathLst>
                <a:path w="786" h="787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86"/>
                    <a:pt x="393" y="786"/>
                  </a:cubicBezTo>
                  <a:cubicBezTo>
                    <a:pt x="607" y="786"/>
                    <a:pt x="786" y="608"/>
                    <a:pt x="786" y="393"/>
                  </a:cubicBezTo>
                  <a:cubicBezTo>
                    <a:pt x="786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3240875" y="3356200"/>
              <a:ext cx="19675" cy="19675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3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86"/>
                    <a:pt x="393" y="786"/>
                  </a:cubicBezTo>
                  <a:cubicBezTo>
                    <a:pt x="607" y="786"/>
                    <a:pt x="786" y="608"/>
                    <a:pt x="786" y="393"/>
                  </a:cubicBezTo>
                  <a:cubicBezTo>
                    <a:pt x="786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3348025" y="3356200"/>
              <a:ext cx="19975" cy="19675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405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86"/>
                    <a:pt x="405" y="786"/>
                  </a:cubicBezTo>
                  <a:cubicBezTo>
                    <a:pt x="620" y="786"/>
                    <a:pt x="798" y="608"/>
                    <a:pt x="798" y="393"/>
                  </a:cubicBezTo>
                  <a:cubicBezTo>
                    <a:pt x="798" y="179"/>
                    <a:pt x="620" y="0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3455475" y="3356200"/>
              <a:ext cx="19975" cy="19675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86"/>
                    <a:pt x="394" y="786"/>
                  </a:cubicBezTo>
                  <a:cubicBezTo>
                    <a:pt x="620" y="786"/>
                    <a:pt x="798" y="608"/>
                    <a:pt x="798" y="393"/>
                  </a:cubicBezTo>
                  <a:cubicBezTo>
                    <a:pt x="798" y="179"/>
                    <a:pt x="620" y="0"/>
                    <a:pt x="3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" name="Google Shape;475;p29"/>
          <p:cNvSpPr/>
          <p:nvPr/>
        </p:nvSpPr>
        <p:spPr>
          <a:xfrm rot="5400000">
            <a:off x="7041604" y="33191"/>
            <a:ext cx="1440212" cy="2077331"/>
          </a:xfrm>
          <a:custGeom>
            <a:avLst/>
            <a:gdLst/>
            <a:ahLst/>
            <a:cxnLst/>
            <a:rect l="l" t="t" r="r" b="b"/>
            <a:pathLst>
              <a:path w="37362" h="20944" fill="none" extrusionOk="0">
                <a:moveTo>
                  <a:pt x="37362" y="1"/>
                </a:moveTo>
                <a:lnTo>
                  <a:pt x="0" y="1"/>
                </a:lnTo>
                <a:lnTo>
                  <a:pt x="0" y="20944"/>
                </a:lnTo>
              </a:path>
            </a:pathLst>
          </a:custGeom>
          <a:noFill/>
          <a:ln w="28575" cap="rnd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</p:txBody>
      </p:sp>
      <p:sp>
        <p:nvSpPr>
          <p:cNvPr id="476" name="Google Shape;476;p29"/>
          <p:cNvSpPr txBox="1"/>
          <p:nvPr/>
        </p:nvSpPr>
        <p:spPr>
          <a:xfrm>
            <a:off x="2266950" y="3578909"/>
            <a:ext cx="46101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3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59" r:id="rId5"/>
    <p:sldLayoutId id="2147483662" r:id="rId6"/>
    <p:sldLayoutId id="2147483672" r:id="rId7"/>
    <p:sldLayoutId id="2147483675" r:id="rId8"/>
    <p:sldLayoutId id="2147483676" r:id="rId9"/>
    <p:sldLayoutId id="214748367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6"/>
          <p:cNvSpPr txBox="1">
            <a:spLocks noGrp="1"/>
          </p:cNvSpPr>
          <p:nvPr>
            <p:ph type="ctrTitle"/>
          </p:nvPr>
        </p:nvSpPr>
        <p:spPr>
          <a:xfrm>
            <a:off x="638529" y="1318785"/>
            <a:ext cx="7274963" cy="1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    CHEMICAL       	</a:t>
            </a:r>
            <a:r>
              <a:rPr lang="en" dirty="0">
                <a:solidFill>
                  <a:schemeClr val="dk2"/>
                </a:solidFill>
              </a:rPr>
              <a:t>EQUATION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505" name="Google Shape;505;p36"/>
          <p:cNvSpPr txBox="1">
            <a:spLocks noGrp="1"/>
          </p:cNvSpPr>
          <p:nvPr>
            <p:ph type="subTitle" idx="1"/>
          </p:nvPr>
        </p:nvSpPr>
        <p:spPr>
          <a:xfrm>
            <a:off x="2202000" y="3234025"/>
            <a:ext cx="4740000" cy="44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Teacher Rich</a:t>
            </a:r>
            <a:endParaRPr dirty="0"/>
          </a:p>
        </p:txBody>
      </p:sp>
      <p:grpSp>
        <p:nvGrpSpPr>
          <p:cNvPr id="506" name="Google Shape;506;p36"/>
          <p:cNvGrpSpPr/>
          <p:nvPr/>
        </p:nvGrpSpPr>
        <p:grpSpPr>
          <a:xfrm>
            <a:off x="640228" y="597312"/>
            <a:ext cx="766630" cy="529336"/>
            <a:chOff x="453925" y="2889475"/>
            <a:chExt cx="763500" cy="527175"/>
          </a:xfrm>
        </p:grpSpPr>
        <p:sp>
          <p:nvSpPr>
            <p:cNvPr id="507" name="Google Shape;507;p36"/>
            <p:cNvSpPr/>
            <p:nvPr/>
          </p:nvSpPr>
          <p:spPr>
            <a:xfrm>
              <a:off x="566725" y="3049025"/>
              <a:ext cx="367625" cy="367625"/>
            </a:xfrm>
            <a:custGeom>
              <a:avLst/>
              <a:gdLst/>
              <a:ahLst/>
              <a:cxnLst/>
              <a:rect l="l" t="t" r="r" b="b"/>
              <a:pathLst>
                <a:path w="14705" h="14705" fill="none" extrusionOk="0">
                  <a:moveTo>
                    <a:pt x="12681" y="3679"/>
                  </a:moveTo>
                  <a:cubicBezTo>
                    <a:pt x="14705" y="6620"/>
                    <a:pt x="13967" y="10644"/>
                    <a:pt x="11026" y="12680"/>
                  </a:cubicBezTo>
                  <a:cubicBezTo>
                    <a:pt x="8085" y="14704"/>
                    <a:pt x="4061" y="13966"/>
                    <a:pt x="2036" y="11025"/>
                  </a:cubicBezTo>
                  <a:cubicBezTo>
                    <a:pt x="1" y="8084"/>
                    <a:pt x="751" y="4060"/>
                    <a:pt x="3680" y="2024"/>
                  </a:cubicBezTo>
                  <a:cubicBezTo>
                    <a:pt x="6620" y="0"/>
                    <a:pt x="10657" y="738"/>
                    <a:pt x="12681" y="3679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453925" y="2889475"/>
              <a:ext cx="86025" cy="86050"/>
            </a:xfrm>
            <a:custGeom>
              <a:avLst/>
              <a:gdLst/>
              <a:ahLst/>
              <a:cxnLst/>
              <a:rect l="l" t="t" r="r" b="b"/>
              <a:pathLst>
                <a:path w="3441" h="3442" fill="none" extrusionOk="0">
                  <a:moveTo>
                    <a:pt x="2274" y="298"/>
                  </a:moveTo>
                  <a:cubicBezTo>
                    <a:pt x="3060" y="596"/>
                    <a:pt x="3441" y="1477"/>
                    <a:pt x="3143" y="2263"/>
                  </a:cubicBezTo>
                  <a:cubicBezTo>
                    <a:pt x="2846" y="3048"/>
                    <a:pt x="1965" y="3441"/>
                    <a:pt x="1179" y="3144"/>
                  </a:cubicBezTo>
                  <a:cubicBezTo>
                    <a:pt x="393" y="2834"/>
                    <a:pt x="0" y="1953"/>
                    <a:pt x="298" y="1167"/>
                  </a:cubicBezTo>
                  <a:cubicBezTo>
                    <a:pt x="607" y="381"/>
                    <a:pt x="1488" y="0"/>
                    <a:pt x="2274" y="298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1048625" y="30454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fill="none" extrusionOk="0">
                  <a:moveTo>
                    <a:pt x="4561" y="643"/>
                  </a:moveTo>
                  <a:cubicBezTo>
                    <a:pt x="6061" y="1298"/>
                    <a:pt x="6752" y="3048"/>
                    <a:pt x="6109" y="4548"/>
                  </a:cubicBezTo>
                  <a:cubicBezTo>
                    <a:pt x="5454" y="6061"/>
                    <a:pt x="3704" y="6751"/>
                    <a:pt x="2203" y="6096"/>
                  </a:cubicBezTo>
                  <a:cubicBezTo>
                    <a:pt x="691" y="5441"/>
                    <a:pt x="1" y="3703"/>
                    <a:pt x="656" y="2191"/>
                  </a:cubicBezTo>
                  <a:cubicBezTo>
                    <a:pt x="1310" y="691"/>
                    <a:pt x="3049" y="0"/>
                    <a:pt x="4561" y="643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910225" y="3147250"/>
              <a:ext cx="148550" cy="42275"/>
            </a:xfrm>
            <a:custGeom>
              <a:avLst/>
              <a:gdLst/>
              <a:ahLst/>
              <a:cxnLst/>
              <a:rect l="l" t="t" r="r" b="b"/>
              <a:pathLst>
                <a:path w="5942" h="1691" fill="none" extrusionOk="0">
                  <a:moveTo>
                    <a:pt x="5942" y="0"/>
                  </a:moveTo>
                  <a:lnTo>
                    <a:pt x="0" y="169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519100" y="2963875"/>
              <a:ext cx="122650" cy="144700"/>
            </a:xfrm>
            <a:custGeom>
              <a:avLst/>
              <a:gdLst/>
              <a:ahLst/>
              <a:cxnLst/>
              <a:rect l="l" t="t" r="r" b="b"/>
              <a:pathLst>
                <a:path w="4906" h="5788" fill="none" extrusionOk="0">
                  <a:moveTo>
                    <a:pt x="4906" y="5787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36"/>
          <p:cNvGrpSpPr/>
          <p:nvPr/>
        </p:nvGrpSpPr>
        <p:grpSpPr>
          <a:xfrm rot="3916591">
            <a:off x="7783297" y="3817606"/>
            <a:ext cx="610500" cy="763751"/>
            <a:chOff x="758425" y="3567225"/>
            <a:chExt cx="743550" cy="930200"/>
          </a:xfrm>
        </p:grpSpPr>
        <p:sp>
          <p:nvSpPr>
            <p:cNvPr id="513" name="Google Shape;513;p36"/>
            <p:cNvSpPr/>
            <p:nvPr/>
          </p:nvSpPr>
          <p:spPr>
            <a:xfrm>
              <a:off x="957850" y="3941675"/>
              <a:ext cx="314050" cy="314050"/>
            </a:xfrm>
            <a:custGeom>
              <a:avLst/>
              <a:gdLst/>
              <a:ahLst/>
              <a:cxnLst/>
              <a:rect l="l" t="t" r="r" b="b"/>
              <a:pathLst>
                <a:path w="12562" h="12562" fill="none" extrusionOk="0">
                  <a:moveTo>
                    <a:pt x="6454" y="96"/>
                  </a:moveTo>
                  <a:cubicBezTo>
                    <a:pt x="9871" y="191"/>
                    <a:pt x="12561" y="3037"/>
                    <a:pt x="12466" y="6454"/>
                  </a:cubicBezTo>
                  <a:cubicBezTo>
                    <a:pt x="12371" y="9871"/>
                    <a:pt x="9525" y="12562"/>
                    <a:pt x="6108" y="12467"/>
                  </a:cubicBezTo>
                  <a:cubicBezTo>
                    <a:pt x="2691" y="12371"/>
                    <a:pt x="0" y="9526"/>
                    <a:pt x="96" y="6109"/>
                  </a:cubicBezTo>
                  <a:cubicBezTo>
                    <a:pt x="191" y="2692"/>
                    <a:pt x="3048" y="1"/>
                    <a:pt x="6454" y="96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758425" y="3567225"/>
              <a:ext cx="252425" cy="252450"/>
            </a:xfrm>
            <a:custGeom>
              <a:avLst/>
              <a:gdLst/>
              <a:ahLst/>
              <a:cxnLst/>
              <a:rect l="l" t="t" r="r" b="b"/>
              <a:pathLst>
                <a:path w="10097" h="10098" fill="none" extrusionOk="0">
                  <a:moveTo>
                    <a:pt x="6513" y="811"/>
                  </a:moveTo>
                  <a:cubicBezTo>
                    <a:pt x="8858" y="1620"/>
                    <a:pt x="10097" y="4168"/>
                    <a:pt x="9299" y="6514"/>
                  </a:cubicBezTo>
                  <a:cubicBezTo>
                    <a:pt x="8489" y="8859"/>
                    <a:pt x="5941" y="10097"/>
                    <a:pt x="3596" y="9300"/>
                  </a:cubicBezTo>
                  <a:cubicBezTo>
                    <a:pt x="1250" y="8490"/>
                    <a:pt x="0" y="5942"/>
                    <a:pt x="810" y="3597"/>
                  </a:cubicBezTo>
                  <a:cubicBezTo>
                    <a:pt x="1607" y="1251"/>
                    <a:pt x="4167" y="1"/>
                    <a:pt x="6513" y="811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1356100" y="3785425"/>
              <a:ext cx="145875" cy="145875"/>
            </a:xfrm>
            <a:custGeom>
              <a:avLst/>
              <a:gdLst/>
              <a:ahLst/>
              <a:cxnLst/>
              <a:rect l="l" t="t" r="r" b="b"/>
              <a:pathLst>
                <a:path w="5835" h="5835" fill="none" extrusionOk="0">
                  <a:moveTo>
                    <a:pt x="3763" y="465"/>
                  </a:moveTo>
                  <a:cubicBezTo>
                    <a:pt x="5109" y="929"/>
                    <a:pt x="5835" y="2405"/>
                    <a:pt x="5371" y="3763"/>
                  </a:cubicBezTo>
                  <a:cubicBezTo>
                    <a:pt x="4906" y="5108"/>
                    <a:pt x="3430" y="5834"/>
                    <a:pt x="2073" y="5370"/>
                  </a:cubicBezTo>
                  <a:cubicBezTo>
                    <a:pt x="715" y="4906"/>
                    <a:pt x="1" y="3429"/>
                    <a:pt x="465" y="2072"/>
                  </a:cubicBezTo>
                  <a:cubicBezTo>
                    <a:pt x="930" y="715"/>
                    <a:pt x="2406" y="0"/>
                    <a:pt x="3763" y="465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829550" y="4351550"/>
              <a:ext cx="145875" cy="145875"/>
            </a:xfrm>
            <a:custGeom>
              <a:avLst/>
              <a:gdLst/>
              <a:ahLst/>
              <a:cxnLst/>
              <a:rect l="l" t="t" r="r" b="b"/>
              <a:pathLst>
                <a:path w="5835" h="5835" fill="none" extrusionOk="0">
                  <a:moveTo>
                    <a:pt x="3763" y="465"/>
                  </a:moveTo>
                  <a:cubicBezTo>
                    <a:pt x="5120" y="929"/>
                    <a:pt x="5835" y="2406"/>
                    <a:pt x="5370" y="3763"/>
                  </a:cubicBezTo>
                  <a:cubicBezTo>
                    <a:pt x="4906" y="5109"/>
                    <a:pt x="3430" y="5835"/>
                    <a:pt x="2072" y="5371"/>
                  </a:cubicBezTo>
                  <a:cubicBezTo>
                    <a:pt x="715" y="4906"/>
                    <a:pt x="1" y="3430"/>
                    <a:pt x="465" y="2072"/>
                  </a:cubicBezTo>
                  <a:cubicBezTo>
                    <a:pt x="929" y="715"/>
                    <a:pt x="2406" y="1"/>
                    <a:pt x="3763" y="465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937300" y="3791975"/>
              <a:ext cx="101525" cy="167600"/>
            </a:xfrm>
            <a:custGeom>
              <a:avLst/>
              <a:gdLst/>
              <a:ahLst/>
              <a:cxnLst/>
              <a:rect l="l" t="t" r="r" b="b"/>
              <a:pathLst>
                <a:path w="4061" h="6704" fill="none" extrusionOk="0">
                  <a:moveTo>
                    <a:pt x="4061" y="6703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1241225" y="3898225"/>
              <a:ext cx="136050" cy="102125"/>
            </a:xfrm>
            <a:custGeom>
              <a:avLst/>
              <a:gdLst/>
              <a:ahLst/>
              <a:cxnLst/>
              <a:rect l="l" t="t" r="r" b="b"/>
              <a:pathLst>
                <a:path w="5442" h="4085" fill="none" extrusionOk="0">
                  <a:moveTo>
                    <a:pt x="5441" y="1"/>
                  </a:moveTo>
                  <a:lnTo>
                    <a:pt x="0" y="408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934625" y="4235775"/>
              <a:ext cx="98850" cy="130700"/>
            </a:xfrm>
            <a:custGeom>
              <a:avLst/>
              <a:gdLst/>
              <a:ahLst/>
              <a:cxnLst/>
              <a:rect l="l" t="t" r="r" b="b"/>
              <a:pathLst>
                <a:path w="3954" h="5228" fill="none" extrusionOk="0">
                  <a:moveTo>
                    <a:pt x="3954" y="0"/>
                  </a:moveTo>
                  <a:lnTo>
                    <a:pt x="1" y="5227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36"/>
          <p:cNvGrpSpPr/>
          <p:nvPr/>
        </p:nvGrpSpPr>
        <p:grpSpPr>
          <a:xfrm>
            <a:off x="5159600" y="4358400"/>
            <a:ext cx="449500" cy="19675"/>
            <a:chOff x="3025950" y="3356200"/>
            <a:chExt cx="449500" cy="19675"/>
          </a:xfrm>
        </p:grpSpPr>
        <p:sp>
          <p:nvSpPr>
            <p:cNvPr id="521" name="Google Shape;521;p36"/>
            <p:cNvSpPr/>
            <p:nvPr/>
          </p:nvSpPr>
          <p:spPr>
            <a:xfrm>
              <a:off x="3025950" y="3356200"/>
              <a:ext cx="19675" cy="19675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86"/>
                    <a:pt x="394" y="786"/>
                  </a:cubicBezTo>
                  <a:cubicBezTo>
                    <a:pt x="620" y="786"/>
                    <a:pt x="787" y="608"/>
                    <a:pt x="787" y="393"/>
                  </a:cubicBezTo>
                  <a:cubicBezTo>
                    <a:pt x="787" y="179"/>
                    <a:pt x="620" y="0"/>
                    <a:pt x="3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3133425" y="3356200"/>
              <a:ext cx="19650" cy="19675"/>
            </a:xfrm>
            <a:custGeom>
              <a:avLst/>
              <a:gdLst/>
              <a:ahLst/>
              <a:cxnLst/>
              <a:rect l="l" t="t" r="r" b="b"/>
              <a:pathLst>
                <a:path w="786" h="787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86"/>
                    <a:pt x="393" y="786"/>
                  </a:cubicBezTo>
                  <a:cubicBezTo>
                    <a:pt x="607" y="786"/>
                    <a:pt x="786" y="608"/>
                    <a:pt x="786" y="393"/>
                  </a:cubicBezTo>
                  <a:cubicBezTo>
                    <a:pt x="786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3240875" y="3356200"/>
              <a:ext cx="19675" cy="19675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3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86"/>
                    <a:pt x="393" y="786"/>
                  </a:cubicBezTo>
                  <a:cubicBezTo>
                    <a:pt x="607" y="786"/>
                    <a:pt x="786" y="608"/>
                    <a:pt x="786" y="393"/>
                  </a:cubicBezTo>
                  <a:cubicBezTo>
                    <a:pt x="786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3348025" y="3356200"/>
              <a:ext cx="19975" cy="19675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405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86"/>
                    <a:pt x="405" y="786"/>
                  </a:cubicBezTo>
                  <a:cubicBezTo>
                    <a:pt x="620" y="786"/>
                    <a:pt x="798" y="608"/>
                    <a:pt x="798" y="393"/>
                  </a:cubicBezTo>
                  <a:cubicBezTo>
                    <a:pt x="798" y="179"/>
                    <a:pt x="620" y="0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3455475" y="3356200"/>
              <a:ext cx="19975" cy="19675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86"/>
                    <a:pt x="394" y="786"/>
                  </a:cubicBezTo>
                  <a:cubicBezTo>
                    <a:pt x="620" y="786"/>
                    <a:pt x="798" y="608"/>
                    <a:pt x="798" y="393"/>
                  </a:cubicBezTo>
                  <a:cubicBezTo>
                    <a:pt x="798" y="179"/>
                    <a:pt x="620" y="0"/>
                    <a:pt x="3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6" name="Google Shape;526;p36"/>
          <p:cNvSpPr/>
          <p:nvPr/>
        </p:nvSpPr>
        <p:spPr>
          <a:xfrm rot="5400000">
            <a:off x="7823502" y="367774"/>
            <a:ext cx="952923" cy="949098"/>
          </a:xfrm>
          <a:custGeom>
            <a:avLst/>
            <a:gdLst/>
            <a:ahLst/>
            <a:cxnLst/>
            <a:rect l="l" t="t" r="r" b="b"/>
            <a:pathLst>
              <a:path w="2954" h="2954" fill="none" extrusionOk="0">
                <a:moveTo>
                  <a:pt x="2954" y="1477"/>
                </a:moveTo>
                <a:cubicBezTo>
                  <a:pt x="2954" y="2298"/>
                  <a:pt x="2299" y="2953"/>
                  <a:pt x="1477" y="2953"/>
                </a:cubicBezTo>
                <a:cubicBezTo>
                  <a:pt x="656" y="2953"/>
                  <a:pt x="1" y="2298"/>
                  <a:pt x="1" y="1477"/>
                </a:cubicBezTo>
                <a:cubicBezTo>
                  <a:pt x="1" y="655"/>
                  <a:pt x="656" y="0"/>
                  <a:pt x="1477" y="0"/>
                </a:cubicBezTo>
                <a:cubicBezTo>
                  <a:pt x="2299" y="0"/>
                  <a:pt x="2954" y="655"/>
                  <a:pt x="2954" y="1477"/>
                </a:cubicBezTo>
                <a:close/>
              </a:path>
            </a:pathLst>
          </a:custGeom>
          <a:noFill/>
          <a:ln w="28575" cap="rnd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36"/>
          <p:cNvGrpSpPr/>
          <p:nvPr/>
        </p:nvGrpSpPr>
        <p:grpSpPr>
          <a:xfrm>
            <a:off x="1174675" y="3875800"/>
            <a:ext cx="206961" cy="440036"/>
            <a:chOff x="1174675" y="3875800"/>
            <a:chExt cx="206961" cy="440036"/>
          </a:xfrm>
        </p:grpSpPr>
        <p:sp>
          <p:nvSpPr>
            <p:cNvPr id="528" name="Google Shape;528;p36"/>
            <p:cNvSpPr/>
            <p:nvPr/>
          </p:nvSpPr>
          <p:spPr>
            <a:xfrm>
              <a:off x="1278150" y="4212350"/>
              <a:ext cx="103486" cy="103486"/>
            </a:xfrm>
            <a:custGeom>
              <a:avLst/>
              <a:gdLst/>
              <a:ahLst/>
              <a:cxnLst/>
              <a:rect l="l" t="t" r="r" b="b"/>
              <a:pathLst>
                <a:path w="2954" h="2954" fill="none" extrusionOk="0">
                  <a:moveTo>
                    <a:pt x="2954" y="1477"/>
                  </a:moveTo>
                  <a:cubicBezTo>
                    <a:pt x="2954" y="2298"/>
                    <a:pt x="2299" y="2953"/>
                    <a:pt x="1477" y="2953"/>
                  </a:cubicBezTo>
                  <a:cubicBezTo>
                    <a:pt x="656" y="2953"/>
                    <a:pt x="1" y="2298"/>
                    <a:pt x="1" y="1477"/>
                  </a:cubicBezTo>
                  <a:cubicBezTo>
                    <a:pt x="1" y="655"/>
                    <a:pt x="656" y="0"/>
                    <a:pt x="1477" y="0"/>
                  </a:cubicBezTo>
                  <a:cubicBezTo>
                    <a:pt x="2299" y="0"/>
                    <a:pt x="2954" y="655"/>
                    <a:pt x="2954" y="1477"/>
                  </a:cubicBez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1174675" y="3875800"/>
              <a:ext cx="103486" cy="103486"/>
            </a:xfrm>
            <a:custGeom>
              <a:avLst/>
              <a:gdLst/>
              <a:ahLst/>
              <a:cxnLst/>
              <a:rect l="l" t="t" r="r" b="b"/>
              <a:pathLst>
                <a:path w="2954" h="2954" fill="none" extrusionOk="0">
                  <a:moveTo>
                    <a:pt x="2954" y="1477"/>
                  </a:moveTo>
                  <a:cubicBezTo>
                    <a:pt x="2954" y="2298"/>
                    <a:pt x="2299" y="2953"/>
                    <a:pt x="1477" y="2953"/>
                  </a:cubicBezTo>
                  <a:cubicBezTo>
                    <a:pt x="656" y="2953"/>
                    <a:pt x="1" y="2298"/>
                    <a:pt x="1" y="1477"/>
                  </a:cubicBezTo>
                  <a:cubicBezTo>
                    <a:pt x="1" y="655"/>
                    <a:pt x="656" y="0"/>
                    <a:pt x="1477" y="0"/>
                  </a:cubicBezTo>
                  <a:cubicBezTo>
                    <a:pt x="2299" y="0"/>
                    <a:pt x="2954" y="655"/>
                    <a:pt x="2954" y="1477"/>
                  </a:cubicBez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36"/>
          <p:cNvGrpSpPr/>
          <p:nvPr/>
        </p:nvGrpSpPr>
        <p:grpSpPr>
          <a:xfrm>
            <a:off x="2104738" y="794038"/>
            <a:ext cx="449500" cy="19675"/>
            <a:chOff x="3025950" y="3356200"/>
            <a:chExt cx="449500" cy="19675"/>
          </a:xfrm>
        </p:grpSpPr>
        <p:sp>
          <p:nvSpPr>
            <p:cNvPr id="531" name="Google Shape;531;p36"/>
            <p:cNvSpPr/>
            <p:nvPr/>
          </p:nvSpPr>
          <p:spPr>
            <a:xfrm>
              <a:off x="3025950" y="3356200"/>
              <a:ext cx="19675" cy="19675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86"/>
                    <a:pt x="394" y="786"/>
                  </a:cubicBezTo>
                  <a:cubicBezTo>
                    <a:pt x="620" y="786"/>
                    <a:pt x="787" y="608"/>
                    <a:pt x="787" y="393"/>
                  </a:cubicBezTo>
                  <a:cubicBezTo>
                    <a:pt x="787" y="179"/>
                    <a:pt x="620" y="0"/>
                    <a:pt x="3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3133425" y="3356200"/>
              <a:ext cx="19650" cy="19675"/>
            </a:xfrm>
            <a:custGeom>
              <a:avLst/>
              <a:gdLst/>
              <a:ahLst/>
              <a:cxnLst/>
              <a:rect l="l" t="t" r="r" b="b"/>
              <a:pathLst>
                <a:path w="786" h="787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86"/>
                    <a:pt x="393" y="786"/>
                  </a:cubicBezTo>
                  <a:cubicBezTo>
                    <a:pt x="607" y="786"/>
                    <a:pt x="786" y="608"/>
                    <a:pt x="786" y="393"/>
                  </a:cubicBezTo>
                  <a:cubicBezTo>
                    <a:pt x="786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3240875" y="3356200"/>
              <a:ext cx="19675" cy="19675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3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86"/>
                    <a:pt x="393" y="786"/>
                  </a:cubicBezTo>
                  <a:cubicBezTo>
                    <a:pt x="607" y="786"/>
                    <a:pt x="786" y="608"/>
                    <a:pt x="786" y="393"/>
                  </a:cubicBezTo>
                  <a:cubicBezTo>
                    <a:pt x="786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3348025" y="3356200"/>
              <a:ext cx="19975" cy="19675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405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86"/>
                    <a:pt x="405" y="786"/>
                  </a:cubicBezTo>
                  <a:cubicBezTo>
                    <a:pt x="620" y="786"/>
                    <a:pt x="798" y="608"/>
                    <a:pt x="798" y="393"/>
                  </a:cubicBezTo>
                  <a:cubicBezTo>
                    <a:pt x="798" y="179"/>
                    <a:pt x="620" y="0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6"/>
            <p:cNvSpPr/>
            <p:nvPr/>
          </p:nvSpPr>
          <p:spPr>
            <a:xfrm>
              <a:off x="3455475" y="3356200"/>
              <a:ext cx="19975" cy="19675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86"/>
                    <a:pt x="394" y="786"/>
                  </a:cubicBezTo>
                  <a:cubicBezTo>
                    <a:pt x="620" y="786"/>
                    <a:pt x="798" y="608"/>
                    <a:pt x="798" y="393"/>
                  </a:cubicBezTo>
                  <a:cubicBezTo>
                    <a:pt x="798" y="179"/>
                    <a:pt x="620" y="0"/>
                    <a:pt x="3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3C5617E-0328-659E-17FA-80990BEAA4C1}"/>
              </a:ext>
            </a:extLst>
          </p:cNvPr>
          <p:cNvSpPr txBox="1"/>
          <p:nvPr/>
        </p:nvSpPr>
        <p:spPr>
          <a:xfrm>
            <a:off x="273758" y="49726"/>
            <a:ext cx="8939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2"/>
                </a:solidFill>
              </a:rPr>
              <a:t>C</a:t>
            </a:r>
            <a:r>
              <a:rPr lang="en-US" sz="3600" dirty="0">
                <a:solidFill>
                  <a:schemeClr val="bg2"/>
                </a:solidFill>
              </a:rPr>
              <a:t>3</a:t>
            </a:r>
            <a:r>
              <a:rPr lang="en-US" sz="5400" dirty="0">
                <a:solidFill>
                  <a:schemeClr val="bg2"/>
                </a:solidFill>
              </a:rPr>
              <a:t>H</a:t>
            </a:r>
            <a:r>
              <a:rPr lang="en-US" sz="3600" dirty="0">
                <a:solidFill>
                  <a:schemeClr val="bg2"/>
                </a:solidFill>
              </a:rPr>
              <a:t>8</a:t>
            </a:r>
            <a:r>
              <a:rPr lang="en-US" sz="4800" dirty="0">
                <a:solidFill>
                  <a:schemeClr val="bg2"/>
                </a:solidFill>
              </a:rPr>
              <a:t> + O</a:t>
            </a:r>
            <a:r>
              <a:rPr lang="en-US" sz="3600" dirty="0">
                <a:solidFill>
                  <a:schemeClr val="bg2"/>
                </a:solidFill>
              </a:rPr>
              <a:t>2</a:t>
            </a:r>
            <a:r>
              <a:rPr lang="en-US" sz="4800" dirty="0">
                <a:solidFill>
                  <a:schemeClr val="bg2"/>
                </a:solidFill>
              </a:rPr>
              <a:t>            CO</a:t>
            </a:r>
            <a:r>
              <a:rPr lang="en-US" sz="3600" dirty="0">
                <a:solidFill>
                  <a:schemeClr val="bg2"/>
                </a:solidFill>
              </a:rPr>
              <a:t>2</a:t>
            </a:r>
            <a:r>
              <a:rPr lang="en-US" sz="4800" dirty="0">
                <a:solidFill>
                  <a:schemeClr val="bg2"/>
                </a:solidFill>
              </a:rPr>
              <a:t> + H</a:t>
            </a:r>
            <a:r>
              <a:rPr lang="en-US" sz="3600" dirty="0">
                <a:solidFill>
                  <a:schemeClr val="bg2"/>
                </a:solidFill>
              </a:rPr>
              <a:t>2</a:t>
            </a:r>
            <a:r>
              <a:rPr lang="en-US" sz="4800" dirty="0">
                <a:solidFill>
                  <a:schemeClr val="bg2"/>
                </a:solidFill>
              </a:rPr>
              <a:t>O</a:t>
            </a:r>
            <a:endParaRPr lang="en-PH" sz="1800" dirty="0">
              <a:solidFill>
                <a:schemeClr val="bg2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5EB09B8-0181-843B-3F75-1A717823F1AF}"/>
              </a:ext>
            </a:extLst>
          </p:cNvPr>
          <p:cNvSpPr/>
          <p:nvPr/>
        </p:nvSpPr>
        <p:spPr>
          <a:xfrm>
            <a:off x="3761476" y="544959"/>
            <a:ext cx="1473798" cy="29045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ACBD1C-946A-E702-30E3-4FE2A8379872}"/>
              </a:ext>
            </a:extLst>
          </p:cNvPr>
          <p:cNvSpPr txBox="1"/>
          <p:nvPr/>
        </p:nvSpPr>
        <p:spPr>
          <a:xfrm>
            <a:off x="166744" y="1210261"/>
            <a:ext cx="8810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2"/>
                </a:solidFill>
              </a:rPr>
              <a:t>C</a:t>
            </a:r>
            <a:r>
              <a:rPr lang="en-US" sz="3600" dirty="0">
                <a:solidFill>
                  <a:schemeClr val="bg2"/>
                </a:solidFill>
              </a:rPr>
              <a:t>3</a:t>
            </a:r>
            <a:r>
              <a:rPr lang="en-US" sz="5400" dirty="0">
                <a:solidFill>
                  <a:schemeClr val="bg2"/>
                </a:solidFill>
              </a:rPr>
              <a:t>H</a:t>
            </a:r>
            <a:r>
              <a:rPr lang="en-US" sz="3600" dirty="0">
                <a:solidFill>
                  <a:schemeClr val="bg2"/>
                </a:solidFill>
              </a:rPr>
              <a:t>8</a:t>
            </a:r>
            <a:r>
              <a:rPr lang="en-US" sz="4800" dirty="0">
                <a:solidFill>
                  <a:schemeClr val="bg2"/>
                </a:solidFill>
              </a:rPr>
              <a:t> + </a:t>
            </a:r>
            <a:r>
              <a:rPr lang="en-US" sz="4800" dirty="0">
                <a:solidFill>
                  <a:schemeClr val="bg2"/>
                </a:solidFill>
                <a:highlight>
                  <a:srgbClr val="000000"/>
                </a:highlight>
              </a:rPr>
              <a:t>5</a:t>
            </a:r>
            <a:r>
              <a:rPr lang="en-US" sz="4800" dirty="0">
                <a:solidFill>
                  <a:schemeClr val="bg2"/>
                </a:solidFill>
              </a:rPr>
              <a:t>O</a:t>
            </a:r>
            <a:r>
              <a:rPr lang="en-US" sz="3600" dirty="0">
                <a:solidFill>
                  <a:schemeClr val="bg2"/>
                </a:solidFill>
              </a:rPr>
              <a:t>2</a:t>
            </a:r>
            <a:r>
              <a:rPr lang="en-US" sz="4800" dirty="0">
                <a:solidFill>
                  <a:schemeClr val="bg2"/>
                </a:solidFill>
              </a:rPr>
              <a:t>         </a:t>
            </a:r>
            <a:r>
              <a:rPr lang="en-US" sz="4800" dirty="0">
                <a:solidFill>
                  <a:schemeClr val="bg2"/>
                </a:solidFill>
                <a:highlight>
                  <a:srgbClr val="000000"/>
                </a:highlight>
              </a:rPr>
              <a:t>3</a:t>
            </a:r>
            <a:r>
              <a:rPr lang="en-US" sz="4800" dirty="0">
                <a:solidFill>
                  <a:schemeClr val="bg2"/>
                </a:solidFill>
              </a:rPr>
              <a:t>CO</a:t>
            </a:r>
            <a:r>
              <a:rPr lang="en-US" sz="3600" dirty="0">
                <a:solidFill>
                  <a:schemeClr val="bg2"/>
                </a:solidFill>
              </a:rPr>
              <a:t>2</a:t>
            </a:r>
            <a:r>
              <a:rPr lang="en-US" sz="4800" dirty="0">
                <a:solidFill>
                  <a:schemeClr val="bg2"/>
                </a:solidFill>
              </a:rPr>
              <a:t> + </a:t>
            </a:r>
            <a:r>
              <a:rPr lang="en-US" sz="4800" dirty="0">
                <a:solidFill>
                  <a:schemeClr val="bg2"/>
                </a:solidFill>
                <a:highlight>
                  <a:srgbClr val="000000"/>
                </a:highlight>
              </a:rPr>
              <a:t>4</a:t>
            </a:r>
            <a:r>
              <a:rPr lang="en-US" sz="4800" dirty="0">
                <a:solidFill>
                  <a:schemeClr val="bg2"/>
                </a:solidFill>
              </a:rPr>
              <a:t>H</a:t>
            </a:r>
            <a:r>
              <a:rPr lang="en-US" sz="3600" dirty="0">
                <a:solidFill>
                  <a:schemeClr val="bg2"/>
                </a:solidFill>
              </a:rPr>
              <a:t>2</a:t>
            </a:r>
            <a:r>
              <a:rPr lang="en-US" sz="4800" dirty="0">
                <a:solidFill>
                  <a:schemeClr val="bg2"/>
                </a:solidFill>
              </a:rPr>
              <a:t>O</a:t>
            </a:r>
            <a:endParaRPr lang="en-PH" sz="2400" dirty="0">
              <a:solidFill>
                <a:schemeClr val="bg2"/>
              </a:solidFill>
            </a:endParaRP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21032B05-D694-14D0-2E57-3D4CB6A372C5}"/>
              </a:ext>
            </a:extLst>
          </p:cNvPr>
          <p:cNvSpPr/>
          <p:nvPr/>
        </p:nvSpPr>
        <p:spPr>
          <a:xfrm>
            <a:off x="3615467" y="1718092"/>
            <a:ext cx="1225475" cy="29045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F7B183D-7262-F744-6048-9CB6FA81A1C8}"/>
              </a:ext>
            </a:extLst>
          </p:cNvPr>
          <p:cNvSpPr/>
          <p:nvPr/>
        </p:nvSpPr>
        <p:spPr>
          <a:xfrm>
            <a:off x="4862838" y="1233321"/>
            <a:ext cx="679430" cy="1065362"/>
          </a:xfrm>
          <a:custGeom>
            <a:avLst/>
            <a:gdLst>
              <a:gd name="connsiteX0" fmla="*/ 613185 w 679430"/>
              <a:gd name="connsiteY0" fmla="*/ 54143 h 1065362"/>
              <a:gd name="connsiteX1" fmla="*/ 494851 w 679430"/>
              <a:gd name="connsiteY1" fmla="*/ 355 h 1065362"/>
              <a:gd name="connsiteX2" fmla="*/ 344244 w 679430"/>
              <a:gd name="connsiteY2" fmla="*/ 21870 h 1065362"/>
              <a:gd name="connsiteX3" fmla="*/ 161364 w 679430"/>
              <a:gd name="connsiteY3" fmla="*/ 97174 h 1065362"/>
              <a:gd name="connsiteX4" fmla="*/ 118334 w 679430"/>
              <a:gd name="connsiteY4" fmla="*/ 129447 h 1065362"/>
              <a:gd name="connsiteX5" fmla="*/ 75303 w 679430"/>
              <a:gd name="connsiteY5" fmla="*/ 183235 h 1065362"/>
              <a:gd name="connsiteX6" fmla="*/ 21515 w 679430"/>
              <a:gd name="connsiteY6" fmla="*/ 301569 h 1065362"/>
              <a:gd name="connsiteX7" fmla="*/ 0 w 679430"/>
              <a:gd name="connsiteY7" fmla="*/ 441419 h 1065362"/>
              <a:gd name="connsiteX8" fmla="*/ 10757 w 679430"/>
              <a:gd name="connsiteY8" fmla="*/ 731875 h 1065362"/>
              <a:gd name="connsiteX9" fmla="*/ 21515 w 679430"/>
              <a:gd name="connsiteY9" fmla="*/ 807179 h 1065362"/>
              <a:gd name="connsiteX10" fmla="*/ 43030 w 679430"/>
              <a:gd name="connsiteY10" fmla="*/ 850209 h 1065362"/>
              <a:gd name="connsiteX11" fmla="*/ 64545 w 679430"/>
              <a:gd name="connsiteY11" fmla="*/ 925513 h 1065362"/>
              <a:gd name="connsiteX12" fmla="*/ 182880 w 679430"/>
              <a:gd name="connsiteY12" fmla="*/ 1022332 h 1065362"/>
              <a:gd name="connsiteX13" fmla="*/ 311971 w 679430"/>
              <a:gd name="connsiteY13" fmla="*/ 1065362 h 1065362"/>
              <a:gd name="connsiteX14" fmla="*/ 516367 w 679430"/>
              <a:gd name="connsiteY14" fmla="*/ 1022332 h 1065362"/>
              <a:gd name="connsiteX15" fmla="*/ 548640 w 679430"/>
              <a:gd name="connsiteY15" fmla="*/ 990059 h 1065362"/>
              <a:gd name="connsiteX16" fmla="*/ 591670 w 679430"/>
              <a:gd name="connsiteY16" fmla="*/ 925513 h 1065362"/>
              <a:gd name="connsiteX17" fmla="*/ 613185 w 679430"/>
              <a:gd name="connsiteY17" fmla="*/ 871725 h 1065362"/>
              <a:gd name="connsiteX18" fmla="*/ 613185 w 679430"/>
              <a:gd name="connsiteY18" fmla="*/ 505965 h 1065362"/>
              <a:gd name="connsiteX19" fmla="*/ 645458 w 679430"/>
              <a:gd name="connsiteY19" fmla="*/ 398388 h 1065362"/>
              <a:gd name="connsiteX20" fmla="*/ 666974 w 679430"/>
              <a:gd name="connsiteY20" fmla="*/ 333842 h 1065362"/>
              <a:gd name="connsiteX21" fmla="*/ 656216 w 679430"/>
              <a:gd name="connsiteY21" fmla="*/ 54143 h 1065362"/>
              <a:gd name="connsiteX22" fmla="*/ 634701 w 679430"/>
              <a:gd name="connsiteY22" fmla="*/ 21870 h 1065362"/>
              <a:gd name="connsiteX23" fmla="*/ 484094 w 679430"/>
              <a:gd name="connsiteY23" fmla="*/ 355 h 106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79430" h="1065362">
                <a:moveTo>
                  <a:pt x="613185" y="54143"/>
                </a:moveTo>
                <a:cubicBezTo>
                  <a:pt x="565761" y="16204"/>
                  <a:pt x="559819" y="-2893"/>
                  <a:pt x="494851" y="355"/>
                </a:cubicBezTo>
                <a:cubicBezTo>
                  <a:pt x="444202" y="2887"/>
                  <a:pt x="344244" y="21870"/>
                  <a:pt x="344244" y="21870"/>
                </a:cubicBezTo>
                <a:cubicBezTo>
                  <a:pt x="283284" y="46971"/>
                  <a:pt x="214104" y="57618"/>
                  <a:pt x="161364" y="97174"/>
                </a:cubicBezTo>
                <a:cubicBezTo>
                  <a:pt x="147021" y="107932"/>
                  <a:pt x="131012" y="116769"/>
                  <a:pt x="118334" y="129447"/>
                </a:cubicBezTo>
                <a:cubicBezTo>
                  <a:pt x="102098" y="145683"/>
                  <a:pt x="88470" y="164425"/>
                  <a:pt x="75303" y="183235"/>
                </a:cubicBezTo>
                <a:cubicBezTo>
                  <a:pt x="45514" y="225790"/>
                  <a:pt x="34291" y="250465"/>
                  <a:pt x="21515" y="301569"/>
                </a:cubicBezTo>
                <a:cubicBezTo>
                  <a:pt x="16537" y="321481"/>
                  <a:pt x="2276" y="425483"/>
                  <a:pt x="0" y="441419"/>
                </a:cubicBezTo>
                <a:cubicBezTo>
                  <a:pt x="3586" y="538238"/>
                  <a:pt x="5068" y="635157"/>
                  <a:pt x="10757" y="731875"/>
                </a:cubicBezTo>
                <a:cubicBezTo>
                  <a:pt x="12246" y="757187"/>
                  <a:pt x="14843" y="782716"/>
                  <a:pt x="21515" y="807179"/>
                </a:cubicBezTo>
                <a:cubicBezTo>
                  <a:pt x="25734" y="822650"/>
                  <a:pt x="37550" y="835138"/>
                  <a:pt x="43030" y="850209"/>
                </a:cubicBezTo>
                <a:cubicBezTo>
                  <a:pt x="51951" y="874743"/>
                  <a:pt x="51391" y="902963"/>
                  <a:pt x="64545" y="925513"/>
                </a:cubicBezTo>
                <a:cubicBezTo>
                  <a:pt x="81379" y="954372"/>
                  <a:pt x="153570" y="1009305"/>
                  <a:pt x="182880" y="1022332"/>
                </a:cubicBezTo>
                <a:cubicBezTo>
                  <a:pt x="224329" y="1040754"/>
                  <a:pt x="311971" y="1065362"/>
                  <a:pt x="311971" y="1065362"/>
                </a:cubicBezTo>
                <a:cubicBezTo>
                  <a:pt x="358069" y="1058777"/>
                  <a:pt x="462569" y="1055955"/>
                  <a:pt x="516367" y="1022332"/>
                </a:cubicBezTo>
                <a:cubicBezTo>
                  <a:pt x="529268" y="1014269"/>
                  <a:pt x="539300" y="1002068"/>
                  <a:pt x="548640" y="990059"/>
                </a:cubicBezTo>
                <a:cubicBezTo>
                  <a:pt x="564515" y="969648"/>
                  <a:pt x="579288" y="948214"/>
                  <a:pt x="591670" y="925513"/>
                </a:cubicBezTo>
                <a:cubicBezTo>
                  <a:pt x="600917" y="908560"/>
                  <a:pt x="606013" y="889654"/>
                  <a:pt x="613185" y="871725"/>
                </a:cubicBezTo>
                <a:cubicBezTo>
                  <a:pt x="603370" y="675405"/>
                  <a:pt x="594891" y="679764"/>
                  <a:pt x="613185" y="505965"/>
                </a:cubicBezTo>
                <a:cubicBezTo>
                  <a:pt x="619026" y="450479"/>
                  <a:pt x="626345" y="450948"/>
                  <a:pt x="645458" y="398388"/>
                </a:cubicBezTo>
                <a:cubicBezTo>
                  <a:pt x="653209" y="377074"/>
                  <a:pt x="659802" y="355357"/>
                  <a:pt x="666974" y="333842"/>
                </a:cubicBezTo>
                <a:cubicBezTo>
                  <a:pt x="682673" y="208243"/>
                  <a:pt x="687916" y="220571"/>
                  <a:pt x="656216" y="54143"/>
                </a:cubicBezTo>
                <a:cubicBezTo>
                  <a:pt x="653797" y="41442"/>
                  <a:pt x="646636" y="26843"/>
                  <a:pt x="634701" y="21870"/>
                </a:cubicBezTo>
                <a:cubicBezTo>
                  <a:pt x="576314" y="-2458"/>
                  <a:pt x="538883" y="355"/>
                  <a:pt x="484094" y="3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386A401-2981-91D5-B42C-7DE6AEF3D113}"/>
              </a:ext>
            </a:extLst>
          </p:cNvPr>
          <p:cNvSpPr/>
          <p:nvPr/>
        </p:nvSpPr>
        <p:spPr>
          <a:xfrm>
            <a:off x="7106751" y="1233321"/>
            <a:ext cx="679430" cy="1065362"/>
          </a:xfrm>
          <a:custGeom>
            <a:avLst/>
            <a:gdLst>
              <a:gd name="connsiteX0" fmla="*/ 613185 w 679430"/>
              <a:gd name="connsiteY0" fmla="*/ 54143 h 1065362"/>
              <a:gd name="connsiteX1" fmla="*/ 494851 w 679430"/>
              <a:gd name="connsiteY1" fmla="*/ 355 h 1065362"/>
              <a:gd name="connsiteX2" fmla="*/ 344244 w 679430"/>
              <a:gd name="connsiteY2" fmla="*/ 21870 h 1065362"/>
              <a:gd name="connsiteX3" fmla="*/ 161364 w 679430"/>
              <a:gd name="connsiteY3" fmla="*/ 97174 h 1065362"/>
              <a:gd name="connsiteX4" fmla="*/ 118334 w 679430"/>
              <a:gd name="connsiteY4" fmla="*/ 129447 h 1065362"/>
              <a:gd name="connsiteX5" fmla="*/ 75303 w 679430"/>
              <a:gd name="connsiteY5" fmla="*/ 183235 h 1065362"/>
              <a:gd name="connsiteX6" fmla="*/ 21515 w 679430"/>
              <a:gd name="connsiteY6" fmla="*/ 301569 h 1065362"/>
              <a:gd name="connsiteX7" fmla="*/ 0 w 679430"/>
              <a:gd name="connsiteY7" fmla="*/ 441419 h 1065362"/>
              <a:gd name="connsiteX8" fmla="*/ 10757 w 679430"/>
              <a:gd name="connsiteY8" fmla="*/ 731875 h 1065362"/>
              <a:gd name="connsiteX9" fmla="*/ 21515 w 679430"/>
              <a:gd name="connsiteY9" fmla="*/ 807179 h 1065362"/>
              <a:gd name="connsiteX10" fmla="*/ 43030 w 679430"/>
              <a:gd name="connsiteY10" fmla="*/ 850209 h 1065362"/>
              <a:gd name="connsiteX11" fmla="*/ 64545 w 679430"/>
              <a:gd name="connsiteY11" fmla="*/ 925513 h 1065362"/>
              <a:gd name="connsiteX12" fmla="*/ 182880 w 679430"/>
              <a:gd name="connsiteY12" fmla="*/ 1022332 h 1065362"/>
              <a:gd name="connsiteX13" fmla="*/ 311971 w 679430"/>
              <a:gd name="connsiteY13" fmla="*/ 1065362 h 1065362"/>
              <a:gd name="connsiteX14" fmla="*/ 516367 w 679430"/>
              <a:gd name="connsiteY14" fmla="*/ 1022332 h 1065362"/>
              <a:gd name="connsiteX15" fmla="*/ 548640 w 679430"/>
              <a:gd name="connsiteY15" fmla="*/ 990059 h 1065362"/>
              <a:gd name="connsiteX16" fmla="*/ 591670 w 679430"/>
              <a:gd name="connsiteY16" fmla="*/ 925513 h 1065362"/>
              <a:gd name="connsiteX17" fmla="*/ 613185 w 679430"/>
              <a:gd name="connsiteY17" fmla="*/ 871725 h 1065362"/>
              <a:gd name="connsiteX18" fmla="*/ 613185 w 679430"/>
              <a:gd name="connsiteY18" fmla="*/ 505965 h 1065362"/>
              <a:gd name="connsiteX19" fmla="*/ 645458 w 679430"/>
              <a:gd name="connsiteY19" fmla="*/ 398388 h 1065362"/>
              <a:gd name="connsiteX20" fmla="*/ 666974 w 679430"/>
              <a:gd name="connsiteY20" fmla="*/ 333842 h 1065362"/>
              <a:gd name="connsiteX21" fmla="*/ 656216 w 679430"/>
              <a:gd name="connsiteY21" fmla="*/ 54143 h 1065362"/>
              <a:gd name="connsiteX22" fmla="*/ 634701 w 679430"/>
              <a:gd name="connsiteY22" fmla="*/ 21870 h 1065362"/>
              <a:gd name="connsiteX23" fmla="*/ 484094 w 679430"/>
              <a:gd name="connsiteY23" fmla="*/ 355 h 106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79430" h="1065362">
                <a:moveTo>
                  <a:pt x="613185" y="54143"/>
                </a:moveTo>
                <a:cubicBezTo>
                  <a:pt x="565761" y="16204"/>
                  <a:pt x="559819" y="-2893"/>
                  <a:pt x="494851" y="355"/>
                </a:cubicBezTo>
                <a:cubicBezTo>
                  <a:pt x="444202" y="2887"/>
                  <a:pt x="344244" y="21870"/>
                  <a:pt x="344244" y="21870"/>
                </a:cubicBezTo>
                <a:cubicBezTo>
                  <a:pt x="283284" y="46971"/>
                  <a:pt x="214104" y="57618"/>
                  <a:pt x="161364" y="97174"/>
                </a:cubicBezTo>
                <a:cubicBezTo>
                  <a:pt x="147021" y="107932"/>
                  <a:pt x="131012" y="116769"/>
                  <a:pt x="118334" y="129447"/>
                </a:cubicBezTo>
                <a:cubicBezTo>
                  <a:pt x="102098" y="145683"/>
                  <a:pt x="88470" y="164425"/>
                  <a:pt x="75303" y="183235"/>
                </a:cubicBezTo>
                <a:cubicBezTo>
                  <a:pt x="45514" y="225790"/>
                  <a:pt x="34291" y="250465"/>
                  <a:pt x="21515" y="301569"/>
                </a:cubicBezTo>
                <a:cubicBezTo>
                  <a:pt x="16537" y="321481"/>
                  <a:pt x="2276" y="425483"/>
                  <a:pt x="0" y="441419"/>
                </a:cubicBezTo>
                <a:cubicBezTo>
                  <a:pt x="3586" y="538238"/>
                  <a:pt x="5068" y="635157"/>
                  <a:pt x="10757" y="731875"/>
                </a:cubicBezTo>
                <a:cubicBezTo>
                  <a:pt x="12246" y="757187"/>
                  <a:pt x="14843" y="782716"/>
                  <a:pt x="21515" y="807179"/>
                </a:cubicBezTo>
                <a:cubicBezTo>
                  <a:pt x="25734" y="822650"/>
                  <a:pt x="37550" y="835138"/>
                  <a:pt x="43030" y="850209"/>
                </a:cubicBezTo>
                <a:cubicBezTo>
                  <a:pt x="51951" y="874743"/>
                  <a:pt x="51391" y="902963"/>
                  <a:pt x="64545" y="925513"/>
                </a:cubicBezTo>
                <a:cubicBezTo>
                  <a:pt x="81379" y="954372"/>
                  <a:pt x="153570" y="1009305"/>
                  <a:pt x="182880" y="1022332"/>
                </a:cubicBezTo>
                <a:cubicBezTo>
                  <a:pt x="224329" y="1040754"/>
                  <a:pt x="311971" y="1065362"/>
                  <a:pt x="311971" y="1065362"/>
                </a:cubicBezTo>
                <a:cubicBezTo>
                  <a:pt x="358069" y="1058777"/>
                  <a:pt x="462569" y="1055955"/>
                  <a:pt x="516367" y="1022332"/>
                </a:cubicBezTo>
                <a:cubicBezTo>
                  <a:pt x="529268" y="1014269"/>
                  <a:pt x="539300" y="1002068"/>
                  <a:pt x="548640" y="990059"/>
                </a:cubicBezTo>
                <a:cubicBezTo>
                  <a:pt x="564515" y="969648"/>
                  <a:pt x="579288" y="948214"/>
                  <a:pt x="591670" y="925513"/>
                </a:cubicBezTo>
                <a:cubicBezTo>
                  <a:pt x="600917" y="908560"/>
                  <a:pt x="606013" y="889654"/>
                  <a:pt x="613185" y="871725"/>
                </a:cubicBezTo>
                <a:cubicBezTo>
                  <a:pt x="603370" y="675405"/>
                  <a:pt x="594891" y="679764"/>
                  <a:pt x="613185" y="505965"/>
                </a:cubicBezTo>
                <a:cubicBezTo>
                  <a:pt x="619026" y="450479"/>
                  <a:pt x="626345" y="450948"/>
                  <a:pt x="645458" y="398388"/>
                </a:cubicBezTo>
                <a:cubicBezTo>
                  <a:pt x="653209" y="377074"/>
                  <a:pt x="659802" y="355357"/>
                  <a:pt x="666974" y="333842"/>
                </a:cubicBezTo>
                <a:cubicBezTo>
                  <a:pt x="682673" y="208243"/>
                  <a:pt x="687916" y="220571"/>
                  <a:pt x="656216" y="54143"/>
                </a:cubicBezTo>
                <a:cubicBezTo>
                  <a:pt x="653797" y="41442"/>
                  <a:pt x="646636" y="26843"/>
                  <a:pt x="634701" y="21870"/>
                </a:cubicBezTo>
                <a:cubicBezTo>
                  <a:pt x="576314" y="-2458"/>
                  <a:pt x="538883" y="355"/>
                  <a:pt x="484094" y="3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260F3C2-2D4E-C189-E1EA-311EDB4F5152}"/>
              </a:ext>
            </a:extLst>
          </p:cNvPr>
          <p:cNvSpPr/>
          <p:nvPr/>
        </p:nvSpPr>
        <p:spPr>
          <a:xfrm>
            <a:off x="2279210" y="1233321"/>
            <a:ext cx="679430" cy="1065362"/>
          </a:xfrm>
          <a:custGeom>
            <a:avLst/>
            <a:gdLst>
              <a:gd name="connsiteX0" fmla="*/ 613185 w 679430"/>
              <a:gd name="connsiteY0" fmla="*/ 54143 h 1065362"/>
              <a:gd name="connsiteX1" fmla="*/ 494851 w 679430"/>
              <a:gd name="connsiteY1" fmla="*/ 355 h 1065362"/>
              <a:gd name="connsiteX2" fmla="*/ 344244 w 679430"/>
              <a:gd name="connsiteY2" fmla="*/ 21870 h 1065362"/>
              <a:gd name="connsiteX3" fmla="*/ 161364 w 679430"/>
              <a:gd name="connsiteY3" fmla="*/ 97174 h 1065362"/>
              <a:gd name="connsiteX4" fmla="*/ 118334 w 679430"/>
              <a:gd name="connsiteY4" fmla="*/ 129447 h 1065362"/>
              <a:gd name="connsiteX5" fmla="*/ 75303 w 679430"/>
              <a:gd name="connsiteY5" fmla="*/ 183235 h 1065362"/>
              <a:gd name="connsiteX6" fmla="*/ 21515 w 679430"/>
              <a:gd name="connsiteY6" fmla="*/ 301569 h 1065362"/>
              <a:gd name="connsiteX7" fmla="*/ 0 w 679430"/>
              <a:gd name="connsiteY7" fmla="*/ 441419 h 1065362"/>
              <a:gd name="connsiteX8" fmla="*/ 10757 w 679430"/>
              <a:gd name="connsiteY8" fmla="*/ 731875 h 1065362"/>
              <a:gd name="connsiteX9" fmla="*/ 21515 w 679430"/>
              <a:gd name="connsiteY9" fmla="*/ 807179 h 1065362"/>
              <a:gd name="connsiteX10" fmla="*/ 43030 w 679430"/>
              <a:gd name="connsiteY10" fmla="*/ 850209 h 1065362"/>
              <a:gd name="connsiteX11" fmla="*/ 64545 w 679430"/>
              <a:gd name="connsiteY11" fmla="*/ 925513 h 1065362"/>
              <a:gd name="connsiteX12" fmla="*/ 182880 w 679430"/>
              <a:gd name="connsiteY12" fmla="*/ 1022332 h 1065362"/>
              <a:gd name="connsiteX13" fmla="*/ 311971 w 679430"/>
              <a:gd name="connsiteY13" fmla="*/ 1065362 h 1065362"/>
              <a:gd name="connsiteX14" fmla="*/ 516367 w 679430"/>
              <a:gd name="connsiteY14" fmla="*/ 1022332 h 1065362"/>
              <a:gd name="connsiteX15" fmla="*/ 548640 w 679430"/>
              <a:gd name="connsiteY15" fmla="*/ 990059 h 1065362"/>
              <a:gd name="connsiteX16" fmla="*/ 591670 w 679430"/>
              <a:gd name="connsiteY16" fmla="*/ 925513 h 1065362"/>
              <a:gd name="connsiteX17" fmla="*/ 613185 w 679430"/>
              <a:gd name="connsiteY17" fmla="*/ 871725 h 1065362"/>
              <a:gd name="connsiteX18" fmla="*/ 613185 w 679430"/>
              <a:gd name="connsiteY18" fmla="*/ 505965 h 1065362"/>
              <a:gd name="connsiteX19" fmla="*/ 645458 w 679430"/>
              <a:gd name="connsiteY19" fmla="*/ 398388 h 1065362"/>
              <a:gd name="connsiteX20" fmla="*/ 666974 w 679430"/>
              <a:gd name="connsiteY20" fmla="*/ 333842 h 1065362"/>
              <a:gd name="connsiteX21" fmla="*/ 656216 w 679430"/>
              <a:gd name="connsiteY21" fmla="*/ 54143 h 1065362"/>
              <a:gd name="connsiteX22" fmla="*/ 634701 w 679430"/>
              <a:gd name="connsiteY22" fmla="*/ 21870 h 1065362"/>
              <a:gd name="connsiteX23" fmla="*/ 484094 w 679430"/>
              <a:gd name="connsiteY23" fmla="*/ 355 h 106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79430" h="1065362">
                <a:moveTo>
                  <a:pt x="613185" y="54143"/>
                </a:moveTo>
                <a:cubicBezTo>
                  <a:pt x="565761" y="16204"/>
                  <a:pt x="559819" y="-2893"/>
                  <a:pt x="494851" y="355"/>
                </a:cubicBezTo>
                <a:cubicBezTo>
                  <a:pt x="444202" y="2887"/>
                  <a:pt x="344244" y="21870"/>
                  <a:pt x="344244" y="21870"/>
                </a:cubicBezTo>
                <a:cubicBezTo>
                  <a:pt x="283284" y="46971"/>
                  <a:pt x="214104" y="57618"/>
                  <a:pt x="161364" y="97174"/>
                </a:cubicBezTo>
                <a:cubicBezTo>
                  <a:pt x="147021" y="107932"/>
                  <a:pt x="131012" y="116769"/>
                  <a:pt x="118334" y="129447"/>
                </a:cubicBezTo>
                <a:cubicBezTo>
                  <a:pt x="102098" y="145683"/>
                  <a:pt x="88470" y="164425"/>
                  <a:pt x="75303" y="183235"/>
                </a:cubicBezTo>
                <a:cubicBezTo>
                  <a:pt x="45514" y="225790"/>
                  <a:pt x="34291" y="250465"/>
                  <a:pt x="21515" y="301569"/>
                </a:cubicBezTo>
                <a:cubicBezTo>
                  <a:pt x="16537" y="321481"/>
                  <a:pt x="2276" y="425483"/>
                  <a:pt x="0" y="441419"/>
                </a:cubicBezTo>
                <a:cubicBezTo>
                  <a:pt x="3586" y="538238"/>
                  <a:pt x="5068" y="635157"/>
                  <a:pt x="10757" y="731875"/>
                </a:cubicBezTo>
                <a:cubicBezTo>
                  <a:pt x="12246" y="757187"/>
                  <a:pt x="14843" y="782716"/>
                  <a:pt x="21515" y="807179"/>
                </a:cubicBezTo>
                <a:cubicBezTo>
                  <a:pt x="25734" y="822650"/>
                  <a:pt x="37550" y="835138"/>
                  <a:pt x="43030" y="850209"/>
                </a:cubicBezTo>
                <a:cubicBezTo>
                  <a:pt x="51951" y="874743"/>
                  <a:pt x="51391" y="902963"/>
                  <a:pt x="64545" y="925513"/>
                </a:cubicBezTo>
                <a:cubicBezTo>
                  <a:pt x="81379" y="954372"/>
                  <a:pt x="153570" y="1009305"/>
                  <a:pt x="182880" y="1022332"/>
                </a:cubicBezTo>
                <a:cubicBezTo>
                  <a:pt x="224329" y="1040754"/>
                  <a:pt x="311971" y="1065362"/>
                  <a:pt x="311971" y="1065362"/>
                </a:cubicBezTo>
                <a:cubicBezTo>
                  <a:pt x="358069" y="1058777"/>
                  <a:pt x="462569" y="1055955"/>
                  <a:pt x="516367" y="1022332"/>
                </a:cubicBezTo>
                <a:cubicBezTo>
                  <a:pt x="529268" y="1014269"/>
                  <a:pt x="539300" y="1002068"/>
                  <a:pt x="548640" y="990059"/>
                </a:cubicBezTo>
                <a:cubicBezTo>
                  <a:pt x="564515" y="969648"/>
                  <a:pt x="579288" y="948214"/>
                  <a:pt x="591670" y="925513"/>
                </a:cubicBezTo>
                <a:cubicBezTo>
                  <a:pt x="600917" y="908560"/>
                  <a:pt x="606013" y="889654"/>
                  <a:pt x="613185" y="871725"/>
                </a:cubicBezTo>
                <a:cubicBezTo>
                  <a:pt x="603370" y="675405"/>
                  <a:pt x="594891" y="679764"/>
                  <a:pt x="613185" y="505965"/>
                </a:cubicBezTo>
                <a:cubicBezTo>
                  <a:pt x="619026" y="450479"/>
                  <a:pt x="626345" y="450948"/>
                  <a:pt x="645458" y="398388"/>
                </a:cubicBezTo>
                <a:cubicBezTo>
                  <a:pt x="653209" y="377074"/>
                  <a:pt x="659802" y="355357"/>
                  <a:pt x="666974" y="333842"/>
                </a:cubicBezTo>
                <a:cubicBezTo>
                  <a:pt x="682673" y="208243"/>
                  <a:pt x="687916" y="220571"/>
                  <a:pt x="656216" y="54143"/>
                </a:cubicBezTo>
                <a:cubicBezTo>
                  <a:pt x="653797" y="41442"/>
                  <a:pt x="646636" y="26843"/>
                  <a:pt x="634701" y="21870"/>
                </a:cubicBezTo>
                <a:cubicBezTo>
                  <a:pt x="576314" y="-2458"/>
                  <a:pt x="538883" y="355"/>
                  <a:pt x="484094" y="3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aphicFrame>
        <p:nvGraphicFramePr>
          <p:cNvPr id="50" name="Table 19">
            <a:extLst>
              <a:ext uri="{FF2B5EF4-FFF2-40B4-BE49-F238E27FC236}">
                <a16:creationId xmlns:a16="http://schemas.microsoft.com/office/drawing/2014/main" id="{23F59F5A-1AEE-F1D7-2ADB-10F5C4160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48541"/>
              </p:ext>
            </p:extLst>
          </p:nvPr>
        </p:nvGraphicFramePr>
        <p:xfrm>
          <a:off x="1270298" y="2516380"/>
          <a:ext cx="7442500" cy="2426232"/>
        </p:xfrm>
        <a:graphic>
          <a:graphicData uri="http://schemas.openxmlformats.org/drawingml/2006/table">
            <a:tbl>
              <a:tblPr firstRow="1" bandRow="1">
                <a:tableStyleId>{2A044E53-F1D1-4A52-BCB7-D794DCA30D20}</a:tableStyleId>
              </a:tblPr>
              <a:tblGrid>
                <a:gridCol w="3721250">
                  <a:extLst>
                    <a:ext uri="{9D8B030D-6E8A-4147-A177-3AD203B41FA5}">
                      <a16:colId xmlns:a16="http://schemas.microsoft.com/office/drawing/2014/main" val="3994645255"/>
                    </a:ext>
                  </a:extLst>
                </a:gridCol>
                <a:gridCol w="3721250">
                  <a:extLst>
                    <a:ext uri="{9D8B030D-6E8A-4147-A177-3AD203B41FA5}">
                      <a16:colId xmlns:a16="http://schemas.microsoft.com/office/drawing/2014/main" val="2283535187"/>
                    </a:ext>
                  </a:extLst>
                </a:gridCol>
              </a:tblGrid>
              <a:tr h="636164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accent1"/>
                          </a:solidFill>
                          <a:highlight>
                            <a:srgbClr val="808000"/>
                          </a:highlight>
                        </a:rPr>
                        <a:t>   REACTANTS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/>
                          </a:solidFill>
                          <a:highlight>
                            <a:srgbClr val="808000"/>
                          </a:highlight>
                        </a:rPr>
                        <a:t>    </a:t>
                      </a:r>
                      <a:r>
                        <a:rPr lang="en-US" sz="3600" dirty="0">
                          <a:solidFill>
                            <a:schemeClr val="accent1"/>
                          </a:solidFill>
                          <a:highlight>
                            <a:srgbClr val="808000"/>
                          </a:highlight>
                        </a:rPr>
                        <a:t>PRODUCTS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678990"/>
                  </a:ext>
                </a:extLst>
              </a:tr>
              <a:tr h="5953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C - </a:t>
                      </a:r>
                      <a:endParaRPr lang="en-PH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C-</a:t>
                      </a:r>
                      <a:endParaRPr lang="en-PH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25912"/>
                  </a:ext>
                </a:extLst>
              </a:tr>
              <a:tr h="5953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H-</a:t>
                      </a:r>
                      <a:endParaRPr lang="en-PH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H-</a:t>
                      </a:r>
                      <a:endParaRPr lang="en-PH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7514"/>
                  </a:ext>
                </a:extLst>
              </a:tr>
              <a:tr h="5953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0-</a:t>
                      </a:r>
                      <a:endParaRPr lang="en-PH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O-</a:t>
                      </a:r>
                      <a:endParaRPr lang="en-PH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32065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48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3C5617E-0328-659E-17FA-80990BEAA4C1}"/>
              </a:ext>
            </a:extLst>
          </p:cNvPr>
          <p:cNvSpPr txBox="1"/>
          <p:nvPr/>
        </p:nvSpPr>
        <p:spPr>
          <a:xfrm>
            <a:off x="273758" y="49726"/>
            <a:ext cx="8939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800" dirty="0">
                <a:solidFill>
                  <a:schemeClr val="bg2"/>
                </a:solidFill>
              </a:rPr>
              <a:t>CO</a:t>
            </a:r>
            <a:r>
              <a:rPr lang="en-PH" sz="4800" baseline="-25000" dirty="0">
                <a:solidFill>
                  <a:schemeClr val="bg2"/>
                </a:solidFill>
              </a:rPr>
              <a:t>2</a:t>
            </a:r>
            <a:r>
              <a:rPr lang="en-PH" sz="4800" dirty="0">
                <a:solidFill>
                  <a:schemeClr val="bg2"/>
                </a:solidFill>
              </a:rPr>
              <a:t> + H</a:t>
            </a:r>
            <a:r>
              <a:rPr lang="en-PH" sz="4800" baseline="-25000" dirty="0">
                <a:solidFill>
                  <a:schemeClr val="bg2"/>
                </a:solidFill>
              </a:rPr>
              <a:t>2</a:t>
            </a:r>
            <a:r>
              <a:rPr lang="en-PH" sz="4800" dirty="0">
                <a:solidFill>
                  <a:schemeClr val="bg2"/>
                </a:solidFill>
              </a:rPr>
              <a:t>O → C</a:t>
            </a:r>
            <a:r>
              <a:rPr lang="en-PH" sz="4800" baseline="-25000" dirty="0">
                <a:solidFill>
                  <a:schemeClr val="bg2"/>
                </a:solidFill>
              </a:rPr>
              <a:t>6</a:t>
            </a:r>
            <a:r>
              <a:rPr lang="en-PH" sz="4800" dirty="0">
                <a:solidFill>
                  <a:schemeClr val="bg2"/>
                </a:solidFill>
              </a:rPr>
              <a:t>H</a:t>
            </a:r>
            <a:r>
              <a:rPr lang="en-PH" sz="4800" baseline="-25000" dirty="0">
                <a:solidFill>
                  <a:schemeClr val="bg2"/>
                </a:solidFill>
              </a:rPr>
              <a:t>12</a:t>
            </a:r>
            <a:r>
              <a:rPr lang="en-PH" sz="4800" dirty="0">
                <a:solidFill>
                  <a:schemeClr val="bg2"/>
                </a:solidFill>
              </a:rPr>
              <a:t>O</a:t>
            </a:r>
            <a:r>
              <a:rPr lang="en-PH" sz="4800" baseline="-25000" dirty="0">
                <a:solidFill>
                  <a:schemeClr val="bg2"/>
                </a:solidFill>
              </a:rPr>
              <a:t>6</a:t>
            </a:r>
            <a:r>
              <a:rPr lang="en-PH" sz="4800" dirty="0">
                <a:solidFill>
                  <a:schemeClr val="bg2"/>
                </a:solidFill>
              </a:rPr>
              <a:t> + O</a:t>
            </a:r>
            <a:r>
              <a:rPr lang="en-PH" sz="4800" baseline="-25000" dirty="0">
                <a:solidFill>
                  <a:schemeClr val="bg2"/>
                </a:solidFill>
              </a:rPr>
              <a:t>2</a:t>
            </a:r>
            <a:endParaRPr lang="en-PH" sz="4800" dirty="0">
              <a:solidFill>
                <a:schemeClr val="bg2"/>
              </a:solidFill>
            </a:endParaRPr>
          </a:p>
        </p:txBody>
      </p:sp>
      <p:graphicFrame>
        <p:nvGraphicFramePr>
          <p:cNvPr id="50" name="Table 19">
            <a:extLst>
              <a:ext uri="{FF2B5EF4-FFF2-40B4-BE49-F238E27FC236}">
                <a16:creationId xmlns:a16="http://schemas.microsoft.com/office/drawing/2014/main" id="{23F59F5A-1AEE-F1D7-2ADB-10F5C4160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776782"/>
              </p:ext>
            </p:extLst>
          </p:nvPr>
        </p:nvGraphicFramePr>
        <p:xfrm>
          <a:off x="952948" y="2516229"/>
          <a:ext cx="7442500" cy="2426232"/>
        </p:xfrm>
        <a:graphic>
          <a:graphicData uri="http://schemas.openxmlformats.org/drawingml/2006/table">
            <a:tbl>
              <a:tblPr firstRow="1" bandRow="1">
                <a:tableStyleId>{2A044E53-F1D1-4A52-BCB7-D794DCA30D20}</a:tableStyleId>
              </a:tblPr>
              <a:tblGrid>
                <a:gridCol w="3721250">
                  <a:extLst>
                    <a:ext uri="{9D8B030D-6E8A-4147-A177-3AD203B41FA5}">
                      <a16:colId xmlns:a16="http://schemas.microsoft.com/office/drawing/2014/main" val="3994645255"/>
                    </a:ext>
                  </a:extLst>
                </a:gridCol>
                <a:gridCol w="3721250">
                  <a:extLst>
                    <a:ext uri="{9D8B030D-6E8A-4147-A177-3AD203B41FA5}">
                      <a16:colId xmlns:a16="http://schemas.microsoft.com/office/drawing/2014/main" val="2283535187"/>
                    </a:ext>
                  </a:extLst>
                </a:gridCol>
              </a:tblGrid>
              <a:tr h="636164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accent1"/>
                          </a:solidFill>
                          <a:highlight>
                            <a:srgbClr val="808000"/>
                          </a:highlight>
                        </a:rPr>
                        <a:t>   REACTANTS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/>
                          </a:solidFill>
                          <a:highlight>
                            <a:srgbClr val="808000"/>
                          </a:highlight>
                        </a:rPr>
                        <a:t>    </a:t>
                      </a:r>
                      <a:r>
                        <a:rPr lang="en-US" sz="3600" dirty="0">
                          <a:solidFill>
                            <a:schemeClr val="accent1"/>
                          </a:solidFill>
                          <a:highlight>
                            <a:srgbClr val="808000"/>
                          </a:highlight>
                        </a:rPr>
                        <a:t>PRODUCTS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678990"/>
                  </a:ext>
                </a:extLst>
              </a:tr>
              <a:tr h="5953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C-1</a:t>
                      </a:r>
                      <a:endParaRPr lang="en-PH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C-6</a:t>
                      </a:r>
                      <a:endParaRPr lang="en-PH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25912"/>
                  </a:ext>
                </a:extLst>
              </a:tr>
              <a:tr h="5953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H-2</a:t>
                      </a:r>
                      <a:endParaRPr lang="en-PH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H- 12</a:t>
                      </a:r>
                      <a:endParaRPr lang="en-PH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7514"/>
                  </a:ext>
                </a:extLst>
              </a:tr>
              <a:tr h="5953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O- 3</a:t>
                      </a:r>
                      <a:endParaRPr lang="en-PH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O- 8</a:t>
                      </a:r>
                      <a:endParaRPr lang="en-PH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32065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4752090-4A14-9784-BC66-6915F4C435FB}"/>
              </a:ext>
            </a:extLst>
          </p:cNvPr>
          <p:cNvSpPr txBox="1"/>
          <p:nvPr/>
        </p:nvSpPr>
        <p:spPr>
          <a:xfrm>
            <a:off x="102198" y="1168694"/>
            <a:ext cx="8939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800" dirty="0">
                <a:solidFill>
                  <a:schemeClr val="bg2"/>
                </a:solidFill>
              </a:rPr>
              <a:t>6CO</a:t>
            </a:r>
            <a:r>
              <a:rPr lang="en-PH" sz="4800" baseline="-25000" dirty="0">
                <a:solidFill>
                  <a:schemeClr val="bg2"/>
                </a:solidFill>
              </a:rPr>
              <a:t>2</a:t>
            </a:r>
            <a:r>
              <a:rPr lang="en-PH" sz="4800" dirty="0">
                <a:solidFill>
                  <a:schemeClr val="bg2"/>
                </a:solidFill>
              </a:rPr>
              <a:t> + 6H</a:t>
            </a:r>
            <a:r>
              <a:rPr lang="en-PH" sz="4800" baseline="-25000" dirty="0">
                <a:solidFill>
                  <a:schemeClr val="bg2"/>
                </a:solidFill>
              </a:rPr>
              <a:t>2</a:t>
            </a:r>
            <a:r>
              <a:rPr lang="en-PH" sz="4800" dirty="0">
                <a:solidFill>
                  <a:schemeClr val="bg2"/>
                </a:solidFill>
              </a:rPr>
              <a:t>O → C</a:t>
            </a:r>
            <a:r>
              <a:rPr lang="en-PH" sz="4800" baseline="-25000" dirty="0">
                <a:solidFill>
                  <a:schemeClr val="bg2"/>
                </a:solidFill>
              </a:rPr>
              <a:t>6</a:t>
            </a:r>
            <a:r>
              <a:rPr lang="en-PH" sz="4800" dirty="0">
                <a:solidFill>
                  <a:schemeClr val="bg2"/>
                </a:solidFill>
              </a:rPr>
              <a:t>H</a:t>
            </a:r>
            <a:r>
              <a:rPr lang="en-PH" sz="4800" baseline="-25000" dirty="0">
                <a:solidFill>
                  <a:schemeClr val="bg2"/>
                </a:solidFill>
              </a:rPr>
              <a:t>12</a:t>
            </a:r>
            <a:r>
              <a:rPr lang="en-PH" sz="4800" dirty="0">
                <a:solidFill>
                  <a:schemeClr val="bg2"/>
                </a:solidFill>
              </a:rPr>
              <a:t>O</a:t>
            </a:r>
            <a:r>
              <a:rPr lang="en-PH" sz="4800" baseline="-25000" dirty="0">
                <a:solidFill>
                  <a:schemeClr val="bg2"/>
                </a:solidFill>
              </a:rPr>
              <a:t>6</a:t>
            </a:r>
            <a:r>
              <a:rPr lang="en-PH" sz="4800" dirty="0">
                <a:solidFill>
                  <a:schemeClr val="bg2"/>
                </a:solidFill>
              </a:rPr>
              <a:t> + 6O</a:t>
            </a:r>
            <a:r>
              <a:rPr lang="en-PH" sz="4800" baseline="-25000" dirty="0">
                <a:solidFill>
                  <a:schemeClr val="bg2"/>
                </a:solidFill>
              </a:rPr>
              <a:t>2</a:t>
            </a:r>
            <a:endParaRPr lang="en-PH" sz="4800" dirty="0">
              <a:solidFill>
                <a:schemeClr val="bg2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74E191-0027-E7FA-3F39-A4008C9444FF}"/>
              </a:ext>
            </a:extLst>
          </p:cNvPr>
          <p:cNvSpPr/>
          <p:nvPr/>
        </p:nvSpPr>
        <p:spPr>
          <a:xfrm>
            <a:off x="150464" y="1323191"/>
            <a:ext cx="473480" cy="645458"/>
          </a:xfrm>
          <a:custGeom>
            <a:avLst/>
            <a:gdLst>
              <a:gd name="connsiteX0" fmla="*/ 408934 w 473480"/>
              <a:gd name="connsiteY0" fmla="*/ 43030 h 645458"/>
              <a:gd name="connsiteX1" fmla="*/ 290600 w 473480"/>
              <a:gd name="connsiteY1" fmla="*/ 0 h 645458"/>
              <a:gd name="connsiteX2" fmla="*/ 129235 w 473480"/>
              <a:gd name="connsiteY2" fmla="*/ 21515 h 645458"/>
              <a:gd name="connsiteX3" fmla="*/ 107720 w 473480"/>
              <a:gd name="connsiteY3" fmla="*/ 53788 h 645458"/>
              <a:gd name="connsiteX4" fmla="*/ 43174 w 473480"/>
              <a:gd name="connsiteY4" fmla="*/ 150607 h 645458"/>
              <a:gd name="connsiteX5" fmla="*/ 21658 w 473480"/>
              <a:gd name="connsiteY5" fmla="*/ 215153 h 645458"/>
              <a:gd name="connsiteX6" fmla="*/ 143 w 473480"/>
              <a:gd name="connsiteY6" fmla="*/ 344244 h 645458"/>
              <a:gd name="connsiteX7" fmla="*/ 10901 w 473480"/>
              <a:gd name="connsiteY7" fmla="*/ 408790 h 645458"/>
              <a:gd name="connsiteX8" fmla="*/ 32416 w 473480"/>
              <a:gd name="connsiteY8" fmla="*/ 473336 h 645458"/>
              <a:gd name="connsiteX9" fmla="*/ 96962 w 473480"/>
              <a:gd name="connsiteY9" fmla="*/ 559397 h 645458"/>
              <a:gd name="connsiteX10" fmla="*/ 204538 w 473480"/>
              <a:gd name="connsiteY10" fmla="*/ 623943 h 645458"/>
              <a:gd name="connsiteX11" fmla="*/ 301357 w 473480"/>
              <a:gd name="connsiteY11" fmla="*/ 645458 h 645458"/>
              <a:gd name="connsiteX12" fmla="*/ 419691 w 473480"/>
              <a:gd name="connsiteY12" fmla="*/ 623943 h 645458"/>
              <a:gd name="connsiteX13" fmla="*/ 441207 w 473480"/>
              <a:gd name="connsiteY13" fmla="*/ 602428 h 645458"/>
              <a:gd name="connsiteX14" fmla="*/ 451964 w 473480"/>
              <a:gd name="connsiteY14" fmla="*/ 570155 h 645458"/>
              <a:gd name="connsiteX15" fmla="*/ 473480 w 473480"/>
              <a:gd name="connsiteY15" fmla="*/ 473336 h 645458"/>
              <a:gd name="connsiteX16" fmla="*/ 451964 w 473480"/>
              <a:gd name="connsiteY16" fmla="*/ 301214 h 645458"/>
              <a:gd name="connsiteX17" fmla="*/ 441207 w 473480"/>
              <a:gd name="connsiteY17" fmla="*/ 268941 h 645458"/>
              <a:gd name="connsiteX18" fmla="*/ 419691 w 473480"/>
              <a:gd name="connsiteY18" fmla="*/ 247425 h 645458"/>
              <a:gd name="connsiteX19" fmla="*/ 376661 w 473480"/>
              <a:gd name="connsiteY19" fmla="*/ 182880 h 645458"/>
              <a:gd name="connsiteX20" fmla="*/ 355145 w 473480"/>
              <a:gd name="connsiteY20" fmla="*/ 150607 h 64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3480" h="645458">
                <a:moveTo>
                  <a:pt x="408934" y="43030"/>
                </a:moveTo>
                <a:cubicBezTo>
                  <a:pt x="392889" y="36612"/>
                  <a:pt x="304409" y="0"/>
                  <a:pt x="290600" y="0"/>
                </a:cubicBezTo>
                <a:cubicBezTo>
                  <a:pt x="236336" y="0"/>
                  <a:pt x="183023" y="14343"/>
                  <a:pt x="129235" y="21515"/>
                </a:cubicBezTo>
                <a:cubicBezTo>
                  <a:pt x="122063" y="32273"/>
                  <a:pt x="115235" y="43267"/>
                  <a:pt x="107720" y="53788"/>
                </a:cubicBezTo>
                <a:cubicBezTo>
                  <a:pt x="82886" y="88555"/>
                  <a:pt x="61365" y="110588"/>
                  <a:pt x="43174" y="150607"/>
                </a:cubicBezTo>
                <a:cubicBezTo>
                  <a:pt x="33789" y="171253"/>
                  <a:pt x="28830" y="193638"/>
                  <a:pt x="21658" y="215153"/>
                </a:cubicBezTo>
                <a:cubicBezTo>
                  <a:pt x="14486" y="258183"/>
                  <a:pt x="2563" y="300687"/>
                  <a:pt x="143" y="344244"/>
                </a:cubicBezTo>
                <a:cubicBezTo>
                  <a:pt x="-1067" y="366023"/>
                  <a:pt x="5611" y="387629"/>
                  <a:pt x="10901" y="408790"/>
                </a:cubicBezTo>
                <a:cubicBezTo>
                  <a:pt x="16401" y="430792"/>
                  <a:pt x="21164" y="453645"/>
                  <a:pt x="32416" y="473336"/>
                </a:cubicBezTo>
                <a:cubicBezTo>
                  <a:pt x="50207" y="504470"/>
                  <a:pt x="72841" y="532864"/>
                  <a:pt x="96962" y="559397"/>
                </a:cubicBezTo>
                <a:cubicBezTo>
                  <a:pt x="117750" y="582264"/>
                  <a:pt x="179615" y="615635"/>
                  <a:pt x="204538" y="623943"/>
                </a:cubicBezTo>
                <a:cubicBezTo>
                  <a:pt x="235902" y="634398"/>
                  <a:pt x="269084" y="638286"/>
                  <a:pt x="301357" y="645458"/>
                </a:cubicBezTo>
                <a:cubicBezTo>
                  <a:pt x="340802" y="638286"/>
                  <a:pt x="381372" y="635733"/>
                  <a:pt x="419691" y="623943"/>
                </a:cubicBezTo>
                <a:cubicBezTo>
                  <a:pt x="429385" y="620960"/>
                  <a:pt x="435989" y="611125"/>
                  <a:pt x="441207" y="602428"/>
                </a:cubicBezTo>
                <a:cubicBezTo>
                  <a:pt x="447041" y="592704"/>
                  <a:pt x="448849" y="581058"/>
                  <a:pt x="451964" y="570155"/>
                </a:cubicBezTo>
                <a:cubicBezTo>
                  <a:pt x="462093" y="534702"/>
                  <a:pt x="466084" y="510314"/>
                  <a:pt x="473480" y="473336"/>
                </a:cubicBezTo>
                <a:cubicBezTo>
                  <a:pt x="468068" y="419218"/>
                  <a:pt x="464097" y="355815"/>
                  <a:pt x="451964" y="301214"/>
                </a:cubicBezTo>
                <a:cubicBezTo>
                  <a:pt x="449504" y="290145"/>
                  <a:pt x="447041" y="278665"/>
                  <a:pt x="441207" y="268941"/>
                </a:cubicBezTo>
                <a:cubicBezTo>
                  <a:pt x="435989" y="260244"/>
                  <a:pt x="425777" y="255539"/>
                  <a:pt x="419691" y="247425"/>
                </a:cubicBezTo>
                <a:cubicBezTo>
                  <a:pt x="404176" y="226739"/>
                  <a:pt x="394945" y="201164"/>
                  <a:pt x="376661" y="182880"/>
                </a:cubicBezTo>
                <a:cubicBezTo>
                  <a:pt x="352610" y="158829"/>
                  <a:pt x="355145" y="171507"/>
                  <a:pt x="355145" y="1506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F705653-DAB2-218A-29B1-43F3BA792ADF}"/>
              </a:ext>
            </a:extLst>
          </p:cNvPr>
          <p:cNvSpPr/>
          <p:nvPr/>
        </p:nvSpPr>
        <p:spPr>
          <a:xfrm>
            <a:off x="2217725" y="1261463"/>
            <a:ext cx="557748" cy="645458"/>
          </a:xfrm>
          <a:custGeom>
            <a:avLst/>
            <a:gdLst>
              <a:gd name="connsiteX0" fmla="*/ 408934 w 473480"/>
              <a:gd name="connsiteY0" fmla="*/ 43030 h 645458"/>
              <a:gd name="connsiteX1" fmla="*/ 290600 w 473480"/>
              <a:gd name="connsiteY1" fmla="*/ 0 h 645458"/>
              <a:gd name="connsiteX2" fmla="*/ 129235 w 473480"/>
              <a:gd name="connsiteY2" fmla="*/ 21515 h 645458"/>
              <a:gd name="connsiteX3" fmla="*/ 107720 w 473480"/>
              <a:gd name="connsiteY3" fmla="*/ 53788 h 645458"/>
              <a:gd name="connsiteX4" fmla="*/ 43174 w 473480"/>
              <a:gd name="connsiteY4" fmla="*/ 150607 h 645458"/>
              <a:gd name="connsiteX5" fmla="*/ 21658 w 473480"/>
              <a:gd name="connsiteY5" fmla="*/ 215153 h 645458"/>
              <a:gd name="connsiteX6" fmla="*/ 143 w 473480"/>
              <a:gd name="connsiteY6" fmla="*/ 344244 h 645458"/>
              <a:gd name="connsiteX7" fmla="*/ 10901 w 473480"/>
              <a:gd name="connsiteY7" fmla="*/ 408790 h 645458"/>
              <a:gd name="connsiteX8" fmla="*/ 32416 w 473480"/>
              <a:gd name="connsiteY8" fmla="*/ 473336 h 645458"/>
              <a:gd name="connsiteX9" fmla="*/ 96962 w 473480"/>
              <a:gd name="connsiteY9" fmla="*/ 559397 h 645458"/>
              <a:gd name="connsiteX10" fmla="*/ 204538 w 473480"/>
              <a:gd name="connsiteY10" fmla="*/ 623943 h 645458"/>
              <a:gd name="connsiteX11" fmla="*/ 301357 w 473480"/>
              <a:gd name="connsiteY11" fmla="*/ 645458 h 645458"/>
              <a:gd name="connsiteX12" fmla="*/ 419691 w 473480"/>
              <a:gd name="connsiteY12" fmla="*/ 623943 h 645458"/>
              <a:gd name="connsiteX13" fmla="*/ 441207 w 473480"/>
              <a:gd name="connsiteY13" fmla="*/ 602428 h 645458"/>
              <a:gd name="connsiteX14" fmla="*/ 451964 w 473480"/>
              <a:gd name="connsiteY14" fmla="*/ 570155 h 645458"/>
              <a:gd name="connsiteX15" fmla="*/ 473480 w 473480"/>
              <a:gd name="connsiteY15" fmla="*/ 473336 h 645458"/>
              <a:gd name="connsiteX16" fmla="*/ 451964 w 473480"/>
              <a:gd name="connsiteY16" fmla="*/ 301214 h 645458"/>
              <a:gd name="connsiteX17" fmla="*/ 441207 w 473480"/>
              <a:gd name="connsiteY17" fmla="*/ 268941 h 645458"/>
              <a:gd name="connsiteX18" fmla="*/ 419691 w 473480"/>
              <a:gd name="connsiteY18" fmla="*/ 247425 h 645458"/>
              <a:gd name="connsiteX19" fmla="*/ 376661 w 473480"/>
              <a:gd name="connsiteY19" fmla="*/ 182880 h 645458"/>
              <a:gd name="connsiteX20" fmla="*/ 355145 w 473480"/>
              <a:gd name="connsiteY20" fmla="*/ 150607 h 64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3480" h="645458">
                <a:moveTo>
                  <a:pt x="408934" y="43030"/>
                </a:moveTo>
                <a:cubicBezTo>
                  <a:pt x="392889" y="36612"/>
                  <a:pt x="304409" y="0"/>
                  <a:pt x="290600" y="0"/>
                </a:cubicBezTo>
                <a:cubicBezTo>
                  <a:pt x="236336" y="0"/>
                  <a:pt x="183023" y="14343"/>
                  <a:pt x="129235" y="21515"/>
                </a:cubicBezTo>
                <a:cubicBezTo>
                  <a:pt x="122063" y="32273"/>
                  <a:pt x="115235" y="43267"/>
                  <a:pt x="107720" y="53788"/>
                </a:cubicBezTo>
                <a:cubicBezTo>
                  <a:pt x="82886" y="88555"/>
                  <a:pt x="61365" y="110588"/>
                  <a:pt x="43174" y="150607"/>
                </a:cubicBezTo>
                <a:cubicBezTo>
                  <a:pt x="33789" y="171253"/>
                  <a:pt x="28830" y="193638"/>
                  <a:pt x="21658" y="215153"/>
                </a:cubicBezTo>
                <a:cubicBezTo>
                  <a:pt x="14486" y="258183"/>
                  <a:pt x="2563" y="300687"/>
                  <a:pt x="143" y="344244"/>
                </a:cubicBezTo>
                <a:cubicBezTo>
                  <a:pt x="-1067" y="366023"/>
                  <a:pt x="5611" y="387629"/>
                  <a:pt x="10901" y="408790"/>
                </a:cubicBezTo>
                <a:cubicBezTo>
                  <a:pt x="16401" y="430792"/>
                  <a:pt x="21164" y="453645"/>
                  <a:pt x="32416" y="473336"/>
                </a:cubicBezTo>
                <a:cubicBezTo>
                  <a:pt x="50207" y="504470"/>
                  <a:pt x="72841" y="532864"/>
                  <a:pt x="96962" y="559397"/>
                </a:cubicBezTo>
                <a:cubicBezTo>
                  <a:pt x="117750" y="582264"/>
                  <a:pt x="179615" y="615635"/>
                  <a:pt x="204538" y="623943"/>
                </a:cubicBezTo>
                <a:cubicBezTo>
                  <a:pt x="235902" y="634398"/>
                  <a:pt x="269084" y="638286"/>
                  <a:pt x="301357" y="645458"/>
                </a:cubicBezTo>
                <a:cubicBezTo>
                  <a:pt x="340802" y="638286"/>
                  <a:pt x="381372" y="635733"/>
                  <a:pt x="419691" y="623943"/>
                </a:cubicBezTo>
                <a:cubicBezTo>
                  <a:pt x="429385" y="620960"/>
                  <a:pt x="435989" y="611125"/>
                  <a:pt x="441207" y="602428"/>
                </a:cubicBezTo>
                <a:cubicBezTo>
                  <a:pt x="447041" y="592704"/>
                  <a:pt x="448849" y="581058"/>
                  <a:pt x="451964" y="570155"/>
                </a:cubicBezTo>
                <a:cubicBezTo>
                  <a:pt x="462093" y="534702"/>
                  <a:pt x="466084" y="510314"/>
                  <a:pt x="473480" y="473336"/>
                </a:cubicBezTo>
                <a:cubicBezTo>
                  <a:pt x="468068" y="419218"/>
                  <a:pt x="464097" y="355815"/>
                  <a:pt x="451964" y="301214"/>
                </a:cubicBezTo>
                <a:cubicBezTo>
                  <a:pt x="449504" y="290145"/>
                  <a:pt x="447041" y="278665"/>
                  <a:pt x="441207" y="268941"/>
                </a:cubicBezTo>
                <a:cubicBezTo>
                  <a:pt x="435989" y="260244"/>
                  <a:pt x="425777" y="255539"/>
                  <a:pt x="419691" y="247425"/>
                </a:cubicBezTo>
                <a:cubicBezTo>
                  <a:pt x="404176" y="226739"/>
                  <a:pt x="394945" y="201164"/>
                  <a:pt x="376661" y="182880"/>
                </a:cubicBezTo>
                <a:cubicBezTo>
                  <a:pt x="352610" y="158829"/>
                  <a:pt x="355145" y="171507"/>
                  <a:pt x="355145" y="1506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6325434-8816-394B-227F-B9446CAC4415}"/>
              </a:ext>
            </a:extLst>
          </p:cNvPr>
          <p:cNvSpPr/>
          <p:nvPr/>
        </p:nvSpPr>
        <p:spPr>
          <a:xfrm>
            <a:off x="7598341" y="1227958"/>
            <a:ext cx="557748" cy="645458"/>
          </a:xfrm>
          <a:custGeom>
            <a:avLst/>
            <a:gdLst>
              <a:gd name="connsiteX0" fmla="*/ 408934 w 473480"/>
              <a:gd name="connsiteY0" fmla="*/ 43030 h 645458"/>
              <a:gd name="connsiteX1" fmla="*/ 290600 w 473480"/>
              <a:gd name="connsiteY1" fmla="*/ 0 h 645458"/>
              <a:gd name="connsiteX2" fmla="*/ 129235 w 473480"/>
              <a:gd name="connsiteY2" fmla="*/ 21515 h 645458"/>
              <a:gd name="connsiteX3" fmla="*/ 107720 w 473480"/>
              <a:gd name="connsiteY3" fmla="*/ 53788 h 645458"/>
              <a:gd name="connsiteX4" fmla="*/ 43174 w 473480"/>
              <a:gd name="connsiteY4" fmla="*/ 150607 h 645458"/>
              <a:gd name="connsiteX5" fmla="*/ 21658 w 473480"/>
              <a:gd name="connsiteY5" fmla="*/ 215153 h 645458"/>
              <a:gd name="connsiteX6" fmla="*/ 143 w 473480"/>
              <a:gd name="connsiteY6" fmla="*/ 344244 h 645458"/>
              <a:gd name="connsiteX7" fmla="*/ 10901 w 473480"/>
              <a:gd name="connsiteY7" fmla="*/ 408790 h 645458"/>
              <a:gd name="connsiteX8" fmla="*/ 32416 w 473480"/>
              <a:gd name="connsiteY8" fmla="*/ 473336 h 645458"/>
              <a:gd name="connsiteX9" fmla="*/ 96962 w 473480"/>
              <a:gd name="connsiteY9" fmla="*/ 559397 h 645458"/>
              <a:gd name="connsiteX10" fmla="*/ 204538 w 473480"/>
              <a:gd name="connsiteY10" fmla="*/ 623943 h 645458"/>
              <a:gd name="connsiteX11" fmla="*/ 301357 w 473480"/>
              <a:gd name="connsiteY11" fmla="*/ 645458 h 645458"/>
              <a:gd name="connsiteX12" fmla="*/ 419691 w 473480"/>
              <a:gd name="connsiteY12" fmla="*/ 623943 h 645458"/>
              <a:gd name="connsiteX13" fmla="*/ 441207 w 473480"/>
              <a:gd name="connsiteY13" fmla="*/ 602428 h 645458"/>
              <a:gd name="connsiteX14" fmla="*/ 451964 w 473480"/>
              <a:gd name="connsiteY14" fmla="*/ 570155 h 645458"/>
              <a:gd name="connsiteX15" fmla="*/ 473480 w 473480"/>
              <a:gd name="connsiteY15" fmla="*/ 473336 h 645458"/>
              <a:gd name="connsiteX16" fmla="*/ 451964 w 473480"/>
              <a:gd name="connsiteY16" fmla="*/ 301214 h 645458"/>
              <a:gd name="connsiteX17" fmla="*/ 441207 w 473480"/>
              <a:gd name="connsiteY17" fmla="*/ 268941 h 645458"/>
              <a:gd name="connsiteX18" fmla="*/ 419691 w 473480"/>
              <a:gd name="connsiteY18" fmla="*/ 247425 h 645458"/>
              <a:gd name="connsiteX19" fmla="*/ 376661 w 473480"/>
              <a:gd name="connsiteY19" fmla="*/ 182880 h 645458"/>
              <a:gd name="connsiteX20" fmla="*/ 355145 w 473480"/>
              <a:gd name="connsiteY20" fmla="*/ 150607 h 64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3480" h="645458">
                <a:moveTo>
                  <a:pt x="408934" y="43030"/>
                </a:moveTo>
                <a:cubicBezTo>
                  <a:pt x="392889" y="36612"/>
                  <a:pt x="304409" y="0"/>
                  <a:pt x="290600" y="0"/>
                </a:cubicBezTo>
                <a:cubicBezTo>
                  <a:pt x="236336" y="0"/>
                  <a:pt x="183023" y="14343"/>
                  <a:pt x="129235" y="21515"/>
                </a:cubicBezTo>
                <a:cubicBezTo>
                  <a:pt x="122063" y="32273"/>
                  <a:pt x="115235" y="43267"/>
                  <a:pt x="107720" y="53788"/>
                </a:cubicBezTo>
                <a:cubicBezTo>
                  <a:pt x="82886" y="88555"/>
                  <a:pt x="61365" y="110588"/>
                  <a:pt x="43174" y="150607"/>
                </a:cubicBezTo>
                <a:cubicBezTo>
                  <a:pt x="33789" y="171253"/>
                  <a:pt x="28830" y="193638"/>
                  <a:pt x="21658" y="215153"/>
                </a:cubicBezTo>
                <a:cubicBezTo>
                  <a:pt x="14486" y="258183"/>
                  <a:pt x="2563" y="300687"/>
                  <a:pt x="143" y="344244"/>
                </a:cubicBezTo>
                <a:cubicBezTo>
                  <a:pt x="-1067" y="366023"/>
                  <a:pt x="5611" y="387629"/>
                  <a:pt x="10901" y="408790"/>
                </a:cubicBezTo>
                <a:cubicBezTo>
                  <a:pt x="16401" y="430792"/>
                  <a:pt x="21164" y="453645"/>
                  <a:pt x="32416" y="473336"/>
                </a:cubicBezTo>
                <a:cubicBezTo>
                  <a:pt x="50207" y="504470"/>
                  <a:pt x="72841" y="532864"/>
                  <a:pt x="96962" y="559397"/>
                </a:cubicBezTo>
                <a:cubicBezTo>
                  <a:pt x="117750" y="582264"/>
                  <a:pt x="179615" y="615635"/>
                  <a:pt x="204538" y="623943"/>
                </a:cubicBezTo>
                <a:cubicBezTo>
                  <a:pt x="235902" y="634398"/>
                  <a:pt x="269084" y="638286"/>
                  <a:pt x="301357" y="645458"/>
                </a:cubicBezTo>
                <a:cubicBezTo>
                  <a:pt x="340802" y="638286"/>
                  <a:pt x="381372" y="635733"/>
                  <a:pt x="419691" y="623943"/>
                </a:cubicBezTo>
                <a:cubicBezTo>
                  <a:pt x="429385" y="620960"/>
                  <a:pt x="435989" y="611125"/>
                  <a:pt x="441207" y="602428"/>
                </a:cubicBezTo>
                <a:cubicBezTo>
                  <a:pt x="447041" y="592704"/>
                  <a:pt x="448849" y="581058"/>
                  <a:pt x="451964" y="570155"/>
                </a:cubicBezTo>
                <a:cubicBezTo>
                  <a:pt x="462093" y="534702"/>
                  <a:pt x="466084" y="510314"/>
                  <a:pt x="473480" y="473336"/>
                </a:cubicBezTo>
                <a:cubicBezTo>
                  <a:pt x="468068" y="419218"/>
                  <a:pt x="464097" y="355815"/>
                  <a:pt x="451964" y="301214"/>
                </a:cubicBezTo>
                <a:cubicBezTo>
                  <a:pt x="449504" y="290145"/>
                  <a:pt x="447041" y="278665"/>
                  <a:pt x="441207" y="268941"/>
                </a:cubicBezTo>
                <a:cubicBezTo>
                  <a:pt x="435989" y="260244"/>
                  <a:pt x="425777" y="255539"/>
                  <a:pt x="419691" y="247425"/>
                </a:cubicBezTo>
                <a:cubicBezTo>
                  <a:pt x="404176" y="226739"/>
                  <a:pt x="394945" y="201164"/>
                  <a:pt x="376661" y="182880"/>
                </a:cubicBezTo>
                <a:cubicBezTo>
                  <a:pt x="352610" y="158829"/>
                  <a:pt x="355145" y="171507"/>
                  <a:pt x="355145" y="1506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5815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64"/>
          <p:cNvSpPr txBox="1">
            <a:spLocks noGrp="1"/>
          </p:cNvSpPr>
          <p:nvPr>
            <p:ph type="title"/>
          </p:nvPr>
        </p:nvSpPr>
        <p:spPr>
          <a:xfrm>
            <a:off x="1199221" y="775635"/>
            <a:ext cx="6691905" cy="23671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</a:t>
            </a:r>
            <a:r>
              <a:rPr lang="en" dirty="0">
                <a:solidFill>
                  <a:schemeClr val="dk2"/>
                </a:solidFill>
              </a:rPr>
              <a:t>!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190" name="Google Shape;1190;p64"/>
          <p:cNvSpPr txBox="1">
            <a:spLocks noGrp="1"/>
          </p:cNvSpPr>
          <p:nvPr>
            <p:ph type="subTitle" idx="4294967295"/>
          </p:nvPr>
        </p:nvSpPr>
        <p:spPr>
          <a:xfrm>
            <a:off x="2266950" y="4289185"/>
            <a:ext cx="4610100" cy="1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accent4"/>
                </a:solidFill>
              </a:rPr>
              <a:t>Please keep this slide for attribution</a:t>
            </a:r>
            <a:endParaRPr sz="1200">
              <a:solidFill>
                <a:schemeClr val="accent4"/>
              </a:solidFill>
            </a:endParaRPr>
          </a:p>
        </p:txBody>
      </p:sp>
      <p:sp>
        <p:nvSpPr>
          <p:cNvPr id="1192" name="Google Shape;1192;p64"/>
          <p:cNvSpPr/>
          <p:nvPr/>
        </p:nvSpPr>
        <p:spPr>
          <a:xfrm>
            <a:off x="1547138" y="2480400"/>
            <a:ext cx="103486" cy="103486"/>
          </a:xfrm>
          <a:custGeom>
            <a:avLst/>
            <a:gdLst/>
            <a:ahLst/>
            <a:cxnLst/>
            <a:rect l="l" t="t" r="r" b="b"/>
            <a:pathLst>
              <a:path w="2954" h="2954" fill="none" extrusionOk="0">
                <a:moveTo>
                  <a:pt x="2954" y="1477"/>
                </a:moveTo>
                <a:cubicBezTo>
                  <a:pt x="2954" y="2298"/>
                  <a:pt x="2299" y="2953"/>
                  <a:pt x="1477" y="2953"/>
                </a:cubicBezTo>
                <a:cubicBezTo>
                  <a:pt x="656" y="2953"/>
                  <a:pt x="1" y="2298"/>
                  <a:pt x="1" y="1477"/>
                </a:cubicBezTo>
                <a:cubicBezTo>
                  <a:pt x="1" y="655"/>
                  <a:pt x="656" y="0"/>
                  <a:pt x="1477" y="0"/>
                </a:cubicBezTo>
                <a:cubicBezTo>
                  <a:pt x="2299" y="0"/>
                  <a:pt x="2954" y="655"/>
                  <a:pt x="2954" y="1477"/>
                </a:cubicBez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6" name="Google Shape;1196;p64"/>
          <p:cNvGrpSpPr/>
          <p:nvPr/>
        </p:nvGrpSpPr>
        <p:grpSpPr>
          <a:xfrm>
            <a:off x="3756039" y="2958239"/>
            <a:ext cx="215298" cy="215298"/>
            <a:chOff x="3368074" y="3882537"/>
            <a:chExt cx="215298" cy="215298"/>
          </a:xfrm>
        </p:grpSpPr>
        <p:sp>
          <p:nvSpPr>
            <p:cNvPr id="1197" name="Google Shape;1197;p64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64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4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0" name="Google Shape;1200;p64"/>
          <p:cNvGrpSpPr/>
          <p:nvPr/>
        </p:nvGrpSpPr>
        <p:grpSpPr>
          <a:xfrm>
            <a:off x="4467967" y="2959559"/>
            <a:ext cx="208105" cy="186110"/>
            <a:chOff x="3824739" y="3890112"/>
            <a:chExt cx="208105" cy="186110"/>
          </a:xfrm>
        </p:grpSpPr>
        <p:sp>
          <p:nvSpPr>
            <p:cNvPr id="1201" name="Google Shape;1201;p64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64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64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" name="Google Shape;1205;p64"/>
          <p:cNvGrpSpPr/>
          <p:nvPr/>
        </p:nvGrpSpPr>
        <p:grpSpPr>
          <a:xfrm>
            <a:off x="7038200" y="1791938"/>
            <a:ext cx="1825001" cy="3066813"/>
            <a:chOff x="7038200" y="1791938"/>
            <a:chExt cx="1825001" cy="3066813"/>
          </a:xfrm>
        </p:grpSpPr>
        <p:grpSp>
          <p:nvGrpSpPr>
            <p:cNvPr id="1206" name="Google Shape;1206;p64"/>
            <p:cNvGrpSpPr/>
            <p:nvPr/>
          </p:nvGrpSpPr>
          <p:grpSpPr>
            <a:xfrm>
              <a:off x="7038200" y="2836303"/>
              <a:ext cx="1825001" cy="2022449"/>
              <a:chOff x="7038200" y="2836303"/>
              <a:chExt cx="1825001" cy="2022449"/>
            </a:xfrm>
          </p:grpSpPr>
          <p:sp>
            <p:nvSpPr>
              <p:cNvPr id="1207" name="Google Shape;1207;p64"/>
              <p:cNvSpPr/>
              <p:nvPr/>
            </p:nvSpPr>
            <p:spPr>
              <a:xfrm rot="-531734">
                <a:off x="7294019" y="3581964"/>
                <a:ext cx="1396052" cy="1101271"/>
              </a:xfrm>
              <a:custGeom>
                <a:avLst/>
                <a:gdLst/>
                <a:ahLst/>
                <a:cxnLst/>
                <a:rect l="l" t="t" r="r" b="b"/>
                <a:pathLst>
                  <a:path w="51484" h="40613" extrusionOk="0">
                    <a:moveTo>
                      <a:pt x="19229" y="0"/>
                    </a:moveTo>
                    <a:lnTo>
                      <a:pt x="334" y="39088"/>
                    </a:lnTo>
                    <a:cubicBezTo>
                      <a:pt x="1" y="39791"/>
                      <a:pt x="513" y="40612"/>
                      <a:pt x="1299" y="40612"/>
                    </a:cubicBezTo>
                    <a:lnTo>
                      <a:pt x="50186" y="40612"/>
                    </a:lnTo>
                    <a:cubicBezTo>
                      <a:pt x="50971" y="40612"/>
                      <a:pt x="51483" y="39791"/>
                      <a:pt x="51138" y="39088"/>
                    </a:cubicBezTo>
                    <a:lnTo>
                      <a:pt x="32279" y="0"/>
                    </a:lnTo>
                    <a:close/>
                  </a:path>
                </a:pathLst>
              </a:custGeom>
              <a:solidFill>
                <a:srgbClr val="9C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64"/>
              <p:cNvSpPr/>
              <p:nvPr/>
            </p:nvSpPr>
            <p:spPr>
              <a:xfrm rot="-531734">
                <a:off x="7165510" y="2973946"/>
                <a:ext cx="1570382" cy="1774431"/>
              </a:xfrm>
              <a:custGeom>
                <a:avLst/>
                <a:gdLst/>
                <a:ahLst/>
                <a:cxnLst/>
                <a:rect l="l" t="t" r="r" b="b"/>
                <a:pathLst>
                  <a:path w="57913" h="65438" fill="none" extrusionOk="0">
                    <a:moveTo>
                      <a:pt x="501" y="63199"/>
                    </a:moveTo>
                    <a:lnTo>
                      <a:pt x="21111" y="20455"/>
                    </a:lnTo>
                    <a:lnTo>
                      <a:pt x="21111" y="1"/>
                    </a:lnTo>
                    <a:lnTo>
                      <a:pt x="36815" y="1"/>
                    </a:lnTo>
                    <a:lnTo>
                      <a:pt x="36815" y="20455"/>
                    </a:lnTo>
                    <a:lnTo>
                      <a:pt x="57425" y="63199"/>
                    </a:lnTo>
                    <a:cubicBezTo>
                      <a:pt x="57913" y="64235"/>
                      <a:pt x="57163" y="65437"/>
                      <a:pt x="56008" y="65437"/>
                    </a:cubicBezTo>
                    <a:lnTo>
                      <a:pt x="1906" y="65437"/>
                    </a:lnTo>
                    <a:cubicBezTo>
                      <a:pt x="763" y="65437"/>
                      <a:pt x="1" y="64235"/>
                      <a:pt x="501" y="6319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64"/>
              <p:cNvSpPr/>
              <p:nvPr/>
            </p:nvSpPr>
            <p:spPr>
              <a:xfrm rot="-531734">
                <a:off x="7676908" y="3484512"/>
                <a:ext cx="428436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5800" h="1" fill="none" extrusionOk="0">
                    <a:moveTo>
                      <a:pt x="15800" y="1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64"/>
              <p:cNvSpPr/>
              <p:nvPr/>
            </p:nvSpPr>
            <p:spPr>
              <a:xfrm rot="-531734">
                <a:off x="8094448" y="3800978"/>
                <a:ext cx="65567" cy="65567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18" fill="none" extrusionOk="0">
                    <a:moveTo>
                      <a:pt x="2274" y="953"/>
                    </a:moveTo>
                    <a:cubicBezTo>
                      <a:pt x="2417" y="1548"/>
                      <a:pt x="2048" y="2132"/>
                      <a:pt x="1465" y="2274"/>
                    </a:cubicBezTo>
                    <a:cubicBezTo>
                      <a:pt x="870" y="2417"/>
                      <a:pt x="274" y="2048"/>
                      <a:pt x="143" y="1465"/>
                    </a:cubicBezTo>
                    <a:cubicBezTo>
                      <a:pt x="0" y="870"/>
                      <a:pt x="369" y="274"/>
                      <a:pt x="953" y="143"/>
                    </a:cubicBezTo>
                    <a:cubicBezTo>
                      <a:pt x="1548" y="0"/>
                      <a:pt x="2132" y="369"/>
                      <a:pt x="2274" y="95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64"/>
              <p:cNvSpPr/>
              <p:nvPr/>
            </p:nvSpPr>
            <p:spPr>
              <a:xfrm rot="-531734">
                <a:off x="7774496" y="3696678"/>
                <a:ext cx="83328" cy="83328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fill="none" extrusionOk="0">
                    <a:moveTo>
                      <a:pt x="1" y="1536"/>
                    </a:moveTo>
                    <a:cubicBezTo>
                      <a:pt x="1" y="2381"/>
                      <a:pt x="692" y="3072"/>
                      <a:pt x="1537" y="3072"/>
                    </a:cubicBezTo>
                    <a:cubicBezTo>
                      <a:pt x="2394" y="3072"/>
                      <a:pt x="3073" y="2381"/>
                      <a:pt x="3073" y="1536"/>
                    </a:cubicBezTo>
                    <a:cubicBezTo>
                      <a:pt x="3073" y="679"/>
                      <a:pt x="2394" y="0"/>
                      <a:pt x="1537" y="0"/>
                    </a:cubicBezTo>
                    <a:cubicBezTo>
                      <a:pt x="692" y="0"/>
                      <a:pt x="1" y="679"/>
                      <a:pt x="1" y="153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64"/>
              <p:cNvSpPr/>
              <p:nvPr/>
            </p:nvSpPr>
            <p:spPr>
              <a:xfrm rot="-531734">
                <a:off x="7674117" y="4073292"/>
                <a:ext cx="52660" cy="52334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930" fill="none" extrusionOk="0">
                    <a:moveTo>
                      <a:pt x="1" y="965"/>
                    </a:moveTo>
                    <a:cubicBezTo>
                      <a:pt x="1" y="1500"/>
                      <a:pt x="441" y="1929"/>
                      <a:pt x="965" y="1929"/>
                    </a:cubicBezTo>
                    <a:cubicBezTo>
                      <a:pt x="1501" y="1929"/>
                      <a:pt x="1942" y="1500"/>
                      <a:pt x="1942" y="965"/>
                    </a:cubicBezTo>
                    <a:cubicBezTo>
                      <a:pt x="1942" y="429"/>
                      <a:pt x="1501" y="0"/>
                      <a:pt x="965" y="0"/>
                    </a:cubicBezTo>
                    <a:cubicBezTo>
                      <a:pt x="441" y="0"/>
                      <a:pt x="1" y="429"/>
                      <a:pt x="1" y="96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64"/>
              <p:cNvSpPr/>
              <p:nvPr/>
            </p:nvSpPr>
            <p:spPr>
              <a:xfrm rot="-531734">
                <a:off x="7891374" y="4034738"/>
                <a:ext cx="185665" cy="18566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6847" fill="none" extrusionOk="0">
                    <a:moveTo>
                      <a:pt x="0" y="3418"/>
                    </a:moveTo>
                    <a:cubicBezTo>
                      <a:pt x="0" y="5311"/>
                      <a:pt x="1536" y="6847"/>
                      <a:pt x="3429" y="6847"/>
                    </a:cubicBezTo>
                    <a:cubicBezTo>
                      <a:pt x="5310" y="6847"/>
                      <a:pt x="6846" y="5311"/>
                      <a:pt x="6846" y="3418"/>
                    </a:cubicBezTo>
                    <a:cubicBezTo>
                      <a:pt x="6846" y="1525"/>
                      <a:pt x="5310" y="1"/>
                      <a:pt x="3429" y="1"/>
                    </a:cubicBezTo>
                    <a:cubicBezTo>
                      <a:pt x="1536" y="1"/>
                      <a:pt x="0" y="1525"/>
                      <a:pt x="0" y="341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64"/>
              <p:cNvSpPr/>
              <p:nvPr/>
            </p:nvSpPr>
            <p:spPr>
              <a:xfrm rot="-531734">
                <a:off x="8267061" y="4160737"/>
                <a:ext cx="95259" cy="95286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3514" fill="none" extrusionOk="0">
                    <a:moveTo>
                      <a:pt x="1" y="1763"/>
                    </a:moveTo>
                    <a:cubicBezTo>
                      <a:pt x="1" y="2727"/>
                      <a:pt x="786" y="3513"/>
                      <a:pt x="1751" y="3513"/>
                    </a:cubicBezTo>
                    <a:cubicBezTo>
                      <a:pt x="2727" y="3513"/>
                      <a:pt x="3513" y="2727"/>
                      <a:pt x="3513" y="1763"/>
                    </a:cubicBezTo>
                    <a:cubicBezTo>
                      <a:pt x="3513" y="787"/>
                      <a:pt x="2727" y="1"/>
                      <a:pt x="1751" y="1"/>
                    </a:cubicBezTo>
                    <a:cubicBezTo>
                      <a:pt x="786" y="1"/>
                      <a:pt x="1" y="787"/>
                      <a:pt x="1" y="176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64"/>
              <p:cNvSpPr/>
              <p:nvPr/>
            </p:nvSpPr>
            <p:spPr>
              <a:xfrm rot="-531734">
                <a:off x="7527142" y="2878618"/>
                <a:ext cx="557591" cy="106567"/>
              </a:xfrm>
              <a:custGeom>
                <a:avLst/>
                <a:gdLst/>
                <a:ahLst/>
                <a:cxnLst/>
                <a:rect l="l" t="t" r="r" b="b"/>
                <a:pathLst>
                  <a:path w="20563" h="3930" fill="none" extrusionOk="0">
                    <a:moveTo>
                      <a:pt x="20563" y="3930"/>
                    </a:moveTo>
                    <a:lnTo>
                      <a:pt x="1" y="3930"/>
                    </a:lnTo>
                    <a:lnTo>
                      <a:pt x="1" y="1"/>
                    </a:lnTo>
                    <a:lnTo>
                      <a:pt x="20563" y="1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6" name="Google Shape;1216;p64"/>
            <p:cNvSpPr/>
            <p:nvPr/>
          </p:nvSpPr>
          <p:spPr>
            <a:xfrm>
              <a:off x="7321876" y="2287486"/>
              <a:ext cx="357604" cy="357571"/>
            </a:xfrm>
            <a:custGeom>
              <a:avLst/>
              <a:gdLst/>
              <a:ahLst/>
              <a:cxnLst/>
              <a:rect l="l" t="t" r="r" b="b"/>
              <a:pathLst>
                <a:path w="10848" h="10847" fill="none" extrusionOk="0">
                  <a:moveTo>
                    <a:pt x="10847" y="5430"/>
                  </a:moveTo>
                  <a:cubicBezTo>
                    <a:pt x="10847" y="8418"/>
                    <a:pt x="8419" y="10847"/>
                    <a:pt x="5430" y="10847"/>
                  </a:cubicBezTo>
                  <a:cubicBezTo>
                    <a:pt x="2430" y="10847"/>
                    <a:pt x="1" y="8418"/>
                    <a:pt x="1" y="5430"/>
                  </a:cubicBezTo>
                  <a:cubicBezTo>
                    <a:pt x="1" y="2429"/>
                    <a:pt x="2430" y="0"/>
                    <a:pt x="5430" y="0"/>
                  </a:cubicBezTo>
                  <a:cubicBezTo>
                    <a:pt x="8419" y="0"/>
                    <a:pt x="10847" y="2429"/>
                    <a:pt x="10847" y="543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4"/>
            <p:cNvSpPr/>
            <p:nvPr/>
          </p:nvSpPr>
          <p:spPr>
            <a:xfrm>
              <a:off x="7806530" y="1791938"/>
              <a:ext cx="169209" cy="169209"/>
            </a:xfrm>
            <a:custGeom>
              <a:avLst/>
              <a:gdLst/>
              <a:ahLst/>
              <a:cxnLst/>
              <a:rect l="l" t="t" r="r" b="b"/>
              <a:pathLst>
                <a:path w="5133" h="5133" fill="none" extrusionOk="0">
                  <a:moveTo>
                    <a:pt x="0" y="2572"/>
                  </a:moveTo>
                  <a:cubicBezTo>
                    <a:pt x="0" y="3989"/>
                    <a:pt x="1155" y="5132"/>
                    <a:pt x="2572" y="5132"/>
                  </a:cubicBezTo>
                  <a:cubicBezTo>
                    <a:pt x="3989" y="5132"/>
                    <a:pt x="5132" y="3989"/>
                    <a:pt x="5132" y="2572"/>
                  </a:cubicBezTo>
                  <a:cubicBezTo>
                    <a:pt x="5132" y="1155"/>
                    <a:pt x="3989" y="0"/>
                    <a:pt x="2572" y="0"/>
                  </a:cubicBezTo>
                  <a:cubicBezTo>
                    <a:pt x="1155" y="0"/>
                    <a:pt x="0" y="1155"/>
                    <a:pt x="0" y="257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64"/>
          <p:cNvGrpSpPr/>
          <p:nvPr/>
        </p:nvGrpSpPr>
        <p:grpSpPr>
          <a:xfrm rot="-2141032">
            <a:off x="582618" y="536180"/>
            <a:ext cx="1143413" cy="669026"/>
            <a:chOff x="4863868" y="1642358"/>
            <a:chExt cx="1588395" cy="929390"/>
          </a:xfrm>
        </p:grpSpPr>
        <p:sp>
          <p:nvSpPr>
            <p:cNvPr id="1219" name="Google Shape;1219;p64"/>
            <p:cNvSpPr/>
            <p:nvPr/>
          </p:nvSpPr>
          <p:spPr>
            <a:xfrm>
              <a:off x="4910040" y="2142258"/>
              <a:ext cx="145007" cy="407979"/>
            </a:xfrm>
            <a:custGeom>
              <a:avLst/>
              <a:gdLst/>
              <a:ahLst/>
              <a:cxnLst/>
              <a:rect l="l" t="t" r="r" b="b"/>
              <a:pathLst>
                <a:path w="3775" h="10621" fill="none" extrusionOk="0">
                  <a:moveTo>
                    <a:pt x="3775" y="10621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4"/>
            <p:cNvSpPr/>
            <p:nvPr/>
          </p:nvSpPr>
          <p:spPr>
            <a:xfrm>
              <a:off x="5079247" y="2140875"/>
              <a:ext cx="109360" cy="307377"/>
            </a:xfrm>
            <a:custGeom>
              <a:avLst/>
              <a:gdLst/>
              <a:ahLst/>
              <a:cxnLst/>
              <a:rect l="l" t="t" r="r" b="b"/>
              <a:pathLst>
                <a:path w="2847" h="8002" fill="none" extrusionOk="0">
                  <a:moveTo>
                    <a:pt x="2847" y="8002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4"/>
            <p:cNvSpPr/>
            <p:nvPr/>
          </p:nvSpPr>
          <p:spPr>
            <a:xfrm>
              <a:off x="5387507" y="2051681"/>
              <a:ext cx="95647" cy="268964"/>
            </a:xfrm>
            <a:custGeom>
              <a:avLst/>
              <a:gdLst/>
              <a:ahLst/>
              <a:cxnLst/>
              <a:rect l="l" t="t" r="r" b="b"/>
              <a:pathLst>
                <a:path w="2490" h="7002" fill="none" extrusionOk="0">
                  <a:moveTo>
                    <a:pt x="2489" y="7002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4"/>
            <p:cNvSpPr/>
            <p:nvPr/>
          </p:nvSpPr>
          <p:spPr>
            <a:xfrm>
              <a:off x="5514653" y="1932795"/>
              <a:ext cx="141358" cy="396993"/>
            </a:xfrm>
            <a:custGeom>
              <a:avLst/>
              <a:gdLst/>
              <a:ahLst/>
              <a:cxnLst/>
              <a:rect l="l" t="t" r="r" b="b"/>
              <a:pathLst>
                <a:path w="3680" h="10335" fill="none" extrusionOk="0">
                  <a:moveTo>
                    <a:pt x="3680" y="10335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4"/>
            <p:cNvSpPr/>
            <p:nvPr/>
          </p:nvSpPr>
          <p:spPr>
            <a:xfrm>
              <a:off x="5666497" y="1882013"/>
              <a:ext cx="140436" cy="394266"/>
            </a:xfrm>
            <a:custGeom>
              <a:avLst/>
              <a:gdLst/>
              <a:ahLst/>
              <a:cxnLst/>
              <a:rect l="l" t="t" r="r" b="b"/>
              <a:pathLst>
                <a:path w="3656" h="10264" fill="none" extrusionOk="0">
                  <a:moveTo>
                    <a:pt x="3656" y="10264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4"/>
            <p:cNvSpPr/>
            <p:nvPr/>
          </p:nvSpPr>
          <p:spPr>
            <a:xfrm>
              <a:off x="5840736" y="1893921"/>
              <a:ext cx="92881" cy="261167"/>
            </a:xfrm>
            <a:custGeom>
              <a:avLst/>
              <a:gdLst/>
              <a:ahLst/>
              <a:cxnLst/>
              <a:rect l="l" t="t" r="r" b="b"/>
              <a:pathLst>
                <a:path w="2418" h="6799" fill="none" extrusionOk="0">
                  <a:moveTo>
                    <a:pt x="2418" y="6799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4"/>
            <p:cNvSpPr/>
            <p:nvPr/>
          </p:nvSpPr>
          <p:spPr>
            <a:xfrm>
              <a:off x="6132979" y="1760822"/>
              <a:ext cx="111204" cy="312409"/>
            </a:xfrm>
            <a:custGeom>
              <a:avLst/>
              <a:gdLst/>
              <a:ahLst/>
              <a:cxnLst/>
              <a:rect l="l" t="t" r="r" b="b"/>
              <a:pathLst>
                <a:path w="2895" h="8133" fill="none" extrusionOk="0">
                  <a:moveTo>
                    <a:pt x="2894" y="8133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4"/>
            <p:cNvSpPr/>
            <p:nvPr/>
          </p:nvSpPr>
          <p:spPr>
            <a:xfrm>
              <a:off x="6266539" y="1659298"/>
              <a:ext cx="145468" cy="407979"/>
            </a:xfrm>
            <a:custGeom>
              <a:avLst/>
              <a:gdLst/>
              <a:ahLst/>
              <a:cxnLst/>
              <a:rect l="l" t="t" r="r" b="b"/>
              <a:pathLst>
                <a:path w="3787" h="10621" fill="none" extrusionOk="0">
                  <a:moveTo>
                    <a:pt x="3787" y="10621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4"/>
            <p:cNvSpPr/>
            <p:nvPr/>
          </p:nvSpPr>
          <p:spPr>
            <a:xfrm>
              <a:off x="5012025" y="1770886"/>
              <a:ext cx="1440238" cy="800862"/>
            </a:xfrm>
            <a:custGeom>
              <a:avLst/>
              <a:gdLst/>
              <a:ahLst/>
              <a:cxnLst/>
              <a:rect l="l" t="t" r="r" b="b"/>
              <a:pathLst>
                <a:path w="37494" h="20849" fill="none" extrusionOk="0">
                  <a:moveTo>
                    <a:pt x="1" y="20848"/>
                  </a:moveTo>
                  <a:cubicBezTo>
                    <a:pt x="9371" y="17515"/>
                    <a:pt x="5513" y="6668"/>
                    <a:pt x="14884" y="3334"/>
                  </a:cubicBezTo>
                  <a:cubicBezTo>
                    <a:pt x="24266" y="1"/>
                    <a:pt x="28123" y="10835"/>
                    <a:pt x="37494" y="7501"/>
                  </a:cubicBez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4"/>
            <p:cNvSpPr/>
            <p:nvPr/>
          </p:nvSpPr>
          <p:spPr>
            <a:xfrm>
              <a:off x="4863868" y="1642358"/>
              <a:ext cx="1440200" cy="801323"/>
            </a:xfrm>
            <a:custGeom>
              <a:avLst/>
              <a:gdLst/>
              <a:ahLst/>
              <a:cxnLst/>
              <a:rect l="l" t="t" r="r" b="b"/>
              <a:pathLst>
                <a:path w="37493" h="20861" fill="none" extrusionOk="0">
                  <a:moveTo>
                    <a:pt x="0" y="13348"/>
                  </a:moveTo>
                  <a:cubicBezTo>
                    <a:pt x="9370" y="10014"/>
                    <a:pt x="13228" y="20861"/>
                    <a:pt x="22598" y="17515"/>
                  </a:cubicBezTo>
                  <a:cubicBezTo>
                    <a:pt x="31980" y="14181"/>
                    <a:pt x="28123" y="3347"/>
                    <a:pt x="37493" y="1"/>
                  </a:cubicBez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9" name="Google Shape;1229;p64"/>
          <p:cNvSpPr/>
          <p:nvPr/>
        </p:nvSpPr>
        <p:spPr>
          <a:xfrm>
            <a:off x="906358" y="3961800"/>
            <a:ext cx="103486" cy="103486"/>
          </a:xfrm>
          <a:custGeom>
            <a:avLst/>
            <a:gdLst/>
            <a:ahLst/>
            <a:cxnLst/>
            <a:rect l="l" t="t" r="r" b="b"/>
            <a:pathLst>
              <a:path w="2954" h="2954" fill="none" extrusionOk="0">
                <a:moveTo>
                  <a:pt x="2954" y="1477"/>
                </a:moveTo>
                <a:cubicBezTo>
                  <a:pt x="2954" y="2298"/>
                  <a:pt x="2299" y="2953"/>
                  <a:pt x="1477" y="2953"/>
                </a:cubicBezTo>
                <a:cubicBezTo>
                  <a:pt x="656" y="2953"/>
                  <a:pt x="1" y="2298"/>
                  <a:pt x="1" y="1477"/>
                </a:cubicBezTo>
                <a:cubicBezTo>
                  <a:pt x="1" y="655"/>
                  <a:pt x="656" y="0"/>
                  <a:pt x="1477" y="0"/>
                </a:cubicBezTo>
                <a:cubicBezTo>
                  <a:pt x="2299" y="0"/>
                  <a:pt x="2954" y="655"/>
                  <a:pt x="2954" y="1477"/>
                </a:cubicBez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7"/>
          <p:cNvSpPr txBox="1">
            <a:spLocks noGrp="1"/>
          </p:cNvSpPr>
          <p:nvPr>
            <p:ph type="title"/>
          </p:nvPr>
        </p:nvSpPr>
        <p:spPr>
          <a:xfrm>
            <a:off x="349800" y="349800"/>
            <a:ext cx="8444400" cy="6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Chemical Reactions</a:t>
            </a:r>
            <a:endParaRPr sz="2700" dirty="0"/>
          </a:p>
        </p:txBody>
      </p:sp>
      <p:sp>
        <p:nvSpPr>
          <p:cNvPr id="541" name="Google Shape;541;p37"/>
          <p:cNvSpPr txBox="1">
            <a:spLocks noGrp="1"/>
          </p:cNvSpPr>
          <p:nvPr>
            <p:ph type="body" idx="1"/>
          </p:nvPr>
        </p:nvSpPr>
        <p:spPr>
          <a:xfrm>
            <a:off x="638700" y="1152475"/>
            <a:ext cx="7866600" cy="7849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-It is a process where a set of substances undergo a chemical change to form  one or more new substances. Chemical reactions not only happen in laboratories but everywhere around us.</a:t>
            </a:r>
            <a:endParaRPr sz="1800" dirty="0"/>
          </a:p>
        </p:txBody>
      </p:sp>
      <p:pic>
        <p:nvPicPr>
          <p:cNvPr id="1028" name="Picture 4" descr="The Chemical Reaction That Causes Rust">
            <a:extLst>
              <a:ext uri="{FF2B5EF4-FFF2-40B4-BE49-F238E27FC236}">
                <a16:creationId xmlns:a16="http://schemas.microsoft.com/office/drawing/2014/main" id="{66F77B15-3BB3-5AD4-3AE8-411FBE4B2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98" y="2125723"/>
            <a:ext cx="1639243" cy="163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negar reacting with baking soda - Stock Image - C030/7323 - Science Photo  Library">
            <a:extLst>
              <a:ext uri="{FF2B5EF4-FFF2-40B4-BE49-F238E27FC236}">
                <a16:creationId xmlns:a16="http://schemas.microsoft.com/office/drawing/2014/main" id="{FF185E08-926E-8424-C4DA-A30802AC5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976" y="2108846"/>
            <a:ext cx="2463343" cy="163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454381-C5C9-F973-89FE-7D87F4087BBE}"/>
              </a:ext>
            </a:extLst>
          </p:cNvPr>
          <p:cNvSpPr txBox="1"/>
          <p:nvPr/>
        </p:nvSpPr>
        <p:spPr>
          <a:xfrm>
            <a:off x="732765" y="3750216"/>
            <a:ext cx="1707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Rusting of iron</a:t>
            </a:r>
            <a:endParaRPr lang="en-PH" sz="1600" b="1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2F905-501E-424E-2515-DD11B5C98AE6}"/>
              </a:ext>
            </a:extLst>
          </p:cNvPr>
          <p:cNvSpPr txBox="1"/>
          <p:nvPr/>
        </p:nvSpPr>
        <p:spPr>
          <a:xfrm>
            <a:off x="2934242" y="3764966"/>
            <a:ext cx="2642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Vinegar and baking soda = sodium acetate</a:t>
            </a:r>
            <a:endParaRPr lang="en-PH" sz="1600" b="1" dirty="0">
              <a:solidFill>
                <a:schemeClr val="bg2"/>
              </a:solidFill>
            </a:endParaRPr>
          </a:p>
        </p:txBody>
      </p:sp>
      <p:pic>
        <p:nvPicPr>
          <p:cNvPr id="1026" name="Picture 2" descr="Examples of Chemical Reactions in Everyday Life">
            <a:extLst>
              <a:ext uri="{FF2B5EF4-FFF2-40B4-BE49-F238E27FC236}">
                <a16:creationId xmlns:a16="http://schemas.microsoft.com/office/drawing/2014/main" id="{4B39F5E3-3C9A-075D-50F0-280A2FB8A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2073806"/>
            <a:ext cx="2463343" cy="163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62A8A8-60A9-6B9F-E2C5-5476013179C7}"/>
              </a:ext>
            </a:extLst>
          </p:cNvPr>
          <p:cNvSpPr txBox="1"/>
          <p:nvPr/>
        </p:nvSpPr>
        <p:spPr>
          <a:xfrm>
            <a:off x="6383611" y="3741054"/>
            <a:ext cx="1707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     burning</a:t>
            </a:r>
            <a:endParaRPr lang="en-PH" sz="1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" grpId="0" build="p"/>
      <p:bldP spid="3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8"/>
          <p:cNvSpPr txBox="1">
            <a:spLocks noGrp="1"/>
          </p:cNvSpPr>
          <p:nvPr>
            <p:ph type="title" idx="15"/>
          </p:nvPr>
        </p:nvSpPr>
        <p:spPr>
          <a:xfrm>
            <a:off x="123463" y="105923"/>
            <a:ext cx="2945661" cy="7007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R</a:t>
            </a:r>
            <a:r>
              <a:rPr lang="en" dirty="0"/>
              <a:t>eactants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51" name="Google Shape;551;p38"/>
          <p:cNvSpPr txBox="1">
            <a:spLocks noGrp="1"/>
          </p:cNvSpPr>
          <p:nvPr>
            <p:ph type="title"/>
          </p:nvPr>
        </p:nvSpPr>
        <p:spPr>
          <a:xfrm>
            <a:off x="984488" y="1930666"/>
            <a:ext cx="7572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53" name="Google Shape;553;p38"/>
          <p:cNvSpPr txBox="1">
            <a:spLocks noGrp="1"/>
          </p:cNvSpPr>
          <p:nvPr>
            <p:ph type="title" idx="2"/>
          </p:nvPr>
        </p:nvSpPr>
        <p:spPr>
          <a:xfrm>
            <a:off x="984419" y="3519582"/>
            <a:ext cx="7572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63" name="Google Shape;563;p38"/>
          <p:cNvSpPr/>
          <p:nvPr/>
        </p:nvSpPr>
        <p:spPr>
          <a:xfrm>
            <a:off x="8373668" y="4453881"/>
            <a:ext cx="66320" cy="66320"/>
          </a:xfrm>
          <a:custGeom>
            <a:avLst/>
            <a:gdLst/>
            <a:ahLst/>
            <a:cxnLst/>
            <a:rect l="l" t="t" r="r" b="b"/>
            <a:pathLst>
              <a:path w="2418" h="2418" fill="none" extrusionOk="0">
                <a:moveTo>
                  <a:pt x="2275" y="965"/>
                </a:moveTo>
                <a:cubicBezTo>
                  <a:pt x="2417" y="1548"/>
                  <a:pt x="2048" y="2143"/>
                  <a:pt x="1465" y="2274"/>
                </a:cubicBezTo>
                <a:cubicBezTo>
                  <a:pt x="870" y="2417"/>
                  <a:pt x="274" y="2048"/>
                  <a:pt x="143" y="1465"/>
                </a:cubicBezTo>
                <a:cubicBezTo>
                  <a:pt x="0" y="869"/>
                  <a:pt x="370" y="286"/>
                  <a:pt x="953" y="143"/>
                </a:cubicBezTo>
                <a:cubicBezTo>
                  <a:pt x="1548" y="0"/>
                  <a:pt x="2132" y="369"/>
                  <a:pt x="2275" y="965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8"/>
          <p:cNvSpPr/>
          <p:nvPr/>
        </p:nvSpPr>
        <p:spPr>
          <a:xfrm>
            <a:off x="8057906" y="4574697"/>
            <a:ext cx="86561" cy="86561"/>
          </a:xfrm>
          <a:custGeom>
            <a:avLst/>
            <a:gdLst/>
            <a:ahLst/>
            <a:cxnLst/>
            <a:rect l="l" t="t" r="r" b="b"/>
            <a:pathLst>
              <a:path w="3156" h="3156" fill="none" extrusionOk="0">
                <a:moveTo>
                  <a:pt x="3155" y="1572"/>
                </a:moveTo>
                <a:cubicBezTo>
                  <a:pt x="3155" y="2453"/>
                  <a:pt x="2453" y="3156"/>
                  <a:pt x="1584" y="3156"/>
                </a:cubicBezTo>
                <a:cubicBezTo>
                  <a:pt x="714" y="3156"/>
                  <a:pt x="0" y="2453"/>
                  <a:pt x="0" y="1572"/>
                </a:cubicBezTo>
                <a:cubicBezTo>
                  <a:pt x="0" y="703"/>
                  <a:pt x="714" y="1"/>
                  <a:pt x="1584" y="1"/>
                </a:cubicBezTo>
                <a:cubicBezTo>
                  <a:pt x="2453" y="1"/>
                  <a:pt x="3155" y="703"/>
                  <a:pt x="3155" y="1572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38"/>
          <p:cNvSpPr/>
          <p:nvPr/>
        </p:nvSpPr>
        <p:spPr>
          <a:xfrm>
            <a:off x="7496568" y="4568828"/>
            <a:ext cx="49973" cy="49644"/>
          </a:xfrm>
          <a:custGeom>
            <a:avLst/>
            <a:gdLst/>
            <a:ahLst/>
            <a:cxnLst/>
            <a:rect l="l" t="t" r="r" b="b"/>
            <a:pathLst>
              <a:path w="1822" h="1810" fill="none" extrusionOk="0">
                <a:moveTo>
                  <a:pt x="1822" y="905"/>
                </a:moveTo>
                <a:cubicBezTo>
                  <a:pt x="1822" y="1405"/>
                  <a:pt x="1417" y="1810"/>
                  <a:pt x="917" y="1810"/>
                </a:cubicBezTo>
                <a:cubicBezTo>
                  <a:pt x="417" y="1810"/>
                  <a:pt x="0" y="1405"/>
                  <a:pt x="0" y="905"/>
                </a:cubicBezTo>
                <a:cubicBezTo>
                  <a:pt x="0" y="405"/>
                  <a:pt x="417" y="0"/>
                  <a:pt x="917" y="0"/>
                </a:cubicBezTo>
                <a:cubicBezTo>
                  <a:pt x="1417" y="0"/>
                  <a:pt x="1822" y="405"/>
                  <a:pt x="1822" y="905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151E302-48BD-EE4F-EDFE-B65EF0E94F87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-13036" y="953259"/>
            <a:ext cx="2435383" cy="1696769"/>
          </a:xfrm>
        </p:spPr>
        <p:txBody>
          <a:bodyPr>
            <a:normAutofit/>
          </a:bodyPr>
          <a:lstStyle/>
          <a:p>
            <a:r>
              <a:rPr lang="en-US" sz="2400" dirty="0"/>
              <a:t>    Substances that start a chemical reaction.</a:t>
            </a:r>
            <a:endParaRPr lang="en-PH" sz="2400" dirty="0"/>
          </a:p>
        </p:txBody>
      </p:sp>
      <p:sp>
        <p:nvSpPr>
          <p:cNvPr id="10" name="Google Shape;550;p38">
            <a:extLst>
              <a:ext uri="{FF2B5EF4-FFF2-40B4-BE49-F238E27FC236}">
                <a16:creationId xmlns:a16="http://schemas.microsoft.com/office/drawing/2014/main" id="{221247D7-B67A-4D07-ABF6-48176CAC100F}"/>
              </a:ext>
            </a:extLst>
          </p:cNvPr>
          <p:cNvSpPr txBox="1">
            <a:spLocks/>
          </p:cNvSpPr>
          <p:nvPr/>
        </p:nvSpPr>
        <p:spPr>
          <a:xfrm>
            <a:off x="6048723" y="59348"/>
            <a:ext cx="2945661" cy="700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PH" dirty="0"/>
              <a:t>Products</a:t>
            </a:r>
          </a:p>
        </p:txBody>
      </p:sp>
      <p:sp>
        <p:nvSpPr>
          <p:cNvPr id="11" name="Subtitle 8">
            <a:extLst>
              <a:ext uri="{FF2B5EF4-FFF2-40B4-BE49-F238E27FC236}">
                <a16:creationId xmlns:a16="http://schemas.microsoft.com/office/drawing/2014/main" id="{A7EFF00B-41A1-BCC9-D52E-68F19848BF46}"/>
              </a:ext>
            </a:extLst>
          </p:cNvPr>
          <p:cNvSpPr txBox="1">
            <a:spLocks/>
          </p:cNvSpPr>
          <p:nvPr/>
        </p:nvSpPr>
        <p:spPr>
          <a:xfrm>
            <a:off x="5538388" y="886680"/>
            <a:ext cx="3213981" cy="169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2400" dirty="0"/>
              <a:t>    Substances that start are produced in a chemical reaction.</a:t>
            </a:r>
            <a:endParaRPr lang="en-PH" sz="2400" dirty="0"/>
          </a:p>
        </p:txBody>
      </p:sp>
      <p:sp>
        <p:nvSpPr>
          <p:cNvPr id="14" name="Subtitle 8">
            <a:extLst>
              <a:ext uri="{FF2B5EF4-FFF2-40B4-BE49-F238E27FC236}">
                <a16:creationId xmlns:a16="http://schemas.microsoft.com/office/drawing/2014/main" id="{8AF01987-0213-E482-81FE-A44F90F01CE1}"/>
              </a:ext>
            </a:extLst>
          </p:cNvPr>
          <p:cNvSpPr txBox="1">
            <a:spLocks/>
          </p:cNvSpPr>
          <p:nvPr/>
        </p:nvSpPr>
        <p:spPr>
          <a:xfrm>
            <a:off x="391631" y="2268810"/>
            <a:ext cx="3729556" cy="169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2000" dirty="0"/>
              <a:t>Hydrogen + Oxygen</a:t>
            </a:r>
            <a:endParaRPr lang="en-PH" sz="2000" dirty="0"/>
          </a:p>
        </p:txBody>
      </p:sp>
      <p:sp>
        <p:nvSpPr>
          <p:cNvPr id="15" name="Subtitle 8">
            <a:extLst>
              <a:ext uri="{FF2B5EF4-FFF2-40B4-BE49-F238E27FC236}">
                <a16:creationId xmlns:a16="http://schemas.microsoft.com/office/drawing/2014/main" id="{2BF537CA-FAC0-1667-20B8-C8B31DD05AEB}"/>
              </a:ext>
            </a:extLst>
          </p:cNvPr>
          <p:cNvSpPr txBox="1">
            <a:spLocks/>
          </p:cNvSpPr>
          <p:nvPr/>
        </p:nvSpPr>
        <p:spPr>
          <a:xfrm>
            <a:off x="5939550" y="2263705"/>
            <a:ext cx="3213981" cy="169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2000" dirty="0"/>
              <a:t>Water</a:t>
            </a:r>
            <a:endParaRPr lang="en-PH" sz="2000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FEB7944-E53C-DD77-CDAF-AA03F18F4FB5}"/>
              </a:ext>
            </a:extLst>
          </p:cNvPr>
          <p:cNvSpPr/>
          <p:nvPr/>
        </p:nvSpPr>
        <p:spPr>
          <a:xfrm>
            <a:off x="3560298" y="2945498"/>
            <a:ext cx="1978090" cy="3233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032" name="Picture 8" descr="Chemical Changes Word equations - ppt video online download">
            <a:extLst>
              <a:ext uri="{FF2B5EF4-FFF2-40B4-BE49-F238E27FC236}">
                <a16:creationId xmlns:a16="http://schemas.microsoft.com/office/drawing/2014/main" id="{A8407B94-BB6F-2175-EF75-991C3BA30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1" b="23949"/>
          <a:stretch/>
        </p:blipFill>
        <p:spPr bwMode="auto">
          <a:xfrm>
            <a:off x="357741" y="1378294"/>
            <a:ext cx="8428518" cy="238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047AEB4-1A02-0F63-3654-313DD1115EFB}"/>
              </a:ext>
            </a:extLst>
          </p:cNvPr>
          <p:cNvGrpSpPr/>
          <p:nvPr/>
        </p:nvGrpSpPr>
        <p:grpSpPr>
          <a:xfrm>
            <a:off x="2114549" y="4382785"/>
            <a:ext cx="4866169" cy="700784"/>
            <a:chOff x="2114549" y="4382785"/>
            <a:chExt cx="4866169" cy="700784"/>
          </a:xfrm>
        </p:grpSpPr>
        <p:sp>
          <p:nvSpPr>
            <p:cNvPr id="12" name="Google Shape;550;p38">
              <a:extLst>
                <a:ext uri="{FF2B5EF4-FFF2-40B4-BE49-F238E27FC236}">
                  <a16:creationId xmlns:a16="http://schemas.microsoft.com/office/drawing/2014/main" id="{03E3F20D-9EFA-6586-F57B-177260B7AC5A}"/>
                </a:ext>
              </a:extLst>
            </p:cNvPr>
            <p:cNvSpPr txBox="1">
              <a:spLocks/>
            </p:cNvSpPr>
            <p:nvPr/>
          </p:nvSpPr>
          <p:spPr>
            <a:xfrm>
              <a:off x="2114549" y="4382785"/>
              <a:ext cx="4866169" cy="70078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Poppins"/>
                <a:buNone/>
                <a:defRPr sz="3000" b="1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Poppins"/>
                <a:buNone/>
                <a:defRPr sz="3000" b="0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Poppins"/>
                <a:buNone/>
                <a:defRPr sz="3000" b="0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Poppins"/>
                <a:buNone/>
                <a:defRPr sz="3000" b="0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Poppins"/>
                <a:buNone/>
                <a:defRPr sz="3000" b="0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Poppins"/>
                <a:buNone/>
                <a:defRPr sz="3000" b="0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Poppins"/>
                <a:buNone/>
                <a:defRPr sz="3000" b="0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Poppins"/>
                <a:buNone/>
                <a:defRPr sz="3000" b="0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Poppins"/>
                <a:buNone/>
                <a:defRPr sz="3000" b="0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defRPr>
              </a:lvl9pPr>
            </a:lstStyle>
            <a:p>
              <a:pPr algn="l"/>
              <a:r>
                <a:rPr lang="en-US" sz="2000" dirty="0"/>
                <a:t>Reactants                                       Products</a:t>
              </a:r>
              <a:endParaRPr lang="en-PH" sz="2000" dirty="0"/>
            </a:p>
          </p:txBody>
        </p:sp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F0AEB6F4-AA40-DF34-B107-217F088B6034}"/>
                </a:ext>
              </a:extLst>
            </p:cNvPr>
            <p:cNvSpPr/>
            <p:nvPr/>
          </p:nvSpPr>
          <p:spPr>
            <a:xfrm>
              <a:off x="3757058" y="4605696"/>
              <a:ext cx="1581150" cy="2304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" grpId="0" animBg="1"/>
      <p:bldP spid="9" grpId="0" build="p"/>
      <p:bldP spid="10" grpId="0" animBg="1"/>
      <p:bldP spid="14" grpId="0"/>
      <p:bldP spid="15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D080B12-2D7A-2FAC-EB7F-8DFC81EF045A}"/>
              </a:ext>
            </a:extLst>
          </p:cNvPr>
          <p:cNvSpPr/>
          <p:nvPr/>
        </p:nvSpPr>
        <p:spPr>
          <a:xfrm>
            <a:off x="1" y="0"/>
            <a:ext cx="4572000" cy="51435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en-US" sz="2400"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en-US" sz="2400"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Element</a:t>
            </a:r>
            <a:r>
              <a:rPr lang="en-US" sz="2400" dirty="0">
                <a:solidFill>
                  <a:schemeClr val="tx1"/>
                </a:solidFill>
              </a:rPr>
              <a:t>- is a pure substance that cannot be broken down by physical or chemical. An element is made up of one type of atom (proton, neutron and electron)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Examples:   Carbon (C)   </a:t>
            </a:r>
          </a:p>
          <a:p>
            <a:r>
              <a:rPr lang="en-US" sz="2400" dirty="0">
                <a:solidFill>
                  <a:schemeClr val="tx1"/>
                </a:solidFill>
              </a:rPr>
              <a:t>	         Oxygen (O)</a:t>
            </a:r>
          </a:p>
          <a:p>
            <a:r>
              <a:rPr lang="en-US" sz="2400" dirty="0">
                <a:solidFill>
                  <a:schemeClr val="tx1"/>
                </a:solidFill>
              </a:rPr>
              <a:t>	         Iron (Fe)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PH" sz="2400" dirty="0">
              <a:solidFill>
                <a:schemeClr val="tx1"/>
              </a:solidFill>
            </a:endParaRPr>
          </a:p>
          <a:p>
            <a:endParaRPr lang="en-PH" sz="24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B1CE4F0-86F6-D89D-8BFD-54325DB1B65C}"/>
              </a:ext>
            </a:extLst>
          </p:cNvPr>
          <p:cNvSpPr/>
          <p:nvPr/>
        </p:nvSpPr>
        <p:spPr>
          <a:xfrm>
            <a:off x="4472473" y="0"/>
            <a:ext cx="4671525" cy="51435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en-US" sz="2400"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en-US" sz="2400"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Compound-</a:t>
            </a:r>
            <a:r>
              <a:rPr lang="en-US" sz="2400" dirty="0">
                <a:solidFill>
                  <a:schemeClr val="tx1"/>
                </a:solidFill>
              </a:rPr>
              <a:t> is a pure substance that have two or more substance chemically combined. Elements combined during a chemical change, a particle of compound is called “molecule”.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Examples: </a:t>
            </a:r>
          </a:p>
          <a:p>
            <a:r>
              <a:rPr lang="en-PH" sz="2000" dirty="0">
                <a:solidFill>
                  <a:srgbClr val="202124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D</a:t>
            </a:r>
            <a:r>
              <a:rPr lang="en-PH" sz="2000" b="0" i="0" dirty="0">
                <a:solidFill>
                  <a:srgbClr val="202124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ihydrogen monoxide</a:t>
            </a:r>
          </a:p>
          <a:p>
            <a:r>
              <a:rPr lang="en-US" sz="1800" dirty="0">
                <a:solidFill>
                  <a:schemeClr val="tx1"/>
                </a:solidFill>
              </a:rPr>
              <a:t>Hydrogen + Oxygen = Water (H</a:t>
            </a:r>
            <a:r>
              <a:rPr lang="en-US" sz="12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O)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PH" sz="2400" b="0" i="0" dirty="0">
                <a:solidFill>
                  <a:srgbClr val="202124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Sodium chloride</a:t>
            </a:r>
          </a:p>
          <a:p>
            <a:r>
              <a:rPr lang="en-US" sz="1800" dirty="0">
                <a:solidFill>
                  <a:schemeClr val="tx1"/>
                </a:solidFill>
              </a:rPr>
              <a:t>Sodium + Chlorine = Salt  (NaCl)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PH" sz="1800" dirty="0">
              <a:solidFill>
                <a:schemeClr val="tx1"/>
              </a:solidFill>
            </a:endParaRPr>
          </a:p>
        </p:txBody>
      </p:sp>
      <p:sp>
        <p:nvSpPr>
          <p:cNvPr id="32" name="Google Shape;550;p38">
            <a:extLst>
              <a:ext uri="{FF2B5EF4-FFF2-40B4-BE49-F238E27FC236}">
                <a16:creationId xmlns:a16="http://schemas.microsoft.com/office/drawing/2014/main" id="{DF618C75-D047-36F2-A0E5-2DB9D6149CE4}"/>
              </a:ext>
            </a:extLst>
          </p:cNvPr>
          <p:cNvSpPr txBox="1">
            <a:spLocks/>
          </p:cNvSpPr>
          <p:nvPr/>
        </p:nvSpPr>
        <p:spPr>
          <a:xfrm>
            <a:off x="282507" y="0"/>
            <a:ext cx="8578985" cy="700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l"/>
            <a:r>
              <a:rPr lang="en-PH" sz="2000" dirty="0"/>
              <a:t>Both the reactants and products can be </a:t>
            </a:r>
            <a:r>
              <a:rPr lang="en-PH" sz="2000" dirty="0">
                <a:highlight>
                  <a:srgbClr val="C0C0C0"/>
                </a:highlight>
              </a:rPr>
              <a:t>elements</a:t>
            </a:r>
            <a:r>
              <a:rPr lang="en-PH" sz="2000" dirty="0"/>
              <a:t> or </a:t>
            </a:r>
            <a:r>
              <a:rPr lang="en-PH" sz="2000" dirty="0">
                <a:highlight>
                  <a:srgbClr val="C0C0C0"/>
                </a:highlight>
              </a:rPr>
              <a:t>compound</a:t>
            </a:r>
            <a:r>
              <a:rPr lang="en-PH" sz="20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659E6F-66ED-BFED-0F43-6C8D663058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86" t="7333" r="12806" b="9425"/>
          <a:stretch/>
        </p:blipFill>
        <p:spPr>
          <a:xfrm rot="16200000">
            <a:off x="2000250" y="-2000251"/>
            <a:ext cx="5143501" cy="9143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449EA6-2F2A-10EC-46CF-267D70EFBD1A}"/>
              </a:ext>
            </a:extLst>
          </p:cNvPr>
          <p:cNvSpPr txBox="1"/>
          <p:nvPr/>
        </p:nvSpPr>
        <p:spPr>
          <a:xfrm>
            <a:off x="204396" y="125933"/>
            <a:ext cx="8939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2"/>
                </a:solidFill>
              </a:rPr>
              <a:t>  Mg + O</a:t>
            </a:r>
            <a:r>
              <a:rPr lang="en-US" sz="4000" dirty="0">
                <a:solidFill>
                  <a:schemeClr val="bg2"/>
                </a:solidFill>
              </a:rPr>
              <a:t>2</a:t>
            </a:r>
            <a:r>
              <a:rPr lang="en-US" sz="6000" dirty="0">
                <a:solidFill>
                  <a:schemeClr val="bg2"/>
                </a:solidFill>
              </a:rPr>
              <a:t>            MgO</a:t>
            </a:r>
            <a:endParaRPr lang="en-PH" sz="6000" dirty="0">
              <a:solidFill>
                <a:schemeClr val="bg2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FA11AE4-5EF9-D5CC-7D1C-1E50BC316503}"/>
              </a:ext>
            </a:extLst>
          </p:cNvPr>
          <p:cNvSpPr/>
          <p:nvPr/>
        </p:nvSpPr>
        <p:spPr>
          <a:xfrm>
            <a:off x="4098664" y="3945072"/>
            <a:ext cx="1473798" cy="29045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aphicFrame>
        <p:nvGraphicFramePr>
          <p:cNvPr id="5" name="Table 19">
            <a:extLst>
              <a:ext uri="{FF2B5EF4-FFF2-40B4-BE49-F238E27FC236}">
                <a16:creationId xmlns:a16="http://schemas.microsoft.com/office/drawing/2014/main" id="{96951A37-541D-2836-EEC2-5C61CFAC3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358590"/>
              </p:ext>
            </p:extLst>
          </p:nvPr>
        </p:nvGraphicFramePr>
        <p:xfrm>
          <a:off x="952948" y="1752912"/>
          <a:ext cx="7442500" cy="1830848"/>
        </p:xfrm>
        <a:graphic>
          <a:graphicData uri="http://schemas.openxmlformats.org/drawingml/2006/table">
            <a:tbl>
              <a:tblPr firstRow="1" bandRow="1">
                <a:tableStyleId>{2A044E53-F1D1-4A52-BCB7-D794DCA30D20}</a:tableStyleId>
              </a:tblPr>
              <a:tblGrid>
                <a:gridCol w="3721250">
                  <a:extLst>
                    <a:ext uri="{9D8B030D-6E8A-4147-A177-3AD203B41FA5}">
                      <a16:colId xmlns:a16="http://schemas.microsoft.com/office/drawing/2014/main" val="3994645255"/>
                    </a:ext>
                  </a:extLst>
                </a:gridCol>
                <a:gridCol w="3721250">
                  <a:extLst>
                    <a:ext uri="{9D8B030D-6E8A-4147-A177-3AD203B41FA5}">
                      <a16:colId xmlns:a16="http://schemas.microsoft.com/office/drawing/2014/main" val="2283535187"/>
                    </a:ext>
                  </a:extLst>
                </a:gridCol>
              </a:tblGrid>
              <a:tr h="636164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accent1"/>
                          </a:solidFill>
                          <a:highlight>
                            <a:srgbClr val="808000"/>
                          </a:highlight>
                        </a:rPr>
                        <a:t>   REACTANTS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/>
                          </a:solidFill>
                          <a:highlight>
                            <a:srgbClr val="808000"/>
                          </a:highlight>
                        </a:rPr>
                        <a:t>    </a:t>
                      </a:r>
                      <a:r>
                        <a:rPr lang="en-US" sz="3600" dirty="0">
                          <a:solidFill>
                            <a:schemeClr val="accent1"/>
                          </a:solidFill>
                          <a:highlight>
                            <a:srgbClr val="808000"/>
                          </a:highlight>
                        </a:rPr>
                        <a:t>PRODUCTS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678990"/>
                  </a:ext>
                </a:extLst>
              </a:tr>
              <a:tr h="5953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Mg - 1</a:t>
                      </a:r>
                      <a:endParaRPr lang="en-PH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Mg-1</a:t>
                      </a:r>
                      <a:endParaRPr lang="en-PH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25912"/>
                  </a:ext>
                </a:extLst>
              </a:tr>
              <a:tr h="5953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O-2</a:t>
                      </a:r>
                      <a:endParaRPr lang="en-PH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O-1</a:t>
                      </a:r>
                      <a:endParaRPr lang="en-PH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751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747D776-974E-1CC1-FE57-5AA064E21DF5}"/>
              </a:ext>
            </a:extLst>
          </p:cNvPr>
          <p:cNvSpPr txBox="1"/>
          <p:nvPr/>
        </p:nvSpPr>
        <p:spPr>
          <a:xfrm>
            <a:off x="0" y="3582468"/>
            <a:ext cx="8939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2"/>
                </a:solidFill>
              </a:rPr>
              <a:t>  2Mg + O</a:t>
            </a:r>
            <a:r>
              <a:rPr lang="en-US" sz="4000" dirty="0">
                <a:solidFill>
                  <a:schemeClr val="bg2"/>
                </a:solidFill>
              </a:rPr>
              <a:t>2</a:t>
            </a:r>
            <a:r>
              <a:rPr lang="en-US" sz="6000" dirty="0">
                <a:solidFill>
                  <a:schemeClr val="bg2"/>
                </a:solidFill>
              </a:rPr>
              <a:t>            2MgO</a:t>
            </a:r>
            <a:endParaRPr lang="en-PH" sz="6000" dirty="0">
              <a:solidFill>
                <a:schemeClr val="bg2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4433579-DBD8-6266-42C0-D311E82F0AAD}"/>
              </a:ext>
            </a:extLst>
          </p:cNvPr>
          <p:cNvSpPr/>
          <p:nvPr/>
        </p:nvSpPr>
        <p:spPr>
          <a:xfrm>
            <a:off x="3937299" y="517425"/>
            <a:ext cx="1473798" cy="29045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B8C597-83C5-336C-3DAE-7F670ABD5FAF}"/>
              </a:ext>
            </a:extLst>
          </p:cNvPr>
          <p:cNvSpPr txBox="1"/>
          <p:nvPr/>
        </p:nvSpPr>
        <p:spPr>
          <a:xfrm>
            <a:off x="3012140" y="1060642"/>
            <a:ext cx="3872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2"/>
                </a:solidFill>
              </a:rPr>
              <a:t>Unbalance equation</a:t>
            </a:r>
            <a:endParaRPr lang="en-PH" sz="28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792971-5088-C0DA-2224-EDE57D20E2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12" t="7961" r="19307" b="9843"/>
          <a:stretch/>
        </p:blipFill>
        <p:spPr>
          <a:xfrm rot="16200000">
            <a:off x="2000251" y="-2000251"/>
            <a:ext cx="5143499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31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9">
            <a:extLst>
              <a:ext uri="{FF2B5EF4-FFF2-40B4-BE49-F238E27FC236}">
                <a16:creationId xmlns:a16="http://schemas.microsoft.com/office/drawing/2014/main" id="{96951A37-541D-2836-EEC2-5C61CFAC3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456418"/>
              </p:ext>
            </p:extLst>
          </p:nvPr>
        </p:nvGraphicFramePr>
        <p:xfrm>
          <a:off x="952948" y="1752912"/>
          <a:ext cx="7442500" cy="1830848"/>
        </p:xfrm>
        <a:graphic>
          <a:graphicData uri="http://schemas.openxmlformats.org/drawingml/2006/table">
            <a:tbl>
              <a:tblPr firstRow="1" bandRow="1">
                <a:tableStyleId>{2A044E53-F1D1-4A52-BCB7-D794DCA30D20}</a:tableStyleId>
              </a:tblPr>
              <a:tblGrid>
                <a:gridCol w="3721250">
                  <a:extLst>
                    <a:ext uri="{9D8B030D-6E8A-4147-A177-3AD203B41FA5}">
                      <a16:colId xmlns:a16="http://schemas.microsoft.com/office/drawing/2014/main" val="3994645255"/>
                    </a:ext>
                  </a:extLst>
                </a:gridCol>
                <a:gridCol w="3721250">
                  <a:extLst>
                    <a:ext uri="{9D8B030D-6E8A-4147-A177-3AD203B41FA5}">
                      <a16:colId xmlns:a16="http://schemas.microsoft.com/office/drawing/2014/main" val="2283535187"/>
                    </a:ext>
                  </a:extLst>
                </a:gridCol>
              </a:tblGrid>
              <a:tr h="636164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accent1"/>
                          </a:solidFill>
                          <a:highlight>
                            <a:srgbClr val="808000"/>
                          </a:highlight>
                        </a:rPr>
                        <a:t>   REACTANTS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/>
                          </a:solidFill>
                          <a:highlight>
                            <a:srgbClr val="808000"/>
                          </a:highlight>
                        </a:rPr>
                        <a:t>    </a:t>
                      </a:r>
                      <a:r>
                        <a:rPr lang="en-US" sz="3600" dirty="0">
                          <a:solidFill>
                            <a:schemeClr val="accent1"/>
                          </a:solidFill>
                          <a:highlight>
                            <a:srgbClr val="808000"/>
                          </a:highlight>
                        </a:rPr>
                        <a:t>PRODUCTS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678990"/>
                  </a:ext>
                </a:extLst>
              </a:tr>
              <a:tr h="5953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H-2</a:t>
                      </a:r>
                      <a:endParaRPr lang="en-PH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H-2</a:t>
                      </a:r>
                      <a:endParaRPr lang="en-PH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25912"/>
                  </a:ext>
                </a:extLst>
              </a:tr>
              <a:tr h="5953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O-1</a:t>
                      </a:r>
                      <a:endParaRPr lang="en-PH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O-2</a:t>
                      </a:r>
                      <a:endParaRPr lang="en-PH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751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C98A4F8E-C931-66C5-ED3A-C03472FB9C6D}"/>
              </a:ext>
            </a:extLst>
          </p:cNvPr>
          <p:cNvGrpSpPr/>
          <p:nvPr/>
        </p:nvGrpSpPr>
        <p:grpSpPr>
          <a:xfrm>
            <a:off x="980738" y="144893"/>
            <a:ext cx="8939604" cy="1015663"/>
            <a:chOff x="980738" y="144893"/>
            <a:chExt cx="8939604" cy="10156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8449EA6-2F2A-10EC-46CF-267D70EFBD1A}"/>
                </a:ext>
              </a:extLst>
            </p:cNvPr>
            <p:cNvSpPr txBox="1"/>
            <p:nvPr/>
          </p:nvSpPr>
          <p:spPr>
            <a:xfrm>
              <a:off x="980738" y="144893"/>
              <a:ext cx="89396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2"/>
                  </a:solidFill>
                </a:rPr>
                <a:t>  H</a:t>
              </a:r>
              <a:r>
                <a:rPr lang="en-US" sz="4000" dirty="0">
                  <a:solidFill>
                    <a:schemeClr val="bg2"/>
                  </a:solidFill>
                </a:rPr>
                <a:t>2</a:t>
              </a:r>
              <a:r>
                <a:rPr lang="en-US" sz="6000" dirty="0">
                  <a:solidFill>
                    <a:schemeClr val="bg2"/>
                  </a:solidFill>
                </a:rPr>
                <a:t>O           H</a:t>
              </a:r>
              <a:r>
                <a:rPr lang="en-US" sz="4400" dirty="0">
                  <a:solidFill>
                    <a:schemeClr val="bg2"/>
                  </a:solidFill>
                </a:rPr>
                <a:t>2</a:t>
              </a:r>
              <a:r>
                <a:rPr lang="en-US" sz="6000" dirty="0">
                  <a:solidFill>
                    <a:schemeClr val="bg2"/>
                  </a:solidFill>
                </a:rPr>
                <a:t> + O</a:t>
              </a:r>
              <a:r>
                <a:rPr lang="en-US" sz="4400" dirty="0">
                  <a:solidFill>
                    <a:schemeClr val="bg2"/>
                  </a:solidFill>
                </a:rPr>
                <a:t>2</a:t>
              </a:r>
              <a:endParaRPr lang="en-PH" sz="6000" dirty="0">
                <a:solidFill>
                  <a:schemeClr val="bg2"/>
                </a:solidFill>
              </a:endParaRP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64433579-DBD8-6266-42C0-D311E82F0AAD}"/>
                </a:ext>
              </a:extLst>
            </p:cNvPr>
            <p:cNvSpPr/>
            <p:nvPr/>
          </p:nvSpPr>
          <p:spPr>
            <a:xfrm>
              <a:off x="3361765" y="492107"/>
              <a:ext cx="1473798" cy="29045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1B8C597-83C5-336C-3DAE-7F670ABD5FAF}"/>
              </a:ext>
            </a:extLst>
          </p:cNvPr>
          <p:cNvSpPr txBox="1"/>
          <p:nvPr/>
        </p:nvSpPr>
        <p:spPr>
          <a:xfrm>
            <a:off x="3012140" y="1060642"/>
            <a:ext cx="3872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2"/>
                </a:solidFill>
              </a:rPr>
              <a:t>Unbalance equation</a:t>
            </a:r>
            <a:endParaRPr lang="en-PH" sz="2800" i="1" dirty="0">
              <a:solidFill>
                <a:schemeClr val="bg2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EFB9024-B156-C326-429A-B294B1354867}"/>
              </a:ext>
            </a:extLst>
          </p:cNvPr>
          <p:cNvGrpSpPr/>
          <p:nvPr/>
        </p:nvGrpSpPr>
        <p:grpSpPr>
          <a:xfrm>
            <a:off x="365761" y="3668284"/>
            <a:ext cx="8939604" cy="1015663"/>
            <a:chOff x="980738" y="144893"/>
            <a:chExt cx="8939604" cy="10156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EDCE85-6828-2DCC-3D0E-870B759874D6}"/>
                </a:ext>
              </a:extLst>
            </p:cNvPr>
            <p:cNvSpPr txBox="1"/>
            <p:nvPr/>
          </p:nvSpPr>
          <p:spPr>
            <a:xfrm>
              <a:off x="980738" y="144893"/>
              <a:ext cx="89396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2"/>
                  </a:solidFill>
                </a:rPr>
                <a:t>  2H</a:t>
              </a:r>
              <a:r>
                <a:rPr lang="en-US" sz="4000" dirty="0">
                  <a:solidFill>
                    <a:schemeClr val="bg2"/>
                  </a:solidFill>
                </a:rPr>
                <a:t>2</a:t>
              </a:r>
              <a:r>
                <a:rPr lang="en-US" sz="6000" dirty="0">
                  <a:solidFill>
                    <a:schemeClr val="bg2"/>
                  </a:solidFill>
                </a:rPr>
                <a:t>O           2H</a:t>
              </a:r>
              <a:r>
                <a:rPr lang="en-US" sz="4400" dirty="0">
                  <a:solidFill>
                    <a:schemeClr val="bg2"/>
                  </a:solidFill>
                </a:rPr>
                <a:t>2</a:t>
              </a:r>
              <a:r>
                <a:rPr lang="en-US" sz="6000" dirty="0">
                  <a:solidFill>
                    <a:schemeClr val="bg2"/>
                  </a:solidFill>
                </a:rPr>
                <a:t> + O</a:t>
              </a:r>
              <a:r>
                <a:rPr lang="en-US" sz="4400" dirty="0">
                  <a:solidFill>
                    <a:schemeClr val="bg2"/>
                  </a:solidFill>
                </a:rPr>
                <a:t>2</a:t>
              </a:r>
              <a:endParaRPr lang="en-PH" sz="6000" dirty="0">
                <a:solidFill>
                  <a:schemeClr val="bg2"/>
                </a:solidFill>
              </a:endParaRP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6F4BAF05-6314-4972-0038-C522762ED77E}"/>
                </a:ext>
              </a:extLst>
            </p:cNvPr>
            <p:cNvSpPr/>
            <p:nvPr/>
          </p:nvSpPr>
          <p:spPr>
            <a:xfrm>
              <a:off x="3361765" y="492107"/>
              <a:ext cx="1473798" cy="29045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</p:spTree>
    <p:extLst>
      <p:ext uri="{BB962C8B-B14F-4D97-AF65-F5344CB8AC3E}">
        <p14:creationId xmlns:p14="http://schemas.microsoft.com/office/powerpoint/2010/main" val="174311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3C5617E-0328-659E-17FA-80990BEAA4C1}"/>
              </a:ext>
            </a:extLst>
          </p:cNvPr>
          <p:cNvSpPr txBox="1"/>
          <p:nvPr/>
        </p:nvSpPr>
        <p:spPr>
          <a:xfrm>
            <a:off x="204396" y="373359"/>
            <a:ext cx="8939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2"/>
                </a:solidFill>
              </a:rPr>
              <a:t>C</a:t>
            </a:r>
            <a:r>
              <a:rPr lang="en-US" sz="3600" dirty="0">
                <a:solidFill>
                  <a:schemeClr val="bg2"/>
                </a:solidFill>
              </a:rPr>
              <a:t>3</a:t>
            </a:r>
            <a:r>
              <a:rPr lang="en-US" sz="5400" dirty="0">
                <a:solidFill>
                  <a:schemeClr val="bg2"/>
                </a:solidFill>
              </a:rPr>
              <a:t>H</a:t>
            </a:r>
            <a:r>
              <a:rPr lang="en-US" sz="3600" dirty="0">
                <a:solidFill>
                  <a:schemeClr val="bg2"/>
                </a:solidFill>
              </a:rPr>
              <a:t>8</a:t>
            </a:r>
            <a:r>
              <a:rPr lang="en-US" sz="4800" dirty="0">
                <a:solidFill>
                  <a:schemeClr val="bg2"/>
                </a:solidFill>
              </a:rPr>
              <a:t> + O</a:t>
            </a:r>
            <a:r>
              <a:rPr lang="en-US" sz="3600" dirty="0">
                <a:solidFill>
                  <a:schemeClr val="bg2"/>
                </a:solidFill>
              </a:rPr>
              <a:t>2</a:t>
            </a:r>
            <a:r>
              <a:rPr lang="en-US" sz="4800" dirty="0">
                <a:solidFill>
                  <a:schemeClr val="bg2"/>
                </a:solidFill>
              </a:rPr>
              <a:t>            CO</a:t>
            </a:r>
            <a:r>
              <a:rPr lang="en-US" sz="3600" dirty="0">
                <a:solidFill>
                  <a:schemeClr val="bg2"/>
                </a:solidFill>
              </a:rPr>
              <a:t>2</a:t>
            </a:r>
            <a:r>
              <a:rPr lang="en-US" sz="4800" dirty="0">
                <a:solidFill>
                  <a:schemeClr val="bg2"/>
                </a:solidFill>
              </a:rPr>
              <a:t> + H</a:t>
            </a:r>
            <a:r>
              <a:rPr lang="en-US" sz="3600" dirty="0">
                <a:solidFill>
                  <a:schemeClr val="bg2"/>
                </a:solidFill>
              </a:rPr>
              <a:t>2</a:t>
            </a:r>
            <a:r>
              <a:rPr lang="en-US" sz="4800" dirty="0">
                <a:solidFill>
                  <a:schemeClr val="bg2"/>
                </a:solidFill>
              </a:rPr>
              <a:t>O</a:t>
            </a:r>
            <a:endParaRPr lang="en-PH" sz="1800" dirty="0">
              <a:solidFill>
                <a:schemeClr val="bg2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5EB09B8-0181-843B-3F75-1A717823F1AF}"/>
              </a:ext>
            </a:extLst>
          </p:cNvPr>
          <p:cNvSpPr/>
          <p:nvPr/>
        </p:nvSpPr>
        <p:spPr>
          <a:xfrm>
            <a:off x="3614569" y="735963"/>
            <a:ext cx="1473798" cy="29045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85195ED5-2E36-FA6C-A646-F0A7C5BC9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705892"/>
              </p:ext>
            </p:extLst>
          </p:nvPr>
        </p:nvGraphicFramePr>
        <p:xfrm>
          <a:off x="952948" y="2268526"/>
          <a:ext cx="7442500" cy="2426232"/>
        </p:xfrm>
        <a:graphic>
          <a:graphicData uri="http://schemas.openxmlformats.org/drawingml/2006/table">
            <a:tbl>
              <a:tblPr firstRow="1" bandRow="1">
                <a:tableStyleId>{2A044E53-F1D1-4A52-BCB7-D794DCA30D20}</a:tableStyleId>
              </a:tblPr>
              <a:tblGrid>
                <a:gridCol w="3721250">
                  <a:extLst>
                    <a:ext uri="{9D8B030D-6E8A-4147-A177-3AD203B41FA5}">
                      <a16:colId xmlns:a16="http://schemas.microsoft.com/office/drawing/2014/main" val="3994645255"/>
                    </a:ext>
                  </a:extLst>
                </a:gridCol>
                <a:gridCol w="3721250">
                  <a:extLst>
                    <a:ext uri="{9D8B030D-6E8A-4147-A177-3AD203B41FA5}">
                      <a16:colId xmlns:a16="http://schemas.microsoft.com/office/drawing/2014/main" val="2283535187"/>
                    </a:ext>
                  </a:extLst>
                </a:gridCol>
              </a:tblGrid>
              <a:tr h="636164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accent1"/>
                          </a:solidFill>
                          <a:highlight>
                            <a:srgbClr val="808000"/>
                          </a:highlight>
                        </a:rPr>
                        <a:t>   REACTANTS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/>
                          </a:solidFill>
                          <a:highlight>
                            <a:srgbClr val="808000"/>
                          </a:highlight>
                        </a:rPr>
                        <a:t>    </a:t>
                      </a:r>
                      <a:r>
                        <a:rPr lang="en-US" sz="3600" dirty="0">
                          <a:solidFill>
                            <a:schemeClr val="accent1"/>
                          </a:solidFill>
                          <a:highlight>
                            <a:srgbClr val="808000"/>
                          </a:highlight>
                        </a:rPr>
                        <a:t>PRODUCTS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678990"/>
                  </a:ext>
                </a:extLst>
              </a:tr>
              <a:tr h="5953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C - 3</a:t>
                      </a:r>
                      <a:endParaRPr lang="en-PH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C-1</a:t>
                      </a:r>
                      <a:endParaRPr lang="en-PH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25912"/>
                  </a:ext>
                </a:extLst>
              </a:tr>
              <a:tr h="5953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H-8</a:t>
                      </a:r>
                      <a:endParaRPr lang="en-PH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H-2</a:t>
                      </a:r>
                      <a:endParaRPr lang="en-PH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7514"/>
                  </a:ext>
                </a:extLst>
              </a:tr>
              <a:tr h="5953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0-2</a:t>
                      </a:r>
                      <a:endParaRPr lang="en-PH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O-3</a:t>
                      </a:r>
                      <a:endParaRPr lang="en-PH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32065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3CEBAA4-2452-C35D-D4EA-8BD81356C79F}"/>
              </a:ext>
            </a:extLst>
          </p:cNvPr>
          <p:cNvSpPr txBox="1"/>
          <p:nvPr/>
        </p:nvSpPr>
        <p:spPr>
          <a:xfrm>
            <a:off x="2635623" y="1385863"/>
            <a:ext cx="3872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2"/>
                </a:solidFill>
              </a:rPr>
              <a:t>Unbalance equation</a:t>
            </a:r>
            <a:endParaRPr lang="en-PH" sz="28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7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theme/theme1.xml><?xml version="1.0" encoding="utf-8"?>
<a:theme xmlns:a="http://schemas.openxmlformats.org/drawingml/2006/main" name="Biochemical Technician CV by Slidesgo">
  <a:themeElements>
    <a:clrScheme name="Simple Light">
      <a:dk1>
        <a:srgbClr val="2A2E38"/>
      </a:dk1>
      <a:lt1>
        <a:srgbClr val="9CE8E7"/>
      </a:lt1>
      <a:dk2>
        <a:srgbClr val="FFFFFF"/>
      </a:dk2>
      <a:lt2>
        <a:srgbClr val="CCCCCC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2705</TotalTime>
  <Words>330</Words>
  <Application>Microsoft Office PowerPoint</Application>
  <PresentationFormat>On-screen Show (16:9)</PresentationFormat>
  <Paragraphs>88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Questrial</vt:lpstr>
      <vt:lpstr>Poppins ExtraBold</vt:lpstr>
      <vt:lpstr>Arial</vt:lpstr>
      <vt:lpstr>Poppins</vt:lpstr>
      <vt:lpstr>Arial</vt:lpstr>
      <vt:lpstr>Biochemical Technician CV by Slidesgo</vt:lpstr>
      <vt:lpstr>      CHEMICAL        EQUATION</vt:lpstr>
      <vt:lpstr>Chemical Reactions</vt:lpstr>
      <vt:lpstr>Reactants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EQUATION</dc:title>
  <dc:creator>Rich Jay</dc:creator>
  <cp:lastModifiedBy>Rich Jay E. Sarmiento</cp:lastModifiedBy>
  <cp:revision>35</cp:revision>
  <dcterms:modified xsi:type="dcterms:W3CDTF">2022-12-05T15:43:33Z</dcterms:modified>
</cp:coreProperties>
</file>