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200" y="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CD730-3DCA-4C02-8C02-A96B05433AE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9DBB104-4B47-4A05-9799-A6A761F51A09}">
      <dgm:prSet/>
      <dgm:spPr/>
      <dgm:t>
        <a:bodyPr/>
        <a:lstStyle/>
        <a:p>
          <a:r>
            <a:rPr lang="en-US"/>
            <a:t>- 20-minute timed essay on a new prompt</a:t>
          </a:r>
        </a:p>
      </dgm:t>
    </dgm:pt>
    <dgm:pt modelId="{A6087217-005D-4339-A433-A6DE82BF42F1}" type="parTrans" cxnId="{60898D9D-D99B-48EF-A574-6B0D145B0357}">
      <dgm:prSet/>
      <dgm:spPr/>
      <dgm:t>
        <a:bodyPr/>
        <a:lstStyle/>
        <a:p>
          <a:endParaRPr lang="en-US"/>
        </a:p>
      </dgm:t>
    </dgm:pt>
    <dgm:pt modelId="{221173A9-B5FD-42ED-8E9A-1F8EA2ADD201}" type="sibTrans" cxnId="{60898D9D-D99B-48EF-A574-6B0D145B0357}">
      <dgm:prSet/>
      <dgm:spPr/>
      <dgm:t>
        <a:bodyPr/>
        <a:lstStyle/>
        <a:p>
          <a:endParaRPr lang="en-US"/>
        </a:p>
      </dgm:t>
    </dgm:pt>
    <dgm:pt modelId="{E2CDA22F-E47E-4B62-A785-59CBB42B8D73}">
      <dgm:prSet/>
      <dgm:spPr/>
      <dgm:t>
        <a:bodyPr/>
        <a:lstStyle/>
        <a:p>
          <a:r>
            <a:rPr lang="en-US"/>
            <a:t>- Homework: Write a full Task 2 essay using today's structure</a:t>
          </a:r>
        </a:p>
      </dgm:t>
    </dgm:pt>
    <dgm:pt modelId="{ADB76043-9F3E-40C9-A3EF-0C7459880B9B}" type="parTrans" cxnId="{493BFC8E-9D74-4539-B193-070E04F620D2}">
      <dgm:prSet/>
      <dgm:spPr/>
      <dgm:t>
        <a:bodyPr/>
        <a:lstStyle/>
        <a:p>
          <a:endParaRPr lang="en-US"/>
        </a:p>
      </dgm:t>
    </dgm:pt>
    <dgm:pt modelId="{8AA19E26-89F7-472E-BBDC-41D6289E722F}" type="sibTrans" cxnId="{493BFC8E-9D74-4539-B193-070E04F620D2}">
      <dgm:prSet/>
      <dgm:spPr/>
      <dgm:t>
        <a:bodyPr/>
        <a:lstStyle/>
        <a:p>
          <a:endParaRPr lang="en-US"/>
        </a:p>
      </dgm:t>
    </dgm:pt>
    <dgm:pt modelId="{48E1125B-037C-4D8C-9368-DABD3AB6911E}">
      <dgm:prSet/>
      <dgm:spPr/>
      <dgm:t>
        <a:bodyPr/>
        <a:lstStyle/>
        <a:p>
          <a:r>
            <a:rPr lang="en-US"/>
            <a:t>- Optional: Submit for written feedback</a:t>
          </a:r>
        </a:p>
      </dgm:t>
    </dgm:pt>
    <dgm:pt modelId="{04AACC46-29FE-4F23-8805-8563EEE7DD32}" type="parTrans" cxnId="{3DAC7EE3-21F2-43AC-99C0-7C21B94C6567}">
      <dgm:prSet/>
      <dgm:spPr/>
      <dgm:t>
        <a:bodyPr/>
        <a:lstStyle/>
        <a:p>
          <a:endParaRPr lang="en-US"/>
        </a:p>
      </dgm:t>
    </dgm:pt>
    <dgm:pt modelId="{EDE4B961-DCBD-41FA-9C61-A053564F8698}" type="sibTrans" cxnId="{3DAC7EE3-21F2-43AC-99C0-7C21B94C6567}">
      <dgm:prSet/>
      <dgm:spPr/>
      <dgm:t>
        <a:bodyPr/>
        <a:lstStyle/>
        <a:p>
          <a:endParaRPr lang="en-US"/>
        </a:p>
      </dgm:t>
    </dgm:pt>
    <dgm:pt modelId="{C962AD81-63A3-47A5-A057-65BDD450CEAA}" type="pres">
      <dgm:prSet presAssocID="{326CD730-3DCA-4C02-8C02-A96B05433AEF}" presName="root" presStyleCnt="0">
        <dgm:presLayoutVars>
          <dgm:dir/>
          <dgm:resizeHandles val="exact"/>
        </dgm:presLayoutVars>
      </dgm:prSet>
      <dgm:spPr/>
    </dgm:pt>
    <dgm:pt modelId="{DBA1B9F8-C9B7-4012-B91C-B1AE9695E67D}" type="pres">
      <dgm:prSet presAssocID="{69DBB104-4B47-4A05-9799-A6A761F51A09}" presName="compNode" presStyleCnt="0"/>
      <dgm:spPr/>
    </dgm:pt>
    <dgm:pt modelId="{B2C2B1F2-3581-469E-AD18-55BBD621173D}" type="pres">
      <dgm:prSet presAssocID="{69DBB104-4B47-4A05-9799-A6A761F51A0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383595E5-92FF-4340-996D-92E5326EF5F1}" type="pres">
      <dgm:prSet presAssocID="{69DBB104-4B47-4A05-9799-A6A761F51A09}" presName="spaceRect" presStyleCnt="0"/>
      <dgm:spPr/>
    </dgm:pt>
    <dgm:pt modelId="{5397481E-854D-43DA-A63A-860FE17CC10C}" type="pres">
      <dgm:prSet presAssocID="{69DBB104-4B47-4A05-9799-A6A761F51A09}" presName="textRect" presStyleLbl="revTx" presStyleIdx="0" presStyleCnt="3">
        <dgm:presLayoutVars>
          <dgm:chMax val="1"/>
          <dgm:chPref val="1"/>
        </dgm:presLayoutVars>
      </dgm:prSet>
      <dgm:spPr/>
    </dgm:pt>
    <dgm:pt modelId="{B84C6ABD-29C7-4648-8AAC-98040A73C1A6}" type="pres">
      <dgm:prSet presAssocID="{221173A9-B5FD-42ED-8E9A-1F8EA2ADD201}" presName="sibTrans" presStyleCnt="0"/>
      <dgm:spPr/>
    </dgm:pt>
    <dgm:pt modelId="{62B52FA6-84FE-4B95-B65E-7C7FFC6862B5}" type="pres">
      <dgm:prSet presAssocID="{E2CDA22F-E47E-4B62-A785-59CBB42B8D73}" presName="compNode" presStyleCnt="0"/>
      <dgm:spPr/>
    </dgm:pt>
    <dgm:pt modelId="{814D7AE0-892F-4049-911D-01BFC2BCA8DE}" type="pres">
      <dgm:prSet presAssocID="{E2CDA22F-E47E-4B62-A785-59CBB42B8D7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D75715F3-8C5F-48C4-B159-9AFE81540FED}" type="pres">
      <dgm:prSet presAssocID="{E2CDA22F-E47E-4B62-A785-59CBB42B8D73}" presName="spaceRect" presStyleCnt="0"/>
      <dgm:spPr/>
    </dgm:pt>
    <dgm:pt modelId="{B0799CB0-6EC7-41C1-A2A9-03DF6B937CB4}" type="pres">
      <dgm:prSet presAssocID="{E2CDA22F-E47E-4B62-A785-59CBB42B8D73}" presName="textRect" presStyleLbl="revTx" presStyleIdx="1" presStyleCnt="3">
        <dgm:presLayoutVars>
          <dgm:chMax val="1"/>
          <dgm:chPref val="1"/>
        </dgm:presLayoutVars>
      </dgm:prSet>
      <dgm:spPr/>
    </dgm:pt>
    <dgm:pt modelId="{14090403-A94A-4A0A-AE0A-4A6CD2FE9B89}" type="pres">
      <dgm:prSet presAssocID="{8AA19E26-89F7-472E-BBDC-41D6289E722F}" presName="sibTrans" presStyleCnt="0"/>
      <dgm:spPr/>
    </dgm:pt>
    <dgm:pt modelId="{63ACE616-40AF-48AA-A5E5-80C4EA7E8C7C}" type="pres">
      <dgm:prSet presAssocID="{48E1125B-037C-4D8C-9368-DABD3AB6911E}" presName="compNode" presStyleCnt="0"/>
      <dgm:spPr/>
    </dgm:pt>
    <dgm:pt modelId="{FE6DA639-F0F3-4BE4-A416-1BCBD295F5A0}" type="pres">
      <dgm:prSet presAssocID="{48E1125B-037C-4D8C-9368-DABD3AB6911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6722709C-7C7A-4571-B4A8-CEB85395A7F0}" type="pres">
      <dgm:prSet presAssocID="{48E1125B-037C-4D8C-9368-DABD3AB6911E}" presName="spaceRect" presStyleCnt="0"/>
      <dgm:spPr/>
    </dgm:pt>
    <dgm:pt modelId="{C85D82C9-438E-458A-8A3D-6C26DC1A4619}" type="pres">
      <dgm:prSet presAssocID="{48E1125B-037C-4D8C-9368-DABD3AB6911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56FC368-E151-457C-9C2E-EF41BC6BEFE7}" type="presOf" srcId="{69DBB104-4B47-4A05-9799-A6A761F51A09}" destId="{5397481E-854D-43DA-A63A-860FE17CC10C}" srcOrd="0" destOrd="0" presId="urn:microsoft.com/office/officeart/2018/2/layout/IconLabelList"/>
    <dgm:cxn modelId="{FE864274-145A-4239-BDFE-872B8D954E8E}" type="presOf" srcId="{326CD730-3DCA-4C02-8C02-A96B05433AEF}" destId="{C962AD81-63A3-47A5-A057-65BDD450CEAA}" srcOrd="0" destOrd="0" presId="urn:microsoft.com/office/officeart/2018/2/layout/IconLabelList"/>
    <dgm:cxn modelId="{493BFC8E-9D74-4539-B193-070E04F620D2}" srcId="{326CD730-3DCA-4C02-8C02-A96B05433AEF}" destId="{E2CDA22F-E47E-4B62-A785-59CBB42B8D73}" srcOrd="1" destOrd="0" parTransId="{ADB76043-9F3E-40C9-A3EF-0C7459880B9B}" sibTransId="{8AA19E26-89F7-472E-BBDC-41D6289E722F}"/>
    <dgm:cxn modelId="{2CC80190-5DDE-4BA5-8D11-D2E0917FBDDB}" type="presOf" srcId="{E2CDA22F-E47E-4B62-A785-59CBB42B8D73}" destId="{B0799CB0-6EC7-41C1-A2A9-03DF6B937CB4}" srcOrd="0" destOrd="0" presId="urn:microsoft.com/office/officeart/2018/2/layout/IconLabelList"/>
    <dgm:cxn modelId="{60898D9D-D99B-48EF-A574-6B0D145B0357}" srcId="{326CD730-3DCA-4C02-8C02-A96B05433AEF}" destId="{69DBB104-4B47-4A05-9799-A6A761F51A09}" srcOrd="0" destOrd="0" parTransId="{A6087217-005D-4339-A433-A6DE82BF42F1}" sibTransId="{221173A9-B5FD-42ED-8E9A-1F8EA2ADD201}"/>
    <dgm:cxn modelId="{42088AB6-9437-4945-9C59-3619FF2BF626}" type="presOf" srcId="{48E1125B-037C-4D8C-9368-DABD3AB6911E}" destId="{C85D82C9-438E-458A-8A3D-6C26DC1A4619}" srcOrd="0" destOrd="0" presId="urn:microsoft.com/office/officeart/2018/2/layout/IconLabelList"/>
    <dgm:cxn modelId="{3DAC7EE3-21F2-43AC-99C0-7C21B94C6567}" srcId="{326CD730-3DCA-4C02-8C02-A96B05433AEF}" destId="{48E1125B-037C-4D8C-9368-DABD3AB6911E}" srcOrd="2" destOrd="0" parTransId="{04AACC46-29FE-4F23-8805-8563EEE7DD32}" sibTransId="{EDE4B961-DCBD-41FA-9C61-A053564F8698}"/>
    <dgm:cxn modelId="{E3A5E3BE-33FE-47F9-AAD6-DF0411262C94}" type="presParOf" srcId="{C962AD81-63A3-47A5-A057-65BDD450CEAA}" destId="{DBA1B9F8-C9B7-4012-B91C-B1AE9695E67D}" srcOrd="0" destOrd="0" presId="urn:microsoft.com/office/officeart/2018/2/layout/IconLabelList"/>
    <dgm:cxn modelId="{699113A4-0539-478E-92ED-AE140881455D}" type="presParOf" srcId="{DBA1B9F8-C9B7-4012-B91C-B1AE9695E67D}" destId="{B2C2B1F2-3581-469E-AD18-55BBD621173D}" srcOrd="0" destOrd="0" presId="urn:microsoft.com/office/officeart/2018/2/layout/IconLabelList"/>
    <dgm:cxn modelId="{098BB1AF-E2F7-41A6-B3E9-C8957A48A85B}" type="presParOf" srcId="{DBA1B9F8-C9B7-4012-B91C-B1AE9695E67D}" destId="{383595E5-92FF-4340-996D-92E5326EF5F1}" srcOrd="1" destOrd="0" presId="urn:microsoft.com/office/officeart/2018/2/layout/IconLabelList"/>
    <dgm:cxn modelId="{B50D87E8-AE83-42B0-A29A-3033E1818565}" type="presParOf" srcId="{DBA1B9F8-C9B7-4012-B91C-B1AE9695E67D}" destId="{5397481E-854D-43DA-A63A-860FE17CC10C}" srcOrd="2" destOrd="0" presId="urn:microsoft.com/office/officeart/2018/2/layout/IconLabelList"/>
    <dgm:cxn modelId="{76BCC886-34D2-43E0-9E78-1F4BB2A65DF0}" type="presParOf" srcId="{C962AD81-63A3-47A5-A057-65BDD450CEAA}" destId="{B84C6ABD-29C7-4648-8AAC-98040A73C1A6}" srcOrd="1" destOrd="0" presId="urn:microsoft.com/office/officeart/2018/2/layout/IconLabelList"/>
    <dgm:cxn modelId="{130E63FB-65EA-47BD-B514-523E8A34BB85}" type="presParOf" srcId="{C962AD81-63A3-47A5-A057-65BDD450CEAA}" destId="{62B52FA6-84FE-4B95-B65E-7C7FFC6862B5}" srcOrd="2" destOrd="0" presId="urn:microsoft.com/office/officeart/2018/2/layout/IconLabelList"/>
    <dgm:cxn modelId="{6052C0AE-C0BC-4D3D-8A13-BD883DEBE29D}" type="presParOf" srcId="{62B52FA6-84FE-4B95-B65E-7C7FFC6862B5}" destId="{814D7AE0-892F-4049-911D-01BFC2BCA8DE}" srcOrd="0" destOrd="0" presId="urn:microsoft.com/office/officeart/2018/2/layout/IconLabelList"/>
    <dgm:cxn modelId="{F4BC058A-17DF-4790-9E06-64647D6E959E}" type="presParOf" srcId="{62B52FA6-84FE-4B95-B65E-7C7FFC6862B5}" destId="{D75715F3-8C5F-48C4-B159-9AFE81540FED}" srcOrd="1" destOrd="0" presId="urn:microsoft.com/office/officeart/2018/2/layout/IconLabelList"/>
    <dgm:cxn modelId="{6A2D8F53-77EE-40B1-B068-4573F67F7A52}" type="presParOf" srcId="{62B52FA6-84FE-4B95-B65E-7C7FFC6862B5}" destId="{B0799CB0-6EC7-41C1-A2A9-03DF6B937CB4}" srcOrd="2" destOrd="0" presId="urn:microsoft.com/office/officeart/2018/2/layout/IconLabelList"/>
    <dgm:cxn modelId="{925CF2D1-C5ED-4A3A-ACF8-C761C9C517D1}" type="presParOf" srcId="{C962AD81-63A3-47A5-A057-65BDD450CEAA}" destId="{14090403-A94A-4A0A-AE0A-4A6CD2FE9B89}" srcOrd="3" destOrd="0" presId="urn:microsoft.com/office/officeart/2018/2/layout/IconLabelList"/>
    <dgm:cxn modelId="{6518C365-890A-4FF5-A16D-3BE6B9E94F82}" type="presParOf" srcId="{C962AD81-63A3-47A5-A057-65BDD450CEAA}" destId="{63ACE616-40AF-48AA-A5E5-80C4EA7E8C7C}" srcOrd="4" destOrd="0" presId="urn:microsoft.com/office/officeart/2018/2/layout/IconLabelList"/>
    <dgm:cxn modelId="{6B1ECE9E-A2BB-44B6-B457-E0C16B212062}" type="presParOf" srcId="{63ACE616-40AF-48AA-A5E5-80C4EA7E8C7C}" destId="{FE6DA639-F0F3-4BE4-A416-1BCBD295F5A0}" srcOrd="0" destOrd="0" presId="urn:microsoft.com/office/officeart/2018/2/layout/IconLabelList"/>
    <dgm:cxn modelId="{CF4C26B5-980B-4F0C-8F46-40AD872978C7}" type="presParOf" srcId="{63ACE616-40AF-48AA-A5E5-80C4EA7E8C7C}" destId="{6722709C-7C7A-4571-B4A8-CEB85395A7F0}" srcOrd="1" destOrd="0" presId="urn:microsoft.com/office/officeart/2018/2/layout/IconLabelList"/>
    <dgm:cxn modelId="{90FDEFA1-16D2-4496-A60F-1644A47AE4E8}" type="presParOf" srcId="{63ACE616-40AF-48AA-A5E5-80C4EA7E8C7C}" destId="{C85D82C9-438E-458A-8A3D-6C26DC1A461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2B1F2-3581-469E-AD18-55BBD621173D}">
      <dsp:nvSpPr>
        <dsp:cNvPr id="0" name=""/>
        <dsp:cNvSpPr/>
      </dsp:nvSpPr>
      <dsp:spPr>
        <a:xfrm>
          <a:off x="890763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7481E-854D-43DA-A63A-860FE17CC10C}">
      <dsp:nvSpPr>
        <dsp:cNvPr id="0" name=""/>
        <dsp:cNvSpPr/>
      </dsp:nvSpPr>
      <dsp:spPr>
        <a:xfrm>
          <a:off x="291148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- 20-minute timed essay on a new prompt</a:t>
          </a:r>
        </a:p>
      </dsp:txBody>
      <dsp:txXfrm>
        <a:off x="291148" y="2456435"/>
        <a:ext cx="2180418" cy="720000"/>
      </dsp:txXfrm>
    </dsp:sp>
    <dsp:sp modelId="{814D7AE0-892F-4049-911D-01BFC2BCA8DE}">
      <dsp:nvSpPr>
        <dsp:cNvPr id="0" name=""/>
        <dsp:cNvSpPr/>
      </dsp:nvSpPr>
      <dsp:spPr>
        <a:xfrm>
          <a:off x="3452755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99CB0-6EC7-41C1-A2A9-03DF6B937CB4}">
      <dsp:nvSpPr>
        <dsp:cNvPr id="0" name=""/>
        <dsp:cNvSpPr/>
      </dsp:nvSpPr>
      <dsp:spPr>
        <a:xfrm>
          <a:off x="2853140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Homework: Write a full Task 2 essay using today's structure</a:t>
          </a:r>
        </a:p>
      </dsp:txBody>
      <dsp:txXfrm>
        <a:off x="2853140" y="2456435"/>
        <a:ext cx="2180418" cy="720000"/>
      </dsp:txXfrm>
    </dsp:sp>
    <dsp:sp modelId="{FE6DA639-F0F3-4BE4-A416-1BCBD295F5A0}">
      <dsp:nvSpPr>
        <dsp:cNvPr id="0" name=""/>
        <dsp:cNvSpPr/>
      </dsp:nvSpPr>
      <dsp:spPr>
        <a:xfrm>
          <a:off x="6014747" y="1174902"/>
          <a:ext cx="981188" cy="9811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D82C9-438E-458A-8A3D-6C26DC1A4619}">
      <dsp:nvSpPr>
        <dsp:cNvPr id="0" name=""/>
        <dsp:cNvSpPr/>
      </dsp:nvSpPr>
      <dsp:spPr>
        <a:xfrm>
          <a:off x="5415132" y="2456435"/>
          <a:ext cx="218041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Optional: Submit for written feedback</a:t>
          </a:r>
        </a:p>
      </dsp:txBody>
      <dsp:txXfrm>
        <a:off x="5415132" y="2456435"/>
        <a:ext cx="2180418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hand holding a pen and shading circles on a sheet">
            <a:extLst>
              <a:ext uri="{FF2B5EF4-FFF2-40B4-BE49-F238E27FC236}">
                <a16:creationId xmlns:a16="http://schemas.microsoft.com/office/drawing/2014/main" id="{3FD883D3-0199-B1FD-FA3D-B899BF418E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64" r="2" b="2"/>
          <a:stretch/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271" y="1936866"/>
            <a:ext cx="3636783" cy="2839273"/>
          </a:xfrm>
        </p:spPr>
        <p:txBody>
          <a:bodyPr>
            <a:normAutofit/>
          </a:bodyPr>
          <a:lstStyle/>
          <a:p>
            <a:pPr algn="l"/>
            <a:r>
              <a:rPr lang="en-GB" sz="3100">
                <a:solidFill>
                  <a:srgbClr val="FFFFFF"/>
                </a:solidFill>
              </a:rPr>
              <a:t>IELTS Preparation: Academic Writing Task 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D3B5C6B-9D9A-7FC1-CB11-6A9F5DA9B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271" y="4873600"/>
            <a:ext cx="3636783" cy="1183602"/>
          </a:xfrm>
        </p:spPr>
        <p:txBody>
          <a:bodyPr>
            <a:normAutofit/>
          </a:bodyPr>
          <a:lstStyle/>
          <a:p>
            <a:pPr algn="l"/>
            <a:endParaRPr lang="en-AT" sz="17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Lesson Objective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Help students structure and write coherent, well-argued essays under timed conditions.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Essay Structure Overview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dirty="0"/>
              <a:t>Introduction</a:t>
            </a:r>
          </a:p>
          <a:p>
            <a:r>
              <a:rPr dirty="0"/>
              <a:t>Body Paragraph 1: Argument + Support</a:t>
            </a:r>
          </a:p>
          <a:p>
            <a:r>
              <a:rPr dirty="0"/>
              <a:t>Body Paragraph 2: Counter-argument + Rebuttal</a:t>
            </a:r>
          </a:p>
          <a:p>
            <a:r>
              <a:rPr dirty="0"/>
              <a:t>Conclusion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Guided Writing Practice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dirty="0"/>
              <a:t>Write a topic sentence</a:t>
            </a:r>
          </a:p>
          <a:p>
            <a:r>
              <a:rPr dirty="0"/>
              <a:t>Add a supporting point</a:t>
            </a:r>
          </a:p>
          <a:p>
            <a:r>
              <a:rPr dirty="0"/>
              <a:t>Include a specific example</a:t>
            </a:r>
          </a:p>
          <a:p>
            <a:r>
              <a:rPr dirty="0"/>
              <a:t>Keep sentences clear and formal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Sample Essay Prompt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dirty="0"/>
              <a:t>Some people believe that university education should be free for all students.</a:t>
            </a:r>
          </a:p>
          <a:p>
            <a:r>
              <a:rPr dirty="0"/>
              <a:t>To what extent do you agree or disagree?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Group Work and Peer Review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dirty="0"/>
              <a:t>Discuss essay ideas in pairs or small groups</a:t>
            </a:r>
          </a:p>
          <a:p>
            <a:r>
              <a:rPr dirty="0"/>
              <a:t>Use checklist to evaluate clarity, argument strength, and grammar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Timed Practice &amp; Homework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147BD0-008F-9FC3-C352-1F851D1808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125384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141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IELTS Preparation: Academic Writing Task 2</vt:lpstr>
      <vt:lpstr>Lesson Objective</vt:lpstr>
      <vt:lpstr>Essay Structure Overview</vt:lpstr>
      <vt:lpstr>Guided Writing Practice</vt:lpstr>
      <vt:lpstr>Sample Essay Prompt</vt:lpstr>
      <vt:lpstr>Group Work and Peer Review</vt:lpstr>
      <vt:lpstr>Timed Practice &amp; Homework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Hanna Niedl</cp:lastModifiedBy>
  <cp:revision>3</cp:revision>
  <dcterms:created xsi:type="dcterms:W3CDTF">2013-01-27T09:14:16Z</dcterms:created>
  <dcterms:modified xsi:type="dcterms:W3CDTF">2025-05-13T13:17:45Z</dcterms:modified>
  <cp:category/>
</cp:coreProperties>
</file>