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79" r:id="rId2"/>
    <p:sldId id="275" r:id="rId3"/>
    <p:sldId id="285" r:id="rId4"/>
    <p:sldId id="284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84" y="3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B656EF-AECE-45D8-B7B7-3B433DC1DE57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87BF5C35-32D1-478D-8118-F3742B1A25F5}">
      <dgm:prSet/>
      <dgm:spPr/>
      <dgm:t>
        <a:bodyPr/>
        <a:lstStyle/>
        <a:p>
          <a:pPr>
            <a:defRPr cap="all"/>
          </a:pPr>
          <a:r>
            <a:rPr lang="en-US"/>
            <a:t>Go to the</a:t>
          </a:r>
        </a:p>
        <a:p>
          <a:pPr>
            <a:defRPr cap="all"/>
          </a:pPr>
          <a:r>
            <a:rPr lang="en-US"/>
            <a:t> playground</a:t>
          </a:r>
        </a:p>
      </dgm:t>
    </dgm:pt>
    <dgm:pt modelId="{3CD85FCC-D073-4609-A5E1-49A037A7E85A}" type="parTrans" cxnId="{72A4E321-4757-47FE-BC93-1A61CD45E078}">
      <dgm:prSet/>
      <dgm:spPr/>
      <dgm:t>
        <a:bodyPr/>
        <a:lstStyle/>
        <a:p>
          <a:endParaRPr lang="en-US"/>
        </a:p>
      </dgm:t>
    </dgm:pt>
    <dgm:pt modelId="{55B4EE44-62BD-4124-B514-F276D17DB916}" type="sibTrans" cxnId="{72A4E321-4757-47FE-BC93-1A61CD45E078}">
      <dgm:prSet/>
      <dgm:spPr/>
      <dgm:t>
        <a:bodyPr/>
        <a:lstStyle/>
        <a:p>
          <a:endParaRPr lang="en-US"/>
        </a:p>
      </dgm:t>
    </dgm:pt>
    <dgm:pt modelId="{BF924580-3D28-4E2E-922A-F4D65F4AFB2A}">
      <dgm:prSet/>
      <dgm:spPr/>
      <dgm:t>
        <a:bodyPr/>
        <a:lstStyle/>
        <a:p>
          <a:pPr>
            <a:defRPr cap="all"/>
          </a:pPr>
          <a:r>
            <a:rPr lang="en-US"/>
            <a:t>Play soccer</a:t>
          </a:r>
        </a:p>
      </dgm:t>
    </dgm:pt>
    <dgm:pt modelId="{D6FEC541-1B5A-4D07-AACB-88D8AA08590C}" type="parTrans" cxnId="{0BC5040D-83DF-4D8C-9FFE-80F662BED0BB}">
      <dgm:prSet/>
      <dgm:spPr/>
      <dgm:t>
        <a:bodyPr/>
        <a:lstStyle/>
        <a:p>
          <a:endParaRPr lang="en-US"/>
        </a:p>
      </dgm:t>
    </dgm:pt>
    <dgm:pt modelId="{6DF18F33-AD8D-4B19-9051-D4F29C5F2A92}" type="sibTrans" cxnId="{0BC5040D-83DF-4D8C-9FFE-80F662BED0BB}">
      <dgm:prSet/>
      <dgm:spPr/>
      <dgm:t>
        <a:bodyPr/>
        <a:lstStyle/>
        <a:p>
          <a:endParaRPr lang="en-US"/>
        </a:p>
      </dgm:t>
    </dgm:pt>
    <dgm:pt modelId="{091C2957-9A5A-43B8-A5F6-63AB6DA9CFD2}">
      <dgm:prSet/>
      <dgm:spPr/>
      <dgm:t>
        <a:bodyPr/>
        <a:lstStyle/>
        <a:p>
          <a:pPr>
            <a:defRPr cap="all"/>
          </a:pPr>
          <a:r>
            <a:rPr lang="en-US"/>
            <a:t>Play basketball</a:t>
          </a:r>
        </a:p>
      </dgm:t>
    </dgm:pt>
    <dgm:pt modelId="{31D7F499-BACE-4BF8-BC77-F475962DA6B4}" type="parTrans" cxnId="{A98362C6-E5DA-4E87-9474-CEFE78EFA43A}">
      <dgm:prSet/>
      <dgm:spPr/>
      <dgm:t>
        <a:bodyPr/>
        <a:lstStyle/>
        <a:p>
          <a:endParaRPr lang="en-US"/>
        </a:p>
      </dgm:t>
    </dgm:pt>
    <dgm:pt modelId="{DB8EC821-B2F9-41A7-BF03-37FAE98B6AC3}" type="sibTrans" cxnId="{A98362C6-E5DA-4E87-9474-CEFE78EFA43A}">
      <dgm:prSet/>
      <dgm:spPr/>
      <dgm:t>
        <a:bodyPr/>
        <a:lstStyle/>
        <a:p>
          <a:endParaRPr lang="en-US"/>
        </a:p>
      </dgm:t>
    </dgm:pt>
    <dgm:pt modelId="{B0F911BC-F0E6-4645-B5F0-C9B2738AC66D}">
      <dgm:prSet/>
      <dgm:spPr/>
      <dgm:t>
        <a:bodyPr/>
        <a:lstStyle/>
        <a:p>
          <a:pPr>
            <a:defRPr cap="all"/>
          </a:pPr>
          <a:r>
            <a:rPr lang="en-US"/>
            <a:t>Play computer game</a:t>
          </a:r>
          <a:r>
            <a:rPr lang="en-HK"/>
            <a:t>s</a:t>
          </a:r>
          <a:endParaRPr lang="en-US"/>
        </a:p>
      </dgm:t>
    </dgm:pt>
    <dgm:pt modelId="{46CAD783-91D2-49A5-9532-4EE239DB3E43}" type="parTrans" cxnId="{03D5D2AB-801E-4562-90EC-77AC9CC667B5}">
      <dgm:prSet/>
      <dgm:spPr/>
      <dgm:t>
        <a:bodyPr/>
        <a:lstStyle/>
        <a:p>
          <a:endParaRPr lang="en-US"/>
        </a:p>
      </dgm:t>
    </dgm:pt>
    <dgm:pt modelId="{4F174BBE-F047-4E01-BFA4-0E26C236B4B3}" type="sibTrans" cxnId="{03D5D2AB-801E-4562-90EC-77AC9CC667B5}">
      <dgm:prSet/>
      <dgm:spPr/>
      <dgm:t>
        <a:bodyPr/>
        <a:lstStyle/>
        <a:p>
          <a:endParaRPr lang="en-US"/>
        </a:p>
      </dgm:t>
    </dgm:pt>
    <dgm:pt modelId="{65EC6323-8BFA-4624-9731-5B7FAB2335F9}">
      <dgm:prSet/>
      <dgm:spPr/>
      <dgm:t>
        <a:bodyPr/>
        <a:lstStyle/>
        <a:p>
          <a:pPr>
            <a:defRPr cap="all"/>
          </a:pPr>
          <a:r>
            <a:rPr lang="en-HK"/>
            <a:t>Ride a bicycle</a:t>
          </a:r>
          <a:endParaRPr lang="en-US"/>
        </a:p>
      </dgm:t>
    </dgm:pt>
    <dgm:pt modelId="{2D371920-D0B3-42A9-8A12-C53283008236}" type="parTrans" cxnId="{5567E5D4-ACCA-4D32-8291-5F683AE13607}">
      <dgm:prSet/>
      <dgm:spPr/>
      <dgm:t>
        <a:bodyPr/>
        <a:lstStyle/>
        <a:p>
          <a:endParaRPr lang="en-US"/>
        </a:p>
      </dgm:t>
    </dgm:pt>
    <dgm:pt modelId="{B2B969EE-8D13-4271-A7D8-AFFCDAC47B5D}" type="sibTrans" cxnId="{5567E5D4-ACCA-4D32-8291-5F683AE13607}">
      <dgm:prSet/>
      <dgm:spPr/>
      <dgm:t>
        <a:bodyPr/>
        <a:lstStyle/>
        <a:p>
          <a:endParaRPr lang="en-US"/>
        </a:p>
      </dgm:t>
    </dgm:pt>
    <dgm:pt modelId="{BEFB34F0-306B-4F9D-94B6-B9AB64CF0692}">
      <dgm:prSet/>
      <dgm:spPr/>
      <dgm:t>
        <a:bodyPr/>
        <a:lstStyle/>
        <a:p>
          <a:pPr>
            <a:defRPr cap="all"/>
          </a:pPr>
          <a:r>
            <a:rPr lang="en-HK"/>
            <a:t>Swimming</a:t>
          </a:r>
          <a:endParaRPr lang="en-US"/>
        </a:p>
      </dgm:t>
    </dgm:pt>
    <dgm:pt modelId="{D923EF5F-AFF3-4330-B909-07517F8E6126}" type="parTrans" cxnId="{327F5C17-E17B-4C11-B46F-288DBAFC4120}">
      <dgm:prSet/>
      <dgm:spPr/>
      <dgm:t>
        <a:bodyPr/>
        <a:lstStyle/>
        <a:p>
          <a:endParaRPr lang="en-US"/>
        </a:p>
      </dgm:t>
    </dgm:pt>
    <dgm:pt modelId="{CFCA6DCA-96B1-400C-BF4C-B1E915E1B223}" type="sibTrans" cxnId="{327F5C17-E17B-4C11-B46F-288DBAFC4120}">
      <dgm:prSet/>
      <dgm:spPr/>
      <dgm:t>
        <a:bodyPr/>
        <a:lstStyle/>
        <a:p>
          <a:endParaRPr lang="en-US"/>
        </a:p>
      </dgm:t>
    </dgm:pt>
    <dgm:pt modelId="{FB7CCEA4-AA03-4318-AFBF-13A49668A58B}" type="pres">
      <dgm:prSet presAssocID="{64B656EF-AECE-45D8-B7B7-3B433DC1DE57}" presName="root" presStyleCnt="0">
        <dgm:presLayoutVars>
          <dgm:dir/>
          <dgm:resizeHandles val="exact"/>
        </dgm:presLayoutVars>
      </dgm:prSet>
      <dgm:spPr/>
    </dgm:pt>
    <dgm:pt modelId="{F4860C5F-D780-4B83-A527-074E999293A4}" type="pres">
      <dgm:prSet presAssocID="{87BF5C35-32D1-478D-8118-F3742B1A25F5}" presName="compNode" presStyleCnt="0"/>
      <dgm:spPr/>
    </dgm:pt>
    <dgm:pt modelId="{61392845-5EA3-4FAA-8546-850C4F22930C}" type="pres">
      <dgm:prSet presAssocID="{87BF5C35-32D1-478D-8118-F3742B1A25F5}" presName="iconBgRect" presStyleLbl="bgShp" presStyleIdx="0" presStyleCnt="6"/>
      <dgm:spPr/>
    </dgm:pt>
    <dgm:pt modelId="{2F0BED61-7EE9-43E9-A3B6-A5EF3D229EA6}" type="pres">
      <dgm:prSet presAssocID="{87BF5C35-32D1-478D-8118-F3742B1A25F5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8F37F691-75DE-4959-852A-3FDBA35AD948}" type="pres">
      <dgm:prSet presAssocID="{87BF5C35-32D1-478D-8118-F3742B1A25F5}" presName="spaceRect" presStyleCnt="0"/>
      <dgm:spPr/>
    </dgm:pt>
    <dgm:pt modelId="{4439148C-2F75-4BC2-82A5-1099CD593567}" type="pres">
      <dgm:prSet presAssocID="{87BF5C35-32D1-478D-8118-F3742B1A25F5}" presName="textRect" presStyleLbl="revTx" presStyleIdx="0" presStyleCnt="6">
        <dgm:presLayoutVars>
          <dgm:chMax val="1"/>
          <dgm:chPref val="1"/>
        </dgm:presLayoutVars>
      </dgm:prSet>
      <dgm:spPr/>
    </dgm:pt>
    <dgm:pt modelId="{3FA08716-0F40-4582-B651-647FEC04BBA4}" type="pres">
      <dgm:prSet presAssocID="{55B4EE44-62BD-4124-B514-F276D17DB916}" presName="sibTrans" presStyleCnt="0"/>
      <dgm:spPr/>
    </dgm:pt>
    <dgm:pt modelId="{E65D9C0C-6294-44FB-9BB4-46CA6C57EC02}" type="pres">
      <dgm:prSet presAssocID="{BF924580-3D28-4E2E-922A-F4D65F4AFB2A}" presName="compNode" presStyleCnt="0"/>
      <dgm:spPr/>
    </dgm:pt>
    <dgm:pt modelId="{6D77E205-9BA7-479F-A734-C72C81EC3133}" type="pres">
      <dgm:prSet presAssocID="{BF924580-3D28-4E2E-922A-F4D65F4AFB2A}" presName="iconBgRect" presStyleLbl="bgShp" presStyleIdx="1" presStyleCnt="6"/>
      <dgm:spPr/>
    </dgm:pt>
    <dgm:pt modelId="{3DEBCA43-56EB-473F-AABB-97BBAD26AC00}" type="pres">
      <dgm:prSet presAssocID="{BF924580-3D28-4E2E-922A-F4D65F4AFB2A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cer"/>
        </a:ext>
      </dgm:extLst>
    </dgm:pt>
    <dgm:pt modelId="{A5D6528C-F137-4579-847A-915820690FDD}" type="pres">
      <dgm:prSet presAssocID="{BF924580-3D28-4E2E-922A-F4D65F4AFB2A}" presName="spaceRect" presStyleCnt="0"/>
      <dgm:spPr/>
    </dgm:pt>
    <dgm:pt modelId="{25B7186F-8F80-482B-A5FC-557FC7F145EF}" type="pres">
      <dgm:prSet presAssocID="{BF924580-3D28-4E2E-922A-F4D65F4AFB2A}" presName="textRect" presStyleLbl="revTx" presStyleIdx="1" presStyleCnt="6">
        <dgm:presLayoutVars>
          <dgm:chMax val="1"/>
          <dgm:chPref val="1"/>
        </dgm:presLayoutVars>
      </dgm:prSet>
      <dgm:spPr/>
    </dgm:pt>
    <dgm:pt modelId="{1B287540-302D-4D23-82E2-80BAE6915BFB}" type="pres">
      <dgm:prSet presAssocID="{6DF18F33-AD8D-4B19-9051-D4F29C5F2A92}" presName="sibTrans" presStyleCnt="0"/>
      <dgm:spPr/>
    </dgm:pt>
    <dgm:pt modelId="{BCC48FD6-C464-482A-9298-654040A9C541}" type="pres">
      <dgm:prSet presAssocID="{091C2957-9A5A-43B8-A5F6-63AB6DA9CFD2}" presName="compNode" presStyleCnt="0"/>
      <dgm:spPr/>
    </dgm:pt>
    <dgm:pt modelId="{1BEA8265-ECFC-4626-BB2C-6E307BD1E427}" type="pres">
      <dgm:prSet presAssocID="{091C2957-9A5A-43B8-A5F6-63AB6DA9CFD2}" presName="iconBgRect" presStyleLbl="bgShp" presStyleIdx="2" presStyleCnt="6"/>
      <dgm:spPr/>
    </dgm:pt>
    <dgm:pt modelId="{F6BFD435-4D00-4E68-851A-6B3DC8EAB635}" type="pres">
      <dgm:prSet presAssocID="{091C2957-9A5A-43B8-A5F6-63AB6DA9CFD2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sketball"/>
        </a:ext>
      </dgm:extLst>
    </dgm:pt>
    <dgm:pt modelId="{685063FF-E278-4B66-AB3B-594BECF9BB30}" type="pres">
      <dgm:prSet presAssocID="{091C2957-9A5A-43B8-A5F6-63AB6DA9CFD2}" presName="spaceRect" presStyleCnt="0"/>
      <dgm:spPr/>
    </dgm:pt>
    <dgm:pt modelId="{01A0E6C1-4FCA-46DA-8952-323E61C82307}" type="pres">
      <dgm:prSet presAssocID="{091C2957-9A5A-43B8-A5F6-63AB6DA9CFD2}" presName="textRect" presStyleLbl="revTx" presStyleIdx="2" presStyleCnt="6">
        <dgm:presLayoutVars>
          <dgm:chMax val="1"/>
          <dgm:chPref val="1"/>
        </dgm:presLayoutVars>
      </dgm:prSet>
      <dgm:spPr/>
    </dgm:pt>
    <dgm:pt modelId="{A714C6AC-BB6C-405A-BC82-6ECC8835A2A7}" type="pres">
      <dgm:prSet presAssocID="{DB8EC821-B2F9-41A7-BF03-37FAE98B6AC3}" presName="sibTrans" presStyleCnt="0"/>
      <dgm:spPr/>
    </dgm:pt>
    <dgm:pt modelId="{147142B3-B7CE-47E5-857F-AD3464F26BC8}" type="pres">
      <dgm:prSet presAssocID="{B0F911BC-F0E6-4645-B5F0-C9B2738AC66D}" presName="compNode" presStyleCnt="0"/>
      <dgm:spPr/>
    </dgm:pt>
    <dgm:pt modelId="{DAFC80B3-0F69-4490-BF2E-6A13FF857F8C}" type="pres">
      <dgm:prSet presAssocID="{B0F911BC-F0E6-4645-B5F0-C9B2738AC66D}" presName="iconBgRect" presStyleLbl="bgShp" presStyleIdx="3" presStyleCnt="6"/>
      <dgm:spPr/>
    </dgm:pt>
    <dgm:pt modelId="{B190CEA7-4AAE-4444-BB40-21EC92C70EA6}" type="pres">
      <dgm:prSet presAssocID="{B0F911BC-F0E6-4645-B5F0-C9B2738AC66D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me controller"/>
        </a:ext>
      </dgm:extLst>
    </dgm:pt>
    <dgm:pt modelId="{1BEA6AC5-59FC-44AA-9306-A8C5FBC630AD}" type="pres">
      <dgm:prSet presAssocID="{B0F911BC-F0E6-4645-B5F0-C9B2738AC66D}" presName="spaceRect" presStyleCnt="0"/>
      <dgm:spPr/>
    </dgm:pt>
    <dgm:pt modelId="{054B8D1D-8F1B-4661-81B6-7795747DD7AD}" type="pres">
      <dgm:prSet presAssocID="{B0F911BC-F0E6-4645-B5F0-C9B2738AC66D}" presName="textRect" presStyleLbl="revTx" presStyleIdx="3" presStyleCnt="6">
        <dgm:presLayoutVars>
          <dgm:chMax val="1"/>
          <dgm:chPref val="1"/>
        </dgm:presLayoutVars>
      </dgm:prSet>
      <dgm:spPr/>
    </dgm:pt>
    <dgm:pt modelId="{0BBA695F-28D2-469B-BA55-B70BF56FFB41}" type="pres">
      <dgm:prSet presAssocID="{4F174BBE-F047-4E01-BFA4-0E26C236B4B3}" presName="sibTrans" presStyleCnt="0"/>
      <dgm:spPr/>
    </dgm:pt>
    <dgm:pt modelId="{3145ACE6-6B04-4C9B-9997-6EDD4CD12653}" type="pres">
      <dgm:prSet presAssocID="{65EC6323-8BFA-4624-9731-5B7FAB2335F9}" presName="compNode" presStyleCnt="0"/>
      <dgm:spPr/>
    </dgm:pt>
    <dgm:pt modelId="{DC084ECF-8D4F-41EA-81AC-69CC3FCBCAA3}" type="pres">
      <dgm:prSet presAssocID="{65EC6323-8BFA-4624-9731-5B7FAB2335F9}" presName="iconBgRect" presStyleLbl="bgShp" presStyleIdx="4" presStyleCnt="6"/>
      <dgm:spPr/>
    </dgm:pt>
    <dgm:pt modelId="{0DAF11BA-7E48-4639-AD52-0C8F516DDAFC}" type="pres">
      <dgm:prSet presAssocID="{65EC6323-8BFA-4624-9731-5B7FAB2335F9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ke"/>
        </a:ext>
      </dgm:extLst>
    </dgm:pt>
    <dgm:pt modelId="{A4DC2362-0398-4C37-9A35-719507531ADA}" type="pres">
      <dgm:prSet presAssocID="{65EC6323-8BFA-4624-9731-5B7FAB2335F9}" presName="spaceRect" presStyleCnt="0"/>
      <dgm:spPr/>
    </dgm:pt>
    <dgm:pt modelId="{539CCE5D-4527-4F02-B265-6946F0426678}" type="pres">
      <dgm:prSet presAssocID="{65EC6323-8BFA-4624-9731-5B7FAB2335F9}" presName="textRect" presStyleLbl="revTx" presStyleIdx="4" presStyleCnt="6">
        <dgm:presLayoutVars>
          <dgm:chMax val="1"/>
          <dgm:chPref val="1"/>
        </dgm:presLayoutVars>
      </dgm:prSet>
      <dgm:spPr/>
    </dgm:pt>
    <dgm:pt modelId="{451B4FB7-5F90-45DC-B477-509B721D8036}" type="pres">
      <dgm:prSet presAssocID="{B2B969EE-8D13-4271-A7D8-AFFCDAC47B5D}" presName="sibTrans" presStyleCnt="0"/>
      <dgm:spPr/>
    </dgm:pt>
    <dgm:pt modelId="{2F39C96E-9576-4892-B4D9-5455C8845C97}" type="pres">
      <dgm:prSet presAssocID="{BEFB34F0-306B-4F9D-94B6-B9AB64CF0692}" presName="compNode" presStyleCnt="0"/>
      <dgm:spPr/>
    </dgm:pt>
    <dgm:pt modelId="{EDF78CCF-9683-4F95-AFD5-B8BD557774DD}" type="pres">
      <dgm:prSet presAssocID="{BEFB34F0-306B-4F9D-94B6-B9AB64CF0692}" presName="iconBgRect" presStyleLbl="bgShp" presStyleIdx="5" presStyleCnt="6"/>
      <dgm:spPr/>
    </dgm:pt>
    <dgm:pt modelId="{47042F89-8997-4FED-9E43-6B62AB0DD687}" type="pres">
      <dgm:prSet presAssocID="{BEFB34F0-306B-4F9D-94B6-B9AB64CF0692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ter Polo player"/>
        </a:ext>
      </dgm:extLst>
    </dgm:pt>
    <dgm:pt modelId="{EE6AA7F9-EC16-43F4-82CC-3377C2A121C4}" type="pres">
      <dgm:prSet presAssocID="{BEFB34F0-306B-4F9D-94B6-B9AB64CF0692}" presName="spaceRect" presStyleCnt="0"/>
      <dgm:spPr/>
    </dgm:pt>
    <dgm:pt modelId="{4EF6BD11-DD8F-4AE5-AFD7-7F650B9E88B9}" type="pres">
      <dgm:prSet presAssocID="{BEFB34F0-306B-4F9D-94B6-B9AB64CF0692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0BC5040D-83DF-4D8C-9FFE-80F662BED0BB}" srcId="{64B656EF-AECE-45D8-B7B7-3B433DC1DE57}" destId="{BF924580-3D28-4E2E-922A-F4D65F4AFB2A}" srcOrd="1" destOrd="0" parTransId="{D6FEC541-1B5A-4D07-AACB-88D8AA08590C}" sibTransId="{6DF18F33-AD8D-4B19-9051-D4F29C5F2A92}"/>
    <dgm:cxn modelId="{327F5C17-E17B-4C11-B46F-288DBAFC4120}" srcId="{64B656EF-AECE-45D8-B7B7-3B433DC1DE57}" destId="{BEFB34F0-306B-4F9D-94B6-B9AB64CF0692}" srcOrd="5" destOrd="0" parTransId="{D923EF5F-AFF3-4330-B909-07517F8E6126}" sibTransId="{CFCA6DCA-96B1-400C-BF4C-B1E915E1B223}"/>
    <dgm:cxn modelId="{72A4E321-4757-47FE-BC93-1A61CD45E078}" srcId="{64B656EF-AECE-45D8-B7B7-3B433DC1DE57}" destId="{87BF5C35-32D1-478D-8118-F3742B1A25F5}" srcOrd="0" destOrd="0" parTransId="{3CD85FCC-D073-4609-A5E1-49A037A7E85A}" sibTransId="{55B4EE44-62BD-4124-B514-F276D17DB916}"/>
    <dgm:cxn modelId="{4669E83C-AFBE-47D7-BC29-5AEC612ECAA4}" type="presOf" srcId="{B0F911BC-F0E6-4645-B5F0-C9B2738AC66D}" destId="{054B8D1D-8F1B-4661-81B6-7795747DD7AD}" srcOrd="0" destOrd="0" presId="urn:microsoft.com/office/officeart/2018/5/layout/IconCircleLabelList"/>
    <dgm:cxn modelId="{5614835A-61E0-40E8-8ECC-88BFDE8BD781}" type="presOf" srcId="{65EC6323-8BFA-4624-9731-5B7FAB2335F9}" destId="{539CCE5D-4527-4F02-B265-6946F0426678}" srcOrd="0" destOrd="0" presId="urn:microsoft.com/office/officeart/2018/5/layout/IconCircleLabelList"/>
    <dgm:cxn modelId="{AEEC16A9-3EA2-40B6-BDDD-FB9864053A9D}" type="presOf" srcId="{BF924580-3D28-4E2E-922A-F4D65F4AFB2A}" destId="{25B7186F-8F80-482B-A5FC-557FC7F145EF}" srcOrd="0" destOrd="0" presId="urn:microsoft.com/office/officeart/2018/5/layout/IconCircleLabelList"/>
    <dgm:cxn modelId="{03D5D2AB-801E-4562-90EC-77AC9CC667B5}" srcId="{64B656EF-AECE-45D8-B7B7-3B433DC1DE57}" destId="{B0F911BC-F0E6-4645-B5F0-C9B2738AC66D}" srcOrd="3" destOrd="0" parTransId="{46CAD783-91D2-49A5-9532-4EE239DB3E43}" sibTransId="{4F174BBE-F047-4E01-BFA4-0E26C236B4B3}"/>
    <dgm:cxn modelId="{50E140B4-6583-490D-8B0B-8BECEAB5F2A0}" type="presOf" srcId="{BEFB34F0-306B-4F9D-94B6-B9AB64CF0692}" destId="{4EF6BD11-DD8F-4AE5-AFD7-7F650B9E88B9}" srcOrd="0" destOrd="0" presId="urn:microsoft.com/office/officeart/2018/5/layout/IconCircleLabelList"/>
    <dgm:cxn modelId="{A98362C6-E5DA-4E87-9474-CEFE78EFA43A}" srcId="{64B656EF-AECE-45D8-B7B7-3B433DC1DE57}" destId="{091C2957-9A5A-43B8-A5F6-63AB6DA9CFD2}" srcOrd="2" destOrd="0" parTransId="{31D7F499-BACE-4BF8-BC77-F475962DA6B4}" sibTransId="{DB8EC821-B2F9-41A7-BF03-37FAE98B6AC3}"/>
    <dgm:cxn modelId="{5567E5D4-ACCA-4D32-8291-5F683AE13607}" srcId="{64B656EF-AECE-45D8-B7B7-3B433DC1DE57}" destId="{65EC6323-8BFA-4624-9731-5B7FAB2335F9}" srcOrd="4" destOrd="0" parTransId="{2D371920-D0B3-42A9-8A12-C53283008236}" sibTransId="{B2B969EE-8D13-4271-A7D8-AFFCDAC47B5D}"/>
    <dgm:cxn modelId="{EC2C95D6-5740-41C8-A05F-952440DCDADC}" type="presOf" srcId="{87BF5C35-32D1-478D-8118-F3742B1A25F5}" destId="{4439148C-2F75-4BC2-82A5-1099CD593567}" srcOrd="0" destOrd="0" presId="urn:microsoft.com/office/officeart/2018/5/layout/IconCircleLabelList"/>
    <dgm:cxn modelId="{28AD3CDC-18E0-4189-9441-1D4C5A628A2C}" type="presOf" srcId="{64B656EF-AECE-45D8-B7B7-3B433DC1DE57}" destId="{FB7CCEA4-AA03-4318-AFBF-13A49668A58B}" srcOrd="0" destOrd="0" presId="urn:microsoft.com/office/officeart/2018/5/layout/IconCircleLabelList"/>
    <dgm:cxn modelId="{476066F0-30AF-4EBE-9291-3DE9AA7533BF}" type="presOf" srcId="{091C2957-9A5A-43B8-A5F6-63AB6DA9CFD2}" destId="{01A0E6C1-4FCA-46DA-8952-323E61C82307}" srcOrd="0" destOrd="0" presId="urn:microsoft.com/office/officeart/2018/5/layout/IconCircleLabelList"/>
    <dgm:cxn modelId="{452B2F98-65F9-48F6-A604-EB78BB39E7C6}" type="presParOf" srcId="{FB7CCEA4-AA03-4318-AFBF-13A49668A58B}" destId="{F4860C5F-D780-4B83-A527-074E999293A4}" srcOrd="0" destOrd="0" presId="urn:microsoft.com/office/officeart/2018/5/layout/IconCircleLabelList"/>
    <dgm:cxn modelId="{10E7DE2E-F287-44FE-BDB2-FCCC5708CD86}" type="presParOf" srcId="{F4860C5F-D780-4B83-A527-074E999293A4}" destId="{61392845-5EA3-4FAA-8546-850C4F22930C}" srcOrd="0" destOrd="0" presId="urn:microsoft.com/office/officeart/2018/5/layout/IconCircleLabelList"/>
    <dgm:cxn modelId="{C53AEB4F-6976-4716-B3B5-6A6B66CBC9A4}" type="presParOf" srcId="{F4860C5F-D780-4B83-A527-074E999293A4}" destId="{2F0BED61-7EE9-43E9-A3B6-A5EF3D229EA6}" srcOrd="1" destOrd="0" presId="urn:microsoft.com/office/officeart/2018/5/layout/IconCircleLabelList"/>
    <dgm:cxn modelId="{15DB0295-6DE8-4EC8-8BFD-59B71C30BFCA}" type="presParOf" srcId="{F4860C5F-D780-4B83-A527-074E999293A4}" destId="{8F37F691-75DE-4959-852A-3FDBA35AD948}" srcOrd="2" destOrd="0" presId="urn:microsoft.com/office/officeart/2018/5/layout/IconCircleLabelList"/>
    <dgm:cxn modelId="{DF16B787-200D-435C-A1B9-04D894C6C70C}" type="presParOf" srcId="{F4860C5F-D780-4B83-A527-074E999293A4}" destId="{4439148C-2F75-4BC2-82A5-1099CD593567}" srcOrd="3" destOrd="0" presId="urn:microsoft.com/office/officeart/2018/5/layout/IconCircleLabelList"/>
    <dgm:cxn modelId="{CDC57238-5217-4E9A-9431-24BD9921A30F}" type="presParOf" srcId="{FB7CCEA4-AA03-4318-AFBF-13A49668A58B}" destId="{3FA08716-0F40-4582-B651-647FEC04BBA4}" srcOrd="1" destOrd="0" presId="urn:microsoft.com/office/officeart/2018/5/layout/IconCircleLabelList"/>
    <dgm:cxn modelId="{CE41EEC9-0E86-4BEB-A35B-FB2DA914C096}" type="presParOf" srcId="{FB7CCEA4-AA03-4318-AFBF-13A49668A58B}" destId="{E65D9C0C-6294-44FB-9BB4-46CA6C57EC02}" srcOrd="2" destOrd="0" presId="urn:microsoft.com/office/officeart/2018/5/layout/IconCircleLabelList"/>
    <dgm:cxn modelId="{28032F2E-286A-421E-881F-A74FA08A6A1C}" type="presParOf" srcId="{E65D9C0C-6294-44FB-9BB4-46CA6C57EC02}" destId="{6D77E205-9BA7-479F-A734-C72C81EC3133}" srcOrd="0" destOrd="0" presId="urn:microsoft.com/office/officeart/2018/5/layout/IconCircleLabelList"/>
    <dgm:cxn modelId="{7D43F684-B63A-48CE-8D5F-B05DF7A1C6A1}" type="presParOf" srcId="{E65D9C0C-6294-44FB-9BB4-46CA6C57EC02}" destId="{3DEBCA43-56EB-473F-AABB-97BBAD26AC00}" srcOrd="1" destOrd="0" presId="urn:microsoft.com/office/officeart/2018/5/layout/IconCircleLabelList"/>
    <dgm:cxn modelId="{EB281356-AE3D-4FE0-BC24-AEB36A769C18}" type="presParOf" srcId="{E65D9C0C-6294-44FB-9BB4-46CA6C57EC02}" destId="{A5D6528C-F137-4579-847A-915820690FDD}" srcOrd="2" destOrd="0" presId="urn:microsoft.com/office/officeart/2018/5/layout/IconCircleLabelList"/>
    <dgm:cxn modelId="{21B04977-D65A-4D69-9A0C-A5C9C8B423E0}" type="presParOf" srcId="{E65D9C0C-6294-44FB-9BB4-46CA6C57EC02}" destId="{25B7186F-8F80-482B-A5FC-557FC7F145EF}" srcOrd="3" destOrd="0" presId="urn:microsoft.com/office/officeart/2018/5/layout/IconCircleLabelList"/>
    <dgm:cxn modelId="{ACB21B32-2F50-433A-9998-87AA6FE26147}" type="presParOf" srcId="{FB7CCEA4-AA03-4318-AFBF-13A49668A58B}" destId="{1B287540-302D-4D23-82E2-80BAE6915BFB}" srcOrd="3" destOrd="0" presId="urn:microsoft.com/office/officeart/2018/5/layout/IconCircleLabelList"/>
    <dgm:cxn modelId="{25553986-B00A-4A61-873B-53BAD19CE7AF}" type="presParOf" srcId="{FB7CCEA4-AA03-4318-AFBF-13A49668A58B}" destId="{BCC48FD6-C464-482A-9298-654040A9C541}" srcOrd="4" destOrd="0" presId="urn:microsoft.com/office/officeart/2018/5/layout/IconCircleLabelList"/>
    <dgm:cxn modelId="{CBD343BA-C11E-4F4F-A15E-79AC5FD55F6C}" type="presParOf" srcId="{BCC48FD6-C464-482A-9298-654040A9C541}" destId="{1BEA8265-ECFC-4626-BB2C-6E307BD1E427}" srcOrd="0" destOrd="0" presId="urn:microsoft.com/office/officeart/2018/5/layout/IconCircleLabelList"/>
    <dgm:cxn modelId="{AF6151BA-4CB0-4086-AF11-6AEBEECE5928}" type="presParOf" srcId="{BCC48FD6-C464-482A-9298-654040A9C541}" destId="{F6BFD435-4D00-4E68-851A-6B3DC8EAB635}" srcOrd="1" destOrd="0" presId="urn:microsoft.com/office/officeart/2018/5/layout/IconCircleLabelList"/>
    <dgm:cxn modelId="{21743D99-27F4-4D59-A31C-0FDE5FDBD625}" type="presParOf" srcId="{BCC48FD6-C464-482A-9298-654040A9C541}" destId="{685063FF-E278-4B66-AB3B-594BECF9BB30}" srcOrd="2" destOrd="0" presId="urn:microsoft.com/office/officeart/2018/5/layout/IconCircleLabelList"/>
    <dgm:cxn modelId="{92C7C763-8E4E-43F2-A317-089929490691}" type="presParOf" srcId="{BCC48FD6-C464-482A-9298-654040A9C541}" destId="{01A0E6C1-4FCA-46DA-8952-323E61C82307}" srcOrd="3" destOrd="0" presId="urn:microsoft.com/office/officeart/2018/5/layout/IconCircleLabelList"/>
    <dgm:cxn modelId="{D1646730-1042-4B1A-9764-380850F8F3F6}" type="presParOf" srcId="{FB7CCEA4-AA03-4318-AFBF-13A49668A58B}" destId="{A714C6AC-BB6C-405A-BC82-6ECC8835A2A7}" srcOrd="5" destOrd="0" presId="urn:microsoft.com/office/officeart/2018/5/layout/IconCircleLabelList"/>
    <dgm:cxn modelId="{D18C501F-2970-4496-8078-7EF455BE575C}" type="presParOf" srcId="{FB7CCEA4-AA03-4318-AFBF-13A49668A58B}" destId="{147142B3-B7CE-47E5-857F-AD3464F26BC8}" srcOrd="6" destOrd="0" presId="urn:microsoft.com/office/officeart/2018/5/layout/IconCircleLabelList"/>
    <dgm:cxn modelId="{22378666-9C97-4BB8-A754-EAE3E8C09A83}" type="presParOf" srcId="{147142B3-B7CE-47E5-857F-AD3464F26BC8}" destId="{DAFC80B3-0F69-4490-BF2E-6A13FF857F8C}" srcOrd="0" destOrd="0" presId="urn:microsoft.com/office/officeart/2018/5/layout/IconCircleLabelList"/>
    <dgm:cxn modelId="{702AD487-C0BB-44EE-BD7F-98A905FEB621}" type="presParOf" srcId="{147142B3-B7CE-47E5-857F-AD3464F26BC8}" destId="{B190CEA7-4AAE-4444-BB40-21EC92C70EA6}" srcOrd="1" destOrd="0" presId="urn:microsoft.com/office/officeart/2018/5/layout/IconCircleLabelList"/>
    <dgm:cxn modelId="{88293BA4-128B-4976-86E2-0F79FB06F120}" type="presParOf" srcId="{147142B3-B7CE-47E5-857F-AD3464F26BC8}" destId="{1BEA6AC5-59FC-44AA-9306-A8C5FBC630AD}" srcOrd="2" destOrd="0" presId="urn:microsoft.com/office/officeart/2018/5/layout/IconCircleLabelList"/>
    <dgm:cxn modelId="{2763EA18-E2BA-43A6-B52F-3CE5C9314E55}" type="presParOf" srcId="{147142B3-B7CE-47E5-857F-AD3464F26BC8}" destId="{054B8D1D-8F1B-4661-81B6-7795747DD7AD}" srcOrd="3" destOrd="0" presId="urn:microsoft.com/office/officeart/2018/5/layout/IconCircleLabelList"/>
    <dgm:cxn modelId="{24F79A2D-69D0-48BE-8153-90392D29974F}" type="presParOf" srcId="{FB7CCEA4-AA03-4318-AFBF-13A49668A58B}" destId="{0BBA695F-28D2-469B-BA55-B70BF56FFB41}" srcOrd="7" destOrd="0" presId="urn:microsoft.com/office/officeart/2018/5/layout/IconCircleLabelList"/>
    <dgm:cxn modelId="{F6B8C264-3566-48AA-8BD5-0393F5F916F8}" type="presParOf" srcId="{FB7CCEA4-AA03-4318-AFBF-13A49668A58B}" destId="{3145ACE6-6B04-4C9B-9997-6EDD4CD12653}" srcOrd="8" destOrd="0" presId="urn:microsoft.com/office/officeart/2018/5/layout/IconCircleLabelList"/>
    <dgm:cxn modelId="{DDC24632-6A16-420C-82E6-DF1A66B5AA14}" type="presParOf" srcId="{3145ACE6-6B04-4C9B-9997-6EDD4CD12653}" destId="{DC084ECF-8D4F-41EA-81AC-69CC3FCBCAA3}" srcOrd="0" destOrd="0" presId="urn:microsoft.com/office/officeart/2018/5/layout/IconCircleLabelList"/>
    <dgm:cxn modelId="{437D05D5-B2CD-4EF8-ACF5-9AAC517C2F37}" type="presParOf" srcId="{3145ACE6-6B04-4C9B-9997-6EDD4CD12653}" destId="{0DAF11BA-7E48-4639-AD52-0C8F516DDAFC}" srcOrd="1" destOrd="0" presId="urn:microsoft.com/office/officeart/2018/5/layout/IconCircleLabelList"/>
    <dgm:cxn modelId="{EF62C04C-EA26-4F70-B3FF-0E3252F18F08}" type="presParOf" srcId="{3145ACE6-6B04-4C9B-9997-6EDD4CD12653}" destId="{A4DC2362-0398-4C37-9A35-719507531ADA}" srcOrd="2" destOrd="0" presId="urn:microsoft.com/office/officeart/2018/5/layout/IconCircleLabelList"/>
    <dgm:cxn modelId="{D51A2248-4AF7-4EC9-8B97-BCADD4E16769}" type="presParOf" srcId="{3145ACE6-6B04-4C9B-9997-6EDD4CD12653}" destId="{539CCE5D-4527-4F02-B265-6946F0426678}" srcOrd="3" destOrd="0" presId="urn:microsoft.com/office/officeart/2018/5/layout/IconCircleLabelList"/>
    <dgm:cxn modelId="{C72C4143-F6E7-4C15-9E8A-C609CA31719B}" type="presParOf" srcId="{FB7CCEA4-AA03-4318-AFBF-13A49668A58B}" destId="{451B4FB7-5F90-45DC-B477-509B721D8036}" srcOrd="9" destOrd="0" presId="urn:microsoft.com/office/officeart/2018/5/layout/IconCircleLabelList"/>
    <dgm:cxn modelId="{4C1745D4-701C-435A-A868-3857A26B4A35}" type="presParOf" srcId="{FB7CCEA4-AA03-4318-AFBF-13A49668A58B}" destId="{2F39C96E-9576-4892-B4D9-5455C8845C97}" srcOrd="10" destOrd="0" presId="urn:microsoft.com/office/officeart/2018/5/layout/IconCircleLabelList"/>
    <dgm:cxn modelId="{9B28F736-9E2F-4888-A20C-E0F8473154B7}" type="presParOf" srcId="{2F39C96E-9576-4892-B4D9-5455C8845C97}" destId="{EDF78CCF-9683-4F95-AFD5-B8BD557774DD}" srcOrd="0" destOrd="0" presId="urn:microsoft.com/office/officeart/2018/5/layout/IconCircleLabelList"/>
    <dgm:cxn modelId="{A679346E-230D-450A-808D-355A07DF912F}" type="presParOf" srcId="{2F39C96E-9576-4892-B4D9-5455C8845C97}" destId="{47042F89-8997-4FED-9E43-6B62AB0DD687}" srcOrd="1" destOrd="0" presId="urn:microsoft.com/office/officeart/2018/5/layout/IconCircleLabelList"/>
    <dgm:cxn modelId="{F87F0A35-B05A-4882-988F-45DAC6975560}" type="presParOf" srcId="{2F39C96E-9576-4892-B4D9-5455C8845C97}" destId="{EE6AA7F9-EC16-43F4-82CC-3377C2A121C4}" srcOrd="2" destOrd="0" presId="urn:microsoft.com/office/officeart/2018/5/layout/IconCircleLabelList"/>
    <dgm:cxn modelId="{01C4A689-621B-486F-9787-116ABF924436}" type="presParOf" srcId="{2F39C96E-9576-4892-B4D9-5455C8845C97}" destId="{4EF6BD11-DD8F-4AE5-AFD7-7F650B9E88B9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45F0A8-65CA-4C8E-A1A7-47E9834A77DC}" type="doc">
      <dgm:prSet loTypeId="urn:microsoft.com/office/officeart/2005/8/layout/defaul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5599AB5-5065-439C-A1FE-7F068F7A1C0E}">
      <dgm:prSet/>
      <dgm:spPr/>
      <dgm:t>
        <a:bodyPr/>
        <a:lstStyle/>
        <a:p>
          <a:r>
            <a:rPr lang="en-US"/>
            <a:t>I</a:t>
          </a:r>
        </a:p>
      </dgm:t>
    </dgm:pt>
    <dgm:pt modelId="{41EC8545-0552-436B-842E-E0C0F2C77586}" type="parTrans" cxnId="{6E28F598-B907-411B-82C8-C2AE304D5EE7}">
      <dgm:prSet/>
      <dgm:spPr/>
      <dgm:t>
        <a:bodyPr/>
        <a:lstStyle/>
        <a:p>
          <a:endParaRPr lang="en-US"/>
        </a:p>
      </dgm:t>
    </dgm:pt>
    <dgm:pt modelId="{E37D83D7-ED95-4A86-A99F-69AD3F142499}" type="sibTrans" cxnId="{6E28F598-B907-411B-82C8-C2AE304D5EE7}">
      <dgm:prSet/>
      <dgm:spPr/>
      <dgm:t>
        <a:bodyPr/>
        <a:lstStyle/>
        <a:p>
          <a:endParaRPr lang="en-US"/>
        </a:p>
      </dgm:t>
    </dgm:pt>
    <dgm:pt modelId="{5BFC1CAC-01FD-4CC1-842E-B611FF0C14B4}">
      <dgm:prSet/>
      <dgm:spPr/>
      <dgm:t>
        <a:bodyPr/>
        <a:lstStyle/>
        <a:p>
          <a:r>
            <a:rPr lang="en-US"/>
            <a:t>Like</a:t>
          </a:r>
        </a:p>
      </dgm:t>
    </dgm:pt>
    <dgm:pt modelId="{34107A72-1F5E-4DA3-9F2C-33523868D881}" type="parTrans" cxnId="{87A96B10-3E40-4933-91C5-D3AFAB3CDD48}">
      <dgm:prSet/>
      <dgm:spPr/>
      <dgm:t>
        <a:bodyPr/>
        <a:lstStyle/>
        <a:p>
          <a:endParaRPr lang="en-US"/>
        </a:p>
      </dgm:t>
    </dgm:pt>
    <dgm:pt modelId="{6250B3ED-0578-4F30-AC5F-572CE2E05232}" type="sibTrans" cxnId="{87A96B10-3E40-4933-91C5-D3AFAB3CDD48}">
      <dgm:prSet/>
      <dgm:spPr/>
      <dgm:t>
        <a:bodyPr/>
        <a:lstStyle/>
        <a:p>
          <a:endParaRPr lang="en-US"/>
        </a:p>
      </dgm:t>
    </dgm:pt>
    <dgm:pt modelId="{5CC0226F-E399-4FB6-9BE9-08B5CE5018DF}">
      <dgm:prSet/>
      <dgm:spPr/>
      <dgm:t>
        <a:bodyPr/>
        <a:lstStyle/>
        <a:p>
          <a:r>
            <a:rPr lang="en-US"/>
            <a:t>Eat</a:t>
          </a:r>
        </a:p>
      </dgm:t>
    </dgm:pt>
    <dgm:pt modelId="{EDB2203A-451C-441D-B539-23F8778272E5}" type="parTrans" cxnId="{F9FB2A6C-2B38-4F8A-87E8-DAEE12C5435B}">
      <dgm:prSet/>
      <dgm:spPr/>
      <dgm:t>
        <a:bodyPr/>
        <a:lstStyle/>
        <a:p>
          <a:endParaRPr lang="en-US"/>
        </a:p>
      </dgm:t>
    </dgm:pt>
    <dgm:pt modelId="{7F3D5421-C5C2-49AE-82B7-097A24ABAB36}" type="sibTrans" cxnId="{F9FB2A6C-2B38-4F8A-87E8-DAEE12C5435B}">
      <dgm:prSet/>
      <dgm:spPr/>
      <dgm:t>
        <a:bodyPr/>
        <a:lstStyle/>
        <a:p>
          <a:endParaRPr lang="en-US"/>
        </a:p>
      </dgm:t>
    </dgm:pt>
    <dgm:pt modelId="{23C7653D-2D72-4D29-890A-746DC0EA4CCF}">
      <dgm:prSet/>
      <dgm:spPr/>
      <dgm:t>
        <a:bodyPr/>
        <a:lstStyle/>
        <a:p>
          <a:r>
            <a:rPr lang="en-US"/>
            <a:t>Books</a:t>
          </a:r>
        </a:p>
      </dgm:t>
    </dgm:pt>
    <dgm:pt modelId="{398A3A02-E01E-4A11-ADD1-14428ADB2E51}" type="parTrans" cxnId="{B9A6FC07-8508-4C40-AF5A-97941DC4FF62}">
      <dgm:prSet/>
      <dgm:spPr/>
      <dgm:t>
        <a:bodyPr/>
        <a:lstStyle/>
        <a:p>
          <a:endParaRPr lang="en-US"/>
        </a:p>
      </dgm:t>
    </dgm:pt>
    <dgm:pt modelId="{8E693CF0-1953-4C07-B143-FF61A72A3EE3}" type="sibTrans" cxnId="{B9A6FC07-8508-4C40-AF5A-97941DC4FF62}">
      <dgm:prSet/>
      <dgm:spPr/>
      <dgm:t>
        <a:bodyPr/>
        <a:lstStyle/>
        <a:p>
          <a:endParaRPr lang="en-US"/>
        </a:p>
      </dgm:t>
    </dgm:pt>
    <dgm:pt modelId="{3DEE31CA-280F-4F43-BA0B-AB92557FA692}">
      <dgm:prSet/>
      <dgm:spPr/>
      <dgm:t>
        <a:bodyPr/>
        <a:lstStyle/>
        <a:p>
          <a:r>
            <a:rPr lang="en-US"/>
            <a:t>Apples</a:t>
          </a:r>
        </a:p>
      </dgm:t>
    </dgm:pt>
    <dgm:pt modelId="{09203E53-8A91-4691-A92C-45DCD95053A4}" type="parTrans" cxnId="{0F40B215-58FC-4D2F-8D5C-F7D5835FCDC9}">
      <dgm:prSet/>
      <dgm:spPr/>
      <dgm:t>
        <a:bodyPr/>
        <a:lstStyle/>
        <a:p>
          <a:endParaRPr lang="en-US"/>
        </a:p>
      </dgm:t>
    </dgm:pt>
    <dgm:pt modelId="{F3F4E736-8BD6-4B71-89B3-F154EF845AD9}" type="sibTrans" cxnId="{0F40B215-58FC-4D2F-8D5C-F7D5835FCDC9}">
      <dgm:prSet/>
      <dgm:spPr/>
      <dgm:t>
        <a:bodyPr/>
        <a:lstStyle/>
        <a:p>
          <a:endParaRPr lang="en-US"/>
        </a:p>
      </dgm:t>
    </dgm:pt>
    <dgm:pt modelId="{B8FF8F9C-0DD7-4A39-B878-182F0336A5DD}">
      <dgm:prSet/>
      <dgm:spPr/>
      <dgm:t>
        <a:bodyPr/>
        <a:lstStyle/>
        <a:p>
          <a:r>
            <a:rPr lang="en-US"/>
            <a:t>to</a:t>
          </a:r>
        </a:p>
      </dgm:t>
    </dgm:pt>
    <dgm:pt modelId="{58F68D94-669C-4E6F-9CF8-869BEB2325B7}" type="parTrans" cxnId="{160D3D2B-78C2-4E02-A382-D750B5852C66}">
      <dgm:prSet/>
      <dgm:spPr/>
      <dgm:t>
        <a:bodyPr/>
        <a:lstStyle/>
        <a:p>
          <a:endParaRPr lang="en-US"/>
        </a:p>
      </dgm:t>
    </dgm:pt>
    <dgm:pt modelId="{62215644-1E25-46D1-9739-42AC8A46E2EA}" type="sibTrans" cxnId="{160D3D2B-78C2-4E02-A382-D750B5852C66}">
      <dgm:prSet/>
      <dgm:spPr/>
      <dgm:t>
        <a:bodyPr/>
        <a:lstStyle/>
        <a:p>
          <a:endParaRPr lang="en-US"/>
        </a:p>
      </dgm:t>
    </dgm:pt>
    <dgm:pt modelId="{AD002260-AD13-482C-9439-983B57AAE295}">
      <dgm:prSet/>
      <dgm:spPr/>
      <dgm:t>
        <a:bodyPr/>
        <a:lstStyle/>
        <a:p>
          <a:r>
            <a:rPr lang="en-US"/>
            <a:t>Read</a:t>
          </a:r>
        </a:p>
      </dgm:t>
    </dgm:pt>
    <dgm:pt modelId="{12B5B0F1-7EA4-470F-87B0-F42DF29BE002}" type="parTrans" cxnId="{C461A6CB-B24C-49D3-B27E-90517AF9F7C5}">
      <dgm:prSet/>
      <dgm:spPr/>
      <dgm:t>
        <a:bodyPr/>
        <a:lstStyle/>
        <a:p>
          <a:endParaRPr lang="en-US"/>
        </a:p>
      </dgm:t>
    </dgm:pt>
    <dgm:pt modelId="{BDFE22D2-07DE-46E5-8765-5B2729312E4F}" type="sibTrans" cxnId="{C461A6CB-B24C-49D3-B27E-90517AF9F7C5}">
      <dgm:prSet/>
      <dgm:spPr/>
      <dgm:t>
        <a:bodyPr/>
        <a:lstStyle/>
        <a:p>
          <a:endParaRPr lang="en-US"/>
        </a:p>
      </dgm:t>
    </dgm:pt>
    <dgm:pt modelId="{5F2FF515-C1DA-447B-ACD0-C13368CA3053}" type="pres">
      <dgm:prSet presAssocID="{0245F0A8-65CA-4C8E-A1A7-47E9834A77DC}" presName="diagram" presStyleCnt="0">
        <dgm:presLayoutVars>
          <dgm:dir/>
          <dgm:resizeHandles val="exact"/>
        </dgm:presLayoutVars>
      </dgm:prSet>
      <dgm:spPr/>
    </dgm:pt>
    <dgm:pt modelId="{96F579D9-961A-4C44-9ECD-825821E9C86B}" type="pres">
      <dgm:prSet presAssocID="{F5599AB5-5065-439C-A1FE-7F068F7A1C0E}" presName="node" presStyleLbl="node1" presStyleIdx="0" presStyleCnt="7">
        <dgm:presLayoutVars>
          <dgm:bulletEnabled val="1"/>
        </dgm:presLayoutVars>
      </dgm:prSet>
      <dgm:spPr/>
    </dgm:pt>
    <dgm:pt modelId="{05F4431F-7F87-4F57-8884-5428BC0D5DA0}" type="pres">
      <dgm:prSet presAssocID="{E37D83D7-ED95-4A86-A99F-69AD3F142499}" presName="sibTrans" presStyleCnt="0"/>
      <dgm:spPr/>
    </dgm:pt>
    <dgm:pt modelId="{CAE91F69-54EA-4FF2-ABCF-8CB2424F90AB}" type="pres">
      <dgm:prSet presAssocID="{5BFC1CAC-01FD-4CC1-842E-B611FF0C14B4}" presName="node" presStyleLbl="node1" presStyleIdx="1" presStyleCnt="7">
        <dgm:presLayoutVars>
          <dgm:bulletEnabled val="1"/>
        </dgm:presLayoutVars>
      </dgm:prSet>
      <dgm:spPr/>
    </dgm:pt>
    <dgm:pt modelId="{ABC5EA18-5DDF-45B5-B10E-08E94CC71F06}" type="pres">
      <dgm:prSet presAssocID="{6250B3ED-0578-4F30-AC5F-572CE2E05232}" presName="sibTrans" presStyleCnt="0"/>
      <dgm:spPr/>
    </dgm:pt>
    <dgm:pt modelId="{479639CC-4187-4A7B-BFFD-FB31EB9C5B8D}" type="pres">
      <dgm:prSet presAssocID="{5CC0226F-E399-4FB6-9BE9-08B5CE5018DF}" presName="node" presStyleLbl="node1" presStyleIdx="2" presStyleCnt="7">
        <dgm:presLayoutVars>
          <dgm:bulletEnabled val="1"/>
        </dgm:presLayoutVars>
      </dgm:prSet>
      <dgm:spPr/>
    </dgm:pt>
    <dgm:pt modelId="{D91739C7-4212-4881-95B6-4232870EF552}" type="pres">
      <dgm:prSet presAssocID="{7F3D5421-C5C2-49AE-82B7-097A24ABAB36}" presName="sibTrans" presStyleCnt="0"/>
      <dgm:spPr/>
    </dgm:pt>
    <dgm:pt modelId="{342B0768-3DBF-4D45-A10A-9C78DFD02B3C}" type="pres">
      <dgm:prSet presAssocID="{23C7653D-2D72-4D29-890A-746DC0EA4CCF}" presName="node" presStyleLbl="node1" presStyleIdx="3" presStyleCnt="7">
        <dgm:presLayoutVars>
          <dgm:bulletEnabled val="1"/>
        </dgm:presLayoutVars>
      </dgm:prSet>
      <dgm:spPr/>
    </dgm:pt>
    <dgm:pt modelId="{97CF39CA-571F-4AD6-B138-DF709F3BF9AE}" type="pres">
      <dgm:prSet presAssocID="{8E693CF0-1953-4C07-B143-FF61A72A3EE3}" presName="sibTrans" presStyleCnt="0"/>
      <dgm:spPr/>
    </dgm:pt>
    <dgm:pt modelId="{069F82C6-6FA8-46A4-A63E-C100FC82C197}" type="pres">
      <dgm:prSet presAssocID="{3DEE31CA-280F-4F43-BA0B-AB92557FA692}" presName="node" presStyleLbl="node1" presStyleIdx="4" presStyleCnt="7">
        <dgm:presLayoutVars>
          <dgm:bulletEnabled val="1"/>
        </dgm:presLayoutVars>
      </dgm:prSet>
      <dgm:spPr/>
    </dgm:pt>
    <dgm:pt modelId="{4B1D67AF-3BE3-47A1-8589-3C52897AD7B0}" type="pres">
      <dgm:prSet presAssocID="{F3F4E736-8BD6-4B71-89B3-F154EF845AD9}" presName="sibTrans" presStyleCnt="0"/>
      <dgm:spPr/>
    </dgm:pt>
    <dgm:pt modelId="{D58C83FF-93B2-4B76-9D50-E90BA04470BD}" type="pres">
      <dgm:prSet presAssocID="{B8FF8F9C-0DD7-4A39-B878-182F0336A5DD}" presName="node" presStyleLbl="node1" presStyleIdx="5" presStyleCnt="7">
        <dgm:presLayoutVars>
          <dgm:bulletEnabled val="1"/>
        </dgm:presLayoutVars>
      </dgm:prSet>
      <dgm:spPr/>
    </dgm:pt>
    <dgm:pt modelId="{C325EE6B-620C-458E-B89C-C03A2B0F30DB}" type="pres">
      <dgm:prSet presAssocID="{62215644-1E25-46D1-9739-42AC8A46E2EA}" presName="sibTrans" presStyleCnt="0"/>
      <dgm:spPr/>
    </dgm:pt>
    <dgm:pt modelId="{FA366CBB-4FB7-4E5F-A7AF-BEA4E40F354B}" type="pres">
      <dgm:prSet presAssocID="{AD002260-AD13-482C-9439-983B57AAE295}" presName="node" presStyleLbl="node1" presStyleIdx="6" presStyleCnt="7">
        <dgm:presLayoutVars>
          <dgm:bulletEnabled val="1"/>
        </dgm:presLayoutVars>
      </dgm:prSet>
      <dgm:spPr/>
    </dgm:pt>
  </dgm:ptLst>
  <dgm:cxnLst>
    <dgm:cxn modelId="{B9A6FC07-8508-4C40-AF5A-97941DC4FF62}" srcId="{0245F0A8-65CA-4C8E-A1A7-47E9834A77DC}" destId="{23C7653D-2D72-4D29-890A-746DC0EA4CCF}" srcOrd="3" destOrd="0" parTransId="{398A3A02-E01E-4A11-ADD1-14428ADB2E51}" sibTransId="{8E693CF0-1953-4C07-B143-FF61A72A3EE3}"/>
    <dgm:cxn modelId="{87A96B10-3E40-4933-91C5-D3AFAB3CDD48}" srcId="{0245F0A8-65CA-4C8E-A1A7-47E9834A77DC}" destId="{5BFC1CAC-01FD-4CC1-842E-B611FF0C14B4}" srcOrd="1" destOrd="0" parTransId="{34107A72-1F5E-4DA3-9F2C-33523868D881}" sibTransId="{6250B3ED-0578-4F30-AC5F-572CE2E05232}"/>
    <dgm:cxn modelId="{0F40B215-58FC-4D2F-8D5C-F7D5835FCDC9}" srcId="{0245F0A8-65CA-4C8E-A1A7-47E9834A77DC}" destId="{3DEE31CA-280F-4F43-BA0B-AB92557FA692}" srcOrd="4" destOrd="0" parTransId="{09203E53-8A91-4691-A92C-45DCD95053A4}" sibTransId="{F3F4E736-8BD6-4B71-89B3-F154EF845AD9}"/>
    <dgm:cxn modelId="{11B80519-28D4-4F7B-8A81-ABF8C917D652}" type="presOf" srcId="{3DEE31CA-280F-4F43-BA0B-AB92557FA692}" destId="{069F82C6-6FA8-46A4-A63E-C100FC82C197}" srcOrd="0" destOrd="0" presId="urn:microsoft.com/office/officeart/2005/8/layout/default"/>
    <dgm:cxn modelId="{160D3D2B-78C2-4E02-A382-D750B5852C66}" srcId="{0245F0A8-65CA-4C8E-A1A7-47E9834A77DC}" destId="{B8FF8F9C-0DD7-4A39-B878-182F0336A5DD}" srcOrd="5" destOrd="0" parTransId="{58F68D94-669C-4E6F-9CF8-869BEB2325B7}" sibTransId="{62215644-1E25-46D1-9739-42AC8A46E2EA}"/>
    <dgm:cxn modelId="{A5E17D5E-6944-45A2-9CDE-BCFE74CA058C}" type="presOf" srcId="{0245F0A8-65CA-4C8E-A1A7-47E9834A77DC}" destId="{5F2FF515-C1DA-447B-ACD0-C13368CA3053}" srcOrd="0" destOrd="0" presId="urn:microsoft.com/office/officeart/2005/8/layout/default"/>
    <dgm:cxn modelId="{F9FB2A6C-2B38-4F8A-87E8-DAEE12C5435B}" srcId="{0245F0A8-65CA-4C8E-A1A7-47E9834A77DC}" destId="{5CC0226F-E399-4FB6-9BE9-08B5CE5018DF}" srcOrd="2" destOrd="0" parTransId="{EDB2203A-451C-441D-B539-23F8778272E5}" sibTransId="{7F3D5421-C5C2-49AE-82B7-097A24ABAB36}"/>
    <dgm:cxn modelId="{B2D16E76-D8D9-4050-B034-341F3C834DF5}" type="presOf" srcId="{5BFC1CAC-01FD-4CC1-842E-B611FF0C14B4}" destId="{CAE91F69-54EA-4FF2-ABCF-8CB2424F90AB}" srcOrd="0" destOrd="0" presId="urn:microsoft.com/office/officeart/2005/8/layout/default"/>
    <dgm:cxn modelId="{D4CEE059-0515-495A-AF04-75BF0A5DF567}" type="presOf" srcId="{23C7653D-2D72-4D29-890A-746DC0EA4CCF}" destId="{342B0768-3DBF-4D45-A10A-9C78DFD02B3C}" srcOrd="0" destOrd="0" presId="urn:microsoft.com/office/officeart/2005/8/layout/default"/>
    <dgm:cxn modelId="{6E28F598-B907-411B-82C8-C2AE304D5EE7}" srcId="{0245F0A8-65CA-4C8E-A1A7-47E9834A77DC}" destId="{F5599AB5-5065-439C-A1FE-7F068F7A1C0E}" srcOrd="0" destOrd="0" parTransId="{41EC8545-0552-436B-842E-E0C0F2C77586}" sibTransId="{E37D83D7-ED95-4A86-A99F-69AD3F142499}"/>
    <dgm:cxn modelId="{68566E9F-FBB3-4379-A6F2-23E421B2A28E}" type="presOf" srcId="{B8FF8F9C-0DD7-4A39-B878-182F0336A5DD}" destId="{D58C83FF-93B2-4B76-9D50-E90BA04470BD}" srcOrd="0" destOrd="0" presId="urn:microsoft.com/office/officeart/2005/8/layout/default"/>
    <dgm:cxn modelId="{AB34D0A0-4A25-43AB-BA69-7827EB4C1BE6}" type="presOf" srcId="{AD002260-AD13-482C-9439-983B57AAE295}" destId="{FA366CBB-4FB7-4E5F-A7AF-BEA4E40F354B}" srcOrd="0" destOrd="0" presId="urn:microsoft.com/office/officeart/2005/8/layout/default"/>
    <dgm:cxn modelId="{D0C45CB4-8DFA-4183-8404-B6BC1F1359DA}" type="presOf" srcId="{F5599AB5-5065-439C-A1FE-7F068F7A1C0E}" destId="{96F579D9-961A-4C44-9ECD-825821E9C86B}" srcOrd="0" destOrd="0" presId="urn:microsoft.com/office/officeart/2005/8/layout/default"/>
    <dgm:cxn modelId="{C067B1BA-62EA-45F0-A483-B6AC9F954E92}" type="presOf" srcId="{5CC0226F-E399-4FB6-9BE9-08B5CE5018DF}" destId="{479639CC-4187-4A7B-BFFD-FB31EB9C5B8D}" srcOrd="0" destOrd="0" presId="urn:microsoft.com/office/officeart/2005/8/layout/default"/>
    <dgm:cxn modelId="{C461A6CB-B24C-49D3-B27E-90517AF9F7C5}" srcId="{0245F0A8-65CA-4C8E-A1A7-47E9834A77DC}" destId="{AD002260-AD13-482C-9439-983B57AAE295}" srcOrd="6" destOrd="0" parTransId="{12B5B0F1-7EA4-470F-87B0-F42DF29BE002}" sibTransId="{BDFE22D2-07DE-46E5-8765-5B2729312E4F}"/>
    <dgm:cxn modelId="{80BFDEBC-878E-4AE1-87FC-872AAE1041F0}" type="presParOf" srcId="{5F2FF515-C1DA-447B-ACD0-C13368CA3053}" destId="{96F579D9-961A-4C44-9ECD-825821E9C86B}" srcOrd="0" destOrd="0" presId="urn:microsoft.com/office/officeart/2005/8/layout/default"/>
    <dgm:cxn modelId="{CF83BEA3-D3D7-478B-814A-007F56B5A6E0}" type="presParOf" srcId="{5F2FF515-C1DA-447B-ACD0-C13368CA3053}" destId="{05F4431F-7F87-4F57-8884-5428BC0D5DA0}" srcOrd="1" destOrd="0" presId="urn:microsoft.com/office/officeart/2005/8/layout/default"/>
    <dgm:cxn modelId="{DDCFFFE6-2743-4113-BD3F-F232AB4D7105}" type="presParOf" srcId="{5F2FF515-C1DA-447B-ACD0-C13368CA3053}" destId="{CAE91F69-54EA-4FF2-ABCF-8CB2424F90AB}" srcOrd="2" destOrd="0" presId="urn:microsoft.com/office/officeart/2005/8/layout/default"/>
    <dgm:cxn modelId="{4AF3F9F9-3EA0-4988-9B96-7C5F0D41E401}" type="presParOf" srcId="{5F2FF515-C1DA-447B-ACD0-C13368CA3053}" destId="{ABC5EA18-5DDF-45B5-B10E-08E94CC71F06}" srcOrd="3" destOrd="0" presId="urn:microsoft.com/office/officeart/2005/8/layout/default"/>
    <dgm:cxn modelId="{EBB9BBD8-CF17-459C-A7B8-6CDD25FA952F}" type="presParOf" srcId="{5F2FF515-C1DA-447B-ACD0-C13368CA3053}" destId="{479639CC-4187-4A7B-BFFD-FB31EB9C5B8D}" srcOrd="4" destOrd="0" presId="urn:microsoft.com/office/officeart/2005/8/layout/default"/>
    <dgm:cxn modelId="{B388C6A8-7238-406A-AF57-6AAEDAE088D2}" type="presParOf" srcId="{5F2FF515-C1DA-447B-ACD0-C13368CA3053}" destId="{D91739C7-4212-4881-95B6-4232870EF552}" srcOrd="5" destOrd="0" presId="urn:microsoft.com/office/officeart/2005/8/layout/default"/>
    <dgm:cxn modelId="{CDDC7576-BFC4-4579-AF1D-5697797C2AF6}" type="presParOf" srcId="{5F2FF515-C1DA-447B-ACD0-C13368CA3053}" destId="{342B0768-3DBF-4D45-A10A-9C78DFD02B3C}" srcOrd="6" destOrd="0" presId="urn:microsoft.com/office/officeart/2005/8/layout/default"/>
    <dgm:cxn modelId="{0E98A19B-DDCE-44F4-808E-00B8881A9631}" type="presParOf" srcId="{5F2FF515-C1DA-447B-ACD0-C13368CA3053}" destId="{97CF39CA-571F-4AD6-B138-DF709F3BF9AE}" srcOrd="7" destOrd="0" presId="urn:microsoft.com/office/officeart/2005/8/layout/default"/>
    <dgm:cxn modelId="{2381E632-55CF-4BC3-8DBA-8951AF85436B}" type="presParOf" srcId="{5F2FF515-C1DA-447B-ACD0-C13368CA3053}" destId="{069F82C6-6FA8-46A4-A63E-C100FC82C197}" srcOrd="8" destOrd="0" presId="urn:microsoft.com/office/officeart/2005/8/layout/default"/>
    <dgm:cxn modelId="{1D69B481-CB44-4154-8E0E-4C4E75A364F1}" type="presParOf" srcId="{5F2FF515-C1DA-447B-ACD0-C13368CA3053}" destId="{4B1D67AF-3BE3-47A1-8589-3C52897AD7B0}" srcOrd="9" destOrd="0" presId="urn:microsoft.com/office/officeart/2005/8/layout/default"/>
    <dgm:cxn modelId="{6E916DE4-3385-4C6D-A367-9F5CD4985470}" type="presParOf" srcId="{5F2FF515-C1DA-447B-ACD0-C13368CA3053}" destId="{D58C83FF-93B2-4B76-9D50-E90BA04470BD}" srcOrd="10" destOrd="0" presId="urn:microsoft.com/office/officeart/2005/8/layout/default"/>
    <dgm:cxn modelId="{C177D0E4-2D2F-4327-944F-2F1D47F04950}" type="presParOf" srcId="{5F2FF515-C1DA-447B-ACD0-C13368CA3053}" destId="{C325EE6B-620C-458E-B89C-C03A2B0F30DB}" srcOrd="11" destOrd="0" presId="urn:microsoft.com/office/officeart/2005/8/layout/default"/>
    <dgm:cxn modelId="{D0768F52-27D2-49FF-B061-59F1F20EF5AA}" type="presParOf" srcId="{5F2FF515-C1DA-447B-ACD0-C13368CA3053}" destId="{FA366CBB-4FB7-4E5F-A7AF-BEA4E40F354B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2A343B-7356-41A5-A94F-2AA041C2A98A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98900E8-B739-4069-A639-5DBD085F1CFB}">
      <dgm:prSet/>
      <dgm:spPr>
        <a:solidFill>
          <a:srgbClr val="FF0000"/>
        </a:solidFill>
      </dgm:spPr>
      <dgm:t>
        <a:bodyPr/>
        <a:lstStyle/>
        <a:p>
          <a:r>
            <a:rPr lang="en-US"/>
            <a:t>This is red.</a:t>
          </a:r>
        </a:p>
      </dgm:t>
    </dgm:pt>
    <dgm:pt modelId="{9638FD9F-AF4B-48EB-8C4C-45934F4EE5ED}" type="parTrans" cxnId="{00CEFFC5-B35F-4A33-91D7-B375D4A39BBD}">
      <dgm:prSet/>
      <dgm:spPr/>
      <dgm:t>
        <a:bodyPr/>
        <a:lstStyle/>
        <a:p>
          <a:endParaRPr lang="en-US"/>
        </a:p>
      </dgm:t>
    </dgm:pt>
    <dgm:pt modelId="{9DC1F9F5-B492-426C-89E7-CDE760D615C1}" type="sibTrans" cxnId="{00CEFFC5-B35F-4A33-91D7-B375D4A39BBD}">
      <dgm:prSet/>
      <dgm:spPr/>
      <dgm:t>
        <a:bodyPr/>
        <a:lstStyle/>
        <a:p>
          <a:endParaRPr lang="en-US"/>
        </a:p>
      </dgm:t>
    </dgm:pt>
    <dgm:pt modelId="{E80593DB-2237-4B99-808D-D9195EE42102}">
      <dgm:prSet/>
      <dgm:spPr>
        <a:solidFill>
          <a:srgbClr val="00B050"/>
        </a:solidFill>
      </dgm:spPr>
      <dgm:t>
        <a:bodyPr/>
        <a:lstStyle/>
        <a:p>
          <a:r>
            <a:rPr lang="en-US"/>
            <a:t>This is green.</a:t>
          </a:r>
        </a:p>
      </dgm:t>
    </dgm:pt>
    <dgm:pt modelId="{7BE20B5D-E54D-40EB-97D4-EDCFABD294F2}" type="parTrans" cxnId="{273B75C0-CA77-4C73-903B-6CAF777053DC}">
      <dgm:prSet/>
      <dgm:spPr/>
      <dgm:t>
        <a:bodyPr/>
        <a:lstStyle/>
        <a:p>
          <a:endParaRPr lang="en-US"/>
        </a:p>
      </dgm:t>
    </dgm:pt>
    <dgm:pt modelId="{C06F3FAA-5AA2-41B8-A270-406B450E48FE}" type="sibTrans" cxnId="{273B75C0-CA77-4C73-903B-6CAF777053DC}">
      <dgm:prSet/>
      <dgm:spPr/>
      <dgm:t>
        <a:bodyPr/>
        <a:lstStyle/>
        <a:p>
          <a:endParaRPr lang="en-US"/>
        </a:p>
      </dgm:t>
    </dgm:pt>
    <dgm:pt modelId="{FF525198-AE3F-4F87-B625-AA6F82517706}">
      <dgm:prSet/>
      <dgm:spPr>
        <a:solidFill>
          <a:srgbClr val="00B0F0"/>
        </a:solidFill>
      </dgm:spPr>
      <dgm:t>
        <a:bodyPr/>
        <a:lstStyle/>
        <a:p>
          <a:r>
            <a:rPr lang="en-US"/>
            <a:t>This is blue.</a:t>
          </a:r>
        </a:p>
      </dgm:t>
    </dgm:pt>
    <dgm:pt modelId="{8C7ECB7C-5E5C-4C98-BDCE-887F73E2267D}" type="parTrans" cxnId="{DFBCDD57-6CD3-4DD8-8605-120F35CD790F}">
      <dgm:prSet/>
      <dgm:spPr/>
      <dgm:t>
        <a:bodyPr/>
        <a:lstStyle/>
        <a:p>
          <a:endParaRPr lang="en-US"/>
        </a:p>
      </dgm:t>
    </dgm:pt>
    <dgm:pt modelId="{D430CFA7-F75D-435A-8432-C2871FCFAECA}" type="sibTrans" cxnId="{DFBCDD57-6CD3-4DD8-8605-120F35CD790F}">
      <dgm:prSet/>
      <dgm:spPr/>
      <dgm:t>
        <a:bodyPr/>
        <a:lstStyle/>
        <a:p>
          <a:endParaRPr lang="en-US"/>
        </a:p>
      </dgm:t>
    </dgm:pt>
    <dgm:pt modelId="{1A070A01-6630-436A-89AA-90BC3A9448D1}">
      <dgm:prSet/>
      <dgm:spPr>
        <a:solidFill>
          <a:srgbClr val="FFFF00"/>
        </a:solidFill>
      </dgm:spPr>
      <dgm:t>
        <a:bodyPr/>
        <a:lstStyle/>
        <a:p>
          <a:r>
            <a:rPr lang="en-US"/>
            <a:t>This is yellow.</a:t>
          </a:r>
        </a:p>
      </dgm:t>
    </dgm:pt>
    <dgm:pt modelId="{06CE1FB8-759E-4EFF-96A9-1340E6C297A3}" type="parTrans" cxnId="{CAC740A8-6B4E-45F0-BB92-2110568723BD}">
      <dgm:prSet/>
      <dgm:spPr/>
      <dgm:t>
        <a:bodyPr/>
        <a:lstStyle/>
        <a:p>
          <a:endParaRPr lang="en-US"/>
        </a:p>
      </dgm:t>
    </dgm:pt>
    <dgm:pt modelId="{00A96F22-5670-4346-A0D9-D877225E7B98}" type="sibTrans" cxnId="{CAC740A8-6B4E-45F0-BB92-2110568723BD}">
      <dgm:prSet/>
      <dgm:spPr/>
      <dgm:t>
        <a:bodyPr/>
        <a:lstStyle/>
        <a:p>
          <a:endParaRPr lang="en-US"/>
        </a:p>
      </dgm:t>
    </dgm:pt>
    <dgm:pt modelId="{98D7F8E9-D097-4887-B970-5D9C74F84612}">
      <dgm:prSet/>
      <dgm:spPr/>
      <dgm:t>
        <a:bodyPr/>
        <a:lstStyle/>
        <a:p>
          <a:r>
            <a:rPr lang="en-US" dirty="0"/>
            <a:t>This is orange.</a:t>
          </a:r>
        </a:p>
      </dgm:t>
    </dgm:pt>
    <dgm:pt modelId="{0EBB6F66-FA23-42F4-9381-846596D8B248}" type="parTrans" cxnId="{3071D7D1-21DA-412B-A5B4-041D1C6C648B}">
      <dgm:prSet/>
      <dgm:spPr/>
      <dgm:t>
        <a:bodyPr/>
        <a:lstStyle/>
        <a:p>
          <a:endParaRPr lang="en-US"/>
        </a:p>
      </dgm:t>
    </dgm:pt>
    <dgm:pt modelId="{C722CE5C-9125-42B2-8D56-CEF56009ACBC}" type="sibTrans" cxnId="{3071D7D1-21DA-412B-A5B4-041D1C6C648B}">
      <dgm:prSet/>
      <dgm:spPr/>
      <dgm:t>
        <a:bodyPr/>
        <a:lstStyle/>
        <a:p>
          <a:endParaRPr lang="en-US"/>
        </a:p>
      </dgm:t>
    </dgm:pt>
    <dgm:pt modelId="{1945DD93-A071-4521-BFEA-6C0D16FF9D1E}" type="pres">
      <dgm:prSet presAssocID="{CE2A343B-7356-41A5-A94F-2AA041C2A98A}" presName="diagram" presStyleCnt="0">
        <dgm:presLayoutVars>
          <dgm:dir/>
          <dgm:resizeHandles val="exact"/>
        </dgm:presLayoutVars>
      </dgm:prSet>
      <dgm:spPr/>
    </dgm:pt>
    <dgm:pt modelId="{922018E5-13CB-4A65-BA24-6105E7D61535}" type="pres">
      <dgm:prSet presAssocID="{F98900E8-B739-4069-A639-5DBD085F1CFB}" presName="node" presStyleLbl="node1" presStyleIdx="0" presStyleCnt="5">
        <dgm:presLayoutVars>
          <dgm:bulletEnabled val="1"/>
        </dgm:presLayoutVars>
      </dgm:prSet>
      <dgm:spPr/>
    </dgm:pt>
    <dgm:pt modelId="{CC1B7AEE-1BC8-47DD-BD60-B99EA675B2F0}" type="pres">
      <dgm:prSet presAssocID="{9DC1F9F5-B492-426C-89E7-CDE760D615C1}" presName="sibTrans" presStyleCnt="0"/>
      <dgm:spPr/>
    </dgm:pt>
    <dgm:pt modelId="{526B6681-6D70-4572-8742-E6BECC973B81}" type="pres">
      <dgm:prSet presAssocID="{E80593DB-2237-4B99-808D-D9195EE42102}" presName="node" presStyleLbl="node1" presStyleIdx="1" presStyleCnt="5">
        <dgm:presLayoutVars>
          <dgm:bulletEnabled val="1"/>
        </dgm:presLayoutVars>
      </dgm:prSet>
      <dgm:spPr/>
    </dgm:pt>
    <dgm:pt modelId="{DDB2D3B8-CB70-4F2E-B0EA-010AC4542ADC}" type="pres">
      <dgm:prSet presAssocID="{C06F3FAA-5AA2-41B8-A270-406B450E48FE}" presName="sibTrans" presStyleCnt="0"/>
      <dgm:spPr/>
    </dgm:pt>
    <dgm:pt modelId="{5AE507C1-FD9F-465A-8F2B-2300BFD4A0CA}" type="pres">
      <dgm:prSet presAssocID="{FF525198-AE3F-4F87-B625-AA6F82517706}" presName="node" presStyleLbl="node1" presStyleIdx="2" presStyleCnt="5">
        <dgm:presLayoutVars>
          <dgm:bulletEnabled val="1"/>
        </dgm:presLayoutVars>
      </dgm:prSet>
      <dgm:spPr/>
    </dgm:pt>
    <dgm:pt modelId="{9B053679-ECF6-4E23-A989-07DC8491EC8F}" type="pres">
      <dgm:prSet presAssocID="{D430CFA7-F75D-435A-8432-C2871FCFAECA}" presName="sibTrans" presStyleCnt="0"/>
      <dgm:spPr/>
    </dgm:pt>
    <dgm:pt modelId="{1651542E-6208-4C8B-B7F5-F3A9FB1CB873}" type="pres">
      <dgm:prSet presAssocID="{1A070A01-6630-436A-89AA-90BC3A9448D1}" presName="node" presStyleLbl="node1" presStyleIdx="3" presStyleCnt="5">
        <dgm:presLayoutVars>
          <dgm:bulletEnabled val="1"/>
        </dgm:presLayoutVars>
      </dgm:prSet>
      <dgm:spPr/>
    </dgm:pt>
    <dgm:pt modelId="{FDA81B25-CF1F-479D-A7B8-761246458DE3}" type="pres">
      <dgm:prSet presAssocID="{00A96F22-5670-4346-A0D9-D877225E7B98}" presName="sibTrans" presStyleCnt="0"/>
      <dgm:spPr/>
    </dgm:pt>
    <dgm:pt modelId="{F6044AEC-0783-4A54-86CE-2953EE8C9F60}" type="pres">
      <dgm:prSet presAssocID="{98D7F8E9-D097-4887-B970-5D9C74F84612}" presName="node" presStyleLbl="node1" presStyleIdx="4" presStyleCnt="5">
        <dgm:presLayoutVars>
          <dgm:bulletEnabled val="1"/>
        </dgm:presLayoutVars>
      </dgm:prSet>
      <dgm:spPr/>
    </dgm:pt>
  </dgm:ptLst>
  <dgm:cxnLst>
    <dgm:cxn modelId="{78B73B36-8D39-4139-B4AE-96DD5BC05572}" type="presOf" srcId="{98D7F8E9-D097-4887-B970-5D9C74F84612}" destId="{F6044AEC-0783-4A54-86CE-2953EE8C9F60}" srcOrd="0" destOrd="0" presId="urn:microsoft.com/office/officeart/2005/8/layout/default"/>
    <dgm:cxn modelId="{65BFA566-CAD6-4C14-9F31-C0A6E70F0019}" type="presOf" srcId="{E80593DB-2237-4B99-808D-D9195EE42102}" destId="{526B6681-6D70-4572-8742-E6BECC973B81}" srcOrd="0" destOrd="0" presId="urn:microsoft.com/office/officeart/2005/8/layout/default"/>
    <dgm:cxn modelId="{DFBCDD57-6CD3-4DD8-8605-120F35CD790F}" srcId="{CE2A343B-7356-41A5-A94F-2AA041C2A98A}" destId="{FF525198-AE3F-4F87-B625-AA6F82517706}" srcOrd="2" destOrd="0" parTransId="{8C7ECB7C-5E5C-4C98-BDCE-887F73E2267D}" sibTransId="{D430CFA7-F75D-435A-8432-C2871FCFAECA}"/>
    <dgm:cxn modelId="{B2E84E94-0E8E-4B4D-978D-912F21729369}" type="presOf" srcId="{F98900E8-B739-4069-A639-5DBD085F1CFB}" destId="{922018E5-13CB-4A65-BA24-6105E7D61535}" srcOrd="0" destOrd="0" presId="urn:microsoft.com/office/officeart/2005/8/layout/default"/>
    <dgm:cxn modelId="{CAC740A8-6B4E-45F0-BB92-2110568723BD}" srcId="{CE2A343B-7356-41A5-A94F-2AA041C2A98A}" destId="{1A070A01-6630-436A-89AA-90BC3A9448D1}" srcOrd="3" destOrd="0" parTransId="{06CE1FB8-759E-4EFF-96A9-1340E6C297A3}" sibTransId="{00A96F22-5670-4346-A0D9-D877225E7B98}"/>
    <dgm:cxn modelId="{E3A2E0BC-8B8B-4150-AA85-9DF1EA4D6DF4}" type="presOf" srcId="{CE2A343B-7356-41A5-A94F-2AA041C2A98A}" destId="{1945DD93-A071-4521-BFEA-6C0D16FF9D1E}" srcOrd="0" destOrd="0" presId="urn:microsoft.com/office/officeart/2005/8/layout/default"/>
    <dgm:cxn modelId="{273B75C0-CA77-4C73-903B-6CAF777053DC}" srcId="{CE2A343B-7356-41A5-A94F-2AA041C2A98A}" destId="{E80593DB-2237-4B99-808D-D9195EE42102}" srcOrd="1" destOrd="0" parTransId="{7BE20B5D-E54D-40EB-97D4-EDCFABD294F2}" sibTransId="{C06F3FAA-5AA2-41B8-A270-406B450E48FE}"/>
    <dgm:cxn modelId="{00CEFFC5-B35F-4A33-91D7-B375D4A39BBD}" srcId="{CE2A343B-7356-41A5-A94F-2AA041C2A98A}" destId="{F98900E8-B739-4069-A639-5DBD085F1CFB}" srcOrd="0" destOrd="0" parTransId="{9638FD9F-AF4B-48EB-8C4C-45934F4EE5ED}" sibTransId="{9DC1F9F5-B492-426C-89E7-CDE760D615C1}"/>
    <dgm:cxn modelId="{0F5319CC-AFD8-437E-8E05-68A2300C3C6C}" type="presOf" srcId="{FF525198-AE3F-4F87-B625-AA6F82517706}" destId="{5AE507C1-FD9F-465A-8F2B-2300BFD4A0CA}" srcOrd="0" destOrd="0" presId="urn:microsoft.com/office/officeart/2005/8/layout/default"/>
    <dgm:cxn modelId="{3071D7D1-21DA-412B-A5B4-041D1C6C648B}" srcId="{CE2A343B-7356-41A5-A94F-2AA041C2A98A}" destId="{98D7F8E9-D097-4887-B970-5D9C74F84612}" srcOrd="4" destOrd="0" parTransId="{0EBB6F66-FA23-42F4-9381-846596D8B248}" sibTransId="{C722CE5C-9125-42B2-8D56-CEF56009ACBC}"/>
    <dgm:cxn modelId="{7750F6ED-F658-4E21-B28F-7B251FD5232A}" type="presOf" srcId="{1A070A01-6630-436A-89AA-90BC3A9448D1}" destId="{1651542E-6208-4C8B-B7F5-F3A9FB1CB873}" srcOrd="0" destOrd="0" presId="urn:microsoft.com/office/officeart/2005/8/layout/default"/>
    <dgm:cxn modelId="{A5B3FC6F-71FE-489C-B954-D90A8EB82506}" type="presParOf" srcId="{1945DD93-A071-4521-BFEA-6C0D16FF9D1E}" destId="{922018E5-13CB-4A65-BA24-6105E7D61535}" srcOrd="0" destOrd="0" presId="urn:microsoft.com/office/officeart/2005/8/layout/default"/>
    <dgm:cxn modelId="{87E21E42-BE49-464D-B55F-19A935FAB436}" type="presParOf" srcId="{1945DD93-A071-4521-BFEA-6C0D16FF9D1E}" destId="{CC1B7AEE-1BC8-47DD-BD60-B99EA675B2F0}" srcOrd="1" destOrd="0" presId="urn:microsoft.com/office/officeart/2005/8/layout/default"/>
    <dgm:cxn modelId="{899505F4-1C6F-426E-8FA4-D0CDC427B81D}" type="presParOf" srcId="{1945DD93-A071-4521-BFEA-6C0D16FF9D1E}" destId="{526B6681-6D70-4572-8742-E6BECC973B81}" srcOrd="2" destOrd="0" presId="urn:microsoft.com/office/officeart/2005/8/layout/default"/>
    <dgm:cxn modelId="{8ACA6C15-3A22-4BC7-8BF9-E3E89596BB04}" type="presParOf" srcId="{1945DD93-A071-4521-BFEA-6C0D16FF9D1E}" destId="{DDB2D3B8-CB70-4F2E-B0EA-010AC4542ADC}" srcOrd="3" destOrd="0" presId="urn:microsoft.com/office/officeart/2005/8/layout/default"/>
    <dgm:cxn modelId="{897077B7-A567-4682-8DFA-2CA108ED4721}" type="presParOf" srcId="{1945DD93-A071-4521-BFEA-6C0D16FF9D1E}" destId="{5AE507C1-FD9F-465A-8F2B-2300BFD4A0CA}" srcOrd="4" destOrd="0" presId="urn:microsoft.com/office/officeart/2005/8/layout/default"/>
    <dgm:cxn modelId="{D8D44EF6-BE62-44DD-BF40-DA0BF571AA20}" type="presParOf" srcId="{1945DD93-A071-4521-BFEA-6C0D16FF9D1E}" destId="{9B053679-ECF6-4E23-A989-07DC8491EC8F}" srcOrd="5" destOrd="0" presId="urn:microsoft.com/office/officeart/2005/8/layout/default"/>
    <dgm:cxn modelId="{BCEA3E72-2D31-485F-B8B5-F273AE27E5C4}" type="presParOf" srcId="{1945DD93-A071-4521-BFEA-6C0D16FF9D1E}" destId="{1651542E-6208-4C8B-B7F5-F3A9FB1CB873}" srcOrd="6" destOrd="0" presId="urn:microsoft.com/office/officeart/2005/8/layout/default"/>
    <dgm:cxn modelId="{DD6D50C2-53C6-4F9F-86CA-2F73AD785206}" type="presParOf" srcId="{1945DD93-A071-4521-BFEA-6C0D16FF9D1E}" destId="{FDA81B25-CF1F-479D-A7B8-761246458DE3}" srcOrd="7" destOrd="0" presId="urn:microsoft.com/office/officeart/2005/8/layout/default"/>
    <dgm:cxn modelId="{BC47BB37-43C2-4C2F-B84B-7699F79D7FC9}" type="presParOf" srcId="{1945DD93-A071-4521-BFEA-6C0D16FF9D1E}" destId="{F6044AEC-0783-4A54-86CE-2953EE8C9F60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67F431-BB8D-4725-AAA3-3D5BED7ABAC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09584BF-4FF2-49E7-ACC7-5BE7FE9E8728}">
      <dgm:prSet/>
      <dgm:spPr/>
      <dgm:t>
        <a:bodyPr/>
        <a:lstStyle/>
        <a:p>
          <a:r>
            <a:rPr lang="en-US"/>
            <a:t>I like apples</a:t>
          </a:r>
        </a:p>
      </dgm:t>
    </dgm:pt>
    <dgm:pt modelId="{F1D7943A-6A52-454C-A600-2C0B0BCDB650}" type="parTrans" cxnId="{ABFEFEFF-1BBE-4BDC-8640-F3B8062AE988}">
      <dgm:prSet/>
      <dgm:spPr/>
      <dgm:t>
        <a:bodyPr/>
        <a:lstStyle/>
        <a:p>
          <a:endParaRPr lang="en-US"/>
        </a:p>
      </dgm:t>
    </dgm:pt>
    <dgm:pt modelId="{90272A00-6815-4237-9F87-93E3B6F57204}" type="sibTrans" cxnId="{ABFEFEFF-1BBE-4BDC-8640-F3B8062AE988}">
      <dgm:prSet/>
      <dgm:spPr/>
      <dgm:t>
        <a:bodyPr/>
        <a:lstStyle/>
        <a:p>
          <a:endParaRPr lang="en-US"/>
        </a:p>
      </dgm:t>
    </dgm:pt>
    <dgm:pt modelId="{4819464A-85A7-4BE0-8C28-D4B793919503}">
      <dgm:prSet/>
      <dgm:spPr/>
      <dgm:t>
        <a:bodyPr/>
        <a:lstStyle/>
        <a:p>
          <a:r>
            <a:rPr lang="en-US" dirty="0"/>
            <a:t>I like bananas</a:t>
          </a:r>
        </a:p>
      </dgm:t>
    </dgm:pt>
    <dgm:pt modelId="{1673C970-B9A8-490E-9EE3-57FC791079FE}" type="parTrans" cxnId="{FA6148FD-B01F-46E5-8B4F-F59D35A45556}">
      <dgm:prSet/>
      <dgm:spPr/>
      <dgm:t>
        <a:bodyPr/>
        <a:lstStyle/>
        <a:p>
          <a:endParaRPr lang="en-US"/>
        </a:p>
      </dgm:t>
    </dgm:pt>
    <dgm:pt modelId="{C85AB054-A1C8-47E0-AFA1-9F89428BA341}" type="sibTrans" cxnId="{FA6148FD-B01F-46E5-8B4F-F59D35A45556}">
      <dgm:prSet/>
      <dgm:spPr/>
      <dgm:t>
        <a:bodyPr/>
        <a:lstStyle/>
        <a:p>
          <a:endParaRPr lang="en-US"/>
        </a:p>
      </dgm:t>
    </dgm:pt>
    <dgm:pt modelId="{B61DD8B1-FD34-4761-8F2E-B18B8E6551F0}">
      <dgm:prSet/>
      <dgm:spPr/>
      <dgm:t>
        <a:bodyPr/>
        <a:lstStyle/>
        <a:p>
          <a:r>
            <a:rPr lang="en-US" dirty="0"/>
            <a:t>I like oranges</a:t>
          </a:r>
        </a:p>
      </dgm:t>
    </dgm:pt>
    <dgm:pt modelId="{F1F85005-1A5B-41B1-AB64-96719AAA91A3}" type="parTrans" cxnId="{BDF5D2B8-3215-4D93-A2E5-9876EA8A616F}">
      <dgm:prSet/>
      <dgm:spPr/>
      <dgm:t>
        <a:bodyPr/>
        <a:lstStyle/>
        <a:p>
          <a:endParaRPr lang="en-US"/>
        </a:p>
      </dgm:t>
    </dgm:pt>
    <dgm:pt modelId="{0F7C2660-EE6B-4528-9E6E-DDE7A38471A6}" type="sibTrans" cxnId="{BDF5D2B8-3215-4D93-A2E5-9876EA8A616F}">
      <dgm:prSet/>
      <dgm:spPr/>
      <dgm:t>
        <a:bodyPr/>
        <a:lstStyle/>
        <a:p>
          <a:endParaRPr lang="en-US"/>
        </a:p>
      </dgm:t>
    </dgm:pt>
    <dgm:pt modelId="{81713901-45EF-4AF0-A6CB-E0BA09F6DF85}">
      <dgm:prSet/>
      <dgm:spPr/>
      <dgm:t>
        <a:bodyPr/>
        <a:lstStyle/>
        <a:p>
          <a:r>
            <a:rPr lang="en-US"/>
            <a:t>I like strawberries</a:t>
          </a:r>
        </a:p>
      </dgm:t>
    </dgm:pt>
    <dgm:pt modelId="{AA7C906C-341C-4EFF-8620-A4401CA54100}" type="parTrans" cxnId="{881201E0-7890-4598-A782-6711A3812AE7}">
      <dgm:prSet/>
      <dgm:spPr/>
      <dgm:t>
        <a:bodyPr/>
        <a:lstStyle/>
        <a:p>
          <a:endParaRPr lang="en-US"/>
        </a:p>
      </dgm:t>
    </dgm:pt>
    <dgm:pt modelId="{FC398461-EA8A-4C73-8345-BC2326BFCFDD}" type="sibTrans" cxnId="{881201E0-7890-4598-A782-6711A3812AE7}">
      <dgm:prSet/>
      <dgm:spPr/>
      <dgm:t>
        <a:bodyPr/>
        <a:lstStyle/>
        <a:p>
          <a:endParaRPr lang="en-US"/>
        </a:p>
      </dgm:t>
    </dgm:pt>
    <dgm:pt modelId="{4615F193-7D63-4E45-AC25-1C68183CBB00}" type="pres">
      <dgm:prSet presAssocID="{E767F431-BB8D-4725-AAA3-3D5BED7ABAC2}" presName="root" presStyleCnt="0">
        <dgm:presLayoutVars>
          <dgm:dir/>
          <dgm:resizeHandles val="exact"/>
        </dgm:presLayoutVars>
      </dgm:prSet>
      <dgm:spPr/>
    </dgm:pt>
    <dgm:pt modelId="{016FB9FC-0EBA-4544-AC3C-E9CD30B276D9}" type="pres">
      <dgm:prSet presAssocID="{A09584BF-4FF2-49E7-ACC7-5BE7FE9E8728}" presName="compNode" presStyleCnt="0"/>
      <dgm:spPr/>
    </dgm:pt>
    <dgm:pt modelId="{36FD6190-A495-49EB-AB51-F8AF91F63AE4}" type="pres">
      <dgm:prSet presAssocID="{A09584BF-4FF2-49E7-ACC7-5BE7FE9E8728}" presName="bgRect" presStyleLbl="bgShp" presStyleIdx="0" presStyleCnt="4"/>
      <dgm:spPr/>
    </dgm:pt>
    <dgm:pt modelId="{2BCC4084-46EB-44A7-BE23-1C4B1D317D19}" type="pres">
      <dgm:prSet presAssocID="{A09584BF-4FF2-49E7-ACC7-5BE7FE9E872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pple"/>
        </a:ext>
      </dgm:extLst>
    </dgm:pt>
    <dgm:pt modelId="{F381D545-8B49-4BB4-A4DB-F732A09EA4C8}" type="pres">
      <dgm:prSet presAssocID="{A09584BF-4FF2-49E7-ACC7-5BE7FE9E8728}" presName="spaceRect" presStyleCnt="0"/>
      <dgm:spPr/>
    </dgm:pt>
    <dgm:pt modelId="{28F3A600-D415-43E2-A3D8-6E687A8E19F5}" type="pres">
      <dgm:prSet presAssocID="{A09584BF-4FF2-49E7-ACC7-5BE7FE9E8728}" presName="parTx" presStyleLbl="revTx" presStyleIdx="0" presStyleCnt="4">
        <dgm:presLayoutVars>
          <dgm:chMax val="0"/>
          <dgm:chPref val="0"/>
        </dgm:presLayoutVars>
      </dgm:prSet>
      <dgm:spPr/>
    </dgm:pt>
    <dgm:pt modelId="{11AD14B4-A2E2-494A-A060-4BFF863CAA4B}" type="pres">
      <dgm:prSet presAssocID="{90272A00-6815-4237-9F87-93E3B6F57204}" presName="sibTrans" presStyleCnt="0"/>
      <dgm:spPr/>
    </dgm:pt>
    <dgm:pt modelId="{DF09F64C-27CB-4320-972A-0CB4FF3691FD}" type="pres">
      <dgm:prSet presAssocID="{4819464A-85A7-4BE0-8C28-D4B793919503}" presName="compNode" presStyleCnt="0"/>
      <dgm:spPr/>
    </dgm:pt>
    <dgm:pt modelId="{5491ADF8-722A-4BB6-9963-E6E8622F8B81}" type="pres">
      <dgm:prSet presAssocID="{4819464A-85A7-4BE0-8C28-D4B793919503}" presName="bgRect" presStyleLbl="bgShp" presStyleIdx="1" presStyleCnt="4"/>
      <dgm:spPr/>
    </dgm:pt>
    <dgm:pt modelId="{A5D2AA4F-CD04-464F-BDB0-CBBF06234B4A}" type="pres">
      <dgm:prSet presAssocID="{4819464A-85A7-4BE0-8C28-D4B79391950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lm tree"/>
        </a:ext>
      </dgm:extLst>
    </dgm:pt>
    <dgm:pt modelId="{9273CAA0-05F3-4D0C-8218-A3E4062D6612}" type="pres">
      <dgm:prSet presAssocID="{4819464A-85A7-4BE0-8C28-D4B793919503}" presName="spaceRect" presStyleCnt="0"/>
      <dgm:spPr/>
    </dgm:pt>
    <dgm:pt modelId="{F3BA71F7-A133-41AF-BD49-A50BBF2B07FF}" type="pres">
      <dgm:prSet presAssocID="{4819464A-85A7-4BE0-8C28-D4B793919503}" presName="parTx" presStyleLbl="revTx" presStyleIdx="1" presStyleCnt="4">
        <dgm:presLayoutVars>
          <dgm:chMax val="0"/>
          <dgm:chPref val="0"/>
        </dgm:presLayoutVars>
      </dgm:prSet>
      <dgm:spPr/>
    </dgm:pt>
    <dgm:pt modelId="{D0A906A7-3C75-46EC-AF15-FD44FF12EDAF}" type="pres">
      <dgm:prSet presAssocID="{C85AB054-A1C8-47E0-AFA1-9F89428BA341}" presName="sibTrans" presStyleCnt="0"/>
      <dgm:spPr/>
    </dgm:pt>
    <dgm:pt modelId="{5080B4B9-947C-4500-B056-5E49D5AFF285}" type="pres">
      <dgm:prSet presAssocID="{B61DD8B1-FD34-4761-8F2E-B18B8E6551F0}" presName="compNode" presStyleCnt="0"/>
      <dgm:spPr/>
    </dgm:pt>
    <dgm:pt modelId="{D5D151FE-32B3-4585-AF61-F0F42AECEEAA}" type="pres">
      <dgm:prSet presAssocID="{B61DD8B1-FD34-4761-8F2E-B18B8E6551F0}" presName="bgRect" presStyleLbl="bgShp" presStyleIdx="2" presStyleCnt="4"/>
      <dgm:spPr/>
    </dgm:pt>
    <dgm:pt modelId="{2F727631-84E9-4D64-8D4D-3CB9BC9C3092}" type="pres">
      <dgm:prSet presAssocID="{B61DD8B1-FD34-4761-8F2E-B18B8E6551F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B5DC568E-B08D-41CD-9017-198BCE670B03}" type="pres">
      <dgm:prSet presAssocID="{B61DD8B1-FD34-4761-8F2E-B18B8E6551F0}" presName="spaceRect" presStyleCnt="0"/>
      <dgm:spPr/>
    </dgm:pt>
    <dgm:pt modelId="{AA5F27FE-ACD5-40F5-8B82-6556235DF3EF}" type="pres">
      <dgm:prSet presAssocID="{B61DD8B1-FD34-4761-8F2E-B18B8E6551F0}" presName="parTx" presStyleLbl="revTx" presStyleIdx="2" presStyleCnt="4">
        <dgm:presLayoutVars>
          <dgm:chMax val="0"/>
          <dgm:chPref val="0"/>
        </dgm:presLayoutVars>
      </dgm:prSet>
      <dgm:spPr/>
    </dgm:pt>
    <dgm:pt modelId="{F468FD84-A744-4221-A165-BDBA9DF684A0}" type="pres">
      <dgm:prSet presAssocID="{0F7C2660-EE6B-4528-9E6E-DDE7A38471A6}" presName="sibTrans" presStyleCnt="0"/>
      <dgm:spPr/>
    </dgm:pt>
    <dgm:pt modelId="{0231F0EA-B645-481D-BAD2-EE125A0CB105}" type="pres">
      <dgm:prSet presAssocID="{81713901-45EF-4AF0-A6CB-E0BA09F6DF85}" presName="compNode" presStyleCnt="0"/>
      <dgm:spPr/>
    </dgm:pt>
    <dgm:pt modelId="{7EAC09B0-D508-44B2-B007-7DD6593048DD}" type="pres">
      <dgm:prSet presAssocID="{81713901-45EF-4AF0-A6CB-E0BA09F6DF85}" presName="bgRect" presStyleLbl="bgShp" presStyleIdx="3" presStyleCnt="4"/>
      <dgm:spPr/>
    </dgm:pt>
    <dgm:pt modelId="{39145562-B19D-45C4-9529-B085C06AE909}" type="pres">
      <dgm:prSet presAssocID="{81713901-45EF-4AF0-A6CB-E0BA09F6DF8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pcake"/>
        </a:ext>
      </dgm:extLst>
    </dgm:pt>
    <dgm:pt modelId="{CC88B071-5DD0-4BFB-AB1C-51A706522C20}" type="pres">
      <dgm:prSet presAssocID="{81713901-45EF-4AF0-A6CB-E0BA09F6DF85}" presName="spaceRect" presStyleCnt="0"/>
      <dgm:spPr/>
    </dgm:pt>
    <dgm:pt modelId="{C635C675-3ABB-4926-BD7C-07F54E02CE59}" type="pres">
      <dgm:prSet presAssocID="{81713901-45EF-4AF0-A6CB-E0BA09F6DF85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D1DBD05-0B24-40A3-835E-53B2A62A357E}" type="presOf" srcId="{E767F431-BB8D-4725-AAA3-3D5BED7ABAC2}" destId="{4615F193-7D63-4E45-AC25-1C68183CBB00}" srcOrd="0" destOrd="0" presId="urn:microsoft.com/office/officeart/2018/2/layout/IconVerticalSolidList"/>
    <dgm:cxn modelId="{AECA962B-FA25-44CD-BA44-43C32357B4F1}" type="presOf" srcId="{4819464A-85A7-4BE0-8C28-D4B793919503}" destId="{F3BA71F7-A133-41AF-BD49-A50BBF2B07FF}" srcOrd="0" destOrd="0" presId="urn:microsoft.com/office/officeart/2018/2/layout/IconVerticalSolidList"/>
    <dgm:cxn modelId="{02578F8D-6080-482F-B362-24C6410606D3}" type="presOf" srcId="{81713901-45EF-4AF0-A6CB-E0BA09F6DF85}" destId="{C635C675-3ABB-4926-BD7C-07F54E02CE59}" srcOrd="0" destOrd="0" presId="urn:microsoft.com/office/officeart/2018/2/layout/IconVerticalSolidList"/>
    <dgm:cxn modelId="{BDF5D2B8-3215-4D93-A2E5-9876EA8A616F}" srcId="{E767F431-BB8D-4725-AAA3-3D5BED7ABAC2}" destId="{B61DD8B1-FD34-4761-8F2E-B18B8E6551F0}" srcOrd="2" destOrd="0" parTransId="{F1F85005-1A5B-41B1-AB64-96719AAA91A3}" sibTransId="{0F7C2660-EE6B-4528-9E6E-DDE7A38471A6}"/>
    <dgm:cxn modelId="{11AFBEBE-C2D1-41F8-9C7C-1BC8D71CEEF8}" type="presOf" srcId="{A09584BF-4FF2-49E7-ACC7-5BE7FE9E8728}" destId="{28F3A600-D415-43E2-A3D8-6E687A8E19F5}" srcOrd="0" destOrd="0" presId="urn:microsoft.com/office/officeart/2018/2/layout/IconVerticalSolidList"/>
    <dgm:cxn modelId="{D5228DC8-63FC-4564-BC77-D50435266CC5}" type="presOf" srcId="{B61DD8B1-FD34-4761-8F2E-B18B8E6551F0}" destId="{AA5F27FE-ACD5-40F5-8B82-6556235DF3EF}" srcOrd="0" destOrd="0" presId="urn:microsoft.com/office/officeart/2018/2/layout/IconVerticalSolidList"/>
    <dgm:cxn modelId="{881201E0-7890-4598-A782-6711A3812AE7}" srcId="{E767F431-BB8D-4725-AAA3-3D5BED7ABAC2}" destId="{81713901-45EF-4AF0-A6CB-E0BA09F6DF85}" srcOrd="3" destOrd="0" parTransId="{AA7C906C-341C-4EFF-8620-A4401CA54100}" sibTransId="{FC398461-EA8A-4C73-8345-BC2326BFCFDD}"/>
    <dgm:cxn modelId="{FA6148FD-B01F-46E5-8B4F-F59D35A45556}" srcId="{E767F431-BB8D-4725-AAA3-3D5BED7ABAC2}" destId="{4819464A-85A7-4BE0-8C28-D4B793919503}" srcOrd="1" destOrd="0" parTransId="{1673C970-B9A8-490E-9EE3-57FC791079FE}" sibTransId="{C85AB054-A1C8-47E0-AFA1-9F89428BA341}"/>
    <dgm:cxn modelId="{ABFEFEFF-1BBE-4BDC-8640-F3B8062AE988}" srcId="{E767F431-BB8D-4725-AAA3-3D5BED7ABAC2}" destId="{A09584BF-4FF2-49E7-ACC7-5BE7FE9E8728}" srcOrd="0" destOrd="0" parTransId="{F1D7943A-6A52-454C-A600-2C0B0BCDB650}" sibTransId="{90272A00-6815-4237-9F87-93E3B6F57204}"/>
    <dgm:cxn modelId="{4CB8F4E1-E34F-4FA9-BC2F-3F0392980577}" type="presParOf" srcId="{4615F193-7D63-4E45-AC25-1C68183CBB00}" destId="{016FB9FC-0EBA-4544-AC3C-E9CD30B276D9}" srcOrd="0" destOrd="0" presId="urn:microsoft.com/office/officeart/2018/2/layout/IconVerticalSolidList"/>
    <dgm:cxn modelId="{AAED4569-27BA-4DD2-95DD-62D768B4D581}" type="presParOf" srcId="{016FB9FC-0EBA-4544-AC3C-E9CD30B276D9}" destId="{36FD6190-A495-49EB-AB51-F8AF91F63AE4}" srcOrd="0" destOrd="0" presId="urn:microsoft.com/office/officeart/2018/2/layout/IconVerticalSolidList"/>
    <dgm:cxn modelId="{A7097B68-E716-4628-8DD8-4277B9E14393}" type="presParOf" srcId="{016FB9FC-0EBA-4544-AC3C-E9CD30B276D9}" destId="{2BCC4084-46EB-44A7-BE23-1C4B1D317D19}" srcOrd="1" destOrd="0" presId="urn:microsoft.com/office/officeart/2018/2/layout/IconVerticalSolidList"/>
    <dgm:cxn modelId="{0D528439-4099-43E4-ADD1-ACD14CEBCB59}" type="presParOf" srcId="{016FB9FC-0EBA-4544-AC3C-E9CD30B276D9}" destId="{F381D545-8B49-4BB4-A4DB-F732A09EA4C8}" srcOrd="2" destOrd="0" presId="urn:microsoft.com/office/officeart/2018/2/layout/IconVerticalSolidList"/>
    <dgm:cxn modelId="{279BFC14-817F-445E-8AC9-5E41E2BF5291}" type="presParOf" srcId="{016FB9FC-0EBA-4544-AC3C-E9CD30B276D9}" destId="{28F3A600-D415-43E2-A3D8-6E687A8E19F5}" srcOrd="3" destOrd="0" presId="urn:microsoft.com/office/officeart/2018/2/layout/IconVerticalSolidList"/>
    <dgm:cxn modelId="{6D04F96B-548C-46CC-B7F7-9AE613DE6708}" type="presParOf" srcId="{4615F193-7D63-4E45-AC25-1C68183CBB00}" destId="{11AD14B4-A2E2-494A-A060-4BFF863CAA4B}" srcOrd="1" destOrd="0" presId="urn:microsoft.com/office/officeart/2018/2/layout/IconVerticalSolidList"/>
    <dgm:cxn modelId="{2A734495-60AF-42A6-9FE6-0478E75AA938}" type="presParOf" srcId="{4615F193-7D63-4E45-AC25-1C68183CBB00}" destId="{DF09F64C-27CB-4320-972A-0CB4FF3691FD}" srcOrd="2" destOrd="0" presId="urn:microsoft.com/office/officeart/2018/2/layout/IconVerticalSolidList"/>
    <dgm:cxn modelId="{4E948A9F-7690-4FAD-BE60-9AFCC1D4D003}" type="presParOf" srcId="{DF09F64C-27CB-4320-972A-0CB4FF3691FD}" destId="{5491ADF8-722A-4BB6-9963-E6E8622F8B81}" srcOrd="0" destOrd="0" presId="urn:microsoft.com/office/officeart/2018/2/layout/IconVerticalSolidList"/>
    <dgm:cxn modelId="{A43E2175-36B0-4BB9-9E60-F69BBFEDD9D4}" type="presParOf" srcId="{DF09F64C-27CB-4320-972A-0CB4FF3691FD}" destId="{A5D2AA4F-CD04-464F-BDB0-CBBF06234B4A}" srcOrd="1" destOrd="0" presId="urn:microsoft.com/office/officeart/2018/2/layout/IconVerticalSolidList"/>
    <dgm:cxn modelId="{02BD5DF3-B9EE-4328-9499-1621B5E45465}" type="presParOf" srcId="{DF09F64C-27CB-4320-972A-0CB4FF3691FD}" destId="{9273CAA0-05F3-4D0C-8218-A3E4062D6612}" srcOrd="2" destOrd="0" presId="urn:microsoft.com/office/officeart/2018/2/layout/IconVerticalSolidList"/>
    <dgm:cxn modelId="{B603E405-5CAC-45AE-9867-1DF7ADBD656A}" type="presParOf" srcId="{DF09F64C-27CB-4320-972A-0CB4FF3691FD}" destId="{F3BA71F7-A133-41AF-BD49-A50BBF2B07FF}" srcOrd="3" destOrd="0" presId="urn:microsoft.com/office/officeart/2018/2/layout/IconVerticalSolidList"/>
    <dgm:cxn modelId="{609B0D59-FFEB-488F-AFFD-8686B23C7C6B}" type="presParOf" srcId="{4615F193-7D63-4E45-AC25-1C68183CBB00}" destId="{D0A906A7-3C75-46EC-AF15-FD44FF12EDAF}" srcOrd="3" destOrd="0" presId="urn:microsoft.com/office/officeart/2018/2/layout/IconVerticalSolidList"/>
    <dgm:cxn modelId="{1E1002B2-D913-41C8-BA68-0781FDD02C94}" type="presParOf" srcId="{4615F193-7D63-4E45-AC25-1C68183CBB00}" destId="{5080B4B9-947C-4500-B056-5E49D5AFF285}" srcOrd="4" destOrd="0" presId="urn:microsoft.com/office/officeart/2018/2/layout/IconVerticalSolidList"/>
    <dgm:cxn modelId="{B53080A0-1E58-4632-BC7B-830EBA5C8BEB}" type="presParOf" srcId="{5080B4B9-947C-4500-B056-5E49D5AFF285}" destId="{D5D151FE-32B3-4585-AF61-F0F42AECEEAA}" srcOrd="0" destOrd="0" presId="urn:microsoft.com/office/officeart/2018/2/layout/IconVerticalSolidList"/>
    <dgm:cxn modelId="{6F8C5AB8-8320-4F11-8043-F778003F46FC}" type="presParOf" srcId="{5080B4B9-947C-4500-B056-5E49D5AFF285}" destId="{2F727631-84E9-4D64-8D4D-3CB9BC9C3092}" srcOrd="1" destOrd="0" presId="urn:microsoft.com/office/officeart/2018/2/layout/IconVerticalSolidList"/>
    <dgm:cxn modelId="{46E99860-19CE-4E5D-85A4-980B0F69F28D}" type="presParOf" srcId="{5080B4B9-947C-4500-B056-5E49D5AFF285}" destId="{B5DC568E-B08D-41CD-9017-198BCE670B03}" srcOrd="2" destOrd="0" presId="urn:microsoft.com/office/officeart/2018/2/layout/IconVerticalSolidList"/>
    <dgm:cxn modelId="{06943550-1B6A-4B8F-850B-15C4D653C8A6}" type="presParOf" srcId="{5080B4B9-947C-4500-B056-5E49D5AFF285}" destId="{AA5F27FE-ACD5-40F5-8B82-6556235DF3EF}" srcOrd="3" destOrd="0" presId="urn:microsoft.com/office/officeart/2018/2/layout/IconVerticalSolidList"/>
    <dgm:cxn modelId="{53DB3825-87A1-455A-9ECA-4075908C724B}" type="presParOf" srcId="{4615F193-7D63-4E45-AC25-1C68183CBB00}" destId="{F468FD84-A744-4221-A165-BDBA9DF684A0}" srcOrd="5" destOrd="0" presId="urn:microsoft.com/office/officeart/2018/2/layout/IconVerticalSolidList"/>
    <dgm:cxn modelId="{BE30BBD9-6637-4BD0-B27A-9F7A5F254DBF}" type="presParOf" srcId="{4615F193-7D63-4E45-AC25-1C68183CBB00}" destId="{0231F0EA-B645-481D-BAD2-EE125A0CB105}" srcOrd="6" destOrd="0" presId="urn:microsoft.com/office/officeart/2018/2/layout/IconVerticalSolidList"/>
    <dgm:cxn modelId="{08829C53-5AEB-4530-8619-D65831CD5B09}" type="presParOf" srcId="{0231F0EA-B645-481D-BAD2-EE125A0CB105}" destId="{7EAC09B0-D508-44B2-B007-7DD6593048DD}" srcOrd="0" destOrd="0" presId="urn:microsoft.com/office/officeart/2018/2/layout/IconVerticalSolidList"/>
    <dgm:cxn modelId="{B73D89E9-1060-44E8-A293-5B156850A882}" type="presParOf" srcId="{0231F0EA-B645-481D-BAD2-EE125A0CB105}" destId="{39145562-B19D-45C4-9529-B085C06AE909}" srcOrd="1" destOrd="0" presId="urn:microsoft.com/office/officeart/2018/2/layout/IconVerticalSolidList"/>
    <dgm:cxn modelId="{F255DD00-B502-4CD2-B56A-D673031A4058}" type="presParOf" srcId="{0231F0EA-B645-481D-BAD2-EE125A0CB105}" destId="{CC88B071-5DD0-4BFB-AB1C-51A706522C20}" srcOrd="2" destOrd="0" presId="urn:microsoft.com/office/officeart/2018/2/layout/IconVerticalSolidList"/>
    <dgm:cxn modelId="{35A6F599-6097-4CBA-ABE1-55C8F2952BA5}" type="presParOf" srcId="{0231F0EA-B645-481D-BAD2-EE125A0CB105}" destId="{C635C675-3ABB-4926-BD7C-07F54E02CE5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392845-5EA3-4FAA-8546-850C4F22930C}">
      <dsp:nvSpPr>
        <dsp:cNvPr id="0" name=""/>
        <dsp:cNvSpPr/>
      </dsp:nvSpPr>
      <dsp:spPr>
        <a:xfrm>
          <a:off x="311379" y="1142964"/>
          <a:ext cx="969328" cy="96932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0BED61-7EE9-43E9-A3B6-A5EF3D229EA6}">
      <dsp:nvSpPr>
        <dsp:cNvPr id="0" name=""/>
        <dsp:cNvSpPr/>
      </dsp:nvSpPr>
      <dsp:spPr>
        <a:xfrm>
          <a:off x="517957" y="1349543"/>
          <a:ext cx="556171" cy="5561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39148C-2F75-4BC2-82A5-1099CD593567}">
      <dsp:nvSpPr>
        <dsp:cNvPr id="0" name=""/>
        <dsp:cNvSpPr/>
      </dsp:nvSpPr>
      <dsp:spPr>
        <a:xfrm>
          <a:off x="1512" y="24142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Go to the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 playground</a:t>
          </a:r>
        </a:p>
      </dsp:txBody>
      <dsp:txXfrm>
        <a:off x="1512" y="2414215"/>
        <a:ext cx="1589062" cy="635625"/>
      </dsp:txXfrm>
    </dsp:sp>
    <dsp:sp modelId="{6D77E205-9BA7-479F-A734-C72C81EC3133}">
      <dsp:nvSpPr>
        <dsp:cNvPr id="0" name=""/>
        <dsp:cNvSpPr/>
      </dsp:nvSpPr>
      <dsp:spPr>
        <a:xfrm>
          <a:off x="2178527" y="1142964"/>
          <a:ext cx="969328" cy="9693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EBCA43-56EB-473F-AABB-97BBAD26AC00}">
      <dsp:nvSpPr>
        <dsp:cNvPr id="0" name=""/>
        <dsp:cNvSpPr/>
      </dsp:nvSpPr>
      <dsp:spPr>
        <a:xfrm>
          <a:off x="2385105" y="1349543"/>
          <a:ext cx="556171" cy="5561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B7186F-8F80-482B-A5FC-557FC7F145EF}">
      <dsp:nvSpPr>
        <dsp:cNvPr id="0" name=""/>
        <dsp:cNvSpPr/>
      </dsp:nvSpPr>
      <dsp:spPr>
        <a:xfrm>
          <a:off x="1868660" y="24142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Play soccer</a:t>
          </a:r>
        </a:p>
      </dsp:txBody>
      <dsp:txXfrm>
        <a:off x="1868660" y="2414215"/>
        <a:ext cx="1589062" cy="635625"/>
      </dsp:txXfrm>
    </dsp:sp>
    <dsp:sp modelId="{1BEA8265-ECFC-4626-BB2C-6E307BD1E427}">
      <dsp:nvSpPr>
        <dsp:cNvPr id="0" name=""/>
        <dsp:cNvSpPr/>
      </dsp:nvSpPr>
      <dsp:spPr>
        <a:xfrm>
          <a:off x="4045676" y="1142964"/>
          <a:ext cx="969328" cy="96932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BFD435-4D00-4E68-851A-6B3DC8EAB635}">
      <dsp:nvSpPr>
        <dsp:cNvPr id="0" name=""/>
        <dsp:cNvSpPr/>
      </dsp:nvSpPr>
      <dsp:spPr>
        <a:xfrm>
          <a:off x="4252254" y="1349543"/>
          <a:ext cx="556171" cy="5561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A0E6C1-4FCA-46DA-8952-323E61C82307}">
      <dsp:nvSpPr>
        <dsp:cNvPr id="0" name=""/>
        <dsp:cNvSpPr/>
      </dsp:nvSpPr>
      <dsp:spPr>
        <a:xfrm>
          <a:off x="3735809" y="24142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Play basketball</a:t>
          </a:r>
        </a:p>
      </dsp:txBody>
      <dsp:txXfrm>
        <a:off x="3735809" y="2414215"/>
        <a:ext cx="1589062" cy="635625"/>
      </dsp:txXfrm>
    </dsp:sp>
    <dsp:sp modelId="{DAFC80B3-0F69-4490-BF2E-6A13FF857F8C}">
      <dsp:nvSpPr>
        <dsp:cNvPr id="0" name=""/>
        <dsp:cNvSpPr/>
      </dsp:nvSpPr>
      <dsp:spPr>
        <a:xfrm>
          <a:off x="5912824" y="1142964"/>
          <a:ext cx="969328" cy="96932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90CEA7-4AAE-4444-BB40-21EC92C70EA6}">
      <dsp:nvSpPr>
        <dsp:cNvPr id="0" name=""/>
        <dsp:cNvSpPr/>
      </dsp:nvSpPr>
      <dsp:spPr>
        <a:xfrm>
          <a:off x="6119402" y="1349543"/>
          <a:ext cx="556171" cy="55617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4B8D1D-8F1B-4661-81B6-7795747DD7AD}">
      <dsp:nvSpPr>
        <dsp:cNvPr id="0" name=""/>
        <dsp:cNvSpPr/>
      </dsp:nvSpPr>
      <dsp:spPr>
        <a:xfrm>
          <a:off x="5602957" y="24142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Play computer game</a:t>
          </a:r>
          <a:r>
            <a:rPr lang="en-HK" sz="1600" kern="1200"/>
            <a:t>s</a:t>
          </a:r>
          <a:endParaRPr lang="en-US" sz="1600" kern="1200"/>
        </a:p>
      </dsp:txBody>
      <dsp:txXfrm>
        <a:off x="5602957" y="2414215"/>
        <a:ext cx="1589062" cy="635625"/>
      </dsp:txXfrm>
    </dsp:sp>
    <dsp:sp modelId="{DC084ECF-8D4F-41EA-81AC-69CC3FCBCAA3}">
      <dsp:nvSpPr>
        <dsp:cNvPr id="0" name=""/>
        <dsp:cNvSpPr/>
      </dsp:nvSpPr>
      <dsp:spPr>
        <a:xfrm>
          <a:off x="7779973" y="1142964"/>
          <a:ext cx="969328" cy="96932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AF11BA-7E48-4639-AD52-0C8F516DDAFC}">
      <dsp:nvSpPr>
        <dsp:cNvPr id="0" name=""/>
        <dsp:cNvSpPr/>
      </dsp:nvSpPr>
      <dsp:spPr>
        <a:xfrm>
          <a:off x="7986551" y="1349543"/>
          <a:ext cx="556171" cy="55617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9CCE5D-4527-4F02-B265-6946F0426678}">
      <dsp:nvSpPr>
        <dsp:cNvPr id="0" name=""/>
        <dsp:cNvSpPr/>
      </dsp:nvSpPr>
      <dsp:spPr>
        <a:xfrm>
          <a:off x="7470105" y="24142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HK" sz="1600" kern="1200"/>
            <a:t>Ride a bicycle</a:t>
          </a:r>
          <a:endParaRPr lang="en-US" sz="1600" kern="1200"/>
        </a:p>
      </dsp:txBody>
      <dsp:txXfrm>
        <a:off x="7470105" y="2414215"/>
        <a:ext cx="1589062" cy="635625"/>
      </dsp:txXfrm>
    </dsp:sp>
    <dsp:sp modelId="{EDF78CCF-9683-4F95-AFD5-B8BD557774DD}">
      <dsp:nvSpPr>
        <dsp:cNvPr id="0" name=""/>
        <dsp:cNvSpPr/>
      </dsp:nvSpPr>
      <dsp:spPr>
        <a:xfrm>
          <a:off x="9647121" y="1142964"/>
          <a:ext cx="969328" cy="96932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042F89-8997-4FED-9E43-6B62AB0DD687}">
      <dsp:nvSpPr>
        <dsp:cNvPr id="0" name=""/>
        <dsp:cNvSpPr/>
      </dsp:nvSpPr>
      <dsp:spPr>
        <a:xfrm>
          <a:off x="9853699" y="1349543"/>
          <a:ext cx="556171" cy="55617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F6BD11-DD8F-4AE5-AFD7-7F650B9E88B9}">
      <dsp:nvSpPr>
        <dsp:cNvPr id="0" name=""/>
        <dsp:cNvSpPr/>
      </dsp:nvSpPr>
      <dsp:spPr>
        <a:xfrm>
          <a:off x="9337254" y="2414215"/>
          <a:ext cx="1589062" cy="6356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HK" sz="1600" kern="1200"/>
            <a:t>Swimming</a:t>
          </a:r>
          <a:endParaRPr lang="en-US" sz="1600" kern="1200"/>
        </a:p>
      </dsp:txBody>
      <dsp:txXfrm>
        <a:off x="9337254" y="2414215"/>
        <a:ext cx="1589062" cy="6356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F579D9-961A-4C44-9ECD-825821E9C86B}">
      <dsp:nvSpPr>
        <dsp:cNvPr id="0" name=""/>
        <dsp:cNvSpPr/>
      </dsp:nvSpPr>
      <dsp:spPr>
        <a:xfrm>
          <a:off x="3080" y="587032"/>
          <a:ext cx="2444055" cy="146643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/>
            <a:t>I</a:t>
          </a:r>
        </a:p>
      </dsp:txBody>
      <dsp:txXfrm>
        <a:off x="3080" y="587032"/>
        <a:ext cx="2444055" cy="1466433"/>
      </dsp:txXfrm>
    </dsp:sp>
    <dsp:sp modelId="{CAE91F69-54EA-4FF2-ABCF-8CB2424F90AB}">
      <dsp:nvSpPr>
        <dsp:cNvPr id="0" name=""/>
        <dsp:cNvSpPr/>
      </dsp:nvSpPr>
      <dsp:spPr>
        <a:xfrm>
          <a:off x="2691541" y="587032"/>
          <a:ext cx="2444055" cy="1466433"/>
        </a:xfrm>
        <a:prstGeom prst="rect">
          <a:avLst/>
        </a:prstGeom>
        <a:gradFill rotWithShape="0">
          <a:gsLst>
            <a:gs pos="0">
              <a:schemeClr val="accent2">
                <a:hueOff val="1073936"/>
                <a:satOff val="-3082"/>
                <a:lumOff val="-493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073936"/>
                <a:satOff val="-3082"/>
                <a:lumOff val="-493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073936"/>
                <a:satOff val="-3082"/>
                <a:lumOff val="-493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/>
            <a:t>Like</a:t>
          </a:r>
        </a:p>
      </dsp:txBody>
      <dsp:txXfrm>
        <a:off x="2691541" y="587032"/>
        <a:ext cx="2444055" cy="1466433"/>
      </dsp:txXfrm>
    </dsp:sp>
    <dsp:sp modelId="{479639CC-4187-4A7B-BFFD-FB31EB9C5B8D}">
      <dsp:nvSpPr>
        <dsp:cNvPr id="0" name=""/>
        <dsp:cNvSpPr/>
      </dsp:nvSpPr>
      <dsp:spPr>
        <a:xfrm>
          <a:off x="5380002" y="587032"/>
          <a:ext cx="2444055" cy="1466433"/>
        </a:xfrm>
        <a:prstGeom prst="rect">
          <a:avLst/>
        </a:prstGeom>
        <a:gradFill rotWithShape="0">
          <a:gsLst>
            <a:gs pos="0">
              <a:schemeClr val="accent2">
                <a:hueOff val="2147871"/>
                <a:satOff val="-6164"/>
                <a:lumOff val="-987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147871"/>
                <a:satOff val="-6164"/>
                <a:lumOff val="-987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147871"/>
                <a:satOff val="-6164"/>
                <a:lumOff val="-987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/>
            <a:t>Eat</a:t>
          </a:r>
        </a:p>
      </dsp:txBody>
      <dsp:txXfrm>
        <a:off x="5380002" y="587032"/>
        <a:ext cx="2444055" cy="1466433"/>
      </dsp:txXfrm>
    </dsp:sp>
    <dsp:sp modelId="{342B0768-3DBF-4D45-A10A-9C78DFD02B3C}">
      <dsp:nvSpPr>
        <dsp:cNvPr id="0" name=""/>
        <dsp:cNvSpPr/>
      </dsp:nvSpPr>
      <dsp:spPr>
        <a:xfrm>
          <a:off x="8068463" y="587032"/>
          <a:ext cx="2444055" cy="1466433"/>
        </a:xfrm>
        <a:prstGeom prst="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/>
            <a:t>Books</a:t>
          </a:r>
        </a:p>
      </dsp:txBody>
      <dsp:txXfrm>
        <a:off x="8068463" y="587032"/>
        <a:ext cx="2444055" cy="1466433"/>
      </dsp:txXfrm>
    </dsp:sp>
    <dsp:sp modelId="{069F82C6-6FA8-46A4-A63E-C100FC82C197}">
      <dsp:nvSpPr>
        <dsp:cNvPr id="0" name=""/>
        <dsp:cNvSpPr/>
      </dsp:nvSpPr>
      <dsp:spPr>
        <a:xfrm>
          <a:off x="1347311" y="2297871"/>
          <a:ext cx="2444055" cy="1466433"/>
        </a:xfrm>
        <a:prstGeom prst="rect">
          <a:avLst/>
        </a:prstGeom>
        <a:gradFill rotWithShape="0">
          <a:gsLst>
            <a:gs pos="0">
              <a:schemeClr val="accent2">
                <a:hueOff val="4295743"/>
                <a:satOff val="-12329"/>
                <a:lumOff val="-1973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295743"/>
                <a:satOff val="-12329"/>
                <a:lumOff val="-1973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295743"/>
                <a:satOff val="-12329"/>
                <a:lumOff val="-1973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/>
            <a:t>Apples</a:t>
          </a:r>
        </a:p>
      </dsp:txBody>
      <dsp:txXfrm>
        <a:off x="1347311" y="2297871"/>
        <a:ext cx="2444055" cy="1466433"/>
      </dsp:txXfrm>
    </dsp:sp>
    <dsp:sp modelId="{D58C83FF-93B2-4B76-9D50-E90BA04470BD}">
      <dsp:nvSpPr>
        <dsp:cNvPr id="0" name=""/>
        <dsp:cNvSpPr/>
      </dsp:nvSpPr>
      <dsp:spPr>
        <a:xfrm>
          <a:off x="4035772" y="2297871"/>
          <a:ext cx="2444055" cy="1466433"/>
        </a:xfrm>
        <a:prstGeom prst="rect">
          <a:avLst/>
        </a:prstGeom>
        <a:gradFill rotWithShape="0">
          <a:gsLst>
            <a:gs pos="0">
              <a:schemeClr val="accent2">
                <a:hueOff val="5369678"/>
                <a:satOff val="-15411"/>
                <a:lumOff val="-2467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5369678"/>
                <a:satOff val="-15411"/>
                <a:lumOff val="-2467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5369678"/>
                <a:satOff val="-15411"/>
                <a:lumOff val="-2467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/>
            <a:t>to</a:t>
          </a:r>
        </a:p>
      </dsp:txBody>
      <dsp:txXfrm>
        <a:off x="4035772" y="2297871"/>
        <a:ext cx="2444055" cy="1466433"/>
      </dsp:txXfrm>
    </dsp:sp>
    <dsp:sp modelId="{FA366CBB-4FB7-4E5F-A7AF-BEA4E40F354B}">
      <dsp:nvSpPr>
        <dsp:cNvPr id="0" name=""/>
        <dsp:cNvSpPr/>
      </dsp:nvSpPr>
      <dsp:spPr>
        <a:xfrm>
          <a:off x="6724233" y="2297871"/>
          <a:ext cx="2444055" cy="1466433"/>
        </a:xfrm>
        <a:prstGeom prst="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/>
            <a:t>Read</a:t>
          </a:r>
        </a:p>
      </dsp:txBody>
      <dsp:txXfrm>
        <a:off x="6724233" y="2297871"/>
        <a:ext cx="2444055" cy="14664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018E5-13CB-4A65-BA24-6105E7D61535}">
      <dsp:nvSpPr>
        <dsp:cNvPr id="0" name=""/>
        <dsp:cNvSpPr/>
      </dsp:nvSpPr>
      <dsp:spPr>
        <a:xfrm>
          <a:off x="472505" y="2282"/>
          <a:ext cx="2724677" cy="1634806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This is red.</a:t>
          </a:r>
        </a:p>
      </dsp:txBody>
      <dsp:txXfrm>
        <a:off x="472505" y="2282"/>
        <a:ext cx="2724677" cy="1634806"/>
      </dsp:txXfrm>
    </dsp:sp>
    <dsp:sp modelId="{526B6681-6D70-4572-8742-E6BECC973B81}">
      <dsp:nvSpPr>
        <dsp:cNvPr id="0" name=""/>
        <dsp:cNvSpPr/>
      </dsp:nvSpPr>
      <dsp:spPr>
        <a:xfrm>
          <a:off x="3469650" y="2282"/>
          <a:ext cx="2724677" cy="1634806"/>
        </a:xfrm>
        <a:prstGeom prst="rect">
          <a:avLst/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This is green.</a:t>
          </a:r>
        </a:p>
      </dsp:txBody>
      <dsp:txXfrm>
        <a:off x="3469650" y="2282"/>
        <a:ext cx="2724677" cy="1634806"/>
      </dsp:txXfrm>
    </dsp:sp>
    <dsp:sp modelId="{5AE507C1-FD9F-465A-8F2B-2300BFD4A0CA}">
      <dsp:nvSpPr>
        <dsp:cNvPr id="0" name=""/>
        <dsp:cNvSpPr/>
      </dsp:nvSpPr>
      <dsp:spPr>
        <a:xfrm>
          <a:off x="472505" y="1909556"/>
          <a:ext cx="2724677" cy="1634806"/>
        </a:xfrm>
        <a:prstGeom prst="rect">
          <a:avLst/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This is blue.</a:t>
          </a:r>
        </a:p>
      </dsp:txBody>
      <dsp:txXfrm>
        <a:off x="472505" y="1909556"/>
        <a:ext cx="2724677" cy="1634806"/>
      </dsp:txXfrm>
    </dsp:sp>
    <dsp:sp modelId="{1651542E-6208-4C8B-B7F5-F3A9FB1CB873}">
      <dsp:nvSpPr>
        <dsp:cNvPr id="0" name=""/>
        <dsp:cNvSpPr/>
      </dsp:nvSpPr>
      <dsp:spPr>
        <a:xfrm>
          <a:off x="3469650" y="1909556"/>
          <a:ext cx="2724677" cy="1634806"/>
        </a:xfrm>
        <a:prstGeom prst="rect">
          <a:avLst/>
        </a:prstGeom>
        <a:solidFill>
          <a:srgbClr val="FFFF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This is yellow.</a:t>
          </a:r>
        </a:p>
      </dsp:txBody>
      <dsp:txXfrm>
        <a:off x="3469650" y="1909556"/>
        <a:ext cx="2724677" cy="1634806"/>
      </dsp:txXfrm>
    </dsp:sp>
    <dsp:sp modelId="{F6044AEC-0783-4A54-86CE-2953EE8C9F60}">
      <dsp:nvSpPr>
        <dsp:cNvPr id="0" name=""/>
        <dsp:cNvSpPr/>
      </dsp:nvSpPr>
      <dsp:spPr>
        <a:xfrm>
          <a:off x="1971077" y="3816830"/>
          <a:ext cx="2724677" cy="16348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 dirty="0"/>
            <a:t>This is orange.</a:t>
          </a:r>
        </a:p>
      </dsp:txBody>
      <dsp:txXfrm>
        <a:off x="1971077" y="3816830"/>
        <a:ext cx="2724677" cy="16348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FD6190-A495-49EB-AB51-F8AF91F63AE4}">
      <dsp:nvSpPr>
        <dsp:cNvPr id="0" name=""/>
        <dsp:cNvSpPr/>
      </dsp:nvSpPr>
      <dsp:spPr>
        <a:xfrm>
          <a:off x="0" y="2288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CC4084-46EB-44A7-BE23-1C4B1D317D19}">
      <dsp:nvSpPr>
        <dsp:cNvPr id="0" name=""/>
        <dsp:cNvSpPr/>
      </dsp:nvSpPr>
      <dsp:spPr>
        <a:xfrm>
          <a:off x="350852" y="263253"/>
          <a:ext cx="637913" cy="63791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F3A600-D415-43E2-A3D8-6E687A8E19F5}">
      <dsp:nvSpPr>
        <dsp:cNvPr id="0" name=""/>
        <dsp:cNvSpPr/>
      </dsp:nvSpPr>
      <dsp:spPr>
        <a:xfrm>
          <a:off x="1339618" y="2288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 like apples</a:t>
          </a:r>
        </a:p>
      </dsp:txBody>
      <dsp:txXfrm>
        <a:off x="1339618" y="2288"/>
        <a:ext cx="5024605" cy="1159843"/>
      </dsp:txXfrm>
    </dsp:sp>
    <dsp:sp modelId="{5491ADF8-722A-4BB6-9963-E6E8622F8B81}">
      <dsp:nvSpPr>
        <dsp:cNvPr id="0" name=""/>
        <dsp:cNvSpPr/>
      </dsp:nvSpPr>
      <dsp:spPr>
        <a:xfrm>
          <a:off x="0" y="1452092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D2AA4F-CD04-464F-BDB0-CBBF06234B4A}">
      <dsp:nvSpPr>
        <dsp:cNvPr id="0" name=""/>
        <dsp:cNvSpPr/>
      </dsp:nvSpPr>
      <dsp:spPr>
        <a:xfrm>
          <a:off x="350852" y="1713057"/>
          <a:ext cx="637913" cy="63791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BA71F7-A133-41AF-BD49-A50BBF2B07FF}">
      <dsp:nvSpPr>
        <dsp:cNvPr id="0" name=""/>
        <dsp:cNvSpPr/>
      </dsp:nvSpPr>
      <dsp:spPr>
        <a:xfrm>
          <a:off x="1339618" y="1452092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 like bananas</a:t>
          </a:r>
        </a:p>
      </dsp:txBody>
      <dsp:txXfrm>
        <a:off x="1339618" y="1452092"/>
        <a:ext cx="5024605" cy="1159843"/>
      </dsp:txXfrm>
    </dsp:sp>
    <dsp:sp modelId="{D5D151FE-32B3-4585-AF61-F0F42AECEEAA}">
      <dsp:nvSpPr>
        <dsp:cNvPr id="0" name=""/>
        <dsp:cNvSpPr/>
      </dsp:nvSpPr>
      <dsp:spPr>
        <a:xfrm>
          <a:off x="0" y="2901896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727631-84E9-4D64-8D4D-3CB9BC9C3092}">
      <dsp:nvSpPr>
        <dsp:cNvPr id="0" name=""/>
        <dsp:cNvSpPr/>
      </dsp:nvSpPr>
      <dsp:spPr>
        <a:xfrm>
          <a:off x="350852" y="3162861"/>
          <a:ext cx="637913" cy="63791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5F27FE-ACD5-40F5-8B82-6556235DF3EF}">
      <dsp:nvSpPr>
        <dsp:cNvPr id="0" name=""/>
        <dsp:cNvSpPr/>
      </dsp:nvSpPr>
      <dsp:spPr>
        <a:xfrm>
          <a:off x="1339618" y="2901896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 like oranges</a:t>
          </a:r>
        </a:p>
      </dsp:txBody>
      <dsp:txXfrm>
        <a:off x="1339618" y="2901896"/>
        <a:ext cx="5024605" cy="1159843"/>
      </dsp:txXfrm>
    </dsp:sp>
    <dsp:sp modelId="{7EAC09B0-D508-44B2-B007-7DD6593048DD}">
      <dsp:nvSpPr>
        <dsp:cNvPr id="0" name=""/>
        <dsp:cNvSpPr/>
      </dsp:nvSpPr>
      <dsp:spPr>
        <a:xfrm>
          <a:off x="0" y="4351700"/>
          <a:ext cx="6364224" cy="115984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145562-B19D-45C4-9529-B085C06AE909}">
      <dsp:nvSpPr>
        <dsp:cNvPr id="0" name=""/>
        <dsp:cNvSpPr/>
      </dsp:nvSpPr>
      <dsp:spPr>
        <a:xfrm>
          <a:off x="350852" y="4612665"/>
          <a:ext cx="637913" cy="63791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35C675-3ABB-4926-BD7C-07F54E02CE59}">
      <dsp:nvSpPr>
        <dsp:cNvPr id="0" name=""/>
        <dsp:cNvSpPr/>
      </dsp:nvSpPr>
      <dsp:spPr>
        <a:xfrm>
          <a:off x="1339618" y="4351700"/>
          <a:ext cx="5024605" cy="1159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750" tIns="122750" rIns="122750" bIns="12275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 like strawberries</a:t>
          </a:r>
        </a:p>
      </dsp:txBody>
      <dsp:txXfrm>
        <a:off x="1339618" y="4351700"/>
        <a:ext cx="5024605" cy="1159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57A4B-953F-4C0D-BA7C-42E35BD920E1}" type="datetimeFigureOut">
              <a:rPr lang="zh-CN" altLang="en-US" smtClean="0"/>
              <a:t>2025/7/23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3CF0A-2DDB-43A4-BC3A-19F40849D83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2154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DD4444-9DFC-4A9D-827C-6D1C394123B9}" type="slidenum">
              <a:rPr lang="en-HK" smtClean="0"/>
              <a:t>3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84752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D9F-9EC3-49D0-9DA0-4C5D7D78312D}" type="datetimeFigureOut">
              <a:rPr lang="en-HK" smtClean="0"/>
              <a:t>23/7/2025</a:t>
            </a:fld>
            <a:endParaRPr lang="en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03E60-E51E-4007-BC83-9B0502FCF20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371002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D9F-9EC3-49D0-9DA0-4C5D7D78312D}" type="datetimeFigureOut">
              <a:rPr lang="en-HK" smtClean="0"/>
              <a:t>23/7/2025</a:t>
            </a:fld>
            <a:endParaRPr lang="en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03E60-E51E-4007-BC83-9B0502FCF20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975751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D9F-9EC3-49D0-9DA0-4C5D7D78312D}" type="datetimeFigureOut">
              <a:rPr lang="en-HK" smtClean="0"/>
              <a:t>23/7/2025</a:t>
            </a:fld>
            <a:endParaRPr lang="en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03E60-E51E-4007-BC83-9B0502FCF20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298348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D9F-9EC3-49D0-9DA0-4C5D7D78312D}" type="datetimeFigureOut">
              <a:rPr lang="en-HK" smtClean="0"/>
              <a:t>23/7/2025</a:t>
            </a:fld>
            <a:endParaRPr lang="en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03E60-E51E-4007-BC83-9B0502FCF20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535302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D9F-9EC3-49D0-9DA0-4C5D7D78312D}" type="datetimeFigureOut">
              <a:rPr lang="en-HK" smtClean="0"/>
              <a:t>23/7/2025</a:t>
            </a:fld>
            <a:endParaRPr lang="en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03E60-E51E-4007-BC83-9B0502FCF20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752593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D9F-9EC3-49D0-9DA0-4C5D7D78312D}" type="datetimeFigureOut">
              <a:rPr lang="en-HK" smtClean="0"/>
              <a:t>23/7/2025</a:t>
            </a:fld>
            <a:endParaRPr lang="en-H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03E60-E51E-4007-BC83-9B0502FCF20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50566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D9F-9EC3-49D0-9DA0-4C5D7D78312D}" type="datetimeFigureOut">
              <a:rPr lang="en-HK" smtClean="0"/>
              <a:t>23/7/2025</a:t>
            </a:fld>
            <a:endParaRPr lang="en-H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03E60-E51E-4007-BC83-9B0502FCF20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769479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D9F-9EC3-49D0-9DA0-4C5D7D78312D}" type="datetimeFigureOut">
              <a:rPr lang="en-HK" smtClean="0"/>
              <a:t>23/7/2025</a:t>
            </a:fld>
            <a:endParaRPr lang="en-H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03E60-E51E-4007-BC83-9B0502FCF20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005267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D9F-9EC3-49D0-9DA0-4C5D7D78312D}" type="datetimeFigureOut">
              <a:rPr lang="en-HK" smtClean="0"/>
              <a:t>23/7/2025</a:t>
            </a:fld>
            <a:endParaRPr lang="en-H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03E60-E51E-4007-BC83-9B0502FCF20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843406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D9F-9EC3-49D0-9DA0-4C5D7D78312D}" type="datetimeFigureOut">
              <a:rPr lang="en-HK" smtClean="0"/>
              <a:t>23/7/2025</a:t>
            </a:fld>
            <a:endParaRPr lang="en-H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03E60-E51E-4007-BC83-9B0502FCF20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4634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7D9F-9EC3-49D0-9DA0-4C5D7D78312D}" type="datetimeFigureOut">
              <a:rPr lang="en-HK" smtClean="0"/>
              <a:t>23/7/2025</a:t>
            </a:fld>
            <a:endParaRPr lang="en-H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03E60-E51E-4007-BC83-9B0502FCF20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621479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B67D9F-9EC3-49D0-9DA0-4C5D7D78312D}" type="datetimeFigureOut">
              <a:rPr lang="en-HK" smtClean="0"/>
              <a:t>23/7/2025</a:t>
            </a:fld>
            <a:endParaRPr lang="en-H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403E60-E51E-4007-BC83-9B0502FCF20E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77149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B18102-B361-E5BA-EE70-52309AA30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Fun things to do</a:t>
            </a:r>
            <a:endParaRPr lang="en-HK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6E016D4-55D0-FBBA-AA59-960367ECC18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3784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098F1A8-8A9A-9709-68A1-424E0FEFD02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6045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47BD0D6-3EC7-0FDD-38FB-E2B21BF2B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/>
              <a:t>Building sentences</a:t>
            </a:r>
            <a:endParaRPr lang="en-HK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6C19AB9-9AC4-EE06-8E5C-F3D4A4F31B5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97799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95A2F-39BB-129F-CEF4-7402B5F63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What are these colors?</a:t>
            </a:r>
            <a:br>
              <a:rPr lang="en-US" sz="4000">
                <a:solidFill>
                  <a:srgbClr val="FFFFFF"/>
                </a:solidFill>
              </a:rPr>
            </a:br>
            <a:endParaRPr lang="en-HK" sz="40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AC07E33-77F7-80F0-6C94-7862A06F9D2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00705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76731-7F4D-8DED-DA8C-56168F540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US" sz="4000"/>
              <a:t>What type of fruits do you like?</a:t>
            </a:r>
            <a:endParaRPr lang="en-HK" sz="40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AFEC38F-74BF-B9DB-4ECD-8B355E8985B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453656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77</Words>
  <Application>Microsoft Office PowerPoint</Application>
  <PresentationFormat>Widescreen</PresentationFormat>
  <Paragraphs>28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等线</vt:lpstr>
      <vt:lpstr>Aptos</vt:lpstr>
      <vt:lpstr>Aptos Display</vt:lpstr>
      <vt:lpstr>Arial</vt:lpstr>
      <vt:lpstr>1_Office Theme</vt:lpstr>
      <vt:lpstr>Fun things to do</vt:lpstr>
      <vt:lpstr>Building sentences</vt:lpstr>
      <vt:lpstr>What are these colors? </vt:lpstr>
      <vt:lpstr>What type of fruits do you like?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</cp:revision>
  <dcterms:created xsi:type="dcterms:W3CDTF">2025-07-22T20:47:02Z</dcterms:created>
  <dcterms:modified xsi:type="dcterms:W3CDTF">2025-07-22T20:50:51Z</dcterms:modified>
</cp:coreProperties>
</file>