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74" r:id="rId6"/>
    <p:sldId id="289" r:id="rId7"/>
    <p:sldId id="261" r:id="rId8"/>
    <p:sldId id="273" r:id="rId9"/>
  </p:sldIdLst>
  <p:sldSz cx="18288000" cy="10287000"/>
  <p:notesSz cx="6858000" cy="9144000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</p:embeddedFont>
    <p:embeddedFont>
      <p:font typeface="DM Sans Italics" panose="020B0600070205080204" charset="0"/>
      <p:regular r:id="rId15"/>
    </p:embeddedFont>
    <p:embeddedFont>
      <p:font typeface="Kollektif Bold" panose="020B0600070205080204" charset="0"/>
      <p:regular r:id="rId16"/>
    </p:embeddedFont>
    <p:embeddedFont>
      <p:font typeface="UD デジタル 教科書体 NK-B" panose="02020700000000000000" pitchFamily="18" charset="-128"/>
      <p:bold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71C012-C246-4BC8-A6F7-8B8136355154}" v="2" dt="2025-11-12T06:51:23.524"/>
    <p1510:client id="{B9D1ADCF-D686-4DDC-BF5A-1F4D5573AEE6}" v="5" dt="2025-11-12T06:41:16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0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microsoft.com/office/2015/10/relationships/revisionInfo" Target="revisionInfo.xml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智香子 稲葉" userId="a9dce76e74c6d59a" providerId="LiveId" clId="{07CCEE08-4D44-47EF-B75C-607A629128C2}"/>
    <pc:docChg chg="custSel addSld delSld modSld">
      <pc:chgData name="智香子 稲葉" userId="a9dce76e74c6d59a" providerId="LiveId" clId="{07CCEE08-4D44-47EF-B75C-607A629128C2}" dt="2025-11-12T06:51:59.036" v="123" actId="47"/>
      <pc:docMkLst>
        <pc:docMk/>
      </pc:docMkLst>
      <pc:sldChg chg="modSp mod">
        <pc:chgData name="智香子 稲葉" userId="a9dce76e74c6d59a" providerId="LiveId" clId="{07CCEE08-4D44-47EF-B75C-607A629128C2}" dt="2025-11-12T06:50:49.705" v="115" actId="20577"/>
        <pc:sldMkLst>
          <pc:docMk/>
          <pc:sldMk cId="0" sldId="256"/>
        </pc:sldMkLst>
        <pc:spChg chg="mod">
          <ac:chgData name="智香子 稲葉" userId="a9dce76e74c6d59a" providerId="LiveId" clId="{07CCEE08-4D44-47EF-B75C-607A629128C2}" dt="2025-11-12T06:50:49.705" v="11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智香子 稲葉" userId="a9dce76e74c6d59a" providerId="LiveId" clId="{07CCEE08-4D44-47EF-B75C-607A629128C2}" dt="2025-11-12T06:50:46.141" v="108" actId="1076"/>
          <ac:spMkLst>
            <pc:docMk/>
            <pc:sldMk cId="0" sldId="256"/>
            <ac:spMk id="9" creationId="{00000000-0000-0000-0000-000000000000}"/>
          </ac:spMkLst>
        </pc:spChg>
      </pc:sldChg>
      <pc:sldChg chg="modSp mod">
        <pc:chgData name="智香子 稲葉" userId="a9dce76e74c6d59a" providerId="LiveId" clId="{07CCEE08-4D44-47EF-B75C-607A629128C2}" dt="2025-11-12T06:37:45.673" v="4" actId="1076"/>
        <pc:sldMkLst>
          <pc:docMk/>
          <pc:sldMk cId="2708902079" sldId="274"/>
        </pc:sldMkLst>
        <pc:spChg chg="mod">
          <ac:chgData name="智香子 稲葉" userId="a9dce76e74c6d59a" providerId="LiveId" clId="{07CCEE08-4D44-47EF-B75C-607A629128C2}" dt="2025-11-12T06:37:45.673" v="4" actId="1076"/>
          <ac:spMkLst>
            <pc:docMk/>
            <pc:sldMk cId="2708902079" sldId="274"/>
            <ac:spMk id="36" creationId="{F1555F94-CCBE-B06F-0EDA-F96BFDC0823B}"/>
          </ac:spMkLst>
        </pc:spChg>
      </pc:sldChg>
      <pc:sldChg chg="del">
        <pc:chgData name="智香子 稲葉" userId="a9dce76e74c6d59a" providerId="LiveId" clId="{07CCEE08-4D44-47EF-B75C-607A629128C2}" dt="2025-11-12T06:47:09.838" v="57" actId="47"/>
        <pc:sldMkLst>
          <pc:docMk/>
          <pc:sldMk cId="1895732098" sldId="275"/>
        </pc:sldMkLst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362964320" sldId="276"/>
        </pc:sldMkLst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1433954336" sldId="277"/>
        </pc:sldMkLst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1540098067" sldId="278"/>
        </pc:sldMkLst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679705193" sldId="279"/>
        </pc:sldMkLst>
      </pc:sldChg>
      <pc:sldChg chg="addSp delSp modSp add del mod">
        <pc:chgData name="智香子 稲葉" userId="a9dce76e74c6d59a" providerId="LiveId" clId="{07CCEE08-4D44-47EF-B75C-607A629128C2}" dt="2025-11-12T06:51:31.299" v="120" actId="47"/>
        <pc:sldMkLst>
          <pc:docMk/>
          <pc:sldMk cId="2203382003" sldId="280"/>
        </pc:sldMkLst>
        <pc:spChg chg="mod">
          <ac:chgData name="智香子 稲葉" userId="a9dce76e74c6d59a" providerId="LiveId" clId="{07CCEE08-4D44-47EF-B75C-607A629128C2}" dt="2025-11-12T06:41:19.488" v="19" actId="14100"/>
          <ac:spMkLst>
            <pc:docMk/>
            <pc:sldMk cId="2203382003" sldId="280"/>
            <ac:spMk id="2" creationId="{62AC5E45-8DB5-47A4-EA1C-CE2CE723285A}"/>
          </ac:spMkLst>
        </pc:spChg>
        <pc:spChg chg="add mod">
          <ac:chgData name="智香子 稲葉" userId="a9dce76e74c6d59a" providerId="LiveId" clId="{07CCEE08-4D44-47EF-B75C-607A629128C2}" dt="2025-11-12T06:51:25.896" v="119" actId="1076"/>
          <ac:spMkLst>
            <pc:docMk/>
            <pc:sldMk cId="2203382003" sldId="280"/>
            <ac:spMk id="3" creationId="{1B90097F-8FD7-2246-AF09-C594CF2AB460}"/>
          </ac:spMkLst>
        </pc:spChg>
        <pc:spChg chg="del">
          <ac:chgData name="智香子 稲葉" userId="a9dce76e74c6d59a" providerId="LiveId" clId="{07CCEE08-4D44-47EF-B75C-607A629128C2}" dt="2025-11-12T06:41:11.543" v="14" actId="478"/>
          <ac:spMkLst>
            <pc:docMk/>
            <pc:sldMk cId="2203382003" sldId="280"/>
            <ac:spMk id="3" creationId="{2D678D55-5923-20A4-E1CF-833A8B2A87FA}"/>
          </ac:spMkLst>
        </pc:spChg>
        <pc:spChg chg="mod">
          <ac:chgData name="智香子 稲葉" userId="a9dce76e74c6d59a" providerId="LiveId" clId="{07CCEE08-4D44-47EF-B75C-607A629128C2}" dt="2025-11-12T06:40:58.971" v="13" actId="1076"/>
          <ac:spMkLst>
            <pc:docMk/>
            <pc:sldMk cId="2203382003" sldId="280"/>
            <ac:spMk id="4" creationId="{9DEECCAB-4CD2-558F-7CEE-055F7DFDDFD2}"/>
          </ac:spMkLst>
        </pc:spChg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2864564406" sldId="281"/>
        </pc:sldMkLst>
      </pc:sldChg>
      <pc:sldChg chg="del mod modShow">
        <pc:chgData name="智香子 稲葉" userId="a9dce76e74c6d59a" providerId="LiveId" clId="{07CCEE08-4D44-47EF-B75C-607A629128C2}" dt="2025-11-12T06:45:50.938" v="54" actId="47"/>
        <pc:sldMkLst>
          <pc:docMk/>
          <pc:sldMk cId="3189434040" sldId="282"/>
        </pc:sldMkLst>
      </pc:sldChg>
      <pc:sldChg chg="del mod modShow">
        <pc:chgData name="智香子 稲葉" userId="a9dce76e74c6d59a" providerId="LiveId" clId="{07CCEE08-4D44-47EF-B75C-607A629128C2}" dt="2025-11-12T06:45:56.080" v="55" actId="47"/>
        <pc:sldMkLst>
          <pc:docMk/>
          <pc:sldMk cId="3832708268" sldId="283"/>
        </pc:sldMkLst>
      </pc:sldChg>
      <pc:sldChg chg="modSp add del mod">
        <pc:chgData name="智香子 稲葉" userId="a9dce76e74c6d59a" providerId="LiveId" clId="{07CCEE08-4D44-47EF-B75C-607A629128C2}" dt="2025-11-12T06:51:56.864" v="122" actId="47"/>
        <pc:sldMkLst>
          <pc:docMk/>
          <pc:sldMk cId="2345283648" sldId="285"/>
        </pc:sldMkLst>
        <pc:spChg chg="mod">
          <ac:chgData name="智香子 稲葉" userId="a9dce76e74c6d59a" providerId="LiveId" clId="{07CCEE08-4D44-47EF-B75C-607A629128C2}" dt="2025-11-12T06:42:59.203" v="50" actId="1076"/>
          <ac:spMkLst>
            <pc:docMk/>
            <pc:sldMk cId="2345283648" sldId="285"/>
            <ac:spMk id="2" creationId="{66F7D11C-BD40-44CA-AC76-3A7A1C671A7E}"/>
          </ac:spMkLst>
        </pc:spChg>
        <pc:spChg chg="mod">
          <ac:chgData name="智香子 稲葉" userId="a9dce76e74c6d59a" providerId="LiveId" clId="{07CCEE08-4D44-47EF-B75C-607A629128C2}" dt="2025-11-12T06:43:03.122" v="51" actId="1076"/>
          <ac:spMkLst>
            <pc:docMk/>
            <pc:sldMk cId="2345283648" sldId="285"/>
            <ac:spMk id="4" creationId="{2ADC3C8D-84FA-1E45-60CE-900D5CE03A2E}"/>
          </ac:spMkLst>
        </pc:spChg>
      </pc:sldChg>
      <pc:sldChg chg="modSp add mod">
        <pc:chgData name="智香子 稲葉" userId="a9dce76e74c6d59a" providerId="LiveId" clId="{07CCEE08-4D44-47EF-B75C-607A629128C2}" dt="2025-11-12T06:40:45.523" v="11" actId="1076"/>
        <pc:sldMkLst>
          <pc:docMk/>
          <pc:sldMk cId="2164822146" sldId="289"/>
        </pc:sldMkLst>
        <pc:spChg chg="mod">
          <ac:chgData name="智香子 稲葉" userId="a9dce76e74c6d59a" providerId="LiveId" clId="{07CCEE08-4D44-47EF-B75C-607A629128C2}" dt="2025-11-12T06:40:37.172" v="10" actId="27636"/>
          <ac:spMkLst>
            <pc:docMk/>
            <pc:sldMk cId="2164822146" sldId="289"/>
            <ac:spMk id="2" creationId="{6B78D420-AEE9-CBF5-FC66-A09C5930EC71}"/>
          </ac:spMkLst>
        </pc:spChg>
        <pc:spChg chg="mod">
          <ac:chgData name="智香子 稲葉" userId="a9dce76e74c6d59a" providerId="LiveId" clId="{07CCEE08-4D44-47EF-B75C-607A629128C2}" dt="2025-11-12T06:40:37.170" v="9" actId="27636"/>
          <ac:spMkLst>
            <pc:docMk/>
            <pc:sldMk cId="2164822146" sldId="289"/>
            <ac:spMk id="3" creationId="{64CEE85F-AA0E-129D-9E6D-35589199F747}"/>
          </ac:spMkLst>
        </pc:spChg>
        <pc:spChg chg="mod">
          <ac:chgData name="智香子 稲葉" userId="a9dce76e74c6d59a" providerId="LiveId" clId="{07CCEE08-4D44-47EF-B75C-607A629128C2}" dt="2025-11-12T06:40:45.523" v="11" actId="1076"/>
          <ac:spMkLst>
            <pc:docMk/>
            <pc:sldMk cId="2164822146" sldId="289"/>
            <ac:spMk id="6" creationId="{41EA546D-2A6C-181E-AB7A-BFBA8725A6D5}"/>
          </ac:spMkLst>
        </pc:spChg>
      </pc:sldChg>
      <pc:sldChg chg="modSp del mod">
        <pc:chgData name="智香子 稲葉" userId="a9dce76e74c6d59a" providerId="LiveId" clId="{07CCEE08-4D44-47EF-B75C-607A629128C2}" dt="2025-11-12T06:51:59.036" v="123" actId="47"/>
        <pc:sldMkLst>
          <pc:docMk/>
          <pc:sldMk cId="1235221409" sldId="402"/>
        </pc:sldMkLst>
        <pc:spChg chg="mod">
          <ac:chgData name="智香子 稲葉" userId="a9dce76e74c6d59a" providerId="LiveId" clId="{07CCEE08-4D44-47EF-B75C-607A629128C2}" dt="2025-11-12T06:43:17.586" v="53" actId="2711"/>
          <ac:spMkLst>
            <pc:docMk/>
            <pc:sldMk cId="1235221409" sldId="402"/>
            <ac:spMk id="2" creationId="{00000000-0000-0000-0000-000000000000}"/>
          </ac:spMkLst>
        </pc:spChg>
      </pc:sldChg>
      <pc:sldChg chg="delSp modSp add del mod setBg delDesignElem">
        <pc:chgData name="智香子 稲葉" userId="a9dce76e74c6d59a" providerId="LiveId" clId="{07CCEE08-4D44-47EF-B75C-607A629128C2}" dt="2025-11-12T06:51:21.724" v="117" actId="47"/>
        <pc:sldMkLst>
          <pc:docMk/>
          <pc:sldMk cId="2080968758" sldId="403"/>
        </pc:sldMkLst>
        <pc:spChg chg="mod">
          <ac:chgData name="智香子 稲葉" userId="a9dce76e74c6d59a" providerId="LiveId" clId="{07CCEE08-4D44-47EF-B75C-607A629128C2}" dt="2025-11-12T06:40:52.460" v="12" actId="1076"/>
          <ac:spMkLst>
            <pc:docMk/>
            <pc:sldMk cId="2080968758" sldId="403"/>
            <ac:spMk id="2" creationId="{FC7B711A-B21F-12C7-C8F5-21BF7E997C9A}"/>
          </ac:spMkLst>
        </pc:spChg>
        <pc:spChg chg="del">
          <ac:chgData name="智香子 稲葉" userId="a9dce76e74c6d59a" providerId="LiveId" clId="{07CCEE08-4D44-47EF-B75C-607A629128C2}" dt="2025-11-12T06:51:19.719" v="116" actId="21"/>
          <ac:spMkLst>
            <pc:docMk/>
            <pc:sldMk cId="2080968758" sldId="403"/>
            <ac:spMk id="5" creationId="{1B90097F-8FD7-2246-AF09-C594CF2AB460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12" creationId="{4364C879-1404-4203-8E9D-CC5DE0A621A2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14" creationId="{84617302-4B0D-4351-A6BB-6F0930D943AC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16" creationId="{DA2C7802-C2E0-4218-8F89-8DD7CCD2CD1C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18" creationId="{A6D7111A-21E5-4EE9-8A78-10E5530F0116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20" creationId="{A3969E80-A77B-49FC-9122-D89AFD5EE118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22" creationId="{1849CA57-76BD-4CF2-80BA-D7A46A01B7B1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24" creationId="{35E9085E-E730-4768-83D4-6CB7E9897153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26" creationId="{973272FE-A474-4CAE-8CA2-BCC8B476C3F4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28" creationId="{E07981EA-05A6-437C-88D7-B377B92B031D}"/>
          </ac:spMkLst>
        </pc:spChg>
        <pc:spChg chg="del">
          <ac:chgData name="智香子 稲葉" userId="a9dce76e74c6d59a" providerId="LiveId" clId="{07CCEE08-4D44-47EF-B75C-607A629128C2}" dt="2025-11-12T06:40:37.121" v="8"/>
          <ac:spMkLst>
            <pc:docMk/>
            <pc:sldMk cId="2080968758" sldId="403"/>
            <ac:spMk id="30" creationId="{15E3C750-986E-4769-B1AE-49289FBEE757}"/>
          </ac:spMkLst>
        </pc:spChg>
      </pc:sldChg>
      <pc:sldChg chg="delSp modSp add del mod">
        <pc:chgData name="智香子 稲葉" userId="a9dce76e74c6d59a" providerId="LiveId" clId="{07CCEE08-4D44-47EF-B75C-607A629128C2}" dt="2025-11-12T06:51:31.299" v="120" actId="47"/>
        <pc:sldMkLst>
          <pc:docMk/>
          <pc:sldMk cId="4168844666" sldId="404"/>
        </pc:sldMkLst>
        <pc:spChg chg="mod">
          <ac:chgData name="智香子 稲葉" userId="a9dce76e74c6d59a" providerId="LiveId" clId="{07CCEE08-4D44-47EF-B75C-607A629128C2}" dt="2025-11-12T06:41:54.626" v="30" actId="20577"/>
          <ac:spMkLst>
            <pc:docMk/>
            <pc:sldMk cId="4168844666" sldId="404"/>
            <ac:spMk id="2" creationId="{4047014B-CACF-44F1-AA31-E66F00E448F4}"/>
          </ac:spMkLst>
        </pc:spChg>
        <pc:spChg chg="del mod">
          <ac:chgData name="智香子 稲葉" userId="a9dce76e74c6d59a" providerId="LiveId" clId="{07CCEE08-4D44-47EF-B75C-607A629128C2}" dt="2025-11-12T06:42:08.452" v="32" actId="478"/>
          <ac:spMkLst>
            <pc:docMk/>
            <pc:sldMk cId="4168844666" sldId="404"/>
            <ac:spMk id="5" creationId="{BD05D9DC-06BA-68E2-3EC4-61D5B91B51EC}"/>
          </ac:spMkLst>
        </pc:spChg>
        <pc:spChg chg="mod">
          <ac:chgData name="智香子 稲葉" userId="a9dce76e74c6d59a" providerId="LiveId" clId="{07CCEE08-4D44-47EF-B75C-607A629128C2}" dt="2025-11-12T06:41:32.107" v="20" actId="1076"/>
          <ac:spMkLst>
            <pc:docMk/>
            <pc:sldMk cId="4168844666" sldId="404"/>
            <ac:spMk id="6" creationId="{E07B56E7-EE73-CEF3-24E7-6BCD53689FB2}"/>
          </ac:spMkLst>
        </pc:spChg>
      </pc:sldChg>
      <pc:sldChg chg="modSp add del mod">
        <pc:chgData name="智香子 稲葉" userId="a9dce76e74c6d59a" providerId="LiveId" clId="{07CCEE08-4D44-47EF-B75C-607A629128C2}" dt="2025-11-12T06:51:31.299" v="120" actId="47"/>
        <pc:sldMkLst>
          <pc:docMk/>
          <pc:sldMk cId="3049385386" sldId="405"/>
        </pc:sldMkLst>
        <pc:spChg chg="mod">
          <ac:chgData name="智香子 稲葉" userId="a9dce76e74c6d59a" providerId="LiveId" clId="{07CCEE08-4D44-47EF-B75C-607A629128C2}" dt="2025-11-12T06:42:38.128" v="45" actId="6549"/>
          <ac:spMkLst>
            <pc:docMk/>
            <pc:sldMk cId="3049385386" sldId="405"/>
            <ac:spMk id="2" creationId="{4047014B-CACF-44F1-AA31-E66F00E448F4}"/>
          </ac:spMkLst>
        </pc:spChg>
        <pc:spChg chg="mod">
          <ac:chgData name="智香子 稲葉" userId="a9dce76e74c6d59a" providerId="LiveId" clId="{07CCEE08-4D44-47EF-B75C-607A629128C2}" dt="2025-11-12T06:42:44.605" v="49" actId="20577"/>
          <ac:spMkLst>
            <pc:docMk/>
            <pc:sldMk cId="3049385386" sldId="405"/>
            <ac:spMk id="4" creationId="{489BB3F3-973C-77BA-0FC0-BF7B15BFE405}"/>
          </ac:spMkLst>
        </pc:spChg>
        <pc:spChg chg="mod">
          <ac:chgData name="智香子 稲葉" userId="a9dce76e74c6d59a" providerId="LiveId" clId="{07CCEE08-4D44-47EF-B75C-607A629128C2}" dt="2025-11-12T06:42:17.342" v="33" actId="1076"/>
          <ac:spMkLst>
            <pc:docMk/>
            <pc:sldMk cId="3049385386" sldId="405"/>
            <ac:spMk id="5" creationId="{012BE208-7100-A584-52DC-439364F54D60}"/>
          </ac:spMkLst>
        </pc:spChg>
        <pc:picChg chg="mod">
          <ac:chgData name="智香子 稲葉" userId="a9dce76e74c6d59a" providerId="LiveId" clId="{07CCEE08-4D44-47EF-B75C-607A629128C2}" dt="2025-11-12T06:42:21.530" v="34" actId="1076"/>
          <ac:picMkLst>
            <pc:docMk/>
            <pc:sldMk cId="3049385386" sldId="405"/>
            <ac:picMk id="1026" creationId="{7E31CE14-33BD-DE1F-9E62-34F984B6E76F}"/>
          </ac:picMkLst>
        </pc:picChg>
      </pc:sldChg>
      <pc:sldChg chg="modSp add del mod">
        <pc:chgData name="智香子 稲葉" userId="a9dce76e74c6d59a" providerId="LiveId" clId="{07CCEE08-4D44-47EF-B75C-607A629128C2}" dt="2025-11-12T06:51:54.978" v="121" actId="47"/>
        <pc:sldMkLst>
          <pc:docMk/>
          <pc:sldMk cId="4291942191" sldId="406"/>
        </pc:sldMkLst>
        <pc:spChg chg="mod">
          <ac:chgData name="智香子 稲葉" userId="a9dce76e74c6d59a" providerId="LiveId" clId="{07CCEE08-4D44-47EF-B75C-607A629128C2}" dt="2025-11-12T06:43:10.310" v="52" actId="1076"/>
          <ac:spMkLst>
            <pc:docMk/>
            <pc:sldMk cId="4291942191" sldId="406"/>
            <ac:spMk id="3" creationId="{49558A7B-5331-5B1E-1629-B5F0D3B68C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2700000">
            <a:off x="11386843" y="7201845"/>
            <a:ext cx="7415398" cy="3565095"/>
            <a:chOff x="0" y="0"/>
            <a:chExt cx="660400" cy="3175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V="1">
            <a:off x="14131544" y="7969488"/>
            <a:ext cx="5132702" cy="5185216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 flipV="1">
            <a:off x="14444220" y="8329798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 flipV="1">
            <a:off x="14802690" y="8681112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TextBox 8"/>
          <p:cNvSpPr txBox="1"/>
          <p:nvPr/>
        </p:nvSpPr>
        <p:spPr>
          <a:xfrm>
            <a:off x="3486377" y="3749675"/>
            <a:ext cx="11315247" cy="1282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9"/>
              </a:lnSpc>
            </a:pPr>
            <a:r>
              <a:rPr lang="en-US" altLang="ja-JP" sz="8800" dirty="0">
                <a:solidFill>
                  <a:srgbClr val="227C9D"/>
                </a:solidFill>
                <a:latin typeface="Kollektif Bold"/>
              </a:rPr>
              <a:t>Trial Lesson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572000" y="6910986"/>
            <a:ext cx="8586147" cy="10556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070"/>
              </a:lnSpc>
            </a:pPr>
            <a:r>
              <a:rPr lang="en-US" altLang="ja-JP" sz="3700" dirty="0">
                <a:solidFill>
                  <a:srgbClr val="5454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</a:rPr>
              <a:t>DEKIRU</a:t>
            </a:r>
          </a:p>
          <a:p>
            <a:pPr algn="ctr">
              <a:lnSpc>
                <a:spcPts val="4070"/>
              </a:lnSpc>
            </a:pPr>
            <a:r>
              <a:rPr lang="en-US" sz="3700" dirty="0">
                <a:solidFill>
                  <a:srgbClr val="5454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</a:rPr>
              <a:t>Learn Japanese with Chikako Inaba</a:t>
            </a:r>
          </a:p>
        </p:txBody>
      </p:sp>
      <p:sp>
        <p:nvSpPr>
          <p:cNvPr id="10" name="Freeform 10"/>
          <p:cNvSpPr/>
          <p:nvPr/>
        </p:nvSpPr>
        <p:spPr>
          <a:xfrm rot="-10800000">
            <a:off x="9525" y="6358355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1083809" y="638693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0" y="747073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 rot="-10800000">
            <a:off x="0" y="85545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 rot="-5400000">
            <a:off x="1083809" y="85545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 rot="-10800000">
            <a:off x="1083809" y="9623721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 rot="-10800000">
            <a:off x="3321750" y="85831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>
            <a:off x="3321750" y="749931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 rot="5400000">
            <a:off x="4405559" y="85831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2237941" y="9666932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3321750" y="9666932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5400000">
            <a:off x="0" y="9638357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 rot="-5400000">
            <a:off x="15470622" y="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 rot="-5400000">
            <a:off x="16554431" y="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8" y="0"/>
                </a:lnTo>
                <a:lnTo>
                  <a:pt x="1083808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 flipH="1" flipV="1">
            <a:off x="17638239" y="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-5400000">
            <a:off x="14386813" y="10838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-5400000">
            <a:off x="15470622" y="10838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16554431" y="216761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8" y="0"/>
                </a:lnTo>
                <a:lnTo>
                  <a:pt x="1083808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 rot="5400000">
            <a:off x="17638239" y="10838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 rot="5400000" flipH="1" flipV="1">
            <a:off x="17638239" y="216761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 flipH="1" flipV="1">
            <a:off x="15470622" y="4433486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5400000" flipH="1" flipV="1">
            <a:off x="16554431" y="4433486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8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8" y="0"/>
                </a:lnTo>
                <a:lnTo>
                  <a:pt x="1083808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32" name="Group 32"/>
          <p:cNvGrpSpPr/>
          <p:nvPr/>
        </p:nvGrpSpPr>
        <p:grpSpPr>
          <a:xfrm rot="2700000">
            <a:off x="-1376391" y="-3093321"/>
            <a:ext cx="7415398" cy="3565095"/>
            <a:chOff x="0" y="0"/>
            <a:chExt cx="660400" cy="3175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35" name="AutoShape 35"/>
          <p:cNvSpPr/>
          <p:nvPr/>
        </p:nvSpPr>
        <p:spPr>
          <a:xfrm>
            <a:off x="-1839005" y="-2273771"/>
            <a:ext cx="5185216" cy="5132702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6" name="AutoShape 36"/>
          <p:cNvSpPr/>
          <p:nvPr/>
        </p:nvSpPr>
        <p:spPr>
          <a:xfrm>
            <a:off x="-2052951" y="-1961095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7" name="AutoShape 37"/>
          <p:cNvSpPr/>
          <p:nvPr/>
        </p:nvSpPr>
        <p:spPr>
          <a:xfrm>
            <a:off x="-2232553" y="-1602625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8" name="AutoShape 38"/>
          <p:cNvSpPr/>
          <p:nvPr/>
        </p:nvSpPr>
        <p:spPr>
          <a:xfrm>
            <a:off x="-2359208" y="-1216357"/>
            <a:ext cx="4690515" cy="4690515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9" name="AutoShape 39"/>
          <p:cNvSpPr/>
          <p:nvPr/>
        </p:nvSpPr>
        <p:spPr>
          <a:xfrm>
            <a:off x="-2503062" y="-776680"/>
            <a:ext cx="4347674" cy="434767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0" name="AutoShape 40"/>
          <p:cNvSpPr/>
          <p:nvPr/>
        </p:nvSpPr>
        <p:spPr>
          <a:xfrm>
            <a:off x="-2623881" y="-332957"/>
            <a:ext cx="3963599" cy="398559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1" name="AutoShape 41"/>
          <p:cNvSpPr/>
          <p:nvPr/>
        </p:nvSpPr>
        <p:spPr>
          <a:xfrm>
            <a:off x="-2598114" y="228677"/>
            <a:ext cx="3377485" cy="3360058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2" name="AutoShape 42"/>
          <p:cNvSpPr/>
          <p:nvPr/>
        </p:nvSpPr>
        <p:spPr>
          <a:xfrm>
            <a:off x="-2509797" y="905760"/>
            <a:ext cx="2628598" cy="2671969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700000">
            <a:off x="-1376391" y="-3093321"/>
            <a:ext cx="7415398" cy="3565095"/>
            <a:chOff x="0" y="0"/>
            <a:chExt cx="660400" cy="3175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-1839005" y="-2273771"/>
            <a:ext cx="5185216" cy="5132702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-2052951" y="-1961095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-2232553" y="-1602625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>
            <a:off x="-2359208" y="-1216357"/>
            <a:ext cx="4690515" cy="4690515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>
            <a:off x="-2503062" y="-776680"/>
            <a:ext cx="4347674" cy="434767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>
            <a:off x="-2623881" y="-332957"/>
            <a:ext cx="3963599" cy="398559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AutoShape 11"/>
          <p:cNvSpPr/>
          <p:nvPr/>
        </p:nvSpPr>
        <p:spPr>
          <a:xfrm>
            <a:off x="-2598114" y="228677"/>
            <a:ext cx="3377485" cy="3360058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AutoShape 12"/>
          <p:cNvSpPr/>
          <p:nvPr/>
        </p:nvSpPr>
        <p:spPr>
          <a:xfrm>
            <a:off x="-2509797" y="905760"/>
            <a:ext cx="2628598" cy="2671969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TextBox 13"/>
          <p:cNvSpPr txBox="1"/>
          <p:nvPr/>
        </p:nvSpPr>
        <p:spPr>
          <a:xfrm>
            <a:off x="3121973" y="3129915"/>
            <a:ext cx="1204405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600" dirty="0">
                <a:solidFill>
                  <a:srgbClr val="FE6D73"/>
                </a:solidFill>
                <a:latin typeface="Kollektif Bold"/>
              </a:rPr>
              <a:t>”Achieve</a:t>
            </a:r>
          </a:p>
        </p:txBody>
      </p:sp>
      <p:grpSp>
        <p:nvGrpSpPr>
          <p:cNvPr id="14" name="Group 14"/>
          <p:cNvGrpSpPr/>
          <p:nvPr/>
        </p:nvGrpSpPr>
        <p:grpSpPr>
          <a:xfrm rot="-2700000">
            <a:off x="11386843" y="7201845"/>
            <a:ext cx="7415398" cy="3565095"/>
            <a:chOff x="0" y="0"/>
            <a:chExt cx="660400" cy="3175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17" name="AutoShape 17"/>
          <p:cNvSpPr/>
          <p:nvPr/>
        </p:nvSpPr>
        <p:spPr>
          <a:xfrm flipV="1">
            <a:off x="14131544" y="7969488"/>
            <a:ext cx="5132702" cy="5185216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 flipV="1">
            <a:off x="14444220" y="8329798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 flipV="1">
            <a:off x="14802690" y="8681112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TextBox 20"/>
          <p:cNvSpPr txBox="1"/>
          <p:nvPr/>
        </p:nvSpPr>
        <p:spPr>
          <a:xfrm>
            <a:off x="3121973" y="4402455"/>
            <a:ext cx="1204405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600" dirty="0">
                <a:solidFill>
                  <a:srgbClr val="227C9D"/>
                </a:solidFill>
                <a:latin typeface="Kollektif Bold"/>
              </a:rPr>
              <a:t>Your Learning Goals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121973" y="5674995"/>
            <a:ext cx="12044053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600" dirty="0">
                <a:solidFill>
                  <a:srgbClr val="FFCB77"/>
                </a:solidFill>
                <a:latin typeface="Kollektif Bold"/>
              </a:rPr>
              <a:t>Together!”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481521" y="3996261"/>
            <a:ext cx="6046286" cy="1027869"/>
            <a:chOff x="0" y="0"/>
            <a:chExt cx="1592438" cy="27071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592438" cy="270714"/>
            </a:xfrm>
            <a:custGeom>
              <a:avLst/>
              <a:gdLst/>
              <a:ahLst/>
              <a:cxnLst/>
              <a:rect l="l" t="t" r="r" b="b"/>
              <a:pathLst>
                <a:path w="1592438" h="270714">
                  <a:moveTo>
                    <a:pt x="65303" y="0"/>
                  </a:moveTo>
                  <a:lnTo>
                    <a:pt x="1527135" y="0"/>
                  </a:lnTo>
                  <a:cubicBezTo>
                    <a:pt x="1544454" y="0"/>
                    <a:pt x="1561064" y="6880"/>
                    <a:pt x="1573311" y="19127"/>
                  </a:cubicBezTo>
                  <a:cubicBezTo>
                    <a:pt x="1585557" y="31373"/>
                    <a:pt x="1592438" y="47983"/>
                    <a:pt x="1592438" y="65303"/>
                  </a:cubicBezTo>
                  <a:lnTo>
                    <a:pt x="1592438" y="205412"/>
                  </a:lnTo>
                  <a:cubicBezTo>
                    <a:pt x="1592438" y="241477"/>
                    <a:pt x="1563201" y="270714"/>
                    <a:pt x="1527135" y="270714"/>
                  </a:cubicBezTo>
                  <a:lnTo>
                    <a:pt x="65303" y="270714"/>
                  </a:lnTo>
                  <a:cubicBezTo>
                    <a:pt x="47983" y="270714"/>
                    <a:pt x="31373" y="263834"/>
                    <a:pt x="19127" y="251588"/>
                  </a:cubicBezTo>
                  <a:cubicBezTo>
                    <a:pt x="6880" y="239341"/>
                    <a:pt x="0" y="222731"/>
                    <a:pt x="0" y="205412"/>
                  </a:cubicBezTo>
                  <a:lnTo>
                    <a:pt x="0" y="65303"/>
                  </a:lnTo>
                  <a:cubicBezTo>
                    <a:pt x="0" y="47983"/>
                    <a:pt x="6880" y="31373"/>
                    <a:pt x="19127" y="19127"/>
                  </a:cubicBezTo>
                  <a:cubicBezTo>
                    <a:pt x="31373" y="6880"/>
                    <a:pt x="47983" y="0"/>
                    <a:pt x="65303" y="0"/>
                  </a:cubicBezTo>
                  <a:close/>
                </a:path>
              </a:pathLst>
            </a:custGeom>
            <a:solidFill>
              <a:srgbClr val="227C9D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1592438" cy="2516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81521" y="6015146"/>
            <a:ext cx="6046286" cy="1027869"/>
            <a:chOff x="0" y="0"/>
            <a:chExt cx="1592438" cy="27071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592438" cy="270714"/>
            </a:xfrm>
            <a:custGeom>
              <a:avLst/>
              <a:gdLst/>
              <a:ahLst/>
              <a:cxnLst/>
              <a:rect l="l" t="t" r="r" b="b"/>
              <a:pathLst>
                <a:path w="1592438" h="270714">
                  <a:moveTo>
                    <a:pt x="65303" y="0"/>
                  </a:moveTo>
                  <a:lnTo>
                    <a:pt x="1527135" y="0"/>
                  </a:lnTo>
                  <a:cubicBezTo>
                    <a:pt x="1544454" y="0"/>
                    <a:pt x="1561064" y="6880"/>
                    <a:pt x="1573311" y="19127"/>
                  </a:cubicBezTo>
                  <a:cubicBezTo>
                    <a:pt x="1585557" y="31373"/>
                    <a:pt x="1592438" y="47983"/>
                    <a:pt x="1592438" y="65303"/>
                  </a:cubicBezTo>
                  <a:lnTo>
                    <a:pt x="1592438" y="205412"/>
                  </a:lnTo>
                  <a:cubicBezTo>
                    <a:pt x="1592438" y="241477"/>
                    <a:pt x="1563201" y="270714"/>
                    <a:pt x="1527135" y="270714"/>
                  </a:cubicBezTo>
                  <a:lnTo>
                    <a:pt x="65303" y="270714"/>
                  </a:lnTo>
                  <a:cubicBezTo>
                    <a:pt x="47983" y="270714"/>
                    <a:pt x="31373" y="263834"/>
                    <a:pt x="19127" y="251588"/>
                  </a:cubicBezTo>
                  <a:cubicBezTo>
                    <a:pt x="6880" y="239341"/>
                    <a:pt x="0" y="222731"/>
                    <a:pt x="0" y="205412"/>
                  </a:cubicBezTo>
                  <a:lnTo>
                    <a:pt x="0" y="65303"/>
                  </a:lnTo>
                  <a:cubicBezTo>
                    <a:pt x="0" y="47983"/>
                    <a:pt x="6880" y="31373"/>
                    <a:pt x="19127" y="19127"/>
                  </a:cubicBezTo>
                  <a:cubicBezTo>
                    <a:pt x="31373" y="6880"/>
                    <a:pt x="47983" y="0"/>
                    <a:pt x="65303" y="0"/>
                  </a:cubicBezTo>
                  <a:close/>
                </a:path>
              </a:pathLst>
            </a:custGeom>
            <a:solidFill>
              <a:srgbClr val="227C9D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19050"/>
              <a:ext cx="1592438" cy="2516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 rot="-10800000">
            <a:off x="9525" y="824316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083809" y="827173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0" y="93555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3321750" y="93841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7204191" y="813748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7204191" y="922129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6120382" y="705368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6120382" y="813748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 rot="5400000">
            <a:off x="15036573" y="922129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 rot="5400000" flipH="1" flipV="1">
            <a:off x="12770705" y="813748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 rot="-10800000" flipH="1" flipV="1">
            <a:off x="12770705" y="922129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19" name="Group 19"/>
          <p:cNvGrpSpPr/>
          <p:nvPr/>
        </p:nvGrpSpPr>
        <p:grpSpPr>
          <a:xfrm>
            <a:off x="2481521" y="1977377"/>
            <a:ext cx="6046286" cy="1027869"/>
            <a:chOff x="0" y="0"/>
            <a:chExt cx="1592438" cy="270714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592438" cy="270714"/>
            </a:xfrm>
            <a:custGeom>
              <a:avLst/>
              <a:gdLst/>
              <a:ahLst/>
              <a:cxnLst/>
              <a:rect l="l" t="t" r="r" b="b"/>
              <a:pathLst>
                <a:path w="1592438" h="270714">
                  <a:moveTo>
                    <a:pt x="65303" y="0"/>
                  </a:moveTo>
                  <a:lnTo>
                    <a:pt x="1527135" y="0"/>
                  </a:lnTo>
                  <a:cubicBezTo>
                    <a:pt x="1544454" y="0"/>
                    <a:pt x="1561064" y="6880"/>
                    <a:pt x="1573311" y="19127"/>
                  </a:cubicBezTo>
                  <a:cubicBezTo>
                    <a:pt x="1585557" y="31373"/>
                    <a:pt x="1592438" y="47983"/>
                    <a:pt x="1592438" y="65303"/>
                  </a:cubicBezTo>
                  <a:lnTo>
                    <a:pt x="1592438" y="205412"/>
                  </a:lnTo>
                  <a:cubicBezTo>
                    <a:pt x="1592438" y="241477"/>
                    <a:pt x="1563201" y="270714"/>
                    <a:pt x="1527135" y="270714"/>
                  </a:cubicBezTo>
                  <a:lnTo>
                    <a:pt x="65303" y="270714"/>
                  </a:lnTo>
                  <a:cubicBezTo>
                    <a:pt x="47983" y="270714"/>
                    <a:pt x="31373" y="263834"/>
                    <a:pt x="19127" y="251588"/>
                  </a:cubicBezTo>
                  <a:cubicBezTo>
                    <a:pt x="6880" y="239341"/>
                    <a:pt x="0" y="222731"/>
                    <a:pt x="0" y="205412"/>
                  </a:cubicBezTo>
                  <a:lnTo>
                    <a:pt x="0" y="65303"/>
                  </a:lnTo>
                  <a:cubicBezTo>
                    <a:pt x="0" y="47983"/>
                    <a:pt x="6880" y="31373"/>
                    <a:pt x="19127" y="19127"/>
                  </a:cubicBezTo>
                  <a:cubicBezTo>
                    <a:pt x="31373" y="6880"/>
                    <a:pt x="47983" y="0"/>
                    <a:pt x="65303" y="0"/>
                  </a:cubicBezTo>
                  <a:close/>
                </a:path>
              </a:pathLst>
            </a:custGeom>
            <a:solidFill>
              <a:srgbClr val="227C9D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19050"/>
              <a:ext cx="1592438" cy="2516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2825091" y="2178574"/>
            <a:ext cx="5702716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FFFFFF"/>
                </a:solidFill>
                <a:latin typeface="Kollektif Bold"/>
              </a:rPr>
              <a:t>01 – Introduction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825091" y="4197458"/>
            <a:ext cx="5702716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FFFFFF"/>
                </a:solidFill>
                <a:latin typeface="Kollektif Bold"/>
              </a:rPr>
              <a:t>02 - Listening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825091" y="6216342"/>
            <a:ext cx="5702716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FFFFFF"/>
                </a:solidFill>
                <a:latin typeface="Kollektif Bold"/>
              </a:rPr>
              <a:t>03 – Closing Q&amp;A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062056" y="2266517"/>
            <a:ext cx="6713943" cy="366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400" dirty="0">
                <a:solidFill>
                  <a:srgbClr val="545454"/>
                </a:solidFill>
                <a:latin typeface="DM Sans"/>
              </a:rPr>
              <a:t>How much you can speak in Japanese.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83392" y="4140831"/>
            <a:ext cx="6713943" cy="738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400" dirty="0">
                <a:solidFill>
                  <a:srgbClr val="545454"/>
                </a:solidFill>
                <a:latin typeface="DM Sans"/>
              </a:rPr>
              <a:t>Teacher’s question. </a:t>
            </a:r>
          </a:p>
          <a:p>
            <a:pPr>
              <a:lnSpc>
                <a:spcPts val="2879"/>
              </a:lnSpc>
            </a:pPr>
            <a:r>
              <a:rPr lang="en-US" sz="2400" dirty="0">
                <a:solidFill>
                  <a:srgbClr val="545454"/>
                </a:solidFill>
                <a:latin typeface="DM Sans"/>
              </a:rPr>
              <a:t>How much you can answer in Japanese.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092537" y="6387041"/>
            <a:ext cx="6713943" cy="366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400" dirty="0">
                <a:solidFill>
                  <a:srgbClr val="545454"/>
                </a:solidFill>
                <a:latin typeface="DM Sans"/>
              </a:rPr>
              <a:t>Feel free to ask either in Japanese or in English.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700000">
            <a:off x="14381224" y="7574679"/>
            <a:ext cx="7415398" cy="3565095"/>
            <a:chOff x="0" y="0"/>
            <a:chExt cx="660400" cy="3175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3918610" y="8394229"/>
            <a:ext cx="5185216" cy="5132702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13704664" y="8706905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13525062" y="9065375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>
            <a:off x="13398407" y="9451643"/>
            <a:ext cx="4690515" cy="4690515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>
            <a:off x="13254553" y="9891320"/>
            <a:ext cx="4347674" cy="434767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TextBox 10"/>
          <p:cNvSpPr txBox="1"/>
          <p:nvPr/>
        </p:nvSpPr>
        <p:spPr>
          <a:xfrm>
            <a:off x="2710979" y="3003550"/>
            <a:ext cx="12866041" cy="1282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9"/>
              </a:lnSpc>
            </a:pPr>
            <a:r>
              <a:rPr lang="en-US" sz="8800" dirty="0">
                <a:solidFill>
                  <a:srgbClr val="227C9D"/>
                </a:solidFill>
                <a:latin typeface="Kollektif Bold"/>
              </a:rPr>
              <a:t>Let’s introduce yourself!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784199" y="4951311"/>
            <a:ext cx="10719600" cy="2202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4000" dirty="0">
                <a:solidFill>
                  <a:srgbClr val="545454"/>
                </a:solidFill>
                <a:latin typeface="DM Sans"/>
              </a:rPr>
              <a:t>Key point</a:t>
            </a:r>
          </a:p>
          <a:p>
            <a:pPr marL="457200" indent="-457200">
              <a:lnSpc>
                <a:spcPts val="336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solidFill>
                  <a:srgbClr val="545454"/>
                </a:solidFill>
                <a:latin typeface="DM Sans"/>
              </a:rPr>
              <a:t>NAME</a:t>
            </a:r>
          </a:p>
          <a:p>
            <a:pPr marL="457200" indent="-457200">
              <a:lnSpc>
                <a:spcPts val="336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solidFill>
                  <a:srgbClr val="545454"/>
                </a:solidFill>
                <a:latin typeface="DM Sans"/>
              </a:rPr>
              <a:t>FROM WHERE</a:t>
            </a:r>
          </a:p>
          <a:p>
            <a:pPr marL="457200" indent="-457200">
              <a:lnSpc>
                <a:spcPts val="336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solidFill>
                  <a:srgbClr val="545454"/>
                </a:solidFill>
                <a:latin typeface="DM Sans"/>
              </a:rPr>
              <a:t>FAVORITE THINGS</a:t>
            </a:r>
          </a:p>
          <a:p>
            <a:pPr marL="457200" indent="-457200">
              <a:lnSpc>
                <a:spcPts val="336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solidFill>
                  <a:srgbClr val="545454"/>
                </a:solidFill>
                <a:latin typeface="DM Sans"/>
              </a:rPr>
              <a:t>CLOSING</a:t>
            </a:r>
          </a:p>
        </p:txBody>
      </p:sp>
      <p:grpSp>
        <p:nvGrpSpPr>
          <p:cNvPr id="12" name="Group 12"/>
          <p:cNvGrpSpPr/>
          <p:nvPr/>
        </p:nvGrpSpPr>
        <p:grpSpPr>
          <a:xfrm rot="2700000">
            <a:off x="-1376391" y="-3093321"/>
            <a:ext cx="7415398" cy="3565095"/>
            <a:chOff x="0" y="0"/>
            <a:chExt cx="660400" cy="3175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15" name="AutoShape 15"/>
          <p:cNvSpPr/>
          <p:nvPr/>
        </p:nvSpPr>
        <p:spPr>
          <a:xfrm>
            <a:off x="-1839005" y="-2273771"/>
            <a:ext cx="5185216" cy="5132702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" name="AutoShape 16"/>
          <p:cNvSpPr/>
          <p:nvPr/>
        </p:nvSpPr>
        <p:spPr>
          <a:xfrm>
            <a:off x="-2052951" y="-1961095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7" name="AutoShape 17"/>
          <p:cNvSpPr/>
          <p:nvPr/>
        </p:nvSpPr>
        <p:spPr>
          <a:xfrm>
            <a:off x="-2232553" y="-1602625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>
            <a:off x="-2359208" y="-1216357"/>
            <a:ext cx="4690515" cy="4690515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-2503062" y="-776680"/>
            <a:ext cx="4347674" cy="434767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-2623881" y="-332957"/>
            <a:ext cx="3963599" cy="398559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-2598114" y="228677"/>
            <a:ext cx="3377485" cy="3360058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" name="AutoShape 22"/>
          <p:cNvSpPr/>
          <p:nvPr/>
        </p:nvSpPr>
        <p:spPr>
          <a:xfrm>
            <a:off x="-2509797" y="905760"/>
            <a:ext cx="2628598" cy="2671969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Freeform 23"/>
          <p:cNvSpPr/>
          <p:nvPr/>
        </p:nvSpPr>
        <p:spPr>
          <a:xfrm>
            <a:off x="17204191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7204191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5400000" flipH="1" flipV="1">
            <a:off x="17204191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16120382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 rot="5400000">
            <a:off x="15036573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 rot="-10800000">
            <a:off x="16120382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 rot="-10800000" flipH="1" flipV="1">
            <a:off x="15036573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 rot="5400000" flipH="1" flipV="1">
            <a:off x="12770705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-10800000" flipH="1" flipV="1">
            <a:off x="12770705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-10800000">
            <a:off x="9525" y="7044155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1083809" y="707273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0" y="815653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-10800000">
            <a:off x="0" y="92403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-5400000">
            <a:off x="1083809" y="92403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-10800000">
            <a:off x="3321750" y="92689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3321750" y="818511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 rot="5400000">
            <a:off x="4405559" y="92689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23458" y="1102671"/>
            <a:ext cx="5480392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544"/>
              </a:lnSpc>
            </a:pPr>
            <a:r>
              <a:rPr lang="ja-JP" altLang="en-US" sz="5600" dirty="0">
                <a:solidFill>
                  <a:srgbClr val="FE6D73"/>
                </a:solidFill>
                <a:latin typeface="Kollektif Bold"/>
              </a:rPr>
              <a:t>初級</a:t>
            </a:r>
            <a:endParaRPr lang="en-US" sz="5600" dirty="0">
              <a:solidFill>
                <a:srgbClr val="FE6D73"/>
              </a:solidFill>
              <a:latin typeface="Kollektif Bold"/>
            </a:endParaRPr>
          </a:p>
        </p:txBody>
      </p:sp>
      <p:sp>
        <p:nvSpPr>
          <p:cNvPr id="3" name="Freeform 3"/>
          <p:cNvSpPr/>
          <p:nvPr/>
        </p:nvSpPr>
        <p:spPr>
          <a:xfrm rot="-10800000">
            <a:off x="-4788" y="6319407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069496" y="6347982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-14313" y="7431791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10800000">
            <a:off x="-14313" y="85156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1069496" y="85156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10800000">
            <a:off x="1069496" y="95994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10800000">
            <a:off x="3307437" y="8525125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3307437" y="7441316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 rot="5400000">
            <a:off x="4391246" y="8525125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2223628" y="960893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3307437" y="960893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 rot="5400000">
            <a:off x="-14313" y="95994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EBD1C8A3-CD49-B95B-40C1-E53CEC264416}"/>
              </a:ext>
            </a:extLst>
          </p:cNvPr>
          <p:cNvSpPr txBox="1">
            <a:spLocks/>
          </p:cNvSpPr>
          <p:nvPr/>
        </p:nvSpPr>
        <p:spPr>
          <a:xfrm>
            <a:off x="4138637" y="1005649"/>
            <a:ext cx="10515600" cy="1325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自己紹介</a:t>
            </a:r>
            <a:r>
              <a:rPr lang="en-US" altLang="ja-JP" sz="5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Self Introduction</a:t>
            </a:r>
            <a:endParaRPr kumimoji="1" lang="ja-JP" altLang="en-US" sz="5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9DC967C-2081-58A5-356F-8F4D4AC466DA}"/>
              </a:ext>
            </a:extLst>
          </p:cNvPr>
          <p:cNvSpPr txBox="1"/>
          <p:nvPr/>
        </p:nvSpPr>
        <p:spPr>
          <a:xfrm>
            <a:off x="4800600" y="689788"/>
            <a:ext cx="6437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ji    ko  shoo kai</a:t>
            </a:r>
            <a:endParaRPr kumimoji="1" lang="ja-JP" altLang="en-US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コンテンツ プレースホルダー 5">
            <a:extLst>
              <a:ext uri="{FF2B5EF4-FFF2-40B4-BE49-F238E27FC236}">
                <a16:creationId xmlns:a16="http://schemas.microsoft.com/office/drawing/2014/main" id="{14318188-5BD8-C2A6-2F0C-D7B13BE14DF4}"/>
              </a:ext>
            </a:extLst>
          </p:cNvPr>
          <p:cNvSpPr txBox="1">
            <a:spLocks/>
          </p:cNvSpPr>
          <p:nvPr/>
        </p:nvSpPr>
        <p:spPr>
          <a:xfrm>
            <a:off x="3581400" y="3061293"/>
            <a:ext cx="12621632" cy="6234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こん</a:t>
            </a:r>
            <a:r>
              <a:rPr lang="ja-JP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にち</a:t>
            </a: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</a:t>
            </a:r>
            <a:r>
              <a:rPr lang="ja-JP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HK" sz="4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endParaRPr lang="en-US" altLang="ja-HK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わたし　は、　</a:t>
            </a:r>
            <a:r>
              <a:rPr lang="ja-JP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名前（</a:t>
            </a:r>
            <a:r>
              <a:rPr lang="en-US" altLang="ja-JP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name</a:t>
            </a:r>
            <a:r>
              <a:rPr lang="ja-JP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　　</a:t>
            </a: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です。</a:t>
            </a:r>
            <a:endParaRPr lang="en-US" altLang="ja-HK" sz="4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endParaRPr lang="en-US" altLang="ja-HK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lang="ja-JP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国名</a:t>
            </a:r>
            <a:r>
              <a:rPr lang="ja-HK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country</a:t>
            </a:r>
            <a:r>
              <a:rPr lang="ja-JP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en-US" altLang="ja-JP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name</a:t>
            </a:r>
            <a:r>
              <a:rPr lang="ja-HK" altLang="en-US" sz="4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人</a:t>
            </a:r>
            <a:r>
              <a:rPr lang="ja-JP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（じん）</a:t>
            </a: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です。</a:t>
            </a:r>
            <a:endParaRPr lang="en-US" altLang="en-US" sz="4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endParaRPr lang="en-US" altLang="ja-HK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よろしく　お</a:t>
            </a:r>
            <a:r>
              <a:rPr lang="ja-JP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ねが</a:t>
            </a:r>
            <a:r>
              <a:rPr lang="ja-HK" altLang="en-US" sz="4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いします。</a:t>
            </a:r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4DEACB4C-3112-93B8-C75E-B5509BB5B524}"/>
              </a:ext>
            </a:extLst>
          </p:cNvPr>
          <p:cNvSpPr txBox="1"/>
          <p:nvPr/>
        </p:nvSpPr>
        <p:spPr>
          <a:xfrm>
            <a:off x="4373144" y="2693832"/>
            <a:ext cx="976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rgbClr val="FF0000"/>
                </a:solidFill>
              </a:rPr>
              <a:t>ko   n   </a:t>
            </a:r>
            <a:r>
              <a:rPr lang="en-US" altLang="ja-JP" sz="2800" b="1" dirty="0" err="1">
                <a:solidFill>
                  <a:srgbClr val="FF0000"/>
                </a:solidFill>
              </a:rPr>
              <a:t>ni</a:t>
            </a:r>
            <a:r>
              <a:rPr lang="en-US" altLang="ja-JP" sz="2800" b="1" dirty="0">
                <a:solidFill>
                  <a:srgbClr val="FF0000"/>
                </a:solidFill>
              </a:rPr>
              <a:t>  chi  </a:t>
            </a:r>
            <a:r>
              <a:rPr lang="en-US" altLang="ja-JP" sz="2800" b="1" dirty="0" err="1">
                <a:solidFill>
                  <a:srgbClr val="FF0000"/>
                </a:solidFill>
              </a:rPr>
              <a:t>wa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6" name="TextBox 3">
            <a:extLst>
              <a:ext uri="{FF2B5EF4-FFF2-40B4-BE49-F238E27FC236}">
                <a16:creationId xmlns:a16="http://schemas.microsoft.com/office/drawing/2014/main" id="{F1555F94-CCBE-B06F-0EDA-F96BFDC0823B}"/>
              </a:ext>
            </a:extLst>
          </p:cNvPr>
          <p:cNvSpPr txBox="1"/>
          <p:nvPr/>
        </p:nvSpPr>
        <p:spPr>
          <a:xfrm>
            <a:off x="4117855" y="4112683"/>
            <a:ext cx="9761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err="1">
                <a:solidFill>
                  <a:srgbClr val="FF0000"/>
                </a:solidFill>
              </a:rPr>
              <a:t>wa</a:t>
            </a:r>
            <a:r>
              <a:rPr lang="en-US" altLang="ja-JP" sz="2800" b="1" dirty="0">
                <a:solidFill>
                  <a:srgbClr val="FF0000"/>
                </a:solidFill>
              </a:rPr>
              <a:t>  ta  </a:t>
            </a:r>
            <a:r>
              <a:rPr lang="en-US" altLang="ja-JP" sz="2800" b="1" dirty="0" err="1">
                <a:solidFill>
                  <a:srgbClr val="FF0000"/>
                </a:solidFill>
              </a:rPr>
              <a:t>shi</a:t>
            </a:r>
            <a:r>
              <a:rPr lang="en-US" altLang="ja-JP" sz="2800" b="1" dirty="0">
                <a:solidFill>
                  <a:srgbClr val="FF0000"/>
                </a:solidFill>
              </a:rPr>
              <a:t>       </a:t>
            </a:r>
            <a:r>
              <a:rPr lang="en-US" altLang="ja-JP" sz="2800" b="1" dirty="0" err="1">
                <a:solidFill>
                  <a:srgbClr val="FF0000"/>
                </a:solidFill>
              </a:rPr>
              <a:t>wa</a:t>
            </a:r>
            <a:r>
              <a:rPr lang="en-US" altLang="ja-JP" sz="2800" b="1" dirty="0">
                <a:solidFill>
                  <a:srgbClr val="FF0000"/>
                </a:solidFill>
              </a:rPr>
              <a:t>                                                             </a:t>
            </a:r>
            <a:r>
              <a:rPr lang="ja-JP" altLang="en-US" sz="2800" b="1" dirty="0">
                <a:solidFill>
                  <a:srgbClr val="FF0000"/>
                </a:solidFill>
              </a:rPr>
              <a:t>　　　</a:t>
            </a:r>
            <a:r>
              <a:rPr lang="en-US" altLang="ja-JP" sz="2800" b="1" dirty="0">
                <a:solidFill>
                  <a:srgbClr val="FF0000"/>
                </a:solidFill>
              </a:rPr>
              <a:t>de  </a:t>
            </a:r>
            <a:r>
              <a:rPr lang="en-US" altLang="ja-JP" sz="2800" b="1" dirty="0" err="1">
                <a:solidFill>
                  <a:srgbClr val="FF0000"/>
                </a:solidFill>
              </a:rPr>
              <a:t>su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7" name="TextBox 7">
            <a:extLst>
              <a:ext uri="{FF2B5EF4-FFF2-40B4-BE49-F238E27FC236}">
                <a16:creationId xmlns:a16="http://schemas.microsoft.com/office/drawing/2014/main" id="{EA55EE27-2DEC-B60D-106F-F4B10A54C683}"/>
              </a:ext>
            </a:extLst>
          </p:cNvPr>
          <p:cNvSpPr txBox="1"/>
          <p:nvPr/>
        </p:nvSpPr>
        <p:spPr>
          <a:xfrm>
            <a:off x="4267200" y="7058008"/>
            <a:ext cx="654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err="1">
                <a:solidFill>
                  <a:srgbClr val="FF0000"/>
                </a:solidFill>
              </a:rPr>
              <a:t>yo</a:t>
            </a:r>
            <a:r>
              <a:rPr lang="en-US" altLang="ja-JP" sz="2800" b="1" dirty="0">
                <a:solidFill>
                  <a:srgbClr val="FF0000"/>
                </a:solidFill>
              </a:rPr>
              <a:t>  </a:t>
            </a:r>
            <a:r>
              <a:rPr lang="en-US" altLang="ja-JP" sz="2800" b="1" dirty="0" err="1">
                <a:solidFill>
                  <a:srgbClr val="FF0000"/>
                </a:solidFill>
              </a:rPr>
              <a:t>ro</a:t>
            </a:r>
            <a:r>
              <a:rPr lang="en-US" altLang="ja-JP" sz="2800" b="1" dirty="0">
                <a:solidFill>
                  <a:srgbClr val="FF0000"/>
                </a:solidFill>
              </a:rPr>
              <a:t>  </a:t>
            </a:r>
            <a:r>
              <a:rPr lang="en-US" altLang="ja-JP" sz="2800" b="1" dirty="0" err="1">
                <a:solidFill>
                  <a:srgbClr val="FF0000"/>
                </a:solidFill>
              </a:rPr>
              <a:t>shi</a:t>
            </a:r>
            <a:r>
              <a:rPr lang="en-US" altLang="ja-JP" sz="2800" b="1" dirty="0">
                <a:solidFill>
                  <a:srgbClr val="FF0000"/>
                </a:solidFill>
              </a:rPr>
              <a:t>  </a:t>
            </a:r>
            <a:r>
              <a:rPr lang="en-US" altLang="ja-JP" sz="2800" b="1" dirty="0" err="1">
                <a:solidFill>
                  <a:srgbClr val="FF0000"/>
                </a:solidFill>
              </a:rPr>
              <a:t>ku</a:t>
            </a:r>
            <a:r>
              <a:rPr lang="en-US" altLang="ja-JP" sz="2800" b="1" dirty="0">
                <a:solidFill>
                  <a:srgbClr val="FF0000"/>
                </a:solidFill>
              </a:rPr>
              <a:t>   </a:t>
            </a:r>
            <a:r>
              <a:rPr lang="ja-JP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ja-JP" sz="2800" b="1" dirty="0">
                <a:solidFill>
                  <a:srgbClr val="FF0000"/>
                </a:solidFill>
              </a:rPr>
              <a:t>o  ne </a:t>
            </a:r>
            <a:r>
              <a:rPr lang="ja-JP" altLang="en-US" sz="2800" b="1" dirty="0">
                <a:solidFill>
                  <a:srgbClr val="FF0000"/>
                </a:solidFill>
              </a:rPr>
              <a:t>  </a:t>
            </a:r>
            <a:r>
              <a:rPr lang="en-US" altLang="ja-JP" sz="2800" b="1" dirty="0">
                <a:solidFill>
                  <a:srgbClr val="FF0000"/>
                </a:solidFill>
              </a:rPr>
              <a:t>ga   </a:t>
            </a:r>
            <a:r>
              <a:rPr lang="en-US" altLang="ja-JP" sz="2800" b="1" dirty="0" err="1">
                <a:solidFill>
                  <a:srgbClr val="FF0000"/>
                </a:solidFill>
              </a:rPr>
              <a:t>i</a:t>
            </a:r>
            <a:r>
              <a:rPr lang="en-US" altLang="ja-JP" sz="2800" b="1" dirty="0">
                <a:solidFill>
                  <a:srgbClr val="FF0000"/>
                </a:solidFill>
              </a:rPr>
              <a:t>   </a:t>
            </a:r>
            <a:r>
              <a:rPr lang="en-US" altLang="ja-JP" sz="2800" b="1" dirty="0" err="1">
                <a:solidFill>
                  <a:srgbClr val="FF0000"/>
                </a:solidFill>
              </a:rPr>
              <a:t>shi</a:t>
            </a:r>
            <a:r>
              <a:rPr lang="en-US" altLang="ja-JP" sz="2800" b="1" dirty="0">
                <a:solidFill>
                  <a:srgbClr val="FF0000"/>
                </a:solidFill>
              </a:rPr>
              <a:t>  ma  </a:t>
            </a:r>
            <a:r>
              <a:rPr lang="en-US" altLang="ja-JP" sz="2800" b="1" dirty="0" err="1">
                <a:solidFill>
                  <a:srgbClr val="FF0000"/>
                </a:solidFill>
              </a:rPr>
              <a:t>su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TextBox 11">
            <a:extLst>
              <a:ext uri="{FF2B5EF4-FFF2-40B4-BE49-F238E27FC236}">
                <a16:creationId xmlns:a16="http://schemas.microsoft.com/office/drawing/2014/main" id="{D8BD2206-D659-D76F-D56F-7A95D0139FCD}"/>
              </a:ext>
            </a:extLst>
          </p:cNvPr>
          <p:cNvSpPr txBox="1"/>
          <p:nvPr/>
        </p:nvSpPr>
        <p:spPr>
          <a:xfrm>
            <a:off x="11187440" y="7476368"/>
            <a:ext cx="6780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B050"/>
                </a:solidFill>
              </a:rPr>
              <a:t>＝</a:t>
            </a:r>
            <a:r>
              <a:rPr lang="en-US" altLang="ja-JP" sz="2400" b="1" dirty="0">
                <a:solidFill>
                  <a:srgbClr val="00B050"/>
                </a:solidFill>
              </a:rPr>
              <a:t>Thank you and nice meeting you.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39" name="TextBox 12">
            <a:extLst>
              <a:ext uri="{FF2B5EF4-FFF2-40B4-BE49-F238E27FC236}">
                <a16:creationId xmlns:a16="http://schemas.microsoft.com/office/drawing/2014/main" id="{77D6B318-AC6D-AEFA-C105-985504A54DC5}"/>
              </a:ext>
            </a:extLst>
          </p:cNvPr>
          <p:cNvSpPr txBox="1"/>
          <p:nvPr/>
        </p:nvSpPr>
        <p:spPr>
          <a:xfrm>
            <a:off x="8382175" y="3038184"/>
            <a:ext cx="3020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B050"/>
                </a:solidFill>
              </a:rPr>
              <a:t>＝</a:t>
            </a:r>
            <a:r>
              <a:rPr lang="en-US" altLang="ja-JP" sz="2400" b="1" dirty="0">
                <a:solidFill>
                  <a:srgbClr val="00B050"/>
                </a:solidFill>
              </a:rPr>
              <a:t>Good afternoon.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40" name="TextBox 3">
            <a:extLst>
              <a:ext uri="{FF2B5EF4-FFF2-40B4-BE49-F238E27FC236}">
                <a16:creationId xmlns:a16="http://schemas.microsoft.com/office/drawing/2014/main" id="{A3152D09-2CF5-E9EE-01F5-2882AE8FCD43}"/>
              </a:ext>
            </a:extLst>
          </p:cNvPr>
          <p:cNvSpPr txBox="1"/>
          <p:nvPr/>
        </p:nvSpPr>
        <p:spPr>
          <a:xfrm>
            <a:off x="11734800" y="5532020"/>
            <a:ext cx="2599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jin</a:t>
            </a:r>
            <a:r>
              <a:rPr lang="en-US" sz="2800" b="1" dirty="0">
                <a:solidFill>
                  <a:srgbClr val="FF0000"/>
                </a:solidFill>
              </a:rPr>
              <a:t>              de </a:t>
            </a:r>
            <a:r>
              <a:rPr lang="en-US" sz="2800" b="1" dirty="0" err="1">
                <a:solidFill>
                  <a:srgbClr val="FF0000"/>
                </a:solidFill>
              </a:rPr>
              <a:t>su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83DA78E9-FA01-FB4C-C683-8F2648221FAC}"/>
              </a:ext>
            </a:extLst>
          </p:cNvPr>
          <p:cNvSpPr/>
          <p:nvPr/>
        </p:nvSpPr>
        <p:spPr>
          <a:xfrm>
            <a:off x="12542264" y="2278858"/>
            <a:ext cx="4328672" cy="141264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rgbClr val="FF0000"/>
                </a:solidFill>
              </a:rPr>
              <a:t>✖</a:t>
            </a:r>
            <a:r>
              <a:rPr kumimoji="1" lang="ja-JP" altLang="en-US" sz="3200" dirty="0"/>
              <a:t>　</a:t>
            </a:r>
            <a:r>
              <a:rPr kumimoji="1" lang="ja-JP" altLang="en-US" sz="3200" dirty="0">
                <a:solidFill>
                  <a:schemeClr val="tx1"/>
                </a:solidFill>
              </a:rPr>
              <a:t>＜</a:t>
            </a:r>
            <a:r>
              <a:rPr kumimoji="1" lang="en-US" altLang="ja-JP" sz="3200" dirty="0">
                <a:solidFill>
                  <a:schemeClr val="tx1"/>
                </a:solidFill>
              </a:rPr>
              <a:t>my name</a:t>
            </a:r>
            <a:r>
              <a:rPr kumimoji="1" lang="ja-JP" altLang="en-US" sz="3200" dirty="0">
                <a:solidFill>
                  <a:schemeClr val="tx1"/>
                </a:solidFill>
              </a:rPr>
              <a:t>＞ </a:t>
            </a:r>
            <a:r>
              <a:rPr kumimoji="1" lang="ja-JP" altLang="en-US" sz="3200" u="sng" dirty="0">
                <a:solidFill>
                  <a:schemeClr val="tx1"/>
                </a:solidFill>
              </a:rPr>
              <a:t>さん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C1F1ED68-E4AF-326B-0436-050AF9F7937C}"/>
              </a:ext>
            </a:extLst>
          </p:cNvPr>
          <p:cNvSpPr txBox="1"/>
          <p:nvPr/>
        </p:nvSpPr>
        <p:spPr>
          <a:xfrm>
            <a:off x="15621000" y="2368779"/>
            <a:ext cx="1404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　</a:t>
            </a:r>
            <a:r>
              <a:rPr lang="en-US" altLang="ja-JP" sz="2800" b="1" dirty="0" err="1">
                <a:solidFill>
                  <a:srgbClr val="FF0000"/>
                </a:solidFill>
              </a:rPr>
              <a:t>san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90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8D420-AEE9-CBF5-FC66-A09C5930E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教室のことば　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Class room words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CEE85F-AA0E-129D-9E6D-35589199F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599" y="3304727"/>
            <a:ext cx="17947401" cy="6434586"/>
          </a:xfrm>
        </p:spPr>
        <p:txBody>
          <a:bodyPr>
            <a:normAutofit lnSpcReduction="10000"/>
          </a:bodyPr>
          <a:lstStyle/>
          <a:p>
            <a:pPr marL="1114425" indent="-1114425">
              <a:buFont typeface="+mj-ea"/>
              <a:buAutoNum type="circleNumDbPlain"/>
            </a:pPr>
            <a:r>
              <a:rPr kumimoji="1"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Yes   =    </a:t>
            </a:r>
            <a:r>
              <a:rPr kumimoji="1" lang="ja-JP" altLang="en-US" sz="6000" dirty="0">
                <a:solidFill>
                  <a:schemeClr val="accent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はい</a:t>
            </a:r>
            <a:r>
              <a:rPr kumimoji="1"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ha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i</a:t>
            </a:r>
            <a:endParaRPr kumimoji="1" lang="en-US" altLang="ja-JP" sz="60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114425" indent="-1114425">
              <a:buFont typeface="+mj-ea"/>
              <a:buAutoNum type="circleNumDbPlain"/>
            </a:pPr>
            <a:r>
              <a:rPr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No    =</a:t>
            </a:r>
            <a:r>
              <a:rPr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ja-JP" altLang="en-US" sz="6000" dirty="0">
                <a:solidFill>
                  <a:schemeClr val="accent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いいえ</a:t>
            </a:r>
            <a:r>
              <a:rPr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</a:t>
            </a:r>
            <a:r>
              <a:rPr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ii e</a:t>
            </a:r>
          </a:p>
          <a:p>
            <a:pPr marL="1114425" indent="-1114425">
              <a:buFont typeface="+mj-ea"/>
              <a:buAutoNum type="circleNumDbPlain"/>
            </a:pPr>
            <a:r>
              <a:rPr kumimoji="1"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I understand   =</a:t>
            </a:r>
            <a:r>
              <a:rPr kumimoji="1"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6000" dirty="0">
                <a:solidFill>
                  <a:schemeClr val="accent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わかります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wa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ka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ri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mas</a:t>
            </a:r>
            <a:r>
              <a:rPr kumimoji="1" lang="en-US" altLang="ja-JP" sz="6000" dirty="0" err="1">
                <a:solidFill>
                  <a:schemeClr val="bg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u</a:t>
            </a:r>
            <a:endParaRPr kumimoji="1" lang="en-US" altLang="ja-JP" sz="6000" dirty="0">
              <a:solidFill>
                <a:schemeClr val="bg2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114425" indent="-1114425">
              <a:buFont typeface="+mj-ea"/>
              <a:buAutoNum type="circleNumDbPlain"/>
            </a:pPr>
            <a:r>
              <a:rPr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I don’t understand  =</a:t>
            </a:r>
            <a:r>
              <a:rPr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6000" dirty="0">
                <a:solidFill>
                  <a:schemeClr val="accent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わかりません</a:t>
            </a:r>
            <a:endParaRPr lang="en-US" altLang="ja-JP" sz="6000" dirty="0">
              <a:solidFill>
                <a:schemeClr val="accent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                                 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wa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ka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ri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ma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sen</a:t>
            </a:r>
            <a:endParaRPr lang="en-US" altLang="ja-JP" sz="6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⑤ </a:t>
            </a:r>
            <a:r>
              <a:rPr kumimoji="1"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Excu</a:t>
            </a:r>
            <a:r>
              <a:rPr lang="en-US" altLang="ja-JP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se me   = </a:t>
            </a:r>
            <a:r>
              <a:rPr lang="ja-JP" altLang="en-US" sz="6000" dirty="0">
                <a:solidFill>
                  <a:schemeClr val="accent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すみません</a:t>
            </a:r>
            <a:r>
              <a:rPr lang="ja-JP" altLang="en-US" sz="6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su</a:t>
            </a:r>
            <a:r>
              <a:rPr kumimoji="1" lang="en-US" altLang="ja-JP" sz="6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mi ma </a:t>
            </a:r>
            <a:r>
              <a:rPr kumimoji="1" lang="en-US" altLang="ja-JP" sz="6000" dirty="0" err="1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sen</a:t>
            </a:r>
            <a:endParaRPr kumimoji="1" lang="ja-JP" altLang="en-US" sz="6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76F5EB-4E82-B3AE-BDDC-6385F911E6CF}"/>
              </a:ext>
            </a:extLst>
          </p:cNvPr>
          <p:cNvSpPr/>
          <p:nvPr/>
        </p:nvSpPr>
        <p:spPr>
          <a:xfrm>
            <a:off x="4206856" y="2071207"/>
            <a:ext cx="10098290" cy="8745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000" dirty="0">
                <a:solidFill>
                  <a:schemeClr val="accent5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Let’s speak Japanese as much as possible ! </a:t>
            </a:r>
            <a:r>
              <a:rPr kumimoji="1" lang="ja-JP" altLang="en-US" sz="3000" dirty="0">
                <a:solidFill>
                  <a:schemeClr val="accent5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🤩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A7191D-E9CC-BA43-C189-8FC6F9DDCAFE}"/>
              </a:ext>
            </a:extLst>
          </p:cNvPr>
          <p:cNvSpPr txBox="1"/>
          <p:nvPr/>
        </p:nvSpPr>
        <p:spPr>
          <a:xfrm>
            <a:off x="10518690" y="3304727"/>
            <a:ext cx="6329748" cy="166199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6"/>
                </a:solidFill>
              </a:rPr>
              <a:t>＊</a:t>
            </a:r>
            <a:r>
              <a:rPr kumimoji="1" lang="en-US" altLang="ja-JP" sz="3600" dirty="0">
                <a:solidFill>
                  <a:schemeClr val="accent6"/>
                </a:solidFill>
              </a:rPr>
              <a:t>Teacher will use questions</a:t>
            </a:r>
          </a:p>
          <a:p>
            <a:r>
              <a:rPr kumimoji="1" lang="en-US" altLang="ja-JP" sz="3600" dirty="0">
                <a:solidFill>
                  <a:schemeClr val="accent6"/>
                </a:solidFill>
              </a:rPr>
              <a:t>    Such as “</a:t>
            </a:r>
            <a:r>
              <a:rPr kumimoji="1" lang="ja-JP" altLang="en-US" sz="3600" dirty="0">
                <a:solidFill>
                  <a:schemeClr val="accent6"/>
                </a:solidFill>
              </a:rPr>
              <a:t>わかります</a:t>
            </a:r>
            <a:r>
              <a:rPr kumimoji="1" lang="ja-JP" altLang="en-US" sz="3600" b="1" dirty="0">
                <a:solidFill>
                  <a:srgbClr val="FF0000"/>
                </a:solidFill>
              </a:rPr>
              <a:t>か</a:t>
            </a:r>
            <a:r>
              <a:rPr kumimoji="1" lang="ja-JP" altLang="en-US" sz="3600" dirty="0">
                <a:solidFill>
                  <a:schemeClr val="accent6"/>
                </a:solidFill>
              </a:rPr>
              <a:t>？</a:t>
            </a:r>
            <a:r>
              <a:rPr kumimoji="1" lang="en-US" altLang="ja-JP" sz="3600" dirty="0">
                <a:solidFill>
                  <a:schemeClr val="accent6"/>
                </a:solidFill>
              </a:rPr>
              <a:t>”</a:t>
            </a:r>
          </a:p>
          <a:p>
            <a:r>
              <a:rPr kumimoji="1" lang="en-US" altLang="ja-JP" sz="3000" dirty="0">
                <a:solidFill>
                  <a:schemeClr val="accent6"/>
                </a:solidFill>
              </a:rPr>
              <a:t>                    </a:t>
            </a:r>
            <a:r>
              <a:rPr kumimoji="1" lang="en-US" altLang="ja-JP" sz="3000" dirty="0" err="1">
                <a:solidFill>
                  <a:schemeClr val="accent6"/>
                </a:solidFill>
              </a:rPr>
              <a:t>wa</a:t>
            </a:r>
            <a:r>
              <a:rPr kumimoji="1" lang="en-US" altLang="ja-JP" sz="3000" dirty="0">
                <a:solidFill>
                  <a:schemeClr val="accent6"/>
                </a:solidFill>
              </a:rPr>
              <a:t> ka </a:t>
            </a:r>
            <a:r>
              <a:rPr kumimoji="1" lang="en-US" altLang="ja-JP" sz="3000" dirty="0" err="1">
                <a:solidFill>
                  <a:schemeClr val="accent6"/>
                </a:solidFill>
              </a:rPr>
              <a:t>ri</a:t>
            </a:r>
            <a:r>
              <a:rPr kumimoji="1" lang="en-US" altLang="ja-JP" sz="3000" dirty="0">
                <a:solidFill>
                  <a:schemeClr val="accent6"/>
                </a:solidFill>
              </a:rPr>
              <a:t> ma </a:t>
            </a:r>
            <a:r>
              <a:rPr kumimoji="1" lang="en-US" altLang="ja-JP" sz="3000" dirty="0" err="1">
                <a:solidFill>
                  <a:schemeClr val="accent6"/>
                </a:solidFill>
              </a:rPr>
              <a:t>su</a:t>
            </a:r>
            <a:r>
              <a:rPr kumimoji="1" lang="en-US" altLang="ja-JP" sz="3000" dirty="0">
                <a:solidFill>
                  <a:schemeClr val="accent6"/>
                </a:solidFill>
              </a:rPr>
              <a:t> </a:t>
            </a:r>
            <a:r>
              <a:rPr kumimoji="1" lang="en-US" altLang="ja-JP" sz="3000" dirty="0">
                <a:solidFill>
                  <a:srgbClr val="FF0000"/>
                </a:solidFill>
              </a:rPr>
              <a:t>ka</a:t>
            </a:r>
            <a:endParaRPr kumimoji="1" lang="ja-JP" altLang="en-US" sz="3000" dirty="0">
              <a:solidFill>
                <a:srgbClr val="FF0000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EA546D-2A6C-181E-AB7A-BFBA8725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96200" y="9766534"/>
            <a:ext cx="2895600" cy="365125"/>
          </a:xfrm>
        </p:spPr>
        <p:txBody>
          <a:bodyPr/>
          <a:lstStyle/>
          <a:p>
            <a:r>
              <a:rPr lang="en-US" dirty="0"/>
              <a:t>DEKIRU</a:t>
            </a:r>
          </a:p>
        </p:txBody>
      </p:sp>
    </p:spTree>
    <p:extLst>
      <p:ext uri="{BB962C8B-B14F-4D97-AF65-F5344CB8AC3E}">
        <p14:creationId xmlns:p14="http://schemas.microsoft.com/office/powerpoint/2010/main" val="216482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3">
            <a:extLst>
              <a:ext uri="{FF2B5EF4-FFF2-40B4-BE49-F238E27FC236}">
                <a16:creationId xmlns:a16="http://schemas.microsoft.com/office/drawing/2014/main" id="{87D54FEF-34DA-F035-17EB-393FEABE8F7F}"/>
              </a:ext>
            </a:extLst>
          </p:cNvPr>
          <p:cNvGrpSpPr/>
          <p:nvPr/>
        </p:nvGrpSpPr>
        <p:grpSpPr>
          <a:xfrm>
            <a:off x="1703077" y="2849679"/>
            <a:ext cx="6591578" cy="5303621"/>
            <a:chOff x="0" y="0"/>
            <a:chExt cx="1736053" cy="812800"/>
          </a:xfrm>
        </p:grpSpPr>
        <p:sp>
          <p:nvSpPr>
            <p:cNvPr id="70" name="Freeform 4">
              <a:extLst>
                <a:ext uri="{FF2B5EF4-FFF2-40B4-BE49-F238E27FC236}">
                  <a16:creationId xmlns:a16="http://schemas.microsoft.com/office/drawing/2014/main" id="{F7DD1535-8A1D-81FB-9E52-C6C202639367}"/>
                </a:ext>
              </a:extLst>
            </p:cNvPr>
            <p:cNvSpPr/>
            <p:nvPr/>
          </p:nvSpPr>
          <p:spPr>
            <a:xfrm>
              <a:off x="0" y="0"/>
              <a:ext cx="1736053" cy="812800"/>
            </a:xfrm>
            <a:custGeom>
              <a:avLst/>
              <a:gdLst/>
              <a:ahLst/>
              <a:cxnLst/>
              <a:rect l="l" t="t" r="r" b="b"/>
              <a:pathLst>
                <a:path w="1736053" h="812800">
                  <a:moveTo>
                    <a:pt x="58726" y="0"/>
                  </a:moveTo>
                  <a:lnTo>
                    <a:pt x="1677327" y="0"/>
                  </a:lnTo>
                  <a:cubicBezTo>
                    <a:pt x="1692902" y="0"/>
                    <a:pt x="1707840" y="6187"/>
                    <a:pt x="1718853" y="17200"/>
                  </a:cubicBezTo>
                  <a:cubicBezTo>
                    <a:pt x="1729866" y="28214"/>
                    <a:pt x="1736053" y="43151"/>
                    <a:pt x="1736053" y="58726"/>
                  </a:cubicBezTo>
                  <a:lnTo>
                    <a:pt x="1736053" y="754074"/>
                  </a:lnTo>
                  <a:cubicBezTo>
                    <a:pt x="1736053" y="786508"/>
                    <a:pt x="1709761" y="812800"/>
                    <a:pt x="1677327" y="812800"/>
                  </a:cubicBezTo>
                  <a:lnTo>
                    <a:pt x="58726" y="812800"/>
                  </a:lnTo>
                  <a:cubicBezTo>
                    <a:pt x="43151" y="812800"/>
                    <a:pt x="28214" y="806613"/>
                    <a:pt x="17200" y="795600"/>
                  </a:cubicBezTo>
                  <a:cubicBezTo>
                    <a:pt x="6187" y="784586"/>
                    <a:pt x="0" y="769649"/>
                    <a:pt x="0" y="754074"/>
                  </a:cubicBezTo>
                  <a:lnTo>
                    <a:pt x="0" y="58726"/>
                  </a:lnTo>
                  <a:cubicBezTo>
                    <a:pt x="0" y="43151"/>
                    <a:pt x="6187" y="28214"/>
                    <a:pt x="17200" y="17200"/>
                  </a:cubicBezTo>
                  <a:cubicBezTo>
                    <a:pt x="28214" y="6187"/>
                    <a:pt x="43151" y="0"/>
                    <a:pt x="58726" y="0"/>
                  </a:cubicBezTo>
                  <a:close/>
                </a:path>
              </a:pathLst>
            </a:custGeom>
            <a:solidFill>
              <a:srgbClr val="48CFAE"/>
            </a:solidFill>
          </p:spPr>
        </p:sp>
        <p:sp>
          <p:nvSpPr>
            <p:cNvPr id="71" name="TextBox 5">
              <a:extLst>
                <a:ext uri="{FF2B5EF4-FFF2-40B4-BE49-F238E27FC236}">
                  <a16:creationId xmlns:a16="http://schemas.microsoft.com/office/drawing/2014/main" id="{A9972A01-4A07-C3D6-65F2-388E3B1D3F40}"/>
                </a:ext>
              </a:extLst>
            </p:cNvPr>
            <p:cNvSpPr txBox="1"/>
            <p:nvPr/>
          </p:nvSpPr>
          <p:spPr>
            <a:xfrm>
              <a:off x="0" y="-38100"/>
              <a:ext cx="173605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" name="Group 3"/>
          <p:cNvGrpSpPr/>
          <p:nvPr/>
        </p:nvGrpSpPr>
        <p:grpSpPr>
          <a:xfrm>
            <a:off x="10025881" y="1545323"/>
            <a:ext cx="6591578" cy="3596994"/>
            <a:chOff x="0" y="0"/>
            <a:chExt cx="1736053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736053" cy="812800"/>
            </a:xfrm>
            <a:custGeom>
              <a:avLst/>
              <a:gdLst/>
              <a:ahLst/>
              <a:cxnLst/>
              <a:rect l="l" t="t" r="r" b="b"/>
              <a:pathLst>
                <a:path w="1736053" h="812800">
                  <a:moveTo>
                    <a:pt x="58726" y="0"/>
                  </a:moveTo>
                  <a:lnTo>
                    <a:pt x="1677327" y="0"/>
                  </a:lnTo>
                  <a:cubicBezTo>
                    <a:pt x="1692902" y="0"/>
                    <a:pt x="1707840" y="6187"/>
                    <a:pt x="1718853" y="17200"/>
                  </a:cubicBezTo>
                  <a:cubicBezTo>
                    <a:pt x="1729866" y="28214"/>
                    <a:pt x="1736053" y="43151"/>
                    <a:pt x="1736053" y="58726"/>
                  </a:cubicBezTo>
                  <a:lnTo>
                    <a:pt x="1736053" y="754074"/>
                  </a:lnTo>
                  <a:cubicBezTo>
                    <a:pt x="1736053" y="786508"/>
                    <a:pt x="1709761" y="812800"/>
                    <a:pt x="1677327" y="812800"/>
                  </a:cubicBezTo>
                  <a:lnTo>
                    <a:pt x="58726" y="812800"/>
                  </a:lnTo>
                  <a:cubicBezTo>
                    <a:pt x="43151" y="812800"/>
                    <a:pt x="28214" y="806613"/>
                    <a:pt x="17200" y="795600"/>
                  </a:cubicBezTo>
                  <a:cubicBezTo>
                    <a:pt x="6187" y="784586"/>
                    <a:pt x="0" y="769649"/>
                    <a:pt x="0" y="754074"/>
                  </a:cubicBezTo>
                  <a:lnTo>
                    <a:pt x="0" y="58726"/>
                  </a:lnTo>
                  <a:cubicBezTo>
                    <a:pt x="0" y="43151"/>
                    <a:pt x="6187" y="28214"/>
                    <a:pt x="17200" y="17200"/>
                  </a:cubicBezTo>
                  <a:cubicBezTo>
                    <a:pt x="28214" y="6187"/>
                    <a:pt x="43151" y="0"/>
                    <a:pt x="58726" y="0"/>
                  </a:cubicBezTo>
                  <a:close/>
                </a:path>
              </a:pathLst>
            </a:custGeom>
            <a:solidFill>
              <a:srgbClr val="48CFAE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73605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 rot="-2700000">
            <a:off x="11386843" y="7201845"/>
            <a:ext cx="7415398" cy="3565095"/>
            <a:chOff x="0" y="0"/>
            <a:chExt cx="660400" cy="3175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9" name="AutoShape 9"/>
          <p:cNvSpPr/>
          <p:nvPr/>
        </p:nvSpPr>
        <p:spPr>
          <a:xfrm flipV="1">
            <a:off x="14131544" y="7969488"/>
            <a:ext cx="5132702" cy="5185216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 flipV="1">
            <a:off x="14444220" y="8329798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AutoShape 11"/>
          <p:cNvSpPr/>
          <p:nvPr/>
        </p:nvSpPr>
        <p:spPr>
          <a:xfrm flipV="1">
            <a:off x="14802690" y="8681112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2" name="Group 12"/>
          <p:cNvGrpSpPr/>
          <p:nvPr/>
        </p:nvGrpSpPr>
        <p:grpSpPr>
          <a:xfrm>
            <a:off x="10025881" y="5356264"/>
            <a:ext cx="6591578" cy="3086100"/>
            <a:chOff x="0" y="0"/>
            <a:chExt cx="1736053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736053" cy="812800"/>
            </a:xfrm>
            <a:custGeom>
              <a:avLst/>
              <a:gdLst/>
              <a:ahLst/>
              <a:cxnLst/>
              <a:rect l="l" t="t" r="r" b="b"/>
              <a:pathLst>
                <a:path w="1736053" h="812800">
                  <a:moveTo>
                    <a:pt x="58726" y="0"/>
                  </a:moveTo>
                  <a:lnTo>
                    <a:pt x="1677327" y="0"/>
                  </a:lnTo>
                  <a:cubicBezTo>
                    <a:pt x="1692902" y="0"/>
                    <a:pt x="1707840" y="6187"/>
                    <a:pt x="1718853" y="17200"/>
                  </a:cubicBezTo>
                  <a:cubicBezTo>
                    <a:pt x="1729866" y="28214"/>
                    <a:pt x="1736053" y="43151"/>
                    <a:pt x="1736053" y="58726"/>
                  </a:cubicBezTo>
                  <a:lnTo>
                    <a:pt x="1736053" y="754074"/>
                  </a:lnTo>
                  <a:cubicBezTo>
                    <a:pt x="1736053" y="786508"/>
                    <a:pt x="1709761" y="812800"/>
                    <a:pt x="1677327" y="812800"/>
                  </a:cubicBezTo>
                  <a:lnTo>
                    <a:pt x="58726" y="812800"/>
                  </a:lnTo>
                  <a:cubicBezTo>
                    <a:pt x="43151" y="812800"/>
                    <a:pt x="28214" y="806613"/>
                    <a:pt x="17200" y="795600"/>
                  </a:cubicBezTo>
                  <a:cubicBezTo>
                    <a:pt x="6187" y="784586"/>
                    <a:pt x="0" y="769649"/>
                    <a:pt x="0" y="754074"/>
                  </a:cubicBezTo>
                  <a:lnTo>
                    <a:pt x="0" y="58726"/>
                  </a:lnTo>
                  <a:cubicBezTo>
                    <a:pt x="0" y="43151"/>
                    <a:pt x="6187" y="28214"/>
                    <a:pt x="17200" y="17200"/>
                  </a:cubicBezTo>
                  <a:cubicBezTo>
                    <a:pt x="28214" y="6187"/>
                    <a:pt x="43151" y="0"/>
                    <a:pt x="58726" y="0"/>
                  </a:cubicBezTo>
                  <a:close/>
                </a:path>
              </a:pathLst>
            </a:custGeom>
            <a:solidFill>
              <a:srgbClr val="48CFAE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173605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9288873" y="2387556"/>
            <a:ext cx="1543050" cy="1543050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6D73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9254356" y="6127789"/>
            <a:ext cx="1543050" cy="1543050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6D73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9525664" y="2753837"/>
            <a:ext cx="1069467" cy="830353"/>
          </a:xfrm>
          <a:custGeom>
            <a:avLst/>
            <a:gdLst/>
            <a:ahLst/>
            <a:cxnLst/>
            <a:rect l="l" t="t" r="r" b="b"/>
            <a:pathLst>
              <a:path w="1069467" h="830353">
                <a:moveTo>
                  <a:pt x="0" y="0"/>
                </a:moveTo>
                <a:lnTo>
                  <a:pt x="1069467" y="0"/>
                </a:lnTo>
                <a:lnTo>
                  <a:pt x="1069467" y="830353"/>
                </a:lnTo>
                <a:lnTo>
                  <a:pt x="0" y="8303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9491148" y="6484138"/>
            <a:ext cx="1069467" cy="830353"/>
          </a:xfrm>
          <a:custGeom>
            <a:avLst/>
            <a:gdLst/>
            <a:ahLst/>
            <a:cxnLst/>
            <a:rect l="l" t="t" r="r" b="b"/>
            <a:pathLst>
              <a:path w="1069467" h="830353">
                <a:moveTo>
                  <a:pt x="0" y="0"/>
                </a:moveTo>
                <a:lnTo>
                  <a:pt x="1069467" y="0"/>
                </a:lnTo>
                <a:lnTo>
                  <a:pt x="1069467" y="830353"/>
                </a:lnTo>
                <a:lnTo>
                  <a:pt x="0" y="8303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23" name="Group 23"/>
          <p:cNvGrpSpPr/>
          <p:nvPr/>
        </p:nvGrpSpPr>
        <p:grpSpPr>
          <a:xfrm rot="2700000">
            <a:off x="-2137434" y="-3783523"/>
            <a:ext cx="7415398" cy="3565095"/>
            <a:chOff x="0" y="0"/>
            <a:chExt cx="660400" cy="3175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60400" cy="317500"/>
            </a:xfrm>
            <a:custGeom>
              <a:avLst/>
              <a:gdLst/>
              <a:ahLst/>
              <a:cxnLst/>
              <a:rect l="l" t="t" r="r" b="b"/>
              <a:pathLst>
                <a:path w="660400" h="3175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17500"/>
                  </a:cubicBezTo>
                  <a:lnTo>
                    <a:pt x="660400" y="317500"/>
                  </a:lnTo>
                  <a:lnTo>
                    <a:pt x="0" y="317500"/>
                  </a:lnTo>
                  <a:lnTo>
                    <a:pt x="0" y="31750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8CA9AD"/>
              </a:solidFill>
              <a:prstDash val="solid"/>
              <a:miter/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0" y="146050"/>
              <a:ext cx="660400" cy="171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53"/>
                </a:lnSpc>
              </a:pPr>
              <a:endParaRPr/>
            </a:p>
          </p:txBody>
        </p:sp>
      </p:grpSp>
      <p:sp>
        <p:nvSpPr>
          <p:cNvPr id="26" name="AutoShape 26"/>
          <p:cNvSpPr/>
          <p:nvPr/>
        </p:nvSpPr>
        <p:spPr>
          <a:xfrm>
            <a:off x="-2600048" y="-2963974"/>
            <a:ext cx="5185216" cy="5132702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AutoShape 27"/>
          <p:cNvSpPr/>
          <p:nvPr/>
        </p:nvSpPr>
        <p:spPr>
          <a:xfrm>
            <a:off x="-2813995" y="-2651297"/>
            <a:ext cx="5038853" cy="5038853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8" name="AutoShape 28"/>
          <p:cNvSpPr/>
          <p:nvPr/>
        </p:nvSpPr>
        <p:spPr>
          <a:xfrm>
            <a:off x="-2993596" y="-2292827"/>
            <a:ext cx="4867141" cy="4867141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9" name="AutoShape 29"/>
          <p:cNvSpPr/>
          <p:nvPr/>
        </p:nvSpPr>
        <p:spPr>
          <a:xfrm>
            <a:off x="-3120251" y="-1906560"/>
            <a:ext cx="4690515" cy="4690515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0" name="AutoShape 30"/>
          <p:cNvSpPr/>
          <p:nvPr/>
        </p:nvSpPr>
        <p:spPr>
          <a:xfrm>
            <a:off x="-3264105" y="-1466883"/>
            <a:ext cx="4347674" cy="434767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1" name="AutoShape 31"/>
          <p:cNvSpPr/>
          <p:nvPr/>
        </p:nvSpPr>
        <p:spPr>
          <a:xfrm>
            <a:off x="-3384925" y="-1023159"/>
            <a:ext cx="3963599" cy="3985594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>
            <a:off x="-3359157" y="-461526"/>
            <a:ext cx="3377485" cy="3360058"/>
          </a:xfrm>
          <a:prstGeom prst="line">
            <a:avLst/>
          </a:prstGeom>
          <a:ln w="28575" cap="flat">
            <a:solidFill>
              <a:srgbClr val="8CA9A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TextBox 33"/>
          <p:cNvSpPr txBox="1"/>
          <p:nvPr/>
        </p:nvSpPr>
        <p:spPr>
          <a:xfrm>
            <a:off x="2530154" y="3566565"/>
            <a:ext cx="4703093" cy="37922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Italics"/>
              </a:rPr>
              <a:t>“Chikako sensei is very experienced and lesson content is not based solely on textbook materials, but also covers very native cultural Japanese topics.</a:t>
            </a:r>
          </a:p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Italics"/>
              </a:rPr>
              <a:t>Also, I have specific areas in Japanese for which I would like to focus on, and Chikako sensei would help cater specifically to my needs. Every lesson’s fun and fruitful. </a:t>
            </a:r>
            <a:r>
              <a:rPr lang="ja-JP" altLang="en-US" sz="2100" dirty="0">
                <a:solidFill>
                  <a:srgbClr val="FFFFFF"/>
                </a:solidFill>
                <a:latin typeface="DM Sans Italics"/>
              </a:rPr>
              <a:t>先生、ありがとうございます </a:t>
            </a:r>
            <a:r>
              <a:rPr lang="en-US" altLang="ja-JP" sz="2100" dirty="0">
                <a:solidFill>
                  <a:srgbClr val="FFFFFF"/>
                </a:solidFill>
                <a:latin typeface="DM Sans Italics"/>
              </a:rPr>
              <a:t>:) !</a:t>
            </a:r>
            <a:r>
              <a:rPr lang="en-US" sz="2100" dirty="0">
                <a:solidFill>
                  <a:srgbClr val="FFFFFF"/>
                </a:solidFill>
                <a:latin typeface="DM Sans Italics"/>
              </a:rPr>
              <a:t>”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5690286" y="8869206"/>
            <a:ext cx="6450454" cy="10858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20"/>
              </a:lnSpc>
            </a:pPr>
            <a:r>
              <a:rPr lang="en-US" sz="3600" dirty="0">
                <a:solidFill>
                  <a:srgbClr val="545454"/>
                </a:solidFill>
                <a:latin typeface="DM Sans Bold"/>
              </a:rPr>
              <a:t>Customers are pleased</a:t>
            </a:r>
          </a:p>
          <a:p>
            <a:pPr algn="ctr">
              <a:lnSpc>
                <a:spcPts val="4320"/>
              </a:lnSpc>
            </a:pPr>
            <a:r>
              <a:rPr lang="en-US" sz="3600" dirty="0">
                <a:solidFill>
                  <a:srgbClr val="545454"/>
                </a:solidFill>
                <a:latin typeface="DM Sans Bold"/>
              </a:rPr>
              <a:t>with our services.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1176118" y="4572109"/>
            <a:ext cx="2864935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Bold"/>
              </a:rPr>
              <a:t>Wiki S.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1155418" y="5565930"/>
            <a:ext cx="4703093" cy="2414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Italics"/>
              </a:rPr>
              <a:t>“Fluent in English, that is very easy to communicate and ask vocabularies/grammar questions to Chikako </a:t>
            </a:r>
            <a:r>
              <a:rPr lang="en-US" sz="2100" dirty="0" err="1">
                <a:solidFill>
                  <a:srgbClr val="FFFFFF"/>
                </a:solidFill>
                <a:latin typeface="DM Sans Italics"/>
              </a:rPr>
              <a:t>san</a:t>
            </a:r>
            <a:r>
              <a:rPr lang="en-US" sz="2100" dirty="0">
                <a:solidFill>
                  <a:srgbClr val="FFFFFF"/>
                </a:solidFill>
                <a:latin typeface="DM Sans Italics"/>
              </a:rPr>
              <a:t>. Furthermore her class is engaging. She is often smiling and patient with her explanations. I recommend her ! “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1176118" y="7992936"/>
            <a:ext cx="2864935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Bold"/>
              </a:rPr>
              <a:t>Arnaud B.</a:t>
            </a:r>
          </a:p>
        </p:txBody>
      </p:sp>
      <p:grpSp>
        <p:nvGrpSpPr>
          <p:cNvPr id="72" name="Group 15">
            <a:extLst>
              <a:ext uri="{FF2B5EF4-FFF2-40B4-BE49-F238E27FC236}">
                <a16:creationId xmlns:a16="http://schemas.microsoft.com/office/drawing/2014/main" id="{DA73DAF7-0921-B538-E198-76A08B4C7B8D}"/>
              </a:ext>
            </a:extLst>
          </p:cNvPr>
          <p:cNvGrpSpPr/>
          <p:nvPr/>
        </p:nvGrpSpPr>
        <p:grpSpPr>
          <a:xfrm>
            <a:off x="764411" y="4718767"/>
            <a:ext cx="1543050" cy="1543050"/>
            <a:chOff x="4266" y="-4918"/>
            <a:chExt cx="812800" cy="812800"/>
          </a:xfrm>
        </p:grpSpPr>
        <p:sp>
          <p:nvSpPr>
            <p:cNvPr id="73" name="Freeform 16">
              <a:extLst>
                <a:ext uri="{FF2B5EF4-FFF2-40B4-BE49-F238E27FC236}">
                  <a16:creationId xmlns:a16="http://schemas.microsoft.com/office/drawing/2014/main" id="{90CC9F5C-6471-5B62-48A9-5FD6A894C593}"/>
                </a:ext>
              </a:extLst>
            </p:cNvPr>
            <p:cNvSpPr/>
            <p:nvPr/>
          </p:nvSpPr>
          <p:spPr>
            <a:xfrm>
              <a:off x="4266" y="-4918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6D73"/>
            </a:solidFill>
          </p:spPr>
        </p:sp>
        <p:sp>
          <p:nvSpPr>
            <p:cNvPr id="74" name="TextBox 17">
              <a:extLst>
                <a:ext uri="{FF2B5EF4-FFF2-40B4-BE49-F238E27FC236}">
                  <a16:creationId xmlns:a16="http://schemas.microsoft.com/office/drawing/2014/main" id="{5BCC8B58-964E-43DC-5E80-1AAA6DA2A397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5" name="Freeform 21">
            <a:extLst>
              <a:ext uri="{FF2B5EF4-FFF2-40B4-BE49-F238E27FC236}">
                <a16:creationId xmlns:a16="http://schemas.microsoft.com/office/drawing/2014/main" id="{B27C9AB7-0CB5-D267-4D4B-CE3604E4C456}"/>
              </a:ext>
            </a:extLst>
          </p:cNvPr>
          <p:cNvSpPr/>
          <p:nvPr/>
        </p:nvSpPr>
        <p:spPr>
          <a:xfrm>
            <a:off x="1023887" y="5075115"/>
            <a:ext cx="1069467" cy="830353"/>
          </a:xfrm>
          <a:custGeom>
            <a:avLst/>
            <a:gdLst/>
            <a:ahLst/>
            <a:cxnLst/>
            <a:rect l="l" t="t" r="r" b="b"/>
            <a:pathLst>
              <a:path w="1069467" h="830353">
                <a:moveTo>
                  <a:pt x="0" y="0"/>
                </a:moveTo>
                <a:lnTo>
                  <a:pt x="1069467" y="0"/>
                </a:lnTo>
                <a:lnTo>
                  <a:pt x="1069467" y="830353"/>
                </a:lnTo>
                <a:lnTo>
                  <a:pt x="0" y="8303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6" name="TextBox 36">
            <a:extLst>
              <a:ext uri="{FF2B5EF4-FFF2-40B4-BE49-F238E27FC236}">
                <a16:creationId xmlns:a16="http://schemas.microsoft.com/office/drawing/2014/main" id="{1E766F4A-9718-13A0-5D34-279B96AFC5B7}"/>
              </a:ext>
            </a:extLst>
          </p:cNvPr>
          <p:cNvSpPr txBox="1"/>
          <p:nvPr/>
        </p:nvSpPr>
        <p:spPr>
          <a:xfrm>
            <a:off x="2584515" y="7564718"/>
            <a:ext cx="2864935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Bold"/>
              </a:rPr>
              <a:t>Charline Y.</a:t>
            </a:r>
          </a:p>
        </p:txBody>
      </p:sp>
      <p:sp>
        <p:nvSpPr>
          <p:cNvPr id="77" name="TextBox 52">
            <a:extLst>
              <a:ext uri="{FF2B5EF4-FFF2-40B4-BE49-F238E27FC236}">
                <a16:creationId xmlns:a16="http://schemas.microsoft.com/office/drawing/2014/main" id="{3116A4BF-434C-F723-EEBA-EE5D42A246DB}"/>
              </a:ext>
            </a:extLst>
          </p:cNvPr>
          <p:cNvSpPr txBox="1"/>
          <p:nvPr/>
        </p:nvSpPr>
        <p:spPr>
          <a:xfrm>
            <a:off x="11103231" y="2048327"/>
            <a:ext cx="4703093" cy="2414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30"/>
              </a:lnSpc>
            </a:pPr>
            <a:r>
              <a:rPr lang="en-US" sz="2100" dirty="0">
                <a:solidFill>
                  <a:srgbClr val="FFFFFF"/>
                </a:solidFill>
                <a:latin typeface="DM Sans Italics"/>
              </a:rPr>
              <a:t>“Chikako Sensei offers clear explanations of Japanese vocabulary, grammars and use scenario with up-to-date examples. The course design has a great balance between learning and practicing. Sharing of Japanese culture is a bonus point!”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905000" y="3829524"/>
            <a:ext cx="15011070" cy="31803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399"/>
              </a:lnSpc>
            </a:pPr>
            <a:r>
              <a:rPr lang="ja-JP" altLang="en-US" sz="12399" dirty="0">
                <a:solidFill>
                  <a:srgbClr val="227C9D"/>
                </a:solidFill>
                <a:latin typeface="Kollektif Bold"/>
              </a:rPr>
              <a:t>ありがとうございました。</a:t>
            </a:r>
            <a:endParaRPr lang="en-US" altLang="ja-JP" sz="12399" dirty="0">
              <a:solidFill>
                <a:srgbClr val="227C9D"/>
              </a:solidFill>
              <a:latin typeface="Kollektif Bold"/>
            </a:endParaRPr>
          </a:p>
          <a:p>
            <a:pPr algn="ctr">
              <a:lnSpc>
                <a:spcPts val="12399"/>
              </a:lnSpc>
            </a:pPr>
            <a:r>
              <a:rPr lang="en-US" sz="12399" dirty="0">
                <a:solidFill>
                  <a:srgbClr val="227C9D"/>
                </a:solidFill>
                <a:latin typeface="Kollektif Bold"/>
              </a:rPr>
              <a:t>THANK YOU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947463" y="8054466"/>
            <a:ext cx="7514164" cy="4381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dirty="0">
                <a:solidFill>
                  <a:srgbClr val="545454"/>
                </a:solidFill>
                <a:latin typeface="DM Sans"/>
              </a:rPr>
              <a:t>www.dekiru.space</a:t>
            </a:r>
          </a:p>
        </p:txBody>
      </p:sp>
      <p:sp>
        <p:nvSpPr>
          <p:cNvPr id="4" name="Freeform 4"/>
          <p:cNvSpPr/>
          <p:nvPr/>
        </p:nvSpPr>
        <p:spPr>
          <a:xfrm>
            <a:off x="17204191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7204191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5400000" flipH="1" flipV="1">
            <a:off x="17204191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120382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5400000">
            <a:off x="15036573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10800000">
            <a:off x="16120382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 rot="-10800000" flipH="1" flipV="1">
            <a:off x="15036573" y="21125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11"/>
          <p:cNvSpPr/>
          <p:nvPr/>
        </p:nvSpPr>
        <p:spPr>
          <a:xfrm rot="5400000" flipH="1" flipV="1">
            <a:off x="12770705" y="-5510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 rot="-10800000" flipH="1" flipV="1">
            <a:off x="12770705" y="102870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1083809" y="1083809"/>
                </a:moveTo>
                <a:lnTo>
                  <a:pt x="0" y="1083809"/>
                </a:lnTo>
                <a:lnTo>
                  <a:pt x="0" y="0"/>
                </a:lnTo>
                <a:lnTo>
                  <a:pt x="1083809" y="0"/>
                </a:lnTo>
                <a:lnTo>
                  <a:pt x="1083809" y="108380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 rot="-10800000">
            <a:off x="9525" y="7044155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083809" y="7072730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0" y="8156539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 rot="-10800000">
            <a:off x="0" y="92403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 rot="-5400000">
            <a:off x="1083809" y="9240348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 rot="-10800000">
            <a:off x="3321750" y="92689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3321750" y="8185114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5400000">
            <a:off x="4405559" y="9268923"/>
            <a:ext cx="1083809" cy="1083809"/>
          </a:xfrm>
          <a:custGeom>
            <a:avLst/>
            <a:gdLst/>
            <a:ahLst/>
            <a:cxnLst/>
            <a:rect l="l" t="t" r="r" b="b"/>
            <a:pathLst>
              <a:path w="1083809" h="1083809">
                <a:moveTo>
                  <a:pt x="0" y="0"/>
                </a:moveTo>
                <a:lnTo>
                  <a:pt x="1083809" y="0"/>
                </a:lnTo>
                <a:lnTo>
                  <a:pt x="1083809" y="1083809"/>
                </a:lnTo>
                <a:lnTo>
                  <a:pt x="0" y="1083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21" name="Group 21"/>
          <p:cNvGrpSpPr/>
          <p:nvPr/>
        </p:nvGrpSpPr>
        <p:grpSpPr>
          <a:xfrm>
            <a:off x="13123603" y="5475036"/>
            <a:ext cx="8847511" cy="8855676"/>
            <a:chOff x="0" y="0"/>
            <a:chExt cx="11796681" cy="11807568"/>
          </a:xfrm>
        </p:grpSpPr>
        <p:grpSp>
          <p:nvGrpSpPr>
            <p:cNvPr id="22" name="Group 22"/>
            <p:cNvGrpSpPr/>
            <p:nvPr/>
          </p:nvGrpSpPr>
          <p:grpSpPr>
            <a:xfrm rot="2700000">
              <a:off x="1676828" y="2799524"/>
              <a:ext cx="9887197" cy="4753460"/>
              <a:chOff x="0" y="0"/>
              <a:chExt cx="660400" cy="31750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660400" cy="3175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17500">
                    <a:moveTo>
                      <a:pt x="220252" y="19070"/>
                    </a:moveTo>
                    <a:cubicBezTo>
                      <a:pt x="254000" y="7556"/>
                      <a:pt x="292600" y="0"/>
                      <a:pt x="330378" y="0"/>
                    </a:cubicBezTo>
                    <a:cubicBezTo>
                      <a:pt x="368157" y="0"/>
                      <a:pt x="404509" y="6476"/>
                      <a:pt x="438009" y="17990"/>
                    </a:cubicBezTo>
                    <a:cubicBezTo>
                      <a:pt x="438723" y="18350"/>
                      <a:pt x="439435" y="18350"/>
                      <a:pt x="440148" y="18710"/>
                    </a:cubicBezTo>
                    <a:cubicBezTo>
                      <a:pt x="565955" y="64765"/>
                      <a:pt x="658618" y="186379"/>
                      <a:pt x="660400" y="317500"/>
                    </a:cubicBezTo>
                    <a:lnTo>
                      <a:pt x="660400" y="317500"/>
                    </a:lnTo>
                    <a:lnTo>
                      <a:pt x="0" y="317500"/>
                    </a:lnTo>
                    <a:lnTo>
                      <a:pt x="0" y="317500"/>
                    </a:lnTo>
                    <a:cubicBezTo>
                      <a:pt x="1782" y="185660"/>
                      <a:pt x="93019" y="64045"/>
                      <a:pt x="220252" y="1907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8575" cap="sq">
                <a:solidFill>
                  <a:srgbClr val="8CA9AD"/>
                </a:solidFill>
                <a:prstDash val="solid"/>
                <a:miter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146050"/>
                <a:ext cx="660400" cy="171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53"/>
                  </a:lnSpc>
                </a:pPr>
                <a:endParaRPr/>
              </a:p>
            </p:txBody>
          </p:sp>
        </p:grpSp>
        <p:sp>
          <p:nvSpPr>
            <p:cNvPr id="25" name="AutoShape 25"/>
            <p:cNvSpPr/>
            <p:nvPr/>
          </p:nvSpPr>
          <p:spPr>
            <a:xfrm>
              <a:off x="1060010" y="3892256"/>
              <a:ext cx="6913622" cy="6843603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774748" y="4309159"/>
              <a:ext cx="6718471" cy="6718471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535279" y="4787119"/>
              <a:ext cx="6489522" cy="6489522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366406" y="5302142"/>
              <a:ext cx="6254021" cy="6254021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9" name="AutoShape 29"/>
            <p:cNvSpPr/>
            <p:nvPr/>
          </p:nvSpPr>
          <p:spPr>
            <a:xfrm>
              <a:off x="174601" y="5888378"/>
              <a:ext cx="5796899" cy="5796899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0" name="AutoShape 30"/>
            <p:cNvSpPr/>
            <p:nvPr/>
          </p:nvSpPr>
          <p:spPr>
            <a:xfrm>
              <a:off x="13508" y="6480010"/>
              <a:ext cx="5284799" cy="5314125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1" name="AutoShape 31"/>
            <p:cNvSpPr/>
            <p:nvPr/>
          </p:nvSpPr>
          <p:spPr>
            <a:xfrm>
              <a:off x="47865" y="7228854"/>
              <a:ext cx="4503313" cy="4480077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2" name="AutoShape 32"/>
            <p:cNvSpPr/>
            <p:nvPr/>
          </p:nvSpPr>
          <p:spPr>
            <a:xfrm>
              <a:off x="165620" y="8131631"/>
              <a:ext cx="3504797" cy="3562626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3" name="AutoShape 33"/>
            <p:cNvSpPr/>
            <p:nvPr/>
          </p:nvSpPr>
          <p:spPr>
            <a:xfrm>
              <a:off x="676661" y="9346264"/>
              <a:ext cx="1790115" cy="1790115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</p:grpSp>
      <p:grpSp>
        <p:nvGrpSpPr>
          <p:cNvPr id="34" name="Group 34"/>
          <p:cNvGrpSpPr/>
          <p:nvPr/>
        </p:nvGrpSpPr>
        <p:grpSpPr>
          <a:xfrm>
            <a:off x="-2634012" y="-5192964"/>
            <a:ext cx="8847511" cy="8855676"/>
            <a:chOff x="0" y="0"/>
            <a:chExt cx="11796681" cy="11807568"/>
          </a:xfrm>
        </p:grpSpPr>
        <p:grpSp>
          <p:nvGrpSpPr>
            <p:cNvPr id="35" name="Group 35"/>
            <p:cNvGrpSpPr/>
            <p:nvPr/>
          </p:nvGrpSpPr>
          <p:grpSpPr>
            <a:xfrm rot="2700000">
              <a:off x="1676828" y="2799524"/>
              <a:ext cx="9887197" cy="4753460"/>
              <a:chOff x="0" y="0"/>
              <a:chExt cx="660400" cy="317500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660400" cy="31750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317500">
                    <a:moveTo>
                      <a:pt x="220252" y="19070"/>
                    </a:moveTo>
                    <a:cubicBezTo>
                      <a:pt x="254000" y="7556"/>
                      <a:pt x="292600" y="0"/>
                      <a:pt x="330378" y="0"/>
                    </a:cubicBezTo>
                    <a:cubicBezTo>
                      <a:pt x="368157" y="0"/>
                      <a:pt x="404509" y="6476"/>
                      <a:pt x="438009" y="17990"/>
                    </a:cubicBezTo>
                    <a:cubicBezTo>
                      <a:pt x="438723" y="18350"/>
                      <a:pt x="439435" y="18350"/>
                      <a:pt x="440148" y="18710"/>
                    </a:cubicBezTo>
                    <a:cubicBezTo>
                      <a:pt x="565955" y="64765"/>
                      <a:pt x="658618" y="186379"/>
                      <a:pt x="660400" y="317500"/>
                    </a:cubicBezTo>
                    <a:lnTo>
                      <a:pt x="660400" y="317500"/>
                    </a:lnTo>
                    <a:lnTo>
                      <a:pt x="0" y="317500"/>
                    </a:lnTo>
                    <a:lnTo>
                      <a:pt x="0" y="317500"/>
                    </a:lnTo>
                    <a:cubicBezTo>
                      <a:pt x="1782" y="185660"/>
                      <a:pt x="93019" y="64045"/>
                      <a:pt x="220252" y="1907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28575" cap="sq">
                <a:solidFill>
                  <a:srgbClr val="8CA9AD"/>
                </a:solidFill>
                <a:prstDash val="solid"/>
                <a:miter/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0" y="146050"/>
                <a:ext cx="660400" cy="171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53"/>
                  </a:lnSpc>
                </a:pPr>
                <a:endParaRPr/>
              </a:p>
            </p:txBody>
          </p:sp>
        </p:grpSp>
        <p:sp>
          <p:nvSpPr>
            <p:cNvPr id="38" name="AutoShape 38"/>
            <p:cNvSpPr/>
            <p:nvPr/>
          </p:nvSpPr>
          <p:spPr>
            <a:xfrm>
              <a:off x="1060010" y="3892256"/>
              <a:ext cx="6913622" cy="6843603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9" name="AutoShape 39"/>
            <p:cNvSpPr/>
            <p:nvPr/>
          </p:nvSpPr>
          <p:spPr>
            <a:xfrm>
              <a:off x="774748" y="4309159"/>
              <a:ext cx="6718471" cy="6718471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0" name="AutoShape 40"/>
            <p:cNvSpPr/>
            <p:nvPr/>
          </p:nvSpPr>
          <p:spPr>
            <a:xfrm>
              <a:off x="535279" y="4787119"/>
              <a:ext cx="6489522" cy="6489522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1" name="AutoShape 41"/>
            <p:cNvSpPr/>
            <p:nvPr/>
          </p:nvSpPr>
          <p:spPr>
            <a:xfrm>
              <a:off x="366406" y="5302142"/>
              <a:ext cx="6254021" cy="6254021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2" name="AutoShape 42"/>
            <p:cNvSpPr/>
            <p:nvPr/>
          </p:nvSpPr>
          <p:spPr>
            <a:xfrm>
              <a:off x="174601" y="5888378"/>
              <a:ext cx="5796899" cy="5796899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3" name="AutoShape 43"/>
            <p:cNvSpPr/>
            <p:nvPr/>
          </p:nvSpPr>
          <p:spPr>
            <a:xfrm>
              <a:off x="13508" y="6480010"/>
              <a:ext cx="5284799" cy="5314125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4" name="AutoShape 44"/>
            <p:cNvSpPr/>
            <p:nvPr/>
          </p:nvSpPr>
          <p:spPr>
            <a:xfrm>
              <a:off x="47865" y="7228854"/>
              <a:ext cx="4503313" cy="4480077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5" name="AutoShape 45"/>
            <p:cNvSpPr/>
            <p:nvPr/>
          </p:nvSpPr>
          <p:spPr>
            <a:xfrm>
              <a:off x="165620" y="8131631"/>
              <a:ext cx="3504797" cy="3562626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6" name="AutoShape 46"/>
            <p:cNvSpPr/>
            <p:nvPr/>
          </p:nvSpPr>
          <p:spPr>
            <a:xfrm>
              <a:off x="676661" y="9346264"/>
              <a:ext cx="1790115" cy="1790115"/>
            </a:xfrm>
            <a:prstGeom prst="line">
              <a:avLst/>
            </a:prstGeom>
            <a:ln w="38100" cap="flat">
              <a:solidFill>
                <a:srgbClr val="8CA9AD"/>
              </a:solidFill>
              <a:prstDash val="solid"/>
              <a:headEnd type="none" w="sm" len="sm"/>
              <a:tailEnd type="none" w="sm" len="sm"/>
            </a:ln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399</Words>
  <Application>Microsoft Office PowerPoint</Application>
  <PresentationFormat>ユーザー設定</PresentationFormat>
  <Paragraphs>61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Kollektif Bold</vt:lpstr>
      <vt:lpstr>UD デジタル 教科書体 NK-B</vt:lpstr>
      <vt:lpstr>DM Sans Italics</vt:lpstr>
      <vt:lpstr>Wingdings</vt:lpstr>
      <vt:lpstr>Calibri</vt:lpstr>
      <vt:lpstr>DM Sans Bold</vt:lpstr>
      <vt:lpstr>Arial</vt:lpstr>
      <vt:lpstr>DM Sans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教室のことば　Class room words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Modern Business Infographic Presentation</dc:title>
  <dc:creator>Chikako Inaba</dc:creator>
  <cp:lastModifiedBy>智香子 稲葉</cp:lastModifiedBy>
  <cp:revision>3</cp:revision>
  <dcterms:created xsi:type="dcterms:W3CDTF">2006-08-16T00:00:00Z</dcterms:created>
  <dcterms:modified xsi:type="dcterms:W3CDTF">2025-11-12T06:52:06Z</dcterms:modified>
  <dc:identifier>DAF_8vaGUBE</dc:identifier>
</cp:coreProperties>
</file>