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.png" ContentType="image/png"/>
  <Override PartName="/ppt/media/image2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1416600" y="2527200"/>
            <a:ext cx="4379400" cy="76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416600" y="2527200"/>
            <a:ext cx="4379400" cy="76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416600" y="2527200"/>
            <a:ext cx="4379400" cy="76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1416600" y="2527200"/>
            <a:ext cx="4379400" cy="76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1416600" y="2527200"/>
            <a:ext cx="4379400" cy="76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1416600" y="2527200"/>
            <a:ext cx="4379400" cy="76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1416600" y="2527200"/>
            <a:ext cx="4379400" cy="76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subTitle"/>
          </p:nvPr>
        </p:nvSpPr>
        <p:spPr>
          <a:xfrm>
            <a:off x="1416600" y="2527200"/>
            <a:ext cx="4379400" cy="353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1416600" y="2527200"/>
            <a:ext cx="4379400" cy="76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416600" y="2527200"/>
            <a:ext cx="4379400" cy="76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1416600" y="2527200"/>
            <a:ext cx="4379400" cy="76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1416600" y="2527200"/>
            <a:ext cx="4379400" cy="76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1416600" y="2527200"/>
            <a:ext cx="4379400" cy="76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1416600" y="2527200"/>
            <a:ext cx="4379400" cy="76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1416600" y="2527200"/>
            <a:ext cx="4379400" cy="76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416600" y="2527200"/>
            <a:ext cx="4379400" cy="76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416600" y="2527200"/>
            <a:ext cx="4379400" cy="76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416600" y="2527200"/>
            <a:ext cx="4379400" cy="76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subTitle"/>
          </p:nvPr>
        </p:nvSpPr>
        <p:spPr>
          <a:xfrm>
            <a:off x="1416600" y="2527200"/>
            <a:ext cx="4379400" cy="353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416600" y="2527200"/>
            <a:ext cx="4379400" cy="76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416600" y="2527200"/>
            <a:ext cx="4379400" cy="76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1416600" y="2527200"/>
            <a:ext cx="4379400" cy="76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7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4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oogle Shape;9;p2"/>
          <p:cNvGrpSpPr/>
          <p:nvPr/>
        </p:nvGrpSpPr>
        <p:grpSpPr>
          <a:xfrm>
            <a:off x="225000" y="214920"/>
            <a:ext cx="11742480" cy="6427440"/>
            <a:chOff x="225000" y="214920"/>
            <a:chExt cx="11742480" cy="6427440"/>
          </a:xfrm>
        </p:grpSpPr>
        <p:grpSp>
          <p:nvGrpSpPr>
            <p:cNvPr id="1" name="Google Shape;10;p2"/>
            <p:cNvGrpSpPr/>
            <p:nvPr/>
          </p:nvGrpSpPr>
          <p:grpSpPr>
            <a:xfrm>
              <a:off x="225000" y="214920"/>
              <a:ext cx="11742480" cy="6427440"/>
              <a:chOff x="225000" y="214920"/>
              <a:chExt cx="11742480" cy="6427440"/>
            </a:xfrm>
          </p:grpSpPr>
          <p:sp>
            <p:nvSpPr>
              <p:cNvPr id="2" name="Google Shape;11;p2"/>
              <p:cNvSpPr/>
              <p:nvPr/>
            </p:nvSpPr>
            <p:spPr>
              <a:xfrm>
                <a:off x="225000" y="214920"/>
                <a:ext cx="1217520" cy="925200"/>
              </a:xfrm>
              <a:custGeom>
                <a:avLst/>
                <a:gdLst/>
                <a:ahLst/>
                <a:rect l="l" t="t" r="r" b="b"/>
                <a:pathLst>
                  <a:path w="27858" h="23356">
                    <a:moveTo>
                      <a:pt x="21667" y="0"/>
                    </a:moveTo>
                    <a:cubicBezTo>
                      <a:pt x="9708" y="0"/>
                      <a:pt x="0" y="8161"/>
                      <a:pt x="0" y="18291"/>
                    </a:cubicBezTo>
                    <a:lnTo>
                      <a:pt x="0" y="23356"/>
                    </a:lnTo>
                    <a:lnTo>
                      <a:pt x="3940" y="19979"/>
                    </a:lnTo>
                    <a:lnTo>
                      <a:pt x="3940" y="17447"/>
                    </a:lnTo>
                    <a:cubicBezTo>
                      <a:pt x="3940" y="9849"/>
                      <a:pt x="10271" y="3658"/>
                      <a:pt x="17869" y="3658"/>
                    </a:cubicBezTo>
                    <a:lnTo>
                      <a:pt x="23637" y="3658"/>
                    </a:lnTo>
                    <a:lnTo>
                      <a:pt x="2785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" name="Google Shape;12;p2"/>
              <p:cNvSpPr/>
              <p:nvPr/>
            </p:nvSpPr>
            <p:spPr>
              <a:xfrm>
                <a:off x="2568600" y="214920"/>
                <a:ext cx="1322280" cy="144720"/>
              </a:xfrm>
              <a:custGeom>
                <a:avLst/>
                <a:gdLst/>
                <a:ahLst/>
                <a:rect l="l" t="t" r="r" b="b"/>
                <a:pathLst>
                  <a:path w="30251" h="3659">
                    <a:moveTo>
                      <a:pt x="4222" y="0"/>
                    </a:moveTo>
                    <a:lnTo>
                      <a:pt x="1" y="3658"/>
                    </a:lnTo>
                    <a:lnTo>
                      <a:pt x="26029" y="3658"/>
                    </a:lnTo>
                    <a:lnTo>
                      <a:pt x="3025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" name="Google Shape;13;p2"/>
              <p:cNvSpPr/>
              <p:nvPr/>
            </p:nvSpPr>
            <p:spPr>
              <a:xfrm>
                <a:off x="5016600" y="214920"/>
                <a:ext cx="1322280" cy="144720"/>
              </a:xfrm>
              <a:custGeom>
                <a:avLst/>
                <a:gdLst/>
                <a:ahLst/>
                <a:rect l="l" t="t" r="r" b="b"/>
                <a:pathLst>
                  <a:path w="30250" h="3659">
                    <a:moveTo>
                      <a:pt x="4221" y="0"/>
                    </a:moveTo>
                    <a:lnTo>
                      <a:pt x="0" y="3658"/>
                    </a:lnTo>
                    <a:lnTo>
                      <a:pt x="26029" y="3658"/>
                    </a:lnTo>
                    <a:lnTo>
                      <a:pt x="3024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" name="Google Shape;14;p2"/>
              <p:cNvSpPr/>
              <p:nvPr/>
            </p:nvSpPr>
            <p:spPr>
              <a:xfrm>
                <a:off x="11229480" y="237240"/>
                <a:ext cx="91800" cy="16560"/>
              </a:xfrm>
              <a:custGeom>
                <a:avLst/>
                <a:gdLst/>
                <a:ahLst/>
                <a:rect l="l" t="t" r="r" b="b"/>
                <a:pathLst>
                  <a:path w="2111" h="423">
                    <a:moveTo>
                      <a:pt x="0" y="0"/>
                    </a:moveTo>
                    <a:cubicBezTo>
                      <a:pt x="704" y="141"/>
                      <a:pt x="1407" y="282"/>
                      <a:pt x="2111" y="422"/>
                    </a:cubicBezTo>
                    <a:cubicBezTo>
                      <a:pt x="1407" y="282"/>
                      <a:pt x="704" y="141"/>
                      <a:pt x="0" y="0"/>
                    </a:cubicBezTo>
                    <a:close/>
                  </a:path>
                </a:pathLst>
              </a:custGeom>
              <a:solidFill>
                <a:srgbClr val="c449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" name="Google Shape;15;p2"/>
              <p:cNvSpPr/>
              <p:nvPr/>
            </p:nvSpPr>
            <p:spPr>
              <a:xfrm>
                <a:off x="9906840" y="214920"/>
                <a:ext cx="1303560" cy="144720"/>
              </a:xfrm>
              <a:custGeom>
                <a:avLst/>
                <a:gdLst/>
                <a:ahLst/>
                <a:rect l="l" t="t" r="r" b="b"/>
                <a:pathLst>
                  <a:path w="29828" h="3659">
                    <a:moveTo>
                      <a:pt x="4362" y="0"/>
                    </a:moveTo>
                    <a:lnTo>
                      <a:pt x="0" y="3658"/>
                    </a:lnTo>
                    <a:lnTo>
                      <a:pt x="26169" y="3658"/>
                    </a:lnTo>
                    <a:lnTo>
                      <a:pt x="29827" y="423"/>
                    </a:lnTo>
                    <a:cubicBezTo>
                      <a:pt x="28420" y="141"/>
                      <a:pt x="26873" y="0"/>
                      <a:pt x="2532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" name="Google Shape;16;p2"/>
              <p:cNvSpPr/>
              <p:nvPr/>
            </p:nvSpPr>
            <p:spPr>
              <a:xfrm>
                <a:off x="7464960" y="214920"/>
                <a:ext cx="1322280" cy="144720"/>
              </a:xfrm>
              <a:custGeom>
                <a:avLst/>
                <a:gdLst/>
                <a:ahLst/>
                <a:rect l="l" t="t" r="r" b="b"/>
                <a:pathLst>
                  <a:path w="30250" h="3659">
                    <a:moveTo>
                      <a:pt x="4221" y="0"/>
                    </a:moveTo>
                    <a:lnTo>
                      <a:pt x="1" y="3658"/>
                    </a:lnTo>
                    <a:lnTo>
                      <a:pt x="26029" y="3658"/>
                    </a:lnTo>
                    <a:lnTo>
                      <a:pt x="3025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" name="Google Shape;17;p2"/>
              <p:cNvSpPr/>
              <p:nvPr/>
            </p:nvSpPr>
            <p:spPr>
              <a:xfrm>
                <a:off x="225000" y="3855240"/>
                <a:ext cx="171720" cy="992160"/>
              </a:xfrm>
              <a:custGeom>
                <a:avLst/>
                <a:gdLst/>
                <a:ahLst/>
                <a:rect l="l" t="t" r="r" b="b"/>
                <a:pathLst>
                  <a:path w="3940" h="25045">
                    <a:moveTo>
                      <a:pt x="3940" y="1"/>
                    </a:moveTo>
                    <a:lnTo>
                      <a:pt x="0" y="3377"/>
                    </a:lnTo>
                    <a:lnTo>
                      <a:pt x="0" y="25044"/>
                    </a:lnTo>
                    <a:lnTo>
                      <a:pt x="3940" y="21808"/>
                    </a:lnTo>
                    <a:lnTo>
                      <a:pt x="3940" y="1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" name="Google Shape;18;p2"/>
              <p:cNvSpPr/>
              <p:nvPr/>
            </p:nvSpPr>
            <p:spPr>
              <a:xfrm>
                <a:off x="6505200" y="6503400"/>
                <a:ext cx="1322280" cy="138960"/>
              </a:xfrm>
              <a:custGeom>
                <a:avLst/>
                <a:gdLst/>
                <a:ahLst/>
                <a:rect l="l" t="t" r="r" b="b"/>
                <a:pathLst>
                  <a:path w="30250" h="3518">
                    <a:moveTo>
                      <a:pt x="4221" y="1"/>
                    </a:moveTo>
                    <a:lnTo>
                      <a:pt x="0" y="3518"/>
                    </a:lnTo>
                    <a:lnTo>
                      <a:pt x="26029" y="3518"/>
                    </a:lnTo>
                    <a:lnTo>
                      <a:pt x="30249" y="1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" name="Google Shape;19;p2"/>
              <p:cNvSpPr/>
              <p:nvPr/>
            </p:nvSpPr>
            <p:spPr>
              <a:xfrm>
                <a:off x="11789280" y="521640"/>
                <a:ext cx="42840" cy="49680"/>
              </a:xfrm>
              <a:custGeom>
                <a:avLst/>
                <a:gdLst/>
                <a:ahLst/>
                <a:rect l="l" t="t" r="r" b="b"/>
                <a:pathLst>
                  <a:path w="986" h="1267">
                    <a:moveTo>
                      <a:pt x="1" y="1"/>
                    </a:moveTo>
                    <a:cubicBezTo>
                      <a:pt x="282" y="423"/>
                      <a:pt x="704" y="845"/>
                      <a:pt x="985" y="1267"/>
                    </a:cubicBezTo>
                    <a:cubicBezTo>
                      <a:pt x="704" y="845"/>
                      <a:pt x="282" y="423"/>
                      <a:pt x="1" y="1"/>
                    </a:cubicBezTo>
                    <a:close/>
                  </a:path>
                </a:pathLst>
              </a:custGeom>
              <a:solidFill>
                <a:srgbClr val="c449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" name="Google Shape;20;p2"/>
              <p:cNvSpPr/>
              <p:nvPr/>
            </p:nvSpPr>
            <p:spPr>
              <a:xfrm>
                <a:off x="11776680" y="694440"/>
                <a:ext cx="190440" cy="958680"/>
              </a:xfrm>
              <a:custGeom>
                <a:avLst/>
                <a:gdLst/>
                <a:ahLst/>
                <a:rect l="l" t="t" r="r" b="b"/>
                <a:pathLst>
                  <a:path w="4362" h="24200">
                    <a:moveTo>
                      <a:pt x="3095" y="0"/>
                    </a:moveTo>
                    <a:lnTo>
                      <a:pt x="0" y="2533"/>
                    </a:lnTo>
                    <a:cubicBezTo>
                      <a:pt x="141" y="3518"/>
                      <a:pt x="282" y="4362"/>
                      <a:pt x="282" y="5347"/>
                    </a:cubicBezTo>
                    <a:lnTo>
                      <a:pt x="282" y="24200"/>
                    </a:lnTo>
                    <a:lnTo>
                      <a:pt x="4362" y="20823"/>
                    </a:lnTo>
                    <a:lnTo>
                      <a:pt x="4362" y="6191"/>
                    </a:lnTo>
                    <a:cubicBezTo>
                      <a:pt x="4362" y="3940"/>
                      <a:pt x="3799" y="1970"/>
                      <a:pt x="309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" name="Google Shape;21;p2"/>
              <p:cNvSpPr/>
              <p:nvPr/>
            </p:nvSpPr>
            <p:spPr>
              <a:xfrm>
                <a:off x="11838240" y="577440"/>
                <a:ext cx="36720" cy="55440"/>
              </a:xfrm>
              <a:custGeom>
                <a:avLst/>
                <a:gdLst/>
                <a:ahLst/>
                <a:rect l="l" t="t" r="r" b="b"/>
                <a:pathLst>
                  <a:path w="845" h="1408">
                    <a:moveTo>
                      <a:pt x="0" y="1"/>
                    </a:moveTo>
                    <a:cubicBezTo>
                      <a:pt x="282" y="423"/>
                      <a:pt x="563" y="845"/>
                      <a:pt x="844" y="1408"/>
                    </a:cubicBezTo>
                    <a:cubicBezTo>
                      <a:pt x="563" y="845"/>
                      <a:pt x="282" y="423"/>
                      <a:pt x="0" y="1"/>
                    </a:cubicBezTo>
                    <a:close/>
                  </a:path>
                </a:pathLst>
              </a:custGeom>
              <a:solidFill>
                <a:srgbClr val="c449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" name="Google Shape;22;p2"/>
              <p:cNvSpPr/>
              <p:nvPr/>
            </p:nvSpPr>
            <p:spPr>
              <a:xfrm>
                <a:off x="11727720" y="460080"/>
                <a:ext cx="55080" cy="55440"/>
              </a:xfrm>
              <a:custGeom>
                <a:avLst/>
                <a:gdLst/>
                <a:ahLst/>
                <a:rect l="l" t="t" r="r" b="b"/>
                <a:pathLst>
                  <a:path w="1267" h="1408">
                    <a:moveTo>
                      <a:pt x="1" y="1"/>
                    </a:moveTo>
                    <a:cubicBezTo>
                      <a:pt x="423" y="423"/>
                      <a:pt x="845" y="986"/>
                      <a:pt x="1267" y="1408"/>
                    </a:cubicBezTo>
                    <a:cubicBezTo>
                      <a:pt x="845" y="986"/>
                      <a:pt x="423" y="423"/>
                      <a:pt x="1" y="1"/>
                    </a:cubicBezTo>
                    <a:close/>
                  </a:path>
                </a:pathLst>
              </a:custGeom>
              <a:solidFill>
                <a:srgbClr val="c449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4" name="Google Shape;23;p2"/>
              <p:cNvSpPr/>
              <p:nvPr/>
            </p:nvSpPr>
            <p:spPr>
              <a:xfrm>
                <a:off x="11875320" y="632880"/>
                <a:ext cx="30240" cy="60840"/>
              </a:xfrm>
              <a:custGeom>
                <a:avLst/>
                <a:gdLst/>
                <a:ahLst/>
                <a:rect l="l" t="t" r="r" b="b"/>
                <a:pathLst>
                  <a:path w="704" h="1549">
                    <a:moveTo>
                      <a:pt x="0" y="1"/>
                    </a:moveTo>
                    <a:cubicBezTo>
                      <a:pt x="282" y="563"/>
                      <a:pt x="563" y="1126"/>
                      <a:pt x="704" y="1548"/>
                    </a:cubicBezTo>
                    <a:cubicBezTo>
                      <a:pt x="563" y="1126"/>
                      <a:pt x="282" y="563"/>
                      <a:pt x="0" y="1"/>
                    </a:cubicBezTo>
                    <a:close/>
                  </a:path>
                </a:pathLst>
              </a:custGeom>
              <a:solidFill>
                <a:srgbClr val="c449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5" name="Google Shape;24;p2"/>
              <p:cNvSpPr/>
              <p:nvPr/>
            </p:nvSpPr>
            <p:spPr>
              <a:xfrm>
                <a:off x="4057200" y="6503400"/>
                <a:ext cx="1322280" cy="138960"/>
              </a:xfrm>
              <a:custGeom>
                <a:avLst/>
                <a:gdLst/>
                <a:ahLst/>
                <a:rect l="l" t="t" r="r" b="b"/>
                <a:pathLst>
                  <a:path w="30251" h="3518">
                    <a:moveTo>
                      <a:pt x="4222" y="1"/>
                    </a:moveTo>
                    <a:lnTo>
                      <a:pt x="1" y="3518"/>
                    </a:lnTo>
                    <a:lnTo>
                      <a:pt x="26029" y="3518"/>
                    </a:lnTo>
                    <a:lnTo>
                      <a:pt x="30250" y="1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6" name="Google Shape;25;p2"/>
              <p:cNvSpPr/>
              <p:nvPr/>
            </p:nvSpPr>
            <p:spPr>
              <a:xfrm>
                <a:off x="11789280" y="2505960"/>
                <a:ext cx="178200" cy="997560"/>
              </a:xfrm>
              <a:custGeom>
                <a:avLst/>
                <a:gdLst/>
                <a:ahLst/>
                <a:rect l="l" t="t" r="r" b="b"/>
                <a:pathLst>
                  <a:path w="4081" h="25186">
                    <a:moveTo>
                      <a:pt x="4081" y="1"/>
                    </a:moveTo>
                    <a:lnTo>
                      <a:pt x="1" y="3377"/>
                    </a:lnTo>
                    <a:lnTo>
                      <a:pt x="1" y="25185"/>
                    </a:lnTo>
                    <a:lnTo>
                      <a:pt x="4081" y="21808"/>
                    </a:lnTo>
                    <a:lnTo>
                      <a:pt x="4081" y="1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7" name="Google Shape;26;p2"/>
              <p:cNvSpPr/>
              <p:nvPr/>
            </p:nvSpPr>
            <p:spPr>
              <a:xfrm>
                <a:off x="225000" y="5706000"/>
                <a:ext cx="411840" cy="752400"/>
              </a:xfrm>
              <a:custGeom>
                <a:avLst/>
                <a:gdLst/>
                <a:ahLst/>
                <a:rect l="l" t="t" r="r" b="b"/>
                <a:pathLst>
                  <a:path w="9427" h="18994">
                    <a:moveTo>
                      <a:pt x="3940" y="0"/>
                    </a:moveTo>
                    <a:lnTo>
                      <a:pt x="0" y="3377"/>
                    </a:lnTo>
                    <a:lnTo>
                      <a:pt x="0" y="5487"/>
                    </a:lnTo>
                    <a:cubicBezTo>
                      <a:pt x="0" y="10974"/>
                      <a:pt x="2814" y="15758"/>
                      <a:pt x="7317" y="18994"/>
                    </a:cubicBezTo>
                    <a:lnTo>
                      <a:pt x="9427" y="17306"/>
                    </a:lnTo>
                    <a:cubicBezTo>
                      <a:pt x="6191" y="14773"/>
                      <a:pt x="3940" y="10834"/>
                      <a:pt x="3940" y="6331"/>
                    </a:cubicBezTo>
                    <a:lnTo>
                      <a:pt x="394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8" name="Google Shape;27;p2"/>
              <p:cNvSpPr/>
              <p:nvPr/>
            </p:nvSpPr>
            <p:spPr>
              <a:xfrm>
                <a:off x="11789280" y="4362480"/>
                <a:ext cx="178200" cy="997560"/>
              </a:xfrm>
              <a:custGeom>
                <a:avLst/>
                <a:gdLst/>
                <a:ahLst/>
                <a:rect l="l" t="t" r="r" b="b"/>
                <a:pathLst>
                  <a:path w="4081" h="25186">
                    <a:moveTo>
                      <a:pt x="4081" y="1"/>
                    </a:moveTo>
                    <a:lnTo>
                      <a:pt x="1" y="3378"/>
                    </a:lnTo>
                    <a:lnTo>
                      <a:pt x="1" y="25185"/>
                    </a:lnTo>
                    <a:lnTo>
                      <a:pt x="4081" y="21809"/>
                    </a:lnTo>
                    <a:lnTo>
                      <a:pt x="4081" y="1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9" name="Google Shape;28;p2"/>
              <p:cNvSpPr/>
              <p:nvPr/>
            </p:nvSpPr>
            <p:spPr>
              <a:xfrm>
                <a:off x="1608840" y="6503400"/>
                <a:ext cx="1322280" cy="138960"/>
              </a:xfrm>
              <a:custGeom>
                <a:avLst/>
                <a:gdLst/>
                <a:ahLst/>
                <a:rect l="l" t="t" r="r" b="b"/>
                <a:pathLst>
                  <a:path w="30250" h="3518">
                    <a:moveTo>
                      <a:pt x="4221" y="1"/>
                    </a:moveTo>
                    <a:lnTo>
                      <a:pt x="1" y="3518"/>
                    </a:lnTo>
                    <a:lnTo>
                      <a:pt x="26029" y="3518"/>
                    </a:lnTo>
                    <a:lnTo>
                      <a:pt x="30250" y="1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0" name="Google Shape;29;p2"/>
              <p:cNvSpPr/>
              <p:nvPr/>
            </p:nvSpPr>
            <p:spPr>
              <a:xfrm>
                <a:off x="225000" y="1998720"/>
                <a:ext cx="171720" cy="997560"/>
              </a:xfrm>
              <a:custGeom>
                <a:avLst/>
                <a:gdLst/>
                <a:ahLst/>
                <a:rect l="l" t="t" r="r" b="b"/>
                <a:pathLst>
                  <a:path w="3940" h="25185">
                    <a:moveTo>
                      <a:pt x="3940" y="1"/>
                    </a:moveTo>
                    <a:lnTo>
                      <a:pt x="0" y="3377"/>
                    </a:lnTo>
                    <a:lnTo>
                      <a:pt x="0" y="25185"/>
                    </a:lnTo>
                    <a:lnTo>
                      <a:pt x="3940" y="21808"/>
                    </a:lnTo>
                    <a:lnTo>
                      <a:pt x="3940" y="1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1" name="Google Shape;30;p2"/>
              <p:cNvSpPr/>
              <p:nvPr/>
            </p:nvSpPr>
            <p:spPr>
              <a:xfrm>
                <a:off x="11610720" y="6374880"/>
                <a:ext cx="141120" cy="105480"/>
              </a:xfrm>
              <a:custGeom>
                <a:avLst/>
                <a:gdLst/>
                <a:ahLst/>
                <a:rect l="l" t="t" r="r" b="b"/>
                <a:pathLst>
                  <a:path w="3237" h="2674">
                    <a:moveTo>
                      <a:pt x="3236" y="1"/>
                    </a:moveTo>
                    <a:lnTo>
                      <a:pt x="0" y="2674"/>
                    </a:lnTo>
                    <a:cubicBezTo>
                      <a:pt x="1267" y="1970"/>
                      <a:pt x="2252" y="985"/>
                      <a:pt x="3236" y="1"/>
                    </a:cubicBezTo>
                    <a:close/>
                  </a:path>
                </a:pathLst>
              </a:custGeom>
              <a:solidFill>
                <a:srgbClr val="c449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2" name="Google Shape;31;p2"/>
              <p:cNvSpPr/>
              <p:nvPr/>
            </p:nvSpPr>
            <p:spPr>
              <a:xfrm>
                <a:off x="11770560" y="6319440"/>
                <a:ext cx="36720" cy="38880"/>
              </a:xfrm>
              <a:custGeom>
                <a:avLst/>
                <a:gdLst/>
                <a:ahLst/>
                <a:rect l="l" t="t" r="r" b="b"/>
                <a:pathLst>
                  <a:path w="845" h="986">
                    <a:moveTo>
                      <a:pt x="845" y="1"/>
                    </a:moveTo>
                    <a:cubicBezTo>
                      <a:pt x="563" y="423"/>
                      <a:pt x="282" y="704"/>
                      <a:pt x="1" y="985"/>
                    </a:cubicBezTo>
                    <a:cubicBezTo>
                      <a:pt x="282" y="704"/>
                      <a:pt x="563" y="423"/>
                      <a:pt x="845" y="1"/>
                    </a:cubicBezTo>
                    <a:close/>
                  </a:path>
                </a:pathLst>
              </a:custGeom>
              <a:solidFill>
                <a:srgbClr val="c449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3" name="Google Shape;32;p2"/>
              <p:cNvSpPr/>
              <p:nvPr/>
            </p:nvSpPr>
            <p:spPr>
              <a:xfrm>
                <a:off x="11536920" y="6497640"/>
                <a:ext cx="48960" cy="27720"/>
              </a:xfrm>
              <a:custGeom>
                <a:avLst/>
                <a:gdLst/>
                <a:ahLst/>
                <a:rect l="l" t="t" r="r" b="b"/>
                <a:pathLst>
                  <a:path w="1126" h="705">
                    <a:moveTo>
                      <a:pt x="1126" y="1"/>
                    </a:moveTo>
                    <a:cubicBezTo>
                      <a:pt x="704" y="282"/>
                      <a:pt x="422" y="423"/>
                      <a:pt x="0" y="704"/>
                    </a:cubicBezTo>
                    <a:cubicBezTo>
                      <a:pt x="422" y="423"/>
                      <a:pt x="704" y="282"/>
                      <a:pt x="1126" y="1"/>
                    </a:cubicBezTo>
                    <a:close/>
                  </a:path>
                </a:pathLst>
              </a:custGeom>
              <a:solidFill>
                <a:srgbClr val="c449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4" name="Google Shape;33;p2"/>
              <p:cNvSpPr/>
              <p:nvPr/>
            </p:nvSpPr>
            <p:spPr>
              <a:xfrm>
                <a:off x="11426040" y="6536880"/>
                <a:ext cx="79560" cy="38880"/>
              </a:xfrm>
              <a:custGeom>
                <a:avLst/>
                <a:gdLst/>
                <a:ahLst/>
                <a:rect l="l" t="t" r="r" b="b"/>
                <a:pathLst>
                  <a:path w="1830" h="986">
                    <a:moveTo>
                      <a:pt x="1830" y="1"/>
                    </a:moveTo>
                    <a:cubicBezTo>
                      <a:pt x="1267" y="423"/>
                      <a:pt x="563" y="704"/>
                      <a:pt x="1" y="986"/>
                    </a:cubicBezTo>
                    <a:cubicBezTo>
                      <a:pt x="563" y="704"/>
                      <a:pt x="1267" y="423"/>
                      <a:pt x="1830" y="1"/>
                    </a:cubicBezTo>
                    <a:close/>
                  </a:path>
                </a:pathLst>
              </a:custGeom>
              <a:solidFill>
                <a:srgbClr val="c449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5" name="Google Shape;34;p2"/>
              <p:cNvSpPr/>
              <p:nvPr/>
            </p:nvSpPr>
            <p:spPr>
              <a:xfrm>
                <a:off x="11826000" y="6235560"/>
                <a:ext cx="42840" cy="60840"/>
              </a:xfrm>
              <a:custGeom>
                <a:avLst/>
                <a:gdLst/>
                <a:ahLst/>
                <a:rect l="l" t="t" r="r" b="b"/>
                <a:pathLst>
                  <a:path w="986" h="1548">
                    <a:moveTo>
                      <a:pt x="985" y="1"/>
                    </a:moveTo>
                    <a:cubicBezTo>
                      <a:pt x="704" y="563"/>
                      <a:pt x="282" y="1126"/>
                      <a:pt x="1" y="1548"/>
                    </a:cubicBezTo>
                    <a:cubicBezTo>
                      <a:pt x="423" y="1126"/>
                      <a:pt x="704" y="563"/>
                      <a:pt x="985" y="1"/>
                    </a:cubicBezTo>
                    <a:close/>
                  </a:path>
                </a:pathLst>
              </a:custGeom>
              <a:solidFill>
                <a:srgbClr val="c449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6" name="Google Shape;35;p2"/>
              <p:cNvSpPr/>
              <p:nvPr/>
            </p:nvSpPr>
            <p:spPr>
              <a:xfrm>
                <a:off x="8953560" y="6503400"/>
                <a:ext cx="1322280" cy="138960"/>
              </a:xfrm>
              <a:custGeom>
                <a:avLst/>
                <a:gdLst/>
                <a:ahLst/>
                <a:rect l="l" t="t" r="r" b="b"/>
                <a:pathLst>
                  <a:path w="30250" h="3518">
                    <a:moveTo>
                      <a:pt x="4221" y="1"/>
                    </a:moveTo>
                    <a:lnTo>
                      <a:pt x="1" y="3518"/>
                    </a:lnTo>
                    <a:lnTo>
                      <a:pt x="26029" y="3518"/>
                    </a:lnTo>
                    <a:lnTo>
                      <a:pt x="30250" y="1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7" name="Google Shape;36;p2"/>
              <p:cNvSpPr/>
              <p:nvPr/>
            </p:nvSpPr>
            <p:spPr>
              <a:xfrm>
                <a:off x="11789280" y="3370320"/>
                <a:ext cx="178200" cy="1125720"/>
              </a:xfrm>
              <a:custGeom>
                <a:avLst/>
                <a:gdLst/>
                <a:ahLst/>
                <a:rect l="l" t="t" r="r" b="b"/>
                <a:pathLst>
                  <a:path w="4081" h="28421">
                    <a:moveTo>
                      <a:pt x="4081" y="0"/>
                    </a:moveTo>
                    <a:lnTo>
                      <a:pt x="1" y="3377"/>
                    </a:lnTo>
                    <a:lnTo>
                      <a:pt x="1" y="28421"/>
                    </a:lnTo>
                    <a:lnTo>
                      <a:pt x="4081" y="25044"/>
                    </a:lnTo>
                    <a:lnTo>
                      <a:pt x="4081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8" name="Google Shape;37;p2"/>
              <p:cNvSpPr/>
              <p:nvPr/>
            </p:nvSpPr>
            <p:spPr>
              <a:xfrm>
                <a:off x="6154560" y="214920"/>
                <a:ext cx="1494360" cy="144720"/>
              </a:xfrm>
              <a:custGeom>
                <a:avLst/>
                <a:gdLst/>
                <a:ahLst/>
                <a:rect l="l" t="t" r="r" b="b"/>
                <a:pathLst>
                  <a:path w="34190" h="3659">
                    <a:moveTo>
                      <a:pt x="4221" y="0"/>
                    </a:moveTo>
                    <a:lnTo>
                      <a:pt x="1" y="3658"/>
                    </a:lnTo>
                    <a:lnTo>
                      <a:pt x="29969" y="3658"/>
                    </a:lnTo>
                    <a:lnTo>
                      <a:pt x="34189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9" name="Google Shape;38;p2"/>
              <p:cNvSpPr/>
              <p:nvPr/>
            </p:nvSpPr>
            <p:spPr>
              <a:xfrm>
                <a:off x="11789280" y="1519560"/>
                <a:ext cx="178200" cy="1120320"/>
              </a:xfrm>
              <a:custGeom>
                <a:avLst/>
                <a:gdLst/>
                <a:ahLst/>
                <a:rect l="l" t="t" r="r" b="b"/>
                <a:pathLst>
                  <a:path w="4081" h="28281">
                    <a:moveTo>
                      <a:pt x="4081" y="1"/>
                    </a:moveTo>
                    <a:lnTo>
                      <a:pt x="1" y="3378"/>
                    </a:lnTo>
                    <a:lnTo>
                      <a:pt x="1" y="28280"/>
                    </a:lnTo>
                    <a:lnTo>
                      <a:pt x="4081" y="24904"/>
                    </a:lnTo>
                    <a:lnTo>
                      <a:pt x="4081" y="1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0" name="Google Shape;39;p2"/>
              <p:cNvSpPr/>
              <p:nvPr/>
            </p:nvSpPr>
            <p:spPr>
              <a:xfrm>
                <a:off x="8602920" y="214920"/>
                <a:ext cx="1494360" cy="144720"/>
              </a:xfrm>
              <a:custGeom>
                <a:avLst/>
                <a:gdLst/>
                <a:ahLst/>
                <a:rect l="l" t="t" r="r" b="b"/>
                <a:pathLst>
                  <a:path w="34190" h="3659">
                    <a:moveTo>
                      <a:pt x="4222" y="0"/>
                    </a:moveTo>
                    <a:lnTo>
                      <a:pt x="1" y="3658"/>
                    </a:lnTo>
                    <a:lnTo>
                      <a:pt x="29828" y="3658"/>
                    </a:lnTo>
                    <a:lnTo>
                      <a:pt x="3419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1" name="Google Shape;40;p2"/>
              <p:cNvSpPr/>
              <p:nvPr/>
            </p:nvSpPr>
            <p:spPr>
              <a:xfrm>
                <a:off x="10091520" y="5226480"/>
                <a:ext cx="1875960" cy="1415520"/>
              </a:xfrm>
              <a:custGeom>
                <a:avLst/>
                <a:gdLst/>
                <a:ahLst/>
                <a:rect l="l" t="t" r="r" b="b"/>
                <a:pathLst>
                  <a:path w="42913" h="35737">
                    <a:moveTo>
                      <a:pt x="42913" y="1"/>
                    </a:moveTo>
                    <a:lnTo>
                      <a:pt x="38833" y="3377"/>
                    </a:lnTo>
                    <a:lnTo>
                      <a:pt x="38833" y="18431"/>
                    </a:lnTo>
                    <a:cubicBezTo>
                      <a:pt x="38833" y="26029"/>
                      <a:pt x="32642" y="32220"/>
                      <a:pt x="25045" y="32220"/>
                    </a:cubicBezTo>
                    <a:lnTo>
                      <a:pt x="4222" y="32220"/>
                    </a:lnTo>
                    <a:lnTo>
                      <a:pt x="1" y="35737"/>
                    </a:lnTo>
                    <a:lnTo>
                      <a:pt x="23216" y="35737"/>
                    </a:lnTo>
                    <a:cubicBezTo>
                      <a:pt x="23356" y="35737"/>
                      <a:pt x="23638" y="35596"/>
                      <a:pt x="23919" y="35596"/>
                    </a:cubicBezTo>
                    <a:cubicBezTo>
                      <a:pt x="24341" y="35596"/>
                      <a:pt x="24763" y="35596"/>
                      <a:pt x="25185" y="35455"/>
                    </a:cubicBezTo>
                    <a:cubicBezTo>
                      <a:pt x="25467" y="35455"/>
                      <a:pt x="25748" y="35315"/>
                      <a:pt x="26029" y="35315"/>
                    </a:cubicBezTo>
                    <a:cubicBezTo>
                      <a:pt x="26451" y="35174"/>
                      <a:pt x="26733" y="35174"/>
                      <a:pt x="27014" y="35033"/>
                    </a:cubicBezTo>
                    <a:cubicBezTo>
                      <a:pt x="27436" y="35033"/>
                      <a:pt x="27718" y="34893"/>
                      <a:pt x="27999" y="34893"/>
                    </a:cubicBezTo>
                    <a:cubicBezTo>
                      <a:pt x="28281" y="34752"/>
                      <a:pt x="28562" y="34611"/>
                      <a:pt x="28843" y="34611"/>
                    </a:cubicBezTo>
                    <a:cubicBezTo>
                      <a:pt x="29265" y="34471"/>
                      <a:pt x="29547" y="34330"/>
                      <a:pt x="29969" y="34189"/>
                    </a:cubicBezTo>
                    <a:cubicBezTo>
                      <a:pt x="30110" y="34189"/>
                      <a:pt x="30250" y="34049"/>
                      <a:pt x="30532" y="34049"/>
                    </a:cubicBezTo>
                    <a:cubicBezTo>
                      <a:pt x="31094" y="33767"/>
                      <a:pt x="31798" y="33486"/>
                      <a:pt x="32361" y="33064"/>
                    </a:cubicBezTo>
                    <a:cubicBezTo>
                      <a:pt x="32642" y="33064"/>
                      <a:pt x="32923" y="32923"/>
                      <a:pt x="33064" y="32782"/>
                    </a:cubicBezTo>
                    <a:cubicBezTo>
                      <a:pt x="33486" y="32501"/>
                      <a:pt x="33768" y="32360"/>
                      <a:pt x="34190" y="32079"/>
                    </a:cubicBezTo>
                    <a:cubicBezTo>
                      <a:pt x="34330" y="31938"/>
                      <a:pt x="34612" y="31797"/>
                      <a:pt x="34752" y="31657"/>
                    </a:cubicBezTo>
                    <a:lnTo>
                      <a:pt x="37988" y="28984"/>
                    </a:lnTo>
                    <a:cubicBezTo>
                      <a:pt x="38129" y="28843"/>
                      <a:pt x="38270" y="28702"/>
                      <a:pt x="38411" y="28561"/>
                    </a:cubicBezTo>
                    <a:cubicBezTo>
                      <a:pt x="38692" y="28280"/>
                      <a:pt x="38973" y="27999"/>
                      <a:pt x="39255" y="27577"/>
                    </a:cubicBezTo>
                    <a:cubicBezTo>
                      <a:pt x="39395" y="27436"/>
                      <a:pt x="39536" y="27295"/>
                      <a:pt x="39677" y="27014"/>
                    </a:cubicBezTo>
                    <a:cubicBezTo>
                      <a:pt x="39958" y="26592"/>
                      <a:pt x="40380" y="26029"/>
                      <a:pt x="40662" y="25466"/>
                    </a:cubicBezTo>
                    <a:cubicBezTo>
                      <a:pt x="40802" y="25326"/>
                      <a:pt x="40943" y="25185"/>
                      <a:pt x="40943" y="25044"/>
                    </a:cubicBezTo>
                    <a:cubicBezTo>
                      <a:pt x="41084" y="24763"/>
                      <a:pt x="41224" y="24341"/>
                      <a:pt x="41365" y="24059"/>
                    </a:cubicBezTo>
                    <a:cubicBezTo>
                      <a:pt x="41506" y="23919"/>
                      <a:pt x="41646" y="23637"/>
                      <a:pt x="41646" y="23356"/>
                    </a:cubicBezTo>
                    <a:cubicBezTo>
                      <a:pt x="41787" y="23215"/>
                      <a:pt x="41928" y="22934"/>
                      <a:pt x="42069" y="22652"/>
                    </a:cubicBezTo>
                    <a:cubicBezTo>
                      <a:pt x="42069" y="22371"/>
                      <a:pt x="42209" y="22090"/>
                      <a:pt x="42209" y="21808"/>
                    </a:cubicBezTo>
                    <a:cubicBezTo>
                      <a:pt x="42350" y="21527"/>
                      <a:pt x="42350" y="21245"/>
                      <a:pt x="42491" y="20964"/>
                    </a:cubicBezTo>
                    <a:cubicBezTo>
                      <a:pt x="42491" y="20683"/>
                      <a:pt x="42631" y="20261"/>
                      <a:pt x="42631" y="19979"/>
                    </a:cubicBezTo>
                    <a:cubicBezTo>
                      <a:pt x="42631" y="19698"/>
                      <a:pt x="42772" y="19557"/>
                      <a:pt x="42772" y="19276"/>
                    </a:cubicBezTo>
                    <a:cubicBezTo>
                      <a:pt x="42772" y="18713"/>
                      <a:pt x="42913" y="18150"/>
                      <a:pt x="42913" y="17587"/>
                    </a:cubicBezTo>
                    <a:lnTo>
                      <a:pt x="42913" y="1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2" name="Google Shape;41;p2"/>
              <p:cNvSpPr/>
              <p:nvPr/>
            </p:nvSpPr>
            <p:spPr>
              <a:xfrm>
                <a:off x="11506320" y="6525720"/>
                <a:ext cx="30600" cy="10800"/>
              </a:xfrm>
              <a:custGeom>
                <a:avLst/>
                <a:gdLst/>
                <a:ahLst/>
                <a:rect l="l" t="t" r="r" b="b"/>
                <a:pathLst>
                  <a:path w="705" h="282">
                    <a:moveTo>
                      <a:pt x="704" y="0"/>
                    </a:moveTo>
                    <a:cubicBezTo>
                      <a:pt x="563" y="141"/>
                      <a:pt x="282" y="282"/>
                      <a:pt x="1" y="282"/>
                    </a:cubicBezTo>
                    <a:cubicBezTo>
                      <a:pt x="282" y="282"/>
                      <a:pt x="563" y="141"/>
                      <a:pt x="704" y="0"/>
                    </a:cubicBezTo>
                    <a:close/>
                  </a:path>
                </a:pathLst>
              </a:custGeom>
              <a:solidFill>
                <a:srgbClr val="abddd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3" name="Google Shape;42;p2"/>
              <p:cNvSpPr/>
              <p:nvPr/>
            </p:nvSpPr>
            <p:spPr>
              <a:xfrm>
                <a:off x="11807640" y="6297120"/>
                <a:ext cx="18000" cy="21960"/>
              </a:xfrm>
              <a:custGeom>
                <a:avLst/>
                <a:gdLst/>
                <a:ahLst/>
                <a:rect l="l" t="t" r="r" b="b"/>
                <a:pathLst>
                  <a:path w="423" h="564">
                    <a:moveTo>
                      <a:pt x="423" y="1"/>
                    </a:moveTo>
                    <a:cubicBezTo>
                      <a:pt x="282" y="282"/>
                      <a:pt x="141" y="423"/>
                      <a:pt x="1" y="564"/>
                    </a:cubicBezTo>
                    <a:cubicBezTo>
                      <a:pt x="141" y="423"/>
                      <a:pt x="282" y="282"/>
                      <a:pt x="423" y="1"/>
                    </a:cubicBezTo>
                    <a:close/>
                  </a:path>
                </a:pathLst>
              </a:custGeom>
              <a:solidFill>
                <a:srgbClr val="abddd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4" name="Google Shape;43;p2"/>
              <p:cNvSpPr/>
              <p:nvPr/>
            </p:nvSpPr>
            <p:spPr>
              <a:xfrm>
                <a:off x="11586240" y="6481080"/>
                <a:ext cx="24120" cy="16560"/>
              </a:xfrm>
              <a:custGeom>
                <a:avLst/>
                <a:gdLst/>
                <a:ahLst/>
                <a:rect l="l" t="t" r="r" b="b"/>
                <a:pathLst>
                  <a:path w="564" h="423">
                    <a:moveTo>
                      <a:pt x="563" y="1"/>
                    </a:moveTo>
                    <a:lnTo>
                      <a:pt x="563" y="1"/>
                    </a:lnTo>
                    <a:cubicBezTo>
                      <a:pt x="423" y="142"/>
                      <a:pt x="141" y="282"/>
                      <a:pt x="1" y="423"/>
                    </a:cubicBezTo>
                    <a:cubicBezTo>
                      <a:pt x="141" y="423"/>
                      <a:pt x="282" y="282"/>
                      <a:pt x="423" y="141"/>
                    </a:cubicBezTo>
                    <a:lnTo>
                      <a:pt x="563" y="1"/>
                    </a:lnTo>
                    <a:close/>
                  </a:path>
                </a:pathLst>
              </a:custGeom>
              <a:solidFill>
                <a:srgbClr val="abddd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5" name="Google Shape;44;p2"/>
              <p:cNvSpPr/>
              <p:nvPr/>
            </p:nvSpPr>
            <p:spPr>
              <a:xfrm>
                <a:off x="11752200" y="6358320"/>
                <a:ext cx="18000" cy="16560"/>
              </a:xfrm>
              <a:custGeom>
                <a:avLst/>
                <a:gdLst/>
                <a:ahLst/>
                <a:rect l="l" t="t" r="r" b="b"/>
                <a:pathLst>
                  <a:path w="423" h="423">
                    <a:moveTo>
                      <a:pt x="423" y="0"/>
                    </a:moveTo>
                    <a:lnTo>
                      <a:pt x="423" y="0"/>
                    </a:lnTo>
                    <a:cubicBezTo>
                      <a:pt x="282" y="141"/>
                      <a:pt x="141" y="282"/>
                      <a:pt x="0" y="423"/>
                    </a:cubicBezTo>
                    <a:lnTo>
                      <a:pt x="141" y="423"/>
                    </a:lnTo>
                    <a:cubicBezTo>
                      <a:pt x="282" y="282"/>
                      <a:pt x="423" y="141"/>
                      <a:pt x="423" y="0"/>
                    </a:cubicBezTo>
                    <a:close/>
                  </a:path>
                </a:pathLst>
              </a:custGeom>
              <a:solidFill>
                <a:srgbClr val="abddd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6" name="Google Shape;45;p2"/>
              <p:cNvSpPr/>
              <p:nvPr/>
            </p:nvSpPr>
            <p:spPr>
              <a:xfrm>
                <a:off x="11050920" y="231480"/>
                <a:ext cx="860760" cy="562680"/>
              </a:xfrm>
              <a:custGeom>
                <a:avLst/>
                <a:gdLst/>
                <a:ahLst/>
                <a:rect l="l" t="t" r="r" b="b"/>
                <a:pathLst>
                  <a:path w="19698" h="14211">
                    <a:moveTo>
                      <a:pt x="3658" y="1"/>
                    </a:moveTo>
                    <a:lnTo>
                      <a:pt x="0" y="3236"/>
                    </a:lnTo>
                    <a:lnTo>
                      <a:pt x="3096" y="3236"/>
                    </a:lnTo>
                    <a:cubicBezTo>
                      <a:pt x="9708" y="3236"/>
                      <a:pt x="15336" y="8020"/>
                      <a:pt x="16602" y="14211"/>
                    </a:cubicBezTo>
                    <a:lnTo>
                      <a:pt x="19697" y="11678"/>
                    </a:lnTo>
                    <a:lnTo>
                      <a:pt x="19557" y="11678"/>
                    </a:lnTo>
                    <a:cubicBezTo>
                      <a:pt x="19416" y="11256"/>
                      <a:pt x="19135" y="10693"/>
                      <a:pt x="18853" y="10131"/>
                    </a:cubicBezTo>
                    <a:cubicBezTo>
                      <a:pt x="18572" y="9568"/>
                      <a:pt x="18291" y="9146"/>
                      <a:pt x="18009" y="8724"/>
                    </a:cubicBezTo>
                    <a:cubicBezTo>
                      <a:pt x="17868" y="8724"/>
                      <a:pt x="17868" y="8583"/>
                      <a:pt x="17868" y="8583"/>
                    </a:cubicBezTo>
                    <a:cubicBezTo>
                      <a:pt x="17587" y="8161"/>
                      <a:pt x="17165" y="7739"/>
                      <a:pt x="16884" y="7317"/>
                    </a:cubicBezTo>
                    <a:cubicBezTo>
                      <a:pt x="16884" y="7317"/>
                      <a:pt x="16743" y="7176"/>
                      <a:pt x="16743" y="7176"/>
                    </a:cubicBezTo>
                    <a:cubicBezTo>
                      <a:pt x="16321" y="6754"/>
                      <a:pt x="15899" y="6191"/>
                      <a:pt x="15477" y="5769"/>
                    </a:cubicBezTo>
                    <a:lnTo>
                      <a:pt x="15336" y="5769"/>
                    </a:lnTo>
                    <a:cubicBezTo>
                      <a:pt x="14773" y="5206"/>
                      <a:pt x="14210" y="4784"/>
                      <a:pt x="13648" y="4221"/>
                    </a:cubicBezTo>
                    <a:cubicBezTo>
                      <a:pt x="13507" y="4221"/>
                      <a:pt x="13507" y="4221"/>
                      <a:pt x="13507" y="4081"/>
                    </a:cubicBezTo>
                    <a:cubicBezTo>
                      <a:pt x="12100" y="3096"/>
                      <a:pt x="10693" y="2392"/>
                      <a:pt x="9145" y="1689"/>
                    </a:cubicBezTo>
                    <a:cubicBezTo>
                      <a:pt x="9005" y="1548"/>
                      <a:pt x="8864" y="1548"/>
                      <a:pt x="8723" y="1548"/>
                    </a:cubicBezTo>
                    <a:cubicBezTo>
                      <a:pt x="8020" y="1267"/>
                      <a:pt x="7457" y="985"/>
                      <a:pt x="6754" y="704"/>
                    </a:cubicBezTo>
                    <a:cubicBezTo>
                      <a:pt x="6472" y="704"/>
                      <a:pt x="6332" y="704"/>
                      <a:pt x="6191" y="563"/>
                    </a:cubicBezTo>
                    <a:cubicBezTo>
                      <a:pt x="5487" y="423"/>
                      <a:pt x="4784" y="282"/>
                      <a:pt x="4080" y="141"/>
                    </a:cubicBezTo>
                    <a:cubicBezTo>
                      <a:pt x="3940" y="141"/>
                      <a:pt x="3799" y="141"/>
                      <a:pt x="365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7" name="Google Shape;46;p2"/>
              <p:cNvSpPr/>
              <p:nvPr/>
            </p:nvSpPr>
            <p:spPr>
              <a:xfrm>
                <a:off x="11450880" y="298440"/>
                <a:ext cx="190440" cy="94320"/>
              </a:xfrm>
              <a:custGeom>
                <a:avLst/>
                <a:gdLst/>
                <a:ahLst/>
                <a:rect l="l" t="t" r="r" b="b"/>
                <a:pathLst>
                  <a:path w="4362" h="2393">
                    <a:moveTo>
                      <a:pt x="0" y="1"/>
                    </a:moveTo>
                    <a:cubicBezTo>
                      <a:pt x="1548" y="704"/>
                      <a:pt x="2955" y="1408"/>
                      <a:pt x="4362" y="2393"/>
                    </a:cubicBezTo>
                    <a:cubicBezTo>
                      <a:pt x="2955" y="1408"/>
                      <a:pt x="1548" y="704"/>
                      <a:pt x="0" y="1"/>
                    </a:cubicBezTo>
                    <a:close/>
                  </a:path>
                </a:pathLst>
              </a:custGeom>
              <a:solidFill>
                <a:srgbClr val="abddd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8" name="Google Shape;47;p2"/>
              <p:cNvSpPr/>
              <p:nvPr/>
            </p:nvSpPr>
            <p:spPr>
              <a:xfrm>
                <a:off x="11210760" y="231480"/>
                <a:ext cx="18000" cy="5400"/>
              </a:xfrm>
              <a:custGeom>
                <a:avLst/>
                <a:gdLst/>
                <a:ahLst/>
                <a:rect l="l" t="t" r="r" b="b"/>
                <a:pathLst>
                  <a:path w="423" h="142">
                    <a:moveTo>
                      <a:pt x="0" y="1"/>
                    </a:moveTo>
                    <a:cubicBezTo>
                      <a:pt x="141" y="141"/>
                      <a:pt x="282" y="141"/>
                      <a:pt x="422" y="141"/>
                    </a:cubicBezTo>
                    <a:cubicBezTo>
                      <a:pt x="282" y="141"/>
                      <a:pt x="141" y="1"/>
                      <a:pt x="0" y="1"/>
                    </a:cubicBezTo>
                    <a:close/>
                  </a:path>
                </a:pathLst>
              </a:custGeom>
              <a:solidFill>
                <a:srgbClr val="abddd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9" name="Google Shape;48;p2"/>
              <p:cNvSpPr/>
              <p:nvPr/>
            </p:nvSpPr>
            <p:spPr>
              <a:xfrm>
                <a:off x="11875320" y="632880"/>
                <a:ext cx="360" cy="360"/>
              </a:xfrm>
              <a:custGeom>
                <a:avLst/>
                <a:gdLst/>
                <a:ahLst/>
                <a:rect l="l" t="t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bddd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0" name="Google Shape;49;p2"/>
              <p:cNvSpPr/>
              <p:nvPr/>
            </p:nvSpPr>
            <p:spPr>
              <a:xfrm>
                <a:off x="11905920" y="694440"/>
                <a:ext cx="5760" cy="360"/>
              </a:xfrm>
              <a:custGeom>
                <a:avLst/>
                <a:gdLst/>
                <a:ahLst/>
                <a:rect l="l" t="t" r="r" b="b"/>
                <a:pathLst>
                  <a:path w="142" h="1">
                    <a:moveTo>
                      <a:pt x="141" y="0"/>
                    </a:moveTo>
                    <a:cubicBezTo>
                      <a:pt x="141" y="0"/>
                      <a:pt x="141" y="0"/>
                      <a:pt x="1" y="0"/>
                    </a:cubicBezTo>
                    <a:cubicBezTo>
                      <a:pt x="141" y="0"/>
                      <a:pt x="141" y="0"/>
                      <a:pt x="141" y="0"/>
                    </a:cubicBezTo>
                    <a:close/>
                  </a:path>
                </a:pathLst>
              </a:custGeom>
              <a:solidFill>
                <a:srgbClr val="abddd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1" name="Google Shape;50;p2"/>
              <p:cNvSpPr/>
              <p:nvPr/>
            </p:nvSpPr>
            <p:spPr>
              <a:xfrm>
                <a:off x="11832120" y="571680"/>
                <a:ext cx="5760" cy="5400"/>
              </a:xfrm>
              <a:custGeom>
                <a:avLst/>
                <a:gdLst/>
                <a:ahLst/>
                <a:rect l="l" t="t" r="r" b="b"/>
                <a:pathLst>
                  <a:path w="142" h="142">
                    <a:moveTo>
                      <a:pt x="0" y="1"/>
                    </a:moveTo>
                    <a:cubicBezTo>
                      <a:pt x="0" y="1"/>
                      <a:pt x="0" y="142"/>
                      <a:pt x="141" y="142"/>
                    </a:cubicBezTo>
                    <a:cubicBezTo>
                      <a:pt x="0" y="142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bddd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2" name="Google Shape;51;p2"/>
              <p:cNvSpPr/>
              <p:nvPr/>
            </p:nvSpPr>
            <p:spPr>
              <a:xfrm>
                <a:off x="11782800" y="515880"/>
                <a:ext cx="5760" cy="5400"/>
              </a:xfrm>
              <a:custGeom>
                <a:avLst/>
                <a:gdLst/>
                <a:ahLst/>
                <a:rect l="l" t="t" r="r" b="b"/>
                <a:pathLst>
                  <a:path w="142" h="142">
                    <a:moveTo>
                      <a:pt x="1" y="1"/>
                    </a:moveTo>
                    <a:cubicBezTo>
                      <a:pt x="1" y="1"/>
                      <a:pt x="142" y="142"/>
                      <a:pt x="142" y="142"/>
                    </a:cubicBezTo>
                    <a:cubicBezTo>
                      <a:pt x="142" y="142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bddd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3" name="Google Shape;52;p2"/>
              <p:cNvSpPr/>
              <p:nvPr/>
            </p:nvSpPr>
            <p:spPr>
              <a:xfrm>
                <a:off x="544680" y="6391800"/>
                <a:ext cx="1248480" cy="250560"/>
              </a:xfrm>
              <a:custGeom>
                <a:avLst/>
                <a:gdLst/>
                <a:ahLst/>
                <a:rect l="l" t="t" r="r" b="b"/>
                <a:pathLst>
                  <a:path w="28562" h="6332">
                    <a:moveTo>
                      <a:pt x="2111" y="1"/>
                    </a:moveTo>
                    <a:lnTo>
                      <a:pt x="1" y="1689"/>
                    </a:lnTo>
                    <a:cubicBezTo>
                      <a:pt x="423" y="2111"/>
                      <a:pt x="845" y="2392"/>
                      <a:pt x="1407" y="2815"/>
                    </a:cubicBezTo>
                    <a:lnTo>
                      <a:pt x="1548" y="2815"/>
                    </a:lnTo>
                    <a:cubicBezTo>
                      <a:pt x="1970" y="3096"/>
                      <a:pt x="2392" y="3377"/>
                      <a:pt x="2955" y="3659"/>
                    </a:cubicBezTo>
                    <a:cubicBezTo>
                      <a:pt x="3096" y="3659"/>
                      <a:pt x="3096" y="3659"/>
                      <a:pt x="3236" y="3799"/>
                    </a:cubicBezTo>
                    <a:cubicBezTo>
                      <a:pt x="3659" y="3940"/>
                      <a:pt x="4081" y="4221"/>
                      <a:pt x="4643" y="4503"/>
                    </a:cubicBezTo>
                    <a:cubicBezTo>
                      <a:pt x="4784" y="4503"/>
                      <a:pt x="4925" y="4503"/>
                      <a:pt x="5065" y="4644"/>
                    </a:cubicBezTo>
                    <a:cubicBezTo>
                      <a:pt x="5488" y="4784"/>
                      <a:pt x="5910" y="4925"/>
                      <a:pt x="6332" y="5066"/>
                    </a:cubicBezTo>
                    <a:cubicBezTo>
                      <a:pt x="6613" y="5206"/>
                      <a:pt x="6754" y="5206"/>
                      <a:pt x="7035" y="5347"/>
                    </a:cubicBezTo>
                    <a:cubicBezTo>
                      <a:pt x="7457" y="5347"/>
                      <a:pt x="7879" y="5488"/>
                      <a:pt x="8301" y="5628"/>
                    </a:cubicBezTo>
                    <a:cubicBezTo>
                      <a:pt x="8583" y="5769"/>
                      <a:pt x="8864" y="5769"/>
                      <a:pt x="9146" y="5769"/>
                    </a:cubicBezTo>
                    <a:cubicBezTo>
                      <a:pt x="9427" y="5910"/>
                      <a:pt x="9849" y="6050"/>
                      <a:pt x="10271" y="6050"/>
                    </a:cubicBezTo>
                    <a:cubicBezTo>
                      <a:pt x="10553" y="6050"/>
                      <a:pt x="10975" y="6191"/>
                      <a:pt x="11397" y="6191"/>
                    </a:cubicBezTo>
                    <a:cubicBezTo>
                      <a:pt x="11678" y="6191"/>
                      <a:pt x="11960" y="6332"/>
                      <a:pt x="12241" y="6332"/>
                    </a:cubicBezTo>
                    <a:lnTo>
                      <a:pt x="24341" y="6332"/>
                    </a:lnTo>
                    <a:lnTo>
                      <a:pt x="28561" y="2815"/>
                    </a:lnTo>
                    <a:lnTo>
                      <a:pt x="10553" y="2815"/>
                    </a:lnTo>
                    <a:cubicBezTo>
                      <a:pt x="7317" y="2815"/>
                      <a:pt x="4362" y="1830"/>
                      <a:pt x="211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4" name="Google Shape;53;p2"/>
              <p:cNvSpPr/>
              <p:nvPr/>
            </p:nvSpPr>
            <p:spPr>
              <a:xfrm>
                <a:off x="544680" y="6458760"/>
                <a:ext cx="61200" cy="44280"/>
              </a:xfrm>
              <a:custGeom>
                <a:avLst/>
                <a:gdLst/>
                <a:ahLst/>
                <a:rect l="l" t="t" r="r" b="b"/>
                <a:pathLst>
                  <a:path w="1408" h="1127">
                    <a:moveTo>
                      <a:pt x="1" y="1"/>
                    </a:moveTo>
                    <a:lnTo>
                      <a:pt x="1" y="142"/>
                    </a:lnTo>
                    <a:cubicBezTo>
                      <a:pt x="423" y="423"/>
                      <a:pt x="845" y="704"/>
                      <a:pt x="1407" y="1127"/>
                    </a:cubicBezTo>
                    <a:cubicBezTo>
                      <a:pt x="845" y="704"/>
                      <a:pt x="423" y="423"/>
                      <a:pt x="1" y="1"/>
                    </a:cubicBezTo>
                    <a:close/>
                  </a:path>
                </a:pathLst>
              </a:custGeom>
              <a:solidFill>
                <a:srgbClr val="abddd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5" name="Google Shape;54;p2"/>
              <p:cNvSpPr/>
              <p:nvPr/>
            </p:nvSpPr>
            <p:spPr>
              <a:xfrm>
                <a:off x="5195160" y="6503400"/>
                <a:ext cx="1494360" cy="138960"/>
              </a:xfrm>
              <a:custGeom>
                <a:avLst/>
                <a:gdLst/>
                <a:ahLst/>
                <a:rect l="l" t="t" r="r" b="b"/>
                <a:pathLst>
                  <a:path w="34190" h="3518">
                    <a:moveTo>
                      <a:pt x="4221" y="1"/>
                    </a:moveTo>
                    <a:lnTo>
                      <a:pt x="0" y="3518"/>
                    </a:lnTo>
                    <a:lnTo>
                      <a:pt x="29968" y="3518"/>
                    </a:lnTo>
                    <a:lnTo>
                      <a:pt x="34189" y="1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6" name="Google Shape;55;p2"/>
              <p:cNvSpPr/>
              <p:nvPr/>
            </p:nvSpPr>
            <p:spPr>
              <a:xfrm>
                <a:off x="2746800" y="6503400"/>
                <a:ext cx="1494360" cy="138960"/>
              </a:xfrm>
              <a:custGeom>
                <a:avLst/>
                <a:gdLst/>
                <a:ahLst/>
                <a:rect l="l" t="t" r="r" b="b"/>
                <a:pathLst>
                  <a:path w="34189" h="3518">
                    <a:moveTo>
                      <a:pt x="4221" y="1"/>
                    </a:moveTo>
                    <a:lnTo>
                      <a:pt x="0" y="3518"/>
                    </a:lnTo>
                    <a:lnTo>
                      <a:pt x="29968" y="3518"/>
                    </a:lnTo>
                    <a:lnTo>
                      <a:pt x="34189" y="1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7" name="Google Shape;56;p2"/>
              <p:cNvSpPr/>
              <p:nvPr/>
            </p:nvSpPr>
            <p:spPr>
              <a:xfrm>
                <a:off x="7643160" y="6503400"/>
                <a:ext cx="1494360" cy="138960"/>
              </a:xfrm>
              <a:custGeom>
                <a:avLst/>
                <a:gdLst/>
                <a:ahLst/>
                <a:rect l="l" t="t" r="r" b="b"/>
                <a:pathLst>
                  <a:path w="34190" h="3518">
                    <a:moveTo>
                      <a:pt x="4221" y="1"/>
                    </a:moveTo>
                    <a:lnTo>
                      <a:pt x="1" y="3518"/>
                    </a:lnTo>
                    <a:lnTo>
                      <a:pt x="29969" y="3518"/>
                    </a:lnTo>
                    <a:lnTo>
                      <a:pt x="34189" y="1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8" name="Google Shape;57;p2"/>
              <p:cNvSpPr/>
              <p:nvPr/>
            </p:nvSpPr>
            <p:spPr>
              <a:xfrm>
                <a:off x="225000" y="4719240"/>
                <a:ext cx="171720" cy="1120320"/>
              </a:xfrm>
              <a:custGeom>
                <a:avLst/>
                <a:gdLst/>
                <a:ahLst/>
                <a:rect l="l" t="t" r="r" b="b"/>
                <a:pathLst>
                  <a:path w="3940" h="28280">
                    <a:moveTo>
                      <a:pt x="3940" y="0"/>
                    </a:moveTo>
                    <a:lnTo>
                      <a:pt x="0" y="3236"/>
                    </a:lnTo>
                    <a:lnTo>
                      <a:pt x="0" y="28280"/>
                    </a:lnTo>
                    <a:lnTo>
                      <a:pt x="3940" y="24903"/>
                    </a:lnTo>
                    <a:lnTo>
                      <a:pt x="394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9" name="Google Shape;58;p2"/>
              <p:cNvSpPr/>
              <p:nvPr/>
            </p:nvSpPr>
            <p:spPr>
              <a:xfrm>
                <a:off x="225000" y="1006560"/>
                <a:ext cx="171720" cy="1125720"/>
              </a:xfrm>
              <a:custGeom>
                <a:avLst/>
                <a:gdLst/>
                <a:ahLst/>
                <a:rect l="l" t="t" r="r" b="b"/>
                <a:pathLst>
                  <a:path w="3940" h="28421">
                    <a:moveTo>
                      <a:pt x="3940" y="0"/>
                    </a:moveTo>
                    <a:lnTo>
                      <a:pt x="0" y="3377"/>
                    </a:lnTo>
                    <a:lnTo>
                      <a:pt x="0" y="28420"/>
                    </a:lnTo>
                    <a:lnTo>
                      <a:pt x="3940" y="25044"/>
                    </a:lnTo>
                    <a:lnTo>
                      <a:pt x="394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0" name="Google Shape;59;p2"/>
              <p:cNvSpPr/>
              <p:nvPr/>
            </p:nvSpPr>
            <p:spPr>
              <a:xfrm>
                <a:off x="1258200" y="214920"/>
                <a:ext cx="1494360" cy="144720"/>
              </a:xfrm>
              <a:custGeom>
                <a:avLst/>
                <a:gdLst/>
                <a:ahLst/>
                <a:rect l="l" t="t" r="r" b="b"/>
                <a:pathLst>
                  <a:path w="34189" h="3659">
                    <a:moveTo>
                      <a:pt x="4221" y="0"/>
                    </a:moveTo>
                    <a:lnTo>
                      <a:pt x="0" y="3658"/>
                    </a:lnTo>
                    <a:lnTo>
                      <a:pt x="29968" y="3658"/>
                    </a:lnTo>
                    <a:lnTo>
                      <a:pt x="34189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1" name="Google Shape;60;p2"/>
              <p:cNvSpPr/>
              <p:nvPr/>
            </p:nvSpPr>
            <p:spPr>
              <a:xfrm>
                <a:off x="225000" y="2863080"/>
                <a:ext cx="171720" cy="1125720"/>
              </a:xfrm>
              <a:custGeom>
                <a:avLst/>
                <a:gdLst/>
                <a:ahLst/>
                <a:rect l="l" t="t" r="r" b="b"/>
                <a:pathLst>
                  <a:path w="3940" h="28421">
                    <a:moveTo>
                      <a:pt x="3940" y="0"/>
                    </a:moveTo>
                    <a:lnTo>
                      <a:pt x="0" y="3377"/>
                    </a:lnTo>
                    <a:lnTo>
                      <a:pt x="0" y="28420"/>
                    </a:lnTo>
                    <a:lnTo>
                      <a:pt x="3940" y="25044"/>
                    </a:lnTo>
                    <a:lnTo>
                      <a:pt x="394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2" name="Google Shape;61;p2"/>
              <p:cNvSpPr/>
              <p:nvPr/>
            </p:nvSpPr>
            <p:spPr>
              <a:xfrm>
                <a:off x="3706560" y="214920"/>
                <a:ext cx="1494360" cy="144720"/>
              </a:xfrm>
              <a:custGeom>
                <a:avLst/>
                <a:gdLst/>
                <a:ahLst/>
                <a:rect l="l" t="t" r="r" b="b"/>
                <a:pathLst>
                  <a:path w="34190" h="3659">
                    <a:moveTo>
                      <a:pt x="4221" y="0"/>
                    </a:moveTo>
                    <a:lnTo>
                      <a:pt x="0" y="3658"/>
                    </a:lnTo>
                    <a:lnTo>
                      <a:pt x="29968" y="3658"/>
                    </a:lnTo>
                    <a:lnTo>
                      <a:pt x="34189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53" name="Google Shape;62;p2"/>
            <p:cNvSpPr/>
            <p:nvPr/>
          </p:nvSpPr>
          <p:spPr>
            <a:xfrm>
              <a:off x="398520" y="351000"/>
              <a:ext cx="11401200" cy="6136920"/>
            </a:xfrm>
            <a:prstGeom prst="roundRect">
              <a:avLst>
                <a:gd name="adj" fmla="val 9428"/>
              </a:avLst>
            </a:prstGeom>
            <a:solidFill>
              <a:schemeClr val="lt2"/>
            </a:solidFill>
            <a:ln w="9525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951120" y="1325160"/>
            <a:ext cx="7366680" cy="30790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r>
              <a:rPr b="0" lang="en-US" sz="666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666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7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7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7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7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7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7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7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7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4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580;p13"/>
          <p:cNvGrpSpPr/>
          <p:nvPr/>
        </p:nvGrpSpPr>
        <p:grpSpPr>
          <a:xfrm>
            <a:off x="225000" y="214920"/>
            <a:ext cx="11742480" cy="6427440"/>
            <a:chOff x="225000" y="214920"/>
            <a:chExt cx="11742480" cy="6427440"/>
          </a:xfrm>
        </p:grpSpPr>
        <p:grpSp>
          <p:nvGrpSpPr>
            <p:cNvPr id="93" name="Google Shape;581;p13"/>
            <p:cNvGrpSpPr/>
            <p:nvPr/>
          </p:nvGrpSpPr>
          <p:grpSpPr>
            <a:xfrm>
              <a:off x="225000" y="214920"/>
              <a:ext cx="11742480" cy="6427440"/>
              <a:chOff x="225000" y="214920"/>
              <a:chExt cx="11742480" cy="6427440"/>
            </a:xfrm>
          </p:grpSpPr>
          <p:sp>
            <p:nvSpPr>
              <p:cNvPr id="94" name="Google Shape;582;p13"/>
              <p:cNvSpPr/>
              <p:nvPr/>
            </p:nvSpPr>
            <p:spPr>
              <a:xfrm>
                <a:off x="225000" y="214920"/>
                <a:ext cx="1217520" cy="925200"/>
              </a:xfrm>
              <a:custGeom>
                <a:avLst/>
                <a:gdLst/>
                <a:ahLst/>
                <a:rect l="l" t="t" r="r" b="b"/>
                <a:pathLst>
                  <a:path w="27858" h="23356">
                    <a:moveTo>
                      <a:pt x="21667" y="0"/>
                    </a:moveTo>
                    <a:cubicBezTo>
                      <a:pt x="9708" y="0"/>
                      <a:pt x="0" y="8161"/>
                      <a:pt x="0" y="18291"/>
                    </a:cubicBezTo>
                    <a:lnTo>
                      <a:pt x="0" y="23356"/>
                    </a:lnTo>
                    <a:lnTo>
                      <a:pt x="3940" y="19979"/>
                    </a:lnTo>
                    <a:lnTo>
                      <a:pt x="3940" y="17447"/>
                    </a:lnTo>
                    <a:cubicBezTo>
                      <a:pt x="3940" y="9849"/>
                      <a:pt x="10271" y="3658"/>
                      <a:pt x="17869" y="3658"/>
                    </a:cubicBezTo>
                    <a:lnTo>
                      <a:pt x="23637" y="3658"/>
                    </a:lnTo>
                    <a:lnTo>
                      <a:pt x="2785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5" name="Google Shape;583;p13"/>
              <p:cNvSpPr/>
              <p:nvPr/>
            </p:nvSpPr>
            <p:spPr>
              <a:xfrm>
                <a:off x="2568600" y="214920"/>
                <a:ext cx="1322280" cy="144720"/>
              </a:xfrm>
              <a:custGeom>
                <a:avLst/>
                <a:gdLst/>
                <a:ahLst/>
                <a:rect l="l" t="t" r="r" b="b"/>
                <a:pathLst>
                  <a:path w="30251" h="3659">
                    <a:moveTo>
                      <a:pt x="4222" y="0"/>
                    </a:moveTo>
                    <a:lnTo>
                      <a:pt x="1" y="3658"/>
                    </a:lnTo>
                    <a:lnTo>
                      <a:pt x="26029" y="3658"/>
                    </a:lnTo>
                    <a:lnTo>
                      <a:pt x="3025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6" name="Google Shape;584;p13"/>
              <p:cNvSpPr/>
              <p:nvPr/>
            </p:nvSpPr>
            <p:spPr>
              <a:xfrm>
                <a:off x="5016600" y="214920"/>
                <a:ext cx="1322280" cy="144720"/>
              </a:xfrm>
              <a:custGeom>
                <a:avLst/>
                <a:gdLst/>
                <a:ahLst/>
                <a:rect l="l" t="t" r="r" b="b"/>
                <a:pathLst>
                  <a:path w="30250" h="3659">
                    <a:moveTo>
                      <a:pt x="4221" y="0"/>
                    </a:moveTo>
                    <a:lnTo>
                      <a:pt x="0" y="3658"/>
                    </a:lnTo>
                    <a:lnTo>
                      <a:pt x="26029" y="3658"/>
                    </a:lnTo>
                    <a:lnTo>
                      <a:pt x="3024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7" name="Google Shape;585;p13"/>
              <p:cNvSpPr/>
              <p:nvPr/>
            </p:nvSpPr>
            <p:spPr>
              <a:xfrm>
                <a:off x="11229480" y="237240"/>
                <a:ext cx="91800" cy="16560"/>
              </a:xfrm>
              <a:custGeom>
                <a:avLst/>
                <a:gdLst/>
                <a:ahLst/>
                <a:rect l="l" t="t" r="r" b="b"/>
                <a:pathLst>
                  <a:path w="2111" h="423">
                    <a:moveTo>
                      <a:pt x="0" y="0"/>
                    </a:moveTo>
                    <a:cubicBezTo>
                      <a:pt x="704" y="141"/>
                      <a:pt x="1407" y="282"/>
                      <a:pt x="2111" y="422"/>
                    </a:cubicBezTo>
                    <a:cubicBezTo>
                      <a:pt x="1407" y="282"/>
                      <a:pt x="704" y="141"/>
                      <a:pt x="0" y="0"/>
                    </a:cubicBezTo>
                    <a:close/>
                  </a:path>
                </a:pathLst>
              </a:custGeom>
              <a:solidFill>
                <a:srgbClr val="c449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8" name="Google Shape;586;p13"/>
              <p:cNvSpPr/>
              <p:nvPr/>
            </p:nvSpPr>
            <p:spPr>
              <a:xfrm>
                <a:off x="9906840" y="214920"/>
                <a:ext cx="1303560" cy="144720"/>
              </a:xfrm>
              <a:custGeom>
                <a:avLst/>
                <a:gdLst/>
                <a:ahLst/>
                <a:rect l="l" t="t" r="r" b="b"/>
                <a:pathLst>
                  <a:path w="29828" h="3659">
                    <a:moveTo>
                      <a:pt x="4362" y="0"/>
                    </a:moveTo>
                    <a:lnTo>
                      <a:pt x="0" y="3658"/>
                    </a:lnTo>
                    <a:lnTo>
                      <a:pt x="26169" y="3658"/>
                    </a:lnTo>
                    <a:lnTo>
                      <a:pt x="29827" y="423"/>
                    </a:lnTo>
                    <a:cubicBezTo>
                      <a:pt x="28420" y="141"/>
                      <a:pt x="26873" y="0"/>
                      <a:pt x="2532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9" name="Google Shape;587;p13"/>
              <p:cNvSpPr/>
              <p:nvPr/>
            </p:nvSpPr>
            <p:spPr>
              <a:xfrm>
                <a:off x="7464960" y="214920"/>
                <a:ext cx="1322280" cy="144720"/>
              </a:xfrm>
              <a:custGeom>
                <a:avLst/>
                <a:gdLst/>
                <a:ahLst/>
                <a:rect l="l" t="t" r="r" b="b"/>
                <a:pathLst>
                  <a:path w="30250" h="3659">
                    <a:moveTo>
                      <a:pt x="4221" y="0"/>
                    </a:moveTo>
                    <a:lnTo>
                      <a:pt x="1" y="3658"/>
                    </a:lnTo>
                    <a:lnTo>
                      <a:pt x="26029" y="3658"/>
                    </a:lnTo>
                    <a:lnTo>
                      <a:pt x="3025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0" name="Google Shape;588;p13"/>
              <p:cNvSpPr/>
              <p:nvPr/>
            </p:nvSpPr>
            <p:spPr>
              <a:xfrm>
                <a:off x="225000" y="3855240"/>
                <a:ext cx="171720" cy="992160"/>
              </a:xfrm>
              <a:custGeom>
                <a:avLst/>
                <a:gdLst/>
                <a:ahLst/>
                <a:rect l="l" t="t" r="r" b="b"/>
                <a:pathLst>
                  <a:path w="3940" h="25045">
                    <a:moveTo>
                      <a:pt x="3940" y="1"/>
                    </a:moveTo>
                    <a:lnTo>
                      <a:pt x="0" y="3377"/>
                    </a:lnTo>
                    <a:lnTo>
                      <a:pt x="0" y="25044"/>
                    </a:lnTo>
                    <a:lnTo>
                      <a:pt x="3940" y="21808"/>
                    </a:lnTo>
                    <a:lnTo>
                      <a:pt x="3940" y="1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1" name="Google Shape;589;p13"/>
              <p:cNvSpPr/>
              <p:nvPr/>
            </p:nvSpPr>
            <p:spPr>
              <a:xfrm>
                <a:off x="6505200" y="6503400"/>
                <a:ext cx="1322280" cy="138960"/>
              </a:xfrm>
              <a:custGeom>
                <a:avLst/>
                <a:gdLst/>
                <a:ahLst/>
                <a:rect l="l" t="t" r="r" b="b"/>
                <a:pathLst>
                  <a:path w="30250" h="3518">
                    <a:moveTo>
                      <a:pt x="4221" y="1"/>
                    </a:moveTo>
                    <a:lnTo>
                      <a:pt x="0" y="3518"/>
                    </a:lnTo>
                    <a:lnTo>
                      <a:pt x="26029" y="3518"/>
                    </a:lnTo>
                    <a:lnTo>
                      <a:pt x="30249" y="1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2" name="Google Shape;590;p13"/>
              <p:cNvSpPr/>
              <p:nvPr/>
            </p:nvSpPr>
            <p:spPr>
              <a:xfrm>
                <a:off x="11789280" y="521640"/>
                <a:ext cx="42840" cy="49680"/>
              </a:xfrm>
              <a:custGeom>
                <a:avLst/>
                <a:gdLst/>
                <a:ahLst/>
                <a:rect l="l" t="t" r="r" b="b"/>
                <a:pathLst>
                  <a:path w="986" h="1267">
                    <a:moveTo>
                      <a:pt x="1" y="1"/>
                    </a:moveTo>
                    <a:cubicBezTo>
                      <a:pt x="282" y="423"/>
                      <a:pt x="704" y="845"/>
                      <a:pt x="985" y="1267"/>
                    </a:cubicBezTo>
                    <a:cubicBezTo>
                      <a:pt x="704" y="845"/>
                      <a:pt x="282" y="423"/>
                      <a:pt x="1" y="1"/>
                    </a:cubicBezTo>
                    <a:close/>
                  </a:path>
                </a:pathLst>
              </a:custGeom>
              <a:solidFill>
                <a:srgbClr val="c449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3" name="Google Shape;591;p13"/>
              <p:cNvSpPr/>
              <p:nvPr/>
            </p:nvSpPr>
            <p:spPr>
              <a:xfrm>
                <a:off x="11776680" y="694440"/>
                <a:ext cx="190440" cy="958680"/>
              </a:xfrm>
              <a:custGeom>
                <a:avLst/>
                <a:gdLst/>
                <a:ahLst/>
                <a:rect l="l" t="t" r="r" b="b"/>
                <a:pathLst>
                  <a:path w="4362" h="24200">
                    <a:moveTo>
                      <a:pt x="3095" y="0"/>
                    </a:moveTo>
                    <a:lnTo>
                      <a:pt x="0" y="2533"/>
                    </a:lnTo>
                    <a:cubicBezTo>
                      <a:pt x="141" y="3518"/>
                      <a:pt x="282" y="4362"/>
                      <a:pt x="282" y="5347"/>
                    </a:cubicBezTo>
                    <a:lnTo>
                      <a:pt x="282" y="24200"/>
                    </a:lnTo>
                    <a:lnTo>
                      <a:pt x="4362" y="20823"/>
                    </a:lnTo>
                    <a:lnTo>
                      <a:pt x="4362" y="6191"/>
                    </a:lnTo>
                    <a:cubicBezTo>
                      <a:pt x="4362" y="3940"/>
                      <a:pt x="3799" y="1970"/>
                      <a:pt x="309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4" name="Google Shape;592;p13"/>
              <p:cNvSpPr/>
              <p:nvPr/>
            </p:nvSpPr>
            <p:spPr>
              <a:xfrm>
                <a:off x="11838240" y="577440"/>
                <a:ext cx="36720" cy="55440"/>
              </a:xfrm>
              <a:custGeom>
                <a:avLst/>
                <a:gdLst/>
                <a:ahLst/>
                <a:rect l="l" t="t" r="r" b="b"/>
                <a:pathLst>
                  <a:path w="845" h="1408">
                    <a:moveTo>
                      <a:pt x="0" y="1"/>
                    </a:moveTo>
                    <a:cubicBezTo>
                      <a:pt x="282" y="423"/>
                      <a:pt x="563" y="845"/>
                      <a:pt x="844" y="1408"/>
                    </a:cubicBezTo>
                    <a:cubicBezTo>
                      <a:pt x="563" y="845"/>
                      <a:pt x="282" y="423"/>
                      <a:pt x="0" y="1"/>
                    </a:cubicBezTo>
                    <a:close/>
                  </a:path>
                </a:pathLst>
              </a:custGeom>
              <a:solidFill>
                <a:srgbClr val="c449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5" name="Google Shape;593;p13"/>
              <p:cNvSpPr/>
              <p:nvPr/>
            </p:nvSpPr>
            <p:spPr>
              <a:xfrm>
                <a:off x="11727720" y="460080"/>
                <a:ext cx="55080" cy="55440"/>
              </a:xfrm>
              <a:custGeom>
                <a:avLst/>
                <a:gdLst/>
                <a:ahLst/>
                <a:rect l="l" t="t" r="r" b="b"/>
                <a:pathLst>
                  <a:path w="1267" h="1408">
                    <a:moveTo>
                      <a:pt x="1" y="1"/>
                    </a:moveTo>
                    <a:cubicBezTo>
                      <a:pt x="423" y="423"/>
                      <a:pt x="845" y="986"/>
                      <a:pt x="1267" y="1408"/>
                    </a:cubicBezTo>
                    <a:cubicBezTo>
                      <a:pt x="845" y="986"/>
                      <a:pt x="423" y="423"/>
                      <a:pt x="1" y="1"/>
                    </a:cubicBezTo>
                    <a:close/>
                  </a:path>
                </a:pathLst>
              </a:custGeom>
              <a:solidFill>
                <a:srgbClr val="c449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6" name="Google Shape;594;p13"/>
              <p:cNvSpPr/>
              <p:nvPr/>
            </p:nvSpPr>
            <p:spPr>
              <a:xfrm>
                <a:off x="11875320" y="632880"/>
                <a:ext cx="30240" cy="60840"/>
              </a:xfrm>
              <a:custGeom>
                <a:avLst/>
                <a:gdLst/>
                <a:ahLst/>
                <a:rect l="l" t="t" r="r" b="b"/>
                <a:pathLst>
                  <a:path w="704" h="1549">
                    <a:moveTo>
                      <a:pt x="0" y="1"/>
                    </a:moveTo>
                    <a:cubicBezTo>
                      <a:pt x="282" y="563"/>
                      <a:pt x="563" y="1126"/>
                      <a:pt x="704" y="1548"/>
                    </a:cubicBezTo>
                    <a:cubicBezTo>
                      <a:pt x="563" y="1126"/>
                      <a:pt x="282" y="563"/>
                      <a:pt x="0" y="1"/>
                    </a:cubicBezTo>
                    <a:close/>
                  </a:path>
                </a:pathLst>
              </a:custGeom>
              <a:solidFill>
                <a:srgbClr val="c449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7" name="Google Shape;595;p13"/>
              <p:cNvSpPr/>
              <p:nvPr/>
            </p:nvSpPr>
            <p:spPr>
              <a:xfrm>
                <a:off x="4057200" y="6503400"/>
                <a:ext cx="1322280" cy="138960"/>
              </a:xfrm>
              <a:custGeom>
                <a:avLst/>
                <a:gdLst/>
                <a:ahLst/>
                <a:rect l="l" t="t" r="r" b="b"/>
                <a:pathLst>
                  <a:path w="30251" h="3518">
                    <a:moveTo>
                      <a:pt x="4222" y="1"/>
                    </a:moveTo>
                    <a:lnTo>
                      <a:pt x="1" y="3518"/>
                    </a:lnTo>
                    <a:lnTo>
                      <a:pt x="26029" y="3518"/>
                    </a:lnTo>
                    <a:lnTo>
                      <a:pt x="30250" y="1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8" name="Google Shape;596;p13"/>
              <p:cNvSpPr/>
              <p:nvPr/>
            </p:nvSpPr>
            <p:spPr>
              <a:xfrm>
                <a:off x="11789280" y="2505960"/>
                <a:ext cx="178200" cy="997560"/>
              </a:xfrm>
              <a:custGeom>
                <a:avLst/>
                <a:gdLst/>
                <a:ahLst/>
                <a:rect l="l" t="t" r="r" b="b"/>
                <a:pathLst>
                  <a:path w="4081" h="25186">
                    <a:moveTo>
                      <a:pt x="4081" y="1"/>
                    </a:moveTo>
                    <a:lnTo>
                      <a:pt x="1" y="3377"/>
                    </a:lnTo>
                    <a:lnTo>
                      <a:pt x="1" y="25185"/>
                    </a:lnTo>
                    <a:lnTo>
                      <a:pt x="4081" y="21808"/>
                    </a:lnTo>
                    <a:lnTo>
                      <a:pt x="4081" y="1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9" name="Google Shape;597;p13"/>
              <p:cNvSpPr/>
              <p:nvPr/>
            </p:nvSpPr>
            <p:spPr>
              <a:xfrm>
                <a:off x="225000" y="5706000"/>
                <a:ext cx="411840" cy="752400"/>
              </a:xfrm>
              <a:custGeom>
                <a:avLst/>
                <a:gdLst/>
                <a:ahLst/>
                <a:rect l="l" t="t" r="r" b="b"/>
                <a:pathLst>
                  <a:path w="9427" h="18994">
                    <a:moveTo>
                      <a:pt x="3940" y="0"/>
                    </a:moveTo>
                    <a:lnTo>
                      <a:pt x="0" y="3377"/>
                    </a:lnTo>
                    <a:lnTo>
                      <a:pt x="0" y="5487"/>
                    </a:lnTo>
                    <a:cubicBezTo>
                      <a:pt x="0" y="10974"/>
                      <a:pt x="2814" y="15758"/>
                      <a:pt x="7317" y="18994"/>
                    </a:cubicBezTo>
                    <a:lnTo>
                      <a:pt x="9427" y="17306"/>
                    </a:lnTo>
                    <a:cubicBezTo>
                      <a:pt x="6191" y="14773"/>
                      <a:pt x="3940" y="10834"/>
                      <a:pt x="3940" y="6331"/>
                    </a:cubicBezTo>
                    <a:lnTo>
                      <a:pt x="394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0" name="Google Shape;598;p13"/>
              <p:cNvSpPr/>
              <p:nvPr/>
            </p:nvSpPr>
            <p:spPr>
              <a:xfrm>
                <a:off x="11789280" y="4362480"/>
                <a:ext cx="178200" cy="997560"/>
              </a:xfrm>
              <a:custGeom>
                <a:avLst/>
                <a:gdLst/>
                <a:ahLst/>
                <a:rect l="l" t="t" r="r" b="b"/>
                <a:pathLst>
                  <a:path w="4081" h="25186">
                    <a:moveTo>
                      <a:pt x="4081" y="1"/>
                    </a:moveTo>
                    <a:lnTo>
                      <a:pt x="1" y="3378"/>
                    </a:lnTo>
                    <a:lnTo>
                      <a:pt x="1" y="25185"/>
                    </a:lnTo>
                    <a:lnTo>
                      <a:pt x="4081" y="21809"/>
                    </a:lnTo>
                    <a:lnTo>
                      <a:pt x="4081" y="1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1" name="Google Shape;599;p13"/>
              <p:cNvSpPr/>
              <p:nvPr/>
            </p:nvSpPr>
            <p:spPr>
              <a:xfrm>
                <a:off x="1608840" y="6503400"/>
                <a:ext cx="1322280" cy="138960"/>
              </a:xfrm>
              <a:custGeom>
                <a:avLst/>
                <a:gdLst/>
                <a:ahLst/>
                <a:rect l="l" t="t" r="r" b="b"/>
                <a:pathLst>
                  <a:path w="30250" h="3518">
                    <a:moveTo>
                      <a:pt x="4221" y="1"/>
                    </a:moveTo>
                    <a:lnTo>
                      <a:pt x="1" y="3518"/>
                    </a:lnTo>
                    <a:lnTo>
                      <a:pt x="26029" y="3518"/>
                    </a:lnTo>
                    <a:lnTo>
                      <a:pt x="30250" y="1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2" name="Google Shape;600;p13"/>
              <p:cNvSpPr/>
              <p:nvPr/>
            </p:nvSpPr>
            <p:spPr>
              <a:xfrm>
                <a:off x="225000" y="1998720"/>
                <a:ext cx="171720" cy="997560"/>
              </a:xfrm>
              <a:custGeom>
                <a:avLst/>
                <a:gdLst/>
                <a:ahLst/>
                <a:rect l="l" t="t" r="r" b="b"/>
                <a:pathLst>
                  <a:path w="3940" h="25185">
                    <a:moveTo>
                      <a:pt x="3940" y="1"/>
                    </a:moveTo>
                    <a:lnTo>
                      <a:pt x="0" y="3377"/>
                    </a:lnTo>
                    <a:lnTo>
                      <a:pt x="0" y="25185"/>
                    </a:lnTo>
                    <a:lnTo>
                      <a:pt x="3940" y="21808"/>
                    </a:lnTo>
                    <a:lnTo>
                      <a:pt x="3940" y="1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3" name="Google Shape;601;p13"/>
              <p:cNvSpPr/>
              <p:nvPr/>
            </p:nvSpPr>
            <p:spPr>
              <a:xfrm>
                <a:off x="11610720" y="6374880"/>
                <a:ext cx="141120" cy="105480"/>
              </a:xfrm>
              <a:custGeom>
                <a:avLst/>
                <a:gdLst/>
                <a:ahLst/>
                <a:rect l="l" t="t" r="r" b="b"/>
                <a:pathLst>
                  <a:path w="3237" h="2674">
                    <a:moveTo>
                      <a:pt x="3236" y="1"/>
                    </a:moveTo>
                    <a:lnTo>
                      <a:pt x="0" y="2674"/>
                    </a:lnTo>
                    <a:cubicBezTo>
                      <a:pt x="1267" y="1970"/>
                      <a:pt x="2252" y="985"/>
                      <a:pt x="3236" y="1"/>
                    </a:cubicBezTo>
                    <a:close/>
                  </a:path>
                </a:pathLst>
              </a:custGeom>
              <a:solidFill>
                <a:srgbClr val="c449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4" name="Google Shape;602;p13"/>
              <p:cNvSpPr/>
              <p:nvPr/>
            </p:nvSpPr>
            <p:spPr>
              <a:xfrm>
                <a:off x="11770560" y="6319440"/>
                <a:ext cx="36720" cy="38880"/>
              </a:xfrm>
              <a:custGeom>
                <a:avLst/>
                <a:gdLst/>
                <a:ahLst/>
                <a:rect l="l" t="t" r="r" b="b"/>
                <a:pathLst>
                  <a:path w="845" h="986">
                    <a:moveTo>
                      <a:pt x="845" y="1"/>
                    </a:moveTo>
                    <a:cubicBezTo>
                      <a:pt x="563" y="423"/>
                      <a:pt x="282" y="704"/>
                      <a:pt x="1" y="985"/>
                    </a:cubicBezTo>
                    <a:cubicBezTo>
                      <a:pt x="282" y="704"/>
                      <a:pt x="563" y="423"/>
                      <a:pt x="845" y="1"/>
                    </a:cubicBezTo>
                    <a:close/>
                  </a:path>
                </a:pathLst>
              </a:custGeom>
              <a:solidFill>
                <a:srgbClr val="c449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5" name="Google Shape;603;p13"/>
              <p:cNvSpPr/>
              <p:nvPr/>
            </p:nvSpPr>
            <p:spPr>
              <a:xfrm>
                <a:off x="11536920" y="6497640"/>
                <a:ext cx="48960" cy="27720"/>
              </a:xfrm>
              <a:custGeom>
                <a:avLst/>
                <a:gdLst/>
                <a:ahLst/>
                <a:rect l="l" t="t" r="r" b="b"/>
                <a:pathLst>
                  <a:path w="1126" h="705">
                    <a:moveTo>
                      <a:pt x="1126" y="1"/>
                    </a:moveTo>
                    <a:cubicBezTo>
                      <a:pt x="704" y="282"/>
                      <a:pt x="422" y="423"/>
                      <a:pt x="0" y="704"/>
                    </a:cubicBezTo>
                    <a:cubicBezTo>
                      <a:pt x="422" y="423"/>
                      <a:pt x="704" y="282"/>
                      <a:pt x="1126" y="1"/>
                    </a:cubicBezTo>
                    <a:close/>
                  </a:path>
                </a:pathLst>
              </a:custGeom>
              <a:solidFill>
                <a:srgbClr val="c449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6" name="Google Shape;604;p13"/>
              <p:cNvSpPr/>
              <p:nvPr/>
            </p:nvSpPr>
            <p:spPr>
              <a:xfrm>
                <a:off x="11426040" y="6536880"/>
                <a:ext cx="79560" cy="38880"/>
              </a:xfrm>
              <a:custGeom>
                <a:avLst/>
                <a:gdLst/>
                <a:ahLst/>
                <a:rect l="l" t="t" r="r" b="b"/>
                <a:pathLst>
                  <a:path w="1830" h="986">
                    <a:moveTo>
                      <a:pt x="1830" y="1"/>
                    </a:moveTo>
                    <a:cubicBezTo>
                      <a:pt x="1267" y="423"/>
                      <a:pt x="563" y="704"/>
                      <a:pt x="1" y="986"/>
                    </a:cubicBezTo>
                    <a:cubicBezTo>
                      <a:pt x="563" y="704"/>
                      <a:pt x="1267" y="423"/>
                      <a:pt x="1830" y="1"/>
                    </a:cubicBezTo>
                    <a:close/>
                  </a:path>
                </a:pathLst>
              </a:custGeom>
              <a:solidFill>
                <a:srgbClr val="c449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7" name="Google Shape;605;p13"/>
              <p:cNvSpPr/>
              <p:nvPr/>
            </p:nvSpPr>
            <p:spPr>
              <a:xfrm>
                <a:off x="11826000" y="6235560"/>
                <a:ext cx="42840" cy="60840"/>
              </a:xfrm>
              <a:custGeom>
                <a:avLst/>
                <a:gdLst/>
                <a:ahLst/>
                <a:rect l="l" t="t" r="r" b="b"/>
                <a:pathLst>
                  <a:path w="986" h="1548">
                    <a:moveTo>
                      <a:pt x="985" y="1"/>
                    </a:moveTo>
                    <a:cubicBezTo>
                      <a:pt x="704" y="563"/>
                      <a:pt x="282" y="1126"/>
                      <a:pt x="1" y="1548"/>
                    </a:cubicBezTo>
                    <a:cubicBezTo>
                      <a:pt x="423" y="1126"/>
                      <a:pt x="704" y="563"/>
                      <a:pt x="985" y="1"/>
                    </a:cubicBezTo>
                    <a:close/>
                  </a:path>
                </a:pathLst>
              </a:custGeom>
              <a:solidFill>
                <a:srgbClr val="c449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8" name="Google Shape;606;p13"/>
              <p:cNvSpPr/>
              <p:nvPr/>
            </p:nvSpPr>
            <p:spPr>
              <a:xfrm>
                <a:off x="8953560" y="6503400"/>
                <a:ext cx="1322280" cy="138960"/>
              </a:xfrm>
              <a:custGeom>
                <a:avLst/>
                <a:gdLst/>
                <a:ahLst/>
                <a:rect l="l" t="t" r="r" b="b"/>
                <a:pathLst>
                  <a:path w="30250" h="3518">
                    <a:moveTo>
                      <a:pt x="4221" y="1"/>
                    </a:moveTo>
                    <a:lnTo>
                      <a:pt x="1" y="3518"/>
                    </a:lnTo>
                    <a:lnTo>
                      <a:pt x="26029" y="3518"/>
                    </a:lnTo>
                    <a:lnTo>
                      <a:pt x="30250" y="1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9" name="Google Shape;607;p13"/>
              <p:cNvSpPr/>
              <p:nvPr/>
            </p:nvSpPr>
            <p:spPr>
              <a:xfrm>
                <a:off x="11789280" y="3370320"/>
                <a:ext cx="178200" cy="1125720"/>
              </a:xfrm>
              <a:custGeom>
                <a:avLst/>
                <a:gdLst/>
                <a:ahLst/>
                <a:rect l="l" t="t" r="r" b="b"/>
                <a:pathLst>
                  <a:path w="4081" h="28421">
                    <a:moveTo>
                      <a:pt x="4081" y="0"/>
                    </a:moveTo>
                    <a:lnTo>
                      <a:pt x="1" y="3377"/>
                    </a:lnTo>
                    <a:lnTo>
                      <a:pt x="1" y="28421"/>
                    </a:lnTo>
                    <a:lnTo>
                      <a:pt x="4081" y="25044"/>
                    </a:lnTo>
                    <a:lnTo>
                      <a:pt x="4081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0" name="Google Shape;608;p13"/>
              <p:cNvSpPr/>
              <p:nvPr/>
            </p:nvSpPr>
            <p:spPr>
              <a:xfrm>
                <a:off x="6154560" y="214920"/>
                <a:ext cx="1494360" cy="144720"/>
              </a:xfrm>
              <a:custGeom>
                <a:avLst/>
                <a:gdLst/>
                <a:ahLst/>
                <a:rect l="l" t="t" r="r" b="b"/>
                <a:pathLst>
                  <a:path w="34190" h="3659">
                    <a:moveTo>
                      <a:pt x="4221" y="0"/>
                    </a:moveTo>
                    <a:lnTo>
                      <a:pt x="1" y="3658"/>
                    </a:lnTo>
                    <a:lnTo>
                      <a:pt x="29969" y="3658"/>
                    </a:lnTo>
                    <a:lnTo>
                      <a:pt x="34189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1" name="Google Shape;609;p13"/>
              <p:cNvSpPr/>
              <p:nvPr/>
            </p:nvSpPr>
            <p:spPr>
              <a:xfrm>
                <a:off x="11789280" y="1519560"/>
                <a:ext cx="178200" cy="1120320"/>
              </a:xfrm>
              <a:custGeom>
                <a:avLst/>
                <a:gdLst/>
                <a:ahLst/>
                <a:rect l="l" t="t" r="r" b="b"/>
                <a:pathLst>
                  <a:path w="4081" h="28281">
                    <a:moveTo>
                      <a:pt x="4081" y="1"/>
                    </a:moveTo>
                    <a:lnTo>
                      <a:pt x="1" y="3378"/>
                    </a:lnTo>
                    <a:lnTo>
                      <a:pt x="1" y="28280"/>
                    </a:lnTo>
                    <a:lnTo>
                      <a:pt x="4081" y="24904"/>
                    </a:lnTo>
                    <a:lnTo>
                      <a:pt x="4081" y="1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2" name="Google Shape;610;p13"/>
              <p:cNvSpPr/>
              <p:nvPr/>
            </p:nvSpPr>
            <p:spPr>
              <a:xfrm>
                <a:off x="8602920" y="214920"/>
                <a:ext cx="1494360" cy="144720"/>
              </a:xfrm>
              <a:custGeom>
                <a:avLst/>
                <a:gdLst/>
                <a:ahLst/>
                <a:rect l="l" t="t" r="r" b="b"/>
                <a:pathLst>
                  <a:path w="34190" h="3659">
                    <a:moveTo>
                      <a:pt x="4222" y="0"/>
                    </a:moveTo>
                    <a:lnTo>
                      <a:pt x="1" y="3658"/>
                    </a:lnTo>
                    <a:lnTo>
                      <a:pt x="29828" y="3658"/>
                    </a:lnTo>
                    <a:lnTo>
                      <a:pt x="3419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3" name="Google Shape;611;p13"/>
              <p:cNvSpPr/>
              <p:nvPr/>
            </p:nvSpPr>
            <p:spPr>
              <a:xfrm>
                <a:off x="10091520" y="5226480"/>
                <a:ext cx="1875960" cy="1415520"/>
              </a:xfrm>
              <a:custGeom>
                <a:avLst/>
                <a:gdLst/>
                <a:ahLst/>
                <a:rect l="l" t="t" r="r" b="b"/>
                <a:pathLst>
                  <a:path w="42913" h="35737">
                    <a:moveTo>
                      <a:pt x="42913" y="1"/>
                    </a:moveTo>
                    <a:lnTo>
                      <a:pt x="38833" y="3377"/>
                    </a:lnTo>
                    <a:lnTo>
                      <a:pt x="38833" y="18431"/>
                    </a:lnTo>
                    <a:cubicBezTo>
                      <a:pt x="38833" y="26029"/>
                      <a:pt x="32642" y="32220"/>
                      <a:pt x="25045" y="32220"/>
                    </a:cubicBezTo>
                    <a:lnTo>
                      <a:pt x="4222" y="32220"/>
                    </a:lnTo>
                    <a:lnTo>
                      <a:pt x="1" y="35737"/>
                    </a:lnTo>
                    <a:lnTo>
                      <a:pt x="23216" y="35737"/>
                    </a:lnTo>
                    <a:cubicBezTo>
                      <a:pt x="23356" y="35737"/>
                      <a:pt x="23638" y="35596"/>
                      <a:pt x="23919" y="35596"/>
                    </a:cubicBezTo>
                    <a:cubicBezTo>
                      <a:pt x="24341" y="35596"/>
                      <a:pt x="24763" y="35596"/>
                      <a:pt x="25185" y="35455"/>
                    </a:cubicBezTo>
                    <a:cubicBezTo>
                      <a:pt x="25467" y="35455"/>
                      <a:pt x="25748" y="35315"/>
                      <a:pt x="26029" y="35315"/>
                    </a:cubicBezTo>
                    <a:cubicBezTo>
                      <a:pt x="26451" y="35174"/>
                      <a:pt x="26733" y="35174"/>
                      <a:pt x="27014" y="35033"/>
                    </a:cubicBezTo>
                    <a:cubicBezTo>
                      <a:pt x="27436" y="35033"/>
                      <a:pt x="27718" y="34893"/>
                      <a:pt x="27999" y="34893"/>
                    </a:cubicBezTo>
                    <a:cubicBezTo>
                      <a:pt x="28281" y="34752"/>
                      <a:pt x="28562" y="34611"/>
                      <a:pt x="28843" y="34611"/>
                    </a:cubicBezTo>
                    <a:cubicBezTo>
                      <a:pt x="29265" y="34471"/>
                      <a:pt x="29547" y="34330"/>
                      <a:pt x="29969" y="34189"/>
                    </a:cubicBezTo>
                    <a:cubicBezTo>
                      <a:pt x="30110" y="34189"/>
                      <a:pt x="30250" y="34049"/>
                      <a:pt x="30532" y="34049"/>
                    </a:cubicBezTo>
                    <a:cubicBezTo>
                      <a:pt x="31094" y="33767"/>
                      <a:pt x="31798" y="33486"/>
                      <a:pt x="32361" y="33064"/>
                    </a:cubicBezTo>
                    <a:cubicBezTo>
                      <a:pt x="32642" y="33064"/>
                      <a:pt x="32923" y="32923"/>
                      <a:pt x="33064" y="32782"/>
                    </a:cubicBezTo>
                    <a:cubicBezTo>
                      <a:pt x="33486" y="32501"/>
                      <a:pt x="33768" y="32360"/>
                      <a:pt x="34190" y="32079"/>
                    </a:cubicBezTo>
                    <a:cubicBezTo>
                      <a:pt x="34330" y="31938"/>
                      <a:pt x="34612" y="31797"/>
                      <a:pt x="34752" y="31657"/>
                    </a:cubicBezTo>
                    <a:lnTo>
                      <a:pt x="37988" y="28984"/>
                    </a:lnTo>
                    <a:cubicBezTo>
                      <a:pt x="38129" y="28843"/>
                      <a:pt x="38270" y="28702"/>
                      <a:pt x="38411" y="28561"/>
                    </a:cubicBezTo>
                    <a:cubicBezTo>
                      <a:pt x="38692" y="28280"/>
                      <a:pt x="38973" y="27999"/>
                      <a:pt x="39255" y="27577"/>
                    </a:cubicBezTo>
                    <a:cubicBezTo>
                      <a:pt x="39395" y="27436"/>
                      <a:pt x="39536" y="27295"/>
                      <a:pt x="39677" y="27014"/>
                    </a:cubicBezTo>
                    <a:cubicBezTo>
                      <a:pt x="39958" y="26592"/>
                      <a:pt x="40380" y="26029"/>
                      <a:pt x="40662" y="25466"/>
                    </a:cubicBezTo>
                    <a:cubicBezTo>
                      <a:pt x="40802" y="25326"/>
                      <a:pt x="40943" y="25185"/>
                      <a:pt x="40943" y="25044"/>
                    </a:cubicBezTo>
                    <a:cubicBezTo>
                      <a:pt x="41084" y="24763"/>
                      <a:pt x="41224" y="24341"/>
                      <a:pt x="41365" y="24059"/>
                    </a:cubicBezTo>
                    <a:cubicBezTo>
                      <a:pt x="41506" y="23919"/>
                      <a:pt x="41646" y="23637"/>
                      <a:pt x="41646" y="23356"/>
                    </a:cubicBezTo>
                    <a:cubicBezTo>
                      <a:pt x="41787" y="23215"/>
                      <a:pt x="41928" y="22934"/>
                      <a:pt x="42069" y="22652"/>
                    </a:cubicBezTo>
                    <a:cubicBezTo>
                      <a:pt x="42069" y="22371"/>
                      <a:pt x="42209" y="22090"/>
                      <a:pt x="42209" y="21808"/>
                    </a:cubicBezTo>
                    <a:cubicBezTo>
                      <a:pt x="42350" y="21527"/>
                      <a:pt x="42350" y="21245"/>
                      <a:pt x="42491" y="20964"/>
                    </a:cubicBezTo>
                    <a:cubicBezTo>
                      <a:pt x="42491" y="20683"/>
                      <a:pt x="42631" y="20261"/>
                      <a:pt x="42631" y="19979"/>
                    </a:cubicBezTo>
                    <a:cubicBezTo>
                      <a:pt x="42631" y="19698"/>
                      <a:pt x="42772" y="19557"/>
                      <a:pt x="42772" y="19276"/>
                    </a:cubicBezTo>
                    <a:cubicBezTo>
                      <a:pt x="42772" y="18713"/>
                      <a:pt x="42913" y="18150"/>
                      <a:pt x="42913" y="17587"/>
                    </a:cubicBezTo>
                    <a:lnTo>
                      <a:pt x="42913" y="1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4" name="Google Shape;612;p13"/>
              <p:cNvSpPr/>
              <p:nvPr/>
            </p:nvSpPr>
            <p:spPr>
              <a:xfrm>
                <a:off x="11506320" y="6525720"/>
                <a:ext cx="30600" cy="10800"/>
              </a:xfrm>
              <a:custGeom>
                <a:avLst/>
                <a:gdLst/>
                <a:ahLst/>
                <a:rect l="l" t="t" r="r" b="b"/>
                <a:pathLst>
                  <a:path w="705" h="282">
                    <a:moveTo>
                      <a:pt x="704" y="0"/>
                    </a:moveTo>
                    <a:cubicBezTo>
                      <a:pt x="563" y="141"/>
                      <a:pt x="282" y="282"/>
                      <a:pt x="1" y="282"/>
                    </a:cubicBezTo>
                    <a:cubicBezTo>
                      <a:pt x="282" y="282"/>
                      <a:pt x="563" y="141"/>
                      <a:pt x="704" y="0"/>
                    </a:cubicBezTo>
                    <a:close/>
                  </a:path>
                </a:pathLst>
              </a:custGeom>
              <a:solidFill>
                <a:srgbClr val="abddd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5" name="Google Shape;613;p13"/>
              <p:cNvSpPr/>
              <p:nvPr/>
            </p:nvSpPr>
            <p:spPr>
              <a:xfrm>
                <a:off x="11807640" y="6297120"/>
                <a:ext cx="18000" cy="21960"/>
              </a:xfrm>
              <a:custGeom>
                <a:avLst/>
                <a:gdLst/>
                <a:ahLst/>
                <a:rect l="l" t="t" r="r" b="b"/>
                <a:pathLst>
                  <a:path w="423" h="564">
                    <a:moveTo>
                      <a:pt x="423" y="1"/>
                    </a:moveTo>
                    <a:cubicBezTo>
                      <a:pt x="282" y="282"/>
                      <a:pt x="141" y="423"/>
                      <a:pt x="1" y="564"/>
                    </a:cubicBezTo>
                    <a:cubicBezTo>
                      <a:pt x="141" y="423"/>
                      <a:pt x="282" y="282"/>
                      <a:pt x="423" y="1"/>
                    </a:cubicBezTo>
                    <a:close/>
                  </a:path>
                </a:pathLst>
              </a:custGeom>
              <a:solidFill>
                <a:srgbClr val="abddd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6" name="Google Shape;614;p13"/>
              <p:cNvSpPr/>
              <p:nvPr/>
            </p:nvSpPr>
            <p:spPr>
              <a:xfrm>
                <a:off x="11586240" y="6481080"/>
                <a:ext cx="24120" cy="16560"/>
              </a:xfrm>
              <a:custGeom>
                <a:avLst/>
                <a:gdLst/>
                <a:ahLst/>
                <a:rect l="l" t="t" r="r" b="b"/>
                <a:pathLst>
                  <a:path w="564" h="423">
                    <a:moveTo>
                      <a:pt x="563" y="1"/>
                    </a:moveTo>
                    <a:lnTo>
                      <a:pt x="563" y="1"/>
                    </a:lnTo>
                    <a:cubicBezTo>
                      <a:pt x="423" y="142"/>
                      <a:pt x="141" y="282"/>
                      <a:pt x="1" y="423"/>
                    </a:cubicBezTo>
                    <a:cubicBezTo>
                      <a:pt x="141" y="423"/>
                      <a:pt x="282" y="282"/>
                      <a:pt x="423" y="141"/>
                    </a:cubicBezTo>
                    <a:lnTo>
                      <a:pt x="563" y="1"/>
                    </a:lnTo>
                    <a:close/>
                  </a:path>
                </a:pathLst>
              </a:custGeom>
              <a:solidFill>
                <a:srgbClr val="abddd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7" name="Google Shape;615;p13"/>
              <p:cNvSpPr/>
              <p:nvPr/>
            </p:nvSpPr>
            <p:spPr>
              <a:xfrm>
                <a:off x="11752200" y="6358320"/>
                <a:ext cx="18000" cy="16560"/>
              </a:xfrm>
              <a:custGeom>
                <a:avLst/>
                <a:gdLst/>
                <a:ahLst/>
                <a:rect l="l" t="t" r="r" b="b"/>
                <a:pathLst>
                  <a:path w="423" h="423">
                    <a:moveTo>
                      <a:pt x="423" y="0"/>
                    </a:moveTo>
                    <a:lnTo>
                      <a:pt x="423" y="0"/>
                    </a:lnTo>
                    <a:cubicBezTo>
                      <a:pt x="282" y="141"/>
                      <a:pt x="141" y="282"/>
                      <a:pt x="0" y="423"/>
                    </a:cubicBezTo>
                    <a:lnTo>
                      <a:pt x="141" y="423"/>
                    </a:lnTo>
                    <a:cubicBezTo>
                      <a:pt x="282" y="282"/>
                      <a:pt x="423" y="141"/>
                      <a:pt x="423" y="0"/>
                    </a:cubicBezTo>
                    <a:close/>
                  </a:path>
                </a:pathLst>
              </a:custGeom>
              <a:solidFill>
                <a:srgbClr val="abddd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8" name="Google Shape;616;p13"/>
              <p:cNvSpPr/>
              <p:nvPr/>
            </p:nvSpPr>
            <p:spPr>
              <a:xfrm>
                <a:off x="11050920" y="231480"/>
                <a:ext cx="860760" cy="562680"/>
              </a:xfrm>
              <a:custGeom>
                <a:avLst/>
                <a:gdLst/>
                <a:ahLst/>
                <a:rect l="l" t="t" r="r" b="b"/>
                <a:pathLst>
                  <a:path w="19698" h="14211">
                    <a:moveTo>
                      <a:pt x="3658" y="1"/>
                    </a:moveTo>
                    <a:lnTo>
                      <a:pt x="0" y="3236"/>
                    </a:lnTo>
                    <a:lnTo>
                      <a:pt x="3096" y="3236"/>
                    </a:lnTo>
                    <a:cubicBezTo>
                      <a:pt x="9708" y="3236"/>
                      <a:pt x="15336" y="8020"/>
                      <a:pt x="16602" y="14211"/>
                    </a:cubicBezTo>
                    <a:lnTo>
                      <a:pt x="19697" y="11678"/>
                    </a:lnTo>
                    <a:lnTo>
                      <a:pt x="19557" y="11678"/>
                    </a:lnTo>
                    <a:cubicBezTo>
                      <a:pt x="19416" y="11256"/>
                      <a:pt x="19135" y="10693"/>
                      <a:pt x="18853" y="10131"/>
                    </a:cubicBezTo>
                    <a:cubicBezTo>
                      <a:pt x="18572" y="9568"/>
                      <a:pt x="18291" y="9146"/>
                      <a:pt x="18009" y="8724"/>
                    </a:cubicBezTo>
                    <a:cubicBezTo>
                      <a:pt x="17868" y="8724"/>
                      <a:pt x="17868" y="8583"/>
                      <a:pt x="17868" y="8583"/>
                    </a:cubicBezTo>
                    <a:cubicBezTo>
                      <a:pt x="17587" y="8161"/>
                      <a:pt x="17165" y="7739"/>
                      <a:pt x="16884" y="7317"/>
                    </a:cubicBezTo>
                    <a:cubicBezTo>
                      <a:pt x="16884" y="7317"/>
                      <a:pt x="16743" y="7176"/>
                      <a:pt x="16743" y="7176"/>
                    </a:cubicBezTo>
                    <a:cubicBezTo>
                      <a:pt x="16321" y="6754"/>
                      <a:pt x="15899" y="6191"/>
                      <a:pt x="15477" y="5769"/>
                    </a:cubicBezTo>
                    <a:lnTo>
                      <a:pt x="15336" y="5769"/>
                    </a:lnTo>
                    <a:cubicBezTo>
                      <a:pt x="14773" y="5206"/>
                      <a:pt x="14210" y="4784"/>
                      <a:pt x="13648" y="4221"/>
                    </a:cubicBezTo>
                    <a:cubicBezTo>
                      <a:pt x="13507" y="4221"/>
                      <a:pt x="13507" y="4221"/>
                      <a:pt x="13507" y="4081"/>
                    </a:cubicBezTo>
                    <a:cubicBezTo>
                      <a:pt x="12100" y="3096"/>
                      <a:pt x="10693" y="2392"/>
                      <a:pt x="9145" y="1689"/>
                    </a:cubicBezTo>
                    <a:cubicBezTo>
                      <a:pt x="9005" y="1548"/>
                      <a:pt x="8864" y="1548"/>
                      <a:pt x="8723" y="1548"/>
                    </a:cubicBezTo>
                    <a:cubicBezTo>
                      <a:pt x="8020" y="1267"/>
                      <a:pt x="7457" y="985"/>
                      <a:pt x="6754" y="704"/>
                    </a:cubicBezTo>
                    <a:cubicBezTo>
                      <a:pt x="6472" y="704"/>
                      <a:pt x="6332" y="704"/>
                      <a:pt x="6191" y="563"/>
                    </a:cubicBezTo>
                    <a:cubicBezTo>
                      <a:pt x="5487" y="423"/>
                      <a:pt x="4784" y="282"/>
                      <a:pt x="4080" y="141"/>
                    </a:cubicBezTo>
                    <a:cubicBezTo>
                      <a:pt x="3940" y="141"/>
                      <a:pt x="3799" y="141"/>
                      <a:pt x="365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29" name="Google Shape;617;p13"/>
              <p:cNvSpPr/>
              <p:nvPr/>
            </p:nvSpPr>
            <p:spPr>
              <a:xfrm>
                <a:off x="11450880" y="298440"/>
                <a:ext cx="190440" cy="94320"/>
              </a:xfrm>
              <a:custGeom>
                <a:avLst/>
                <a:gdLst/>
                <a:ahLst/>
                <a:rect l="l" t="t" r="r" b="b"/>
                <a:pathLst>
                  <a:path w="4362" h="2393">
                    <a:moveTo>
                      <a:pt x="0" y="1"/>
                    </a:moveTo>
                    <a:cubicBezTo>
                      <a:pt x="1548" y="704"/>
                      <a:pt x="2955" y="1408"/>
                      <a:pt x="4362" y="2393"/>
                    </a:cubicBezTo>
                    <a:cubicBezTo>
                      <a:pt x="2955" y="1408"/>
                      <a:pt x="1548" y="704"/>
                      <a:pt x="0" y="1"/>
                    </a:cubicBezTo>
                    <a:close/>
                  </a:path>
                </a:pathLst>
              </a:custGeom>
              <a:solidFill>
                <a:srgbClr val="abddd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0" name="Google Shape;618;p13"/>
              <p:cNvSpPr/>
              <p:nvPr/>
            </p:nvSpPr>
            <p:spPr>
              <a:xfrm>
                <a:off x="11210760" y="231480"/>
                <a:ext cx="18000" cy="5400"/>
              </a:xfrm>
              <a:custGeom>
                <a:avLst/>
                <a:gdLst/>
                <a:ahLst/>
                <a:rect l="l" t="t" r="r" b="b"/>
                <a:pathLst>
                  <a:path w="423" h="142">
                    <a:moveTo>
                      <a:pt x="0" y="1"/>
                    </a:moveTo>
                    <a:cubicBezTo>
                      <a:pt x="141" y="141"/>
                      <a:pt x="282" y="141"/>
                      <a:pt x="422" y="141"/>
                    </a:cubicBezTo>
                    <a:cubicBezTo>
                      <a:pt x="282" y="141"/>
                      <a:pt x="141" y="1"/>
                      <a:pt x="0" y="1"/>
                    </a:cubicBezTo>
                    <a:close/>
                  </a:path>
                </a:pathLst>
              </a:custGeom>
              <a:solidFill>
                <a:srgbClr val="abddd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1" name="Google Shape;619;p13"/>
              <p:cNvSpPr/>
              <p:nvPr/>
            </p:nvSpPr>
            <p:spPr>
              <a:xfrm>
                <a:off x="11875320" y="632880"/>
                <a:ext cx="360" cy="360"/>
              </a:xfrm>
              <a:custGeom>
                <a:avLst/>
                <a:gdLst/>
                <a:ahLst/>
                <a:rect l="l" t="t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bddd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2" name="Google Shape;620;p13"/>
              <p:cNvSpPr/>
              <p:nvPr/>
            </p:nvSpPr>
            <p:spPr>
              <a:xfrm>
                <a:off x="11905920" y="694440"/>
                <a:ext cx="5760" cy="360"/>
              </a:xfrm>
              <a:custGeom>
                <a:avLst/>
                <a:gdLst/>
                <a:ahLst/>
                <a:rect l="l" t="t" r="r" b="b"/>
                <a:pathLst>
                  <a:path w="142" h="1">
                    <a:moveTo>
                      <a:pt x="141" y="0"/>
                    </a:moveTo>
                    <a:cubicBezTo>
                      <a:pt x="141" y="0"/>
                      <a:pt x="141" y="0"/>
                      <a:pt x="1" y="0"/>
                    </a:cubicBezTo>
                    <a:cubicBezTo>
                      <a:pt x="141" y="0"/>
                      <a:pt x="141" y="0"/>
                      <a:pt x="141" y="0"/>
                    </a:cubicBezTo>
                    <a:close/>
                  </a:path>
                </a:pathLst>
              </a:custGeom>
              <a:solidFill>
                <a:srgbClr val="abddd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3" name="Google Shape;621;p13"/>
              <p:cNvSpPr/>
              <p:nvPr/>
            </p:nvSpPr>
            <p:spPr>
              <a:xfrm>
                <a:off x="11832120" y="571680"/>
                <a:ext cx="5760" cy="5400"/>
              </a:xfrm>
              <a:custGeom>
                <a:avLst/>
                <a:gdLst/>
                <a:ahLst/>
                <a:rect l="l" t="t" r="r" b="b"/>
                <a:pathLst>
                  <a:path w="142" h="142">
                    <a:moveTo>
                      <a:pt x="0" y="1"/>
                    </a:moveTo>
                    <a:cubicBezTo>
                      <a:pt x="0" y="1"/>
                      <a:pt x="0" y="142"/>
                      <a:pt x="141" y="142"/>
                    </a:cubicBezTo>
                    <a:cubicBezTo>
                      <a:pt x="0" y="142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abddd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4" name="Google Shape;622;p13"/>
              <p:cNvSpPr/>
              <p:nvPr/>
            </p:nvSpPr>
            <p:spPr>
              <a:xfrm>
                <a:off x="11782800" y="515880"/>
                <a:ext cx="5760" cy="5400"/>
              </a:xfrm>
              <a:custGeom>
                <a:avLst/>
                <a:gdLst/>
                <a:ahLst/>
                <a:rect l="l" t="t" r="r" b="b"/>
                <a:pathLst>
                  <a:path w="142" h="142">
                    <a:moveTo>
                      <a:pt x="1" y="1"/>
                    </a:moveTo>
                    <a:cubicBezTo>
                      <a:pt x="1" y="1"/>
                      <a:pt x="142" y="142"/>
                      <a:pt x="142" y="142"/>
                    </a:cubicBezTo>
                    <a:cubicBezTo>
                      <a:pt x="142" y="142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abddd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5" name="Google Shape;623;p13"/>
              <p:cNvSpPr/>
              <p:nvPr/>
            </p:nvSpPr>
            <p:spPr>
              <a:xfrm>
                <a:off x="544680" y="6391800"/>
                <a:ext cx="1248480" cy="250560"/>
              </a:xfrm>
              <a:custGeom>
                <a:avLst/>
                <a:gdLst/>
                <a:ahLst/>
                <a:rect l="l" t="t" r="r" b="b"/>
                <a:pathLst>
                  <a:path w="28562" h="6332">
                    <a:moveTo>
                      <a:pt x="2111" y="1"/>
                    </a:moveTo>
                    <a:lnTo>
                      <a:pt x="1" y="1689"/>
                    </a:lnTo>
                    <a:cubicBezTo>
                      <a:pt x="423" y="2111"/>
                      <a:pt x="845" y="2392"/>
                      <a:pt x="1407" y="2815"/>
                    </a:cubicBezTo>
                    <a:lnTo>
                      <a:pt x="1548" y="2815"/>
                    </a:lnTo>
                    <a:cubicBezTo>
                      <a:pt x="1970" y="3096"/>
                      <a:pt x="2392" y="3377"/>
                      <a:pt x="2955" y="3659"/>
                    </a:cubicBezTo>
                    <a:cubicBezTo>
                      <a:pt x="3096" y="3659"/>
                      <a:pt x="3096" y="3659"/>
                      <a:pt x="3236" y="3799"/>
                    </a:cubicBezTo>
                    <a:cubicBezTo>
                      <a:pt x="3659" y="3940"/>
                      <a:pt x="4081" y="4221"/>
                      <a:pt x="4643" y="4503"/>
                    </a:cubicBezTo>
                    <a:cubicBezTo>
                      <a:pt x="4784" y="4503"/>
                      <a:pt x="4925" y="4503"/>
                      <a:pt x="5065" y="4644"/>
                    </a:cubicBezTo>
                    <a:cubicBezTo>
                      <a:pt x="5488" y="4784"/>
                      <a:pt x="5910" y="4925"/>
                      <a:pt x="6332" y="5066"/>
                    </a:cubicBezTo>
                    <a:cubicBezTo>
                      <a:pt x="6613" y="5206"/>
                      <a:pt x="6754" y="5206"/>
                      <a:pt x="7035" y="5347"/>
                    </a:cubicBezTo>
                    <a:cubicBezTo>
                      <a:pt x="7457" y="5347"/>
                      <a:pt x="7879" y="5488"/>
                      <a:pt x="8301" y="5628"/>
                    </a:cubicBezTo>
                    <a:cubicBezTo>
                      <a:pt x="8583" y="5769"/>
                      <a:pt x="8864" y="5769"/>
                      <a:pt x="9146" y="5769"/>
                    </a:cubicBezTo>
                    <a:cubicBezTo>
                      <a:pt x="9427" y="5910"/>
                      <a:pt x="9849" y="6050"/>
                      <a:pt x="10271" y="6050"/>
                    </a:cubicBezTo>
                    <a:cubicBezTo>
                      <a:pt x="10553" y="6050"/>
                      <a:pt x="10975" y="6191"/>
                      <a:pt x="11397" y="6191"/>
                    </a:cubicBezTo>
                    <a:cubicBezTo>
                      <a:pt x="11678" y="6191"/>
                      <a:pt x="11960" y="6332"/>
                      <a:pt x="12241" y="6332"/>
                    </a:cubicBezTo>
                    <a:lnTo>
                      <a:pt x="24341" y="6332"/>
                    </a:lnTo>
                    <a:lnTo>
                      <a:pt x="28561" y="2815"/>
                    </a:lnTo>
                    <a:lnTo>
                      <a:pt x="10553" y="2815"/>
                    </a:lnTo>
                    <a:cubicBezTo>
                      <a:pt x="7317" y="2815"/>
                      <a:pt x="4362" y="1830"/>
                      <a:pt x="211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6" name="Google Shape;624;p13"/>
              <p:cNvSpPr/>
              <p:nvPr/>
            </p:nvSpPr>
            <p:spPr>
              <a:xfrm>
                <a:off x="544680" y="6458760"/>
                <a:ext cx="61200" cy="44280"/>
              </a:xfrm>
              <a:custGeom>
                <a:avLst/>
                <a:gdLst/>
                <a:ahLst/>
                <a:rect l="l" t="t" r="r" b="b"/>
                <a:pathLst>
                  <a:path w="1408" h="1127">
                    <a:moveTo>
                      <a:pt x="1" y="1"/>
                    </a:moveTo>
                    <a:lnTo>
                      <a:pt x="1" y="142"/>
                    </a:lnTo>
                    <a:cubicBezTo>
                      <a:pt x="423" y="423"/>
                      <a:pt x="845" y="704"/>
                      <a:pt x="1407" y="1127"/>
                    </a:cubicBezTo>
                    <a:cubicBezTo>
                      <a:pt x="845" y="704"/>
                      <a:pt x="423" y="423"/>
                      <a:pt x="1" y="1"/>
                    </a:cubicBezTo>
                    <a:close/>
                  </a:path>
                </a:pathLst>
              </a:custGeom>
              <a:solidFill>
                <a:srgbClr val="abddd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7" name="Google Shape;625;p13"/>
              <p:cNvSpPr/>
              <p:nvPr/>
            </p:nvSpPr>
            <p:spPr>
              <a:xfrm>
                <a:off x="5195160" y="6503400"/>
                <a:ext cx="1494360" cy="138960"/>
              </a:xfrm>
              <a:custGeom>
                <a:avLst/>
                <a:gdLst/>
                <a:ahLst/>
                <a:rect l="l" t="t" r="r" b="b"/>
                <a:pathLst>
                  <a:path w="34190" h="3518">
                    <a:moveTo>
                      <a:pt x="4221" y="1"/>
                    </a:moveTo>
                    <a:lnTo>
                      <a:pt x="0" y="3518"/>
                    </a:lnTo>
                    <a:lnTo>
                      <a:pt x="29968" y="3518"/>
                    </a:lnTo>
                    <a:lnTo>
                      <a:pt x="34189" y="1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8" name="Google Shape;626;p13"/>
              <p:cNvSpPr/>
              <p:nvPr/>
            </p:nvSpPr>
            <p:spPr>
              <a:xfrm>
                <a:off x="2746800" y="6503400"/>
                <a:ext cx="1494360" cy="138960"/>
              </a:xfrm>
              <a:custGeom>
                <a:avLst/>
                <a:gdLst/>
                <a:ahLst/>
                <a:rect l="l" t="t" r="r" b="b"/>
                <a:pathLst>
                  <a:path w="34189" h="3518">
                    <a:moveTo>
                      <a:pt x="4221" y="1"/>
                    </a:moveTo>
                    <a:lnTo>
                      <a:pt x="0" y="3518"/>
                    </a:lnTo>
                    <a:lnTo>
                      <a:pt x="29968" y="3518"/>
                    </a:lnTo>
                    <a:lnTo>
                      <a:pt x="34189" y="1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39" name="Google Shape;627;p13"/>
              <p:cNvSpPr/>
              <p:nvPr/>
            </p:nvSpPr>
            <p:spPr>
              <a:xfrm>
                <a:off x="7643160" y="6503400"/>
                <a:ext cx="1494360" cy="138960"/>
              </a:xfrm>
              <a:custGeom>
                <a:avLst/>
                <a:gdLst/>
                <a:ahLst/>
                <a:rect l="l" t="t" r="r" b="b"/>
                <a:pathLst>
                  <a:path w="34190" h="3518">
                    <a:moveTo>
                      <a:pt x="4221" y="1"/>
                    </a:moveTo>
                    <a:lnTo>
                      <a:pt x="1" y="3518"/>
                    </a:lnTo>
                    <a:lnTo>
                      <a:pt x="29969" y="3518"/>
                    </a:lnTo>
                    <a:lnTo>
                      <a:pt x="34189" y="1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40" name="Google Shape;628;p13"/>
              <p:cNvSpPr/>
              <p:nvPr/>
            </p:nvSpPr>
            <p:spPr>
              <a:xfrm>
                <a:off x="225000" y="4719240"/>
                <a:ext cx="171720" cy="1120320"/>
              </a:xfrm>
              <a:custGeom>
                <a:avLst/>
                <a:gdLst/>
                <a:ahLst/>
                <a:rect l="l" t="t" r="r" b="b"/>
                <a:pathLst>
                  <a:path w="3940" h="28280">
                    <a:moveTo>
                      <a:pt x="3940" y="0"/>
                    </a:moveTo>
                    <a:lnTo>
                      <a:pt x="0" y="3236"/>
                    </a:lnTo>
                    <a:lnTo>
                      <a:pt x="0" y="28280"/>
                    </a:lnTo>
                    <a:lnTo>
                      <a:pt x="3940" y="24903"/>
                    </a:lnTo>
                    <a:lnTo>
                      <a:pt x="394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41" name="Google Shape;629;p13"/>
              <p:cNvSpPr/>
              <p:nvPr/>
            </p:nvSpPr>
            <p:spPr>
              <a:xfrm>
                <a:off x="225000" y="1006560"/>
                <a:ext cx="171720" cy="1125720"/>
              </a:xfrm>
              <a:custGeom>
                <a:avLst/>
                <a:gdLst/>
                <a:ahLst/>
                <a:rect l="l" t="t" r="r" b="b"/>
                <a:pathLst>
                  <a:path w="3940" h="28421">
                    <a:moveTo>
                      <a:pt x="3940" y="0"/>
                    </a:moveTo>
                    <a:lnTo>
                      <a:pt x="0" y="3377"/>
                    </a:lnTo>
                    <a:lnTo>
                      <a:pt x="0" y="28420"/>
                    </a:lnTo>
                    <a:lnTo>
                      <a:pt x="3940" y="25044"/>
                    </a:lnTo>
                    <a:lnTo>
                      <a:pt x="394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42" name="Google Shape;630;p13"/>
              <p:cNvSpPr/>
              <p:nvPr/>
            </p:nvSpPr>
            <p:spPr>
              <a:xfrm>
                <a:off x="1258200" y="214920"/>
                <a:ext cx="1494360" cy="144720"/>
              </a:xfrm>
              <a:custGeom>
                <a:avLst/>
                <a:gdLst/>
                <a:ahLst/>
                <a:rect l="l" t="t" r="r" b="b"/>
                <a:pathLst>
                  <a:path w="34189" h="3659">
                    <a:moveTo>
                      <a:pt x="4221" y="0"/>
                    </a:moveTo>
                    <a:lnTo>
                      <a:pt x="0" y="3658"/>
                    </a:lnTo>
                    <a:lnTo>
                      <a:pt x="29968" y="3658"/>
                    </a:lnTo>
                    <a:lnTo>
                      <a:pt x="34189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43" name="Google Shape;631;p13"/>
              <p:cNvSpPr/>
              <p:nvPr/>
            </p:nvSpPr>
            <p:spPr>
              <a:xfrm>
                <a:off x="225000" y="2863080"/>
                <a:ext cx="171720" cy="1125720"/>
              </a:xfrm>
              <a:custGeom>
                <a:avLst/>
                <a:gdLst/>
                <a:ahLst/>
                <a:rect l="l" t="t" r="r" b="b"/>
                <a:pathLst>
                  <a:path w="3940" h="28421">
                    <a:moveTo>
                      <a:pt x="3940" y="0"/>
                    </a:moveTo>
                    <a:lnTo>
                      <a:pt x="0" y="3377"/>
                    </a:lnTo>
                    <a:lnTo>
                      <a:pt x="0" y="28420"/>
                    </a:lnTo>
                    <a:lnTo>
                      <a:pt x="3940" y="25044"/>
                    </a:lnTo>
                    <a:lnTo>
                      <a:pt x="394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44" name="Google Shape;632;p13"/>
              <p:cNvSpPr/>
              <p:nvPr/>
            </p:nvSpPr>
            <p:spPr>
              <a:xfrm>
                <a:off x="3706560" y="214920"/>
                <a:ext cx="1494360" cy="144720"/>
              </a:xfrm>
              <a:custGeom>
                <a:avLst/>
                <a:gdLst/>
                <a:ahLst/>
                <a:rect l="l" t="t" r="r" b="b"/>
                <a:pathLst>
                  <a:path w="34190" h="3659">
                    <a:moveTo>
                      <a:pt x="4221" y="0"/>
                    </a:moveTo>
                    <a:lnTo>
                      <a:pt x="0" y="3658"/>
                    </a:lnTo>
                    <a:lnTo>
                      <a:pt x="29968" y="3658"/>
                    </a:lnTo>
                    <a:lnTo>
                      <a:pt x="34189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145" name="Google Shape;633;p13"/>
            <p:cNvSpPr/>
            <p:nvPr/>
          </p:nvSpPr>
          <p:spPr>
            <a:xfrm>
              <a:off x="398520" y="351000"/>
              <a:ext cx="11401200" cy="6136920"/>
            </a:xfrm>
            <a:prstGeom prst="roundRect">
              <a:avLst>
                <a:gd name="adj" fmla="val 9428"/>
              </a:avLst>
            </a:prstGeom>
            <a:solidFill>
              <a:schemeClr val="lt2"/>
            </a:solidFill>
            <a:ln w="9525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1416600" y="2527200"/>
            <a:ext cx="4379400" cy="7632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title"/>
          </p:nvPr>
        </p:nvSpPr>
        <p:spPr>
          <a:xfrm>
            <a:off x="6754680" y="2527200"/>
            <a:ext cx="4378680" cy="7632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title"/>
          </p:nvPr>
        </p:nvSpPr>
        <p:spPr>
          <a:xfrm>
            <a:off x="1416240" y="4815720"/>
            <a:ext cx="4379400" cy="7632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title"/>
          </p:nvPr>
        </p:nvSpPr>
        <p:spPr>
          <a:xfrm>
            <a:off x="6754680" y="4815720"/>
            <a:ext cx="4378680" cy="7632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title"/>
          </p:nvPr>
        </p:nvSpPr>
        <p:spPr>
          <a:xfrm>
            <a:off x="1416600" y="1814760"/>
            <a:ext cx="1173240" cy="7030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6"/>
          <p:cNvSpPr>
            <a:spLocks noGrp="1"/>
          </p:cNvSpPr>
          <p:nvPr>
            <p:ph type="title"/>
          </p:nvPr>
        </p:nvSpPr>
        <p:spPr>
          <a:xfrm>
            <a:off x="6755040" y="1814760"/>
            <a:ext cx="1173240" cy="7030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title"/>
          </p:nvPr>
        </p:nvSpPr>
        <p:spPr>
          <a:xfrm>
            <a:off x="1416600" y="4104000"/>
            <a:ext cx="1173240" cy="7030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8"/>
          <p:cNvSpPr>
            <a:spLocks noGrp="1"/>
          </p:cNvSpPr>
          <p:nvPr>
            <p:ph type="title"/>
          </p:nvPr>
        </p:nvSpPr>
        <p:spPr>
          <a:xfrm>
            <a:off x="960120" y="719280"/>
            <a:ext cx="10271520" cy="7632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r>
              <a:rPr b="0" lang="en-US" sz="40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9"/>
          <p:cNvSpPr>
            <a:spLocks noGrp="1"/>
          </p:cNvSpPr>
          <p:nvPr>
            <p:ph type="title"/>
          </p:nvPr>
        </p:nvSpPr>
        <p:spPr>
          <a:xfrm>
            <a:off x="6755040" y="4104000"/>
            <a:ext cx="1173240" cy="7030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10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7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7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7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7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7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7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7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7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de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951120" y="1849680"/>
            <a:ext cx="8603640" cy="2246760"/>
          </a:xfrm>
          <a:prstGeom prst="rect">
            <a:avLst/>
          </a:prstGeom>
          <a:noFill/>
          <a:ln w="0">
            <a:noFill/>
          </a:ln>
        </p:spPr>
        <p:txBody>
          <a:bodyPr lIns="122040" rIns="122040" tIns="122040" bIns="122040" anchor="ctr">
            <a:noAutofit/>
          </a:bodyPr>
          <a:p>
            <a:pPr>
              <a:lnSpc>
                <a:spcPct val="80000"/>
              </a:lnSpc>
              <a:buNone/>
            </a:pPr>
            <a:r>
              <a:rPr b="1" lang="en" sz="8270" spc="-1" strike="noStrike">
                <a:solidFill>
                  <a:srgbClr val="ef3f3f"/>
                </a:solidFill>
                <a:latin typeface="Rubik"/>
                <a:ea typeface="Rubik"/>
              </a:rPr>
              <a:t> </a:t>
            </a:r>
            <a:r>
              <a:rPr b="1" lang="en" sz="9600" spc="-1" strike="noStrike">
                <a:solidFill>
                  <a:srgbClr val="002060"/>
                </a:solidFill>
                <a:latin typeface="Patrick hand"/>
                <a:ea typeface="Rubik"/>
              </a:rPr>
              <a:t>French Alphabets</a:t>
            </a:r>
            <a:endParaRPr b="0" lang="en-US" sz="9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93" name="Google Shape;2276;p44" descr=""/>
          <p:cNvPicPr/>
          <p:nvPr/>
        </p:nvPicPr>
        <p:blipFill>
          <a:blip r:embed="rId1"/>
          <a:stretch/>
        </p:blipFill>
        <p:spPr>
          <a:xfrm>
            <a:off x="9455040" y="3572640"/>
            <a:ext cx="2008440" cy="2057040"/>
          </a:xfrm>
          <a:prstGeom prst="rect">
            <a:avLst/>
          </a:prstGeom>
          <a:ln w="0">
            <a:noFill/>
          </a:ln>
          <a:effectLst>
            <a:outerShdw algn="bl" blurRad="57240" dir="5136077" dist="18775" rotWithShape="0">
              <a:srgbClr val="000000">
                <a:alpha val="25000"/>
              </a:srgbClr>
            </a:outerShdw>
          </a:effectLst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4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2291;p46"/>
          <p:cNvSpPr/>
          <p:nvPr/>
        </p:nvSpPr>
        <p:spPr>
          <a:xfrm>
            <a:off x="651600" y="697320"/>
            <a:ext cx="84996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355320" y="660240"/>
            <a:ext cx="1173240" cy="703080"/>
          </a:xfrm>
          <a:prstGeom prst="rect">
            <a:avLst/>
          </a:prstGeom>
          <a:noFill/>
          <a:ln w="0">
            <a:noFill/>
          </a:ln>
        </p:spPr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800" spc="-1" strike="noStrike">
                <a:solidFill>
                  <a:srgbClr val="ffffff"/>
                </a:solidFill>
                <a:latin typeface="Patrick hand"/>
                <a:ea typeface="Rubik"/>
              </a:rPr>
              <a:t>a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Google Shape;2291;p46"/>
          <p:cNvSpPr/>
          <p:nvPr/>
        </p:nvSpPr>
        <p:spPr>
          <a:xfrm>
            <a:off x="587520" y="1718640"/>
            <a:ext cx="84996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97" name="Google Shape;2291;p46"/>
          <p:cNvSpPr/>
          <p:nvPr/>
        </p:nvSpPr>
        <p:spPr>
          <a:xfrm>
            <a:off x="606960" y="2843280"/>
            <a:ext cx="84996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98" name="Google Shape;2291;p46"/>
          <p:cNvSpPr/>
          <p:nvPr/>
        </p:nvSpPr>
        <p:spPr>
          <a:xfrm>
            <a:off x="636480" y="3797280"/>
            <a:ext cx="84996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99" name="Google Shape;2291;p46"/>
          <p:cNvSpPr/>
          <p:nvPr/>
        </p:nvSpPr>
        <p:spPr>
          <a:xfrm>
            <a:off x="651600" y="4845960"/>
            <a:ext cx="84996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00" name="Google Shape;2291;p46"/>
          <p:cNvSpPr/>
          <p:nvPr/>
        </p:nvSpPr>
        <p:spPr>
          <a:xfrm>
            <a:off x="619920" y="5708880"/>
            <a:ext cx="84996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01" name="Google Shape;2291;p46"/>
          <p:cNvSpPr/>
          <p:nvPr/>
        </p:nvSpPr>
        <p:spPr>
          <a:xfrm>
            <a:off x="4096800" y="736920"/>
            <a:ext cx="84996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02" name="Google Shape;2291;p46"/>
          <p:cNvSpPr/>
          <p:nvPr/>
        </p:nvSpPr>
        <p:spPr>
          <a:xfrm>
            <a:off x="4103640" y="1646640"/>
            <a:ext cx="84996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03" name="Google Shape;2291;p46"/>
          <p:cNvSpPr/>
          <p:nvPr/>
        </p:nvSpPr>
        <p:spPr>
          <a:xfrm>
            <a:off x="4096800" y="2725560"/>
            <a:ext cx="84996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04" name="Google Shape;2291;p46"/>
          <p:cNvSpPr/>
          <p:nvPr/>
        </p:nvSpPr>
        <p:spPr>
          <a:xfrm>
            <a:off x="4103640" y="3796560"/>
            <a:ext cx="84996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05" name="TextBox 25"/>
          <p:cNvSpPr/>
          <p:nvPr/>
        </p:nvSpPr>
        <p:spPr>
          <a:xfrm>
            <a:off x="2017440" y="664920"/>
            <a:ext cx="1173240" cy="171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ahh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06" name="TextBox 59"/>
          <p:cNvSpPr/>
          <p:nvPr/>
        </p:nvSpPr>
        <p:spPr>
          <a:xfrm>
            <a:off x="1986480" y="1686240"/>
            <a:ext cx="1319400" cy="171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bay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07" name="TextBox 60"/>
          <p:cNvSpPr/>
          <p:nvPr/>
        </p:nvSpPr>
        <p:spPr>
          <a:xfrm>
            <a:off x="1935720" y="2656080"/>
            <a:ext cx="1319400" cy="171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say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08" name="TextBox 61"/>
          <p:cNvSpPr/>
          <p:nvPr/>
        </p:nvSpPr>
        <p:spPr>
          <a:xfrm>
            <a:off x="1907280" y="3742560"/>
            <a:ext cx="1376280" cy="171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dey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09" name="Google Shape;2295;p46"/>
          <p:cNvSpPr/>
          <p:nvPr/>
        </p:nvSpPr>
        <p:spPr>
          <a:xfrm>
            <a:off x="412200" y="168624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800" spc="-1" strike="noStrike">
                <a:solidFill>
                  <a:srgbClr val="ffffff"/>
                </a:solidFill>
                <a:latin typeface="Patrick Hand"/>
                <a:ea typeface="Rubik"/>
              </a:rPr>
              <a:t>b</a:t>
            </a:r>
            <a:endParaRPr b="0" lang="en-IN" sz="4800" spc="-1" strike="noStrike">
              <a:latin typeface="Arial"/>
            </a:endParaRPr>
          </a:p>
        </p:txBody>
      </p:sp>
      <p:sp>
        <p:nvSpPr>
          <p:cNvPr id="210" name="Google Shape;2295;p46"/>
          <p:cNvSpPr/>
          <p:nvPr/>
        </p:nvSpPr>
        <p:spPr>
          <a:xfrm>
            <a:off x="361440" y="279000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800" spc="-1" strike="noStrike">
                <a:solidFill>
                  <a:srgbClr val="ffffff"/>
                </a:solidFill>
                <a:latin typeface="Patrick Hand"/>
                <a:ea typeface="Rubik"/>
              </a:rPr>
              <a:t>c</a:t>
            </a:r>
            <a:endParaRPr b="0" lang="en-IN" sz="4800" spc="-1" strike="noStrike">
              <a:latin typeface="Arial"/>
            </a:endParaRPr>
          </a:p>
        </p:txBody>
      </p:sp>
      <p:sp>
        <p:nvSpPr>
          <p:cNvPr id="211" name="Google Shape;2295;p46"/>
          <p:cNvSpPr/>
          <p:nvPr/>
        </p:nvSpPr>
        <p:spPr>
          <a:xfrm>
            <a:off x="445320" y="383472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800" spc="-1" strike="noStrike">
                <a:solidFill>
                  <a:srgbClr val="ffffff"/>
                </a:solidFill>
                <a:latin typeface="Patrick Hand"/>
                <a:ea typeface="Rubik"/>
              </a:rPr>
              <a:t>d</a:t>
            </a:r>
            <a:endParaRPr b="0" lang="en-IN" sz="4800" spc="-1" strike="noStrike">
              <a:latin typeface="Arial"/>
            </a:endParaRPr>
          </a:p>
        </p:txBody>
      </p:sp>
      <p:sp>
        <p:nvSpPr>
          <p:cNvPr id="212" name="Google Shape;2295;p46"/>
          <p:cNvSpPr/>
          <p:nvPr/>
        </p:nvSpPr>
        <p:spPr>
          <a:xfrm>
            <a:off x="474840" y="468648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800" spc="-1" strike="noStrike">
                <a:solidFill>
                  <a:srgbClr val="ffffff"/>
                </a:solidFill>
                <a:latin typeface="Patrick Hand"/>
                <a:ea typeface="Rubik"/>
              </a:rPr>
              <a:t>e</a:t>
            </a:r>
            <a:endParaRPr b="0" lang="en-IN" sz="4800" spc="-1" strike="noStrike">
              <a:latin typeface="Arial"/>
            </a:endParaRPr>
          </a:p>
        </p:txBody>
      </p:sp>
      <p:sp>
        <p:nvSpPr>
          <p:cNvPr id="213" name="TextBox 66"/>
          <p:cNvSpPr/>
          <p:nvPr/>
        </p:nvSpPr>
        <p:spPr>
          <a:xfrm>
            <a:off x="1935720" y="4699800"/>
            <a:ext cx="1173240" cy="171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euh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14" name="TextBox 68"/>
          <p:cNvSpPr/>
          <p:nvPr/>
        </p:nvSpPr>
        <p:spPr>
          <a:xfrm>
            <a:off x="1878480" y="5595120"/>
            <a:ext cx="1319400" cy="90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eff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15" name="TextBox 69"/>
          <p:cNvSpPr/>
          <p:nvPr/>
        </p:nvSpPr>
        <p:spPr>
          <a:xfrm>
            <a:off x="5286960" y="640440"/>
            <a:ext cx="1492920" cy="171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zheh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16" name="TextBox 70"/>
          <p:cNvSpPr/>
          <p:nvPr/>
        </p:nvSpPr>
        <p:spPr>
          <a:xfrm>
            <a:off x="5317920" y="1631880"/>
            <a:ext cx="1319400" cy="171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ash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17" name="Google Shape;2295;p46"/>
          <p:cNvSpPr/>
          <p:nvPr/>
        </p:nvSpPr>
        <p:spPr>
          <a:xfrm>
            <a:off x="3935160" y="60912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800" spc="-1" strike="noStrike">
                <a:solidFill>
                  <a:srgbClr val="ffffff"/>
                </a:solidFill>
                <a:latin typeface="Patrick Hand"/>
                <a:ea typeface="Rubik"/>
              </a:rPr>
              <a:t>g</a:t>
            </a:r>
            <a:endParaRPr b="0" lang="en-IN" sz="4800" spc="-1" strike="noStrike">
              <a:latin typeface="Arial"/>
            </a:endParaRPr>
          </a:p>
        </p:txBody>
      </p:sp>
      <p:sp>
        <p:nvSpPr>
          <p:cNvPr id="218" name="Google Shape;2295;p46"/>
          <p:cNvSpPr/>
          <p:nvPr/>
        </p:nvSpPr>
        <p:spPr>
          <a:xfrm>
            <a:off x="412200" y="569412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800" spc="-1" strike="noStrike">
                <a:solidFill>
                  <a:srgbClr val="ffffff"/>
                </a:solidFill>
                <a:latin typeface="Patrick Hand"/>
                <a:ea typeface="Rubik"/>
              </a:rPr>
              <a:t>f</a:t>
            </a:r>
            <a:endParaRPr b="0" lang="en-IN" sz="4800" spc="-1" strike="noStrike">
              <a:latin typeface="Arial"/>
            </a:endParaRPr>
          </a:p>
        </p:txBody>
      </p:sp>
      <p:sp>
        <p:nvSpPr>
          <p:cNvPr id="219" name="Google Shape;2295;p46"/>
          <p:cNvSpPr/>
          <p:nvPr/>
        </p:nvSpPr>
        <p:spPr>
          <a:xfrm>
            <a:off x="3962520" y="169776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800" spc="-1" strike="noStrike">
                <a:solidFill>
                  <a:srgbClr val="ffffff"/>
                </a:solidFill>
                <a:latin typeface="Patrick Hand"/>
                <a:ea typeface="Rubik"/>
              </a:rPr>
              <a:t>h</a:t>
            </a:r>
            <a:endParaRPr b="0" lang="en-IN" sz="4800" spc="-1" strike="noStrike">
              <a:latin typeface="Arial"/>
            </a:endParaRPr>
          </a:p>
        </p:txBody>
      </p:sp>
      <p:sp>
        <p:nvSpPr>
          <p:cNvPr id="220" name="Google Shape;2295;p46"/>
          <p:cNvSpPr/>
          <p:nvPr/>
        </p:nvSpPr>
        <p:spPr>
          <a:xfrm>
            <a:off x="3927960" y="268884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800" spc="-1" strike="noStrike">
                <a:solidFill>
                  <a:srgbClr val="ffffff"/>
                </a:solidFill>
                <a:latin typeface="Patrick Hand"/>
                <a:ea typeface="Rubik"/>
              </a:rPr>
              <a:t>i</a:t>
            </a:r>
            <a:endParaRPr b="0" lang="en-IN" sz="4800" spc="-1" strike="noStrike">
              <a:latin typeface="Arial"/>
            </a:endParaRPr>
          </a:p>
        </p:txBody>
      </p:sp>
      <p:sp>
        <p:nvSpPr>
          <p:cNvPr id="221" name="Google Shape;2295;p46"/>
          <p:cNvSpPr/>
          <p:nvPr/>
        </p:nvSpPr>
        <p:spPr>
          <a:xfrm>
            <a:off x="3962520" y="369900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270" spc="-1" strike="noStrike">
                <a:solidFill>
                  <a:srgbClr val="ffffff"/>
                </a:solidFill>
                <a:latin typeface="Patrick Hand"/>
                <a:ea typeface="Rubik"/>
              </a:rPr>
              <a:t>j</a:t>
            </a:r>
            <a:endParaRPr b="0" lang="en-IN" sz="4270" spc="-1" strike="noStrike">
              <a:latin typeface="Arial"/>
            </a:endParaRPr>
          </a:p>
        </p:txBody>
      </p:sp>
      <p:sp>
        <p:nvSpPr>
          <p:cNvPr id="222" name="Google Shape;2295;p46"/>
          <p:cNvSpPr/>
          <p:nvPr/>
        </p:nvSpPr>
        <p:spPr>
          <a:xfrm>
            <a:off x="4096800" y="513936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270" spc="-1" strike="noStrike">
                <a:solidFill>
                  <a:srgbClr val="ffffff"/>
                </a:solidFill>
                <a:latin typeface="Patrick Hand"/>
                <a:ea typeface="Rubik"/>
              </a:rPr>
              <a:t>j</a:t>
            </a:r>
            <a:endParaRPr b="0" lang="en-IN" sz="4270" spc="-1" strike="noStrike">
              <a:latin typeface="Arial"/>
            </a:endParaRPr>
          </a:p>
        </p:txBody>
      </p:sp>
      <p:sp>
        <p:nvSpPr>
          <p:cNvPr id="223" name="Google Shape;2291;p46"/>
          <p:cNvSpPr/>
          <p:nvPr/>
        </p:nvSpPr>
        <p:spPr>
          <a:xfrm>
            <a:off x="4124160" y="4787640"/>
            <a:ext cx="84996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24" name="Google Shape;2291;p46"/>
          <p:cNvSpPr/>
          <p:nvPr/>
        </p:nvSpPr>
        <p:spPr>
          <a:xfrm>
            <a:off x="4018320" y="5708880"/>
            <a:ext cx="108288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25" name="Google Shape;2295;p46"/>
          <p:cNvSpPr/>
          <p:nvPr/>
        </p:nvSpPr>
        <p:spPr>
          <a:xfrm>
            <a:off x="3918960" y="469008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270" spc="-1" strike="noStrike">
                <a:solidFill>
                  <a:srgbClr val="ffffff"/>
                </a:solidFill>
                <a:latin typeface="Patrick Hand"/>
                <a:ea typeface="Rubik"/>
              </a:rPr>
              <a:t>k</a:t>
            </a:r>
            <a:endParaRPr b="0" lang="en-IN" sz="4270" spc="-1" strike="noStrike">
              <a:latin typeface="Arial"/>
            </a:endParaRPr>
          </a:p>
        </p:txBody>
      </p:sp>
      <p:sp>
        <p:nvSpPr>
          <p:cNvPr id="226" name="Google Shape;2295;p46"/>
          <p:cNvSpPr/>
          <p:nvPr/>
        </p:nvSpPr>
        <p:spPr>
          <a:xfrm>
            <a:off x="3962520" y="564300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270" spc="-1" strike="noStrike">
                <a:solidFill>
                  <a:srgbClr val="ffffff"/>
                </a:solidFill>
                <a:latin typeface="Patrick Hand"/>
                <a:ea typeface="Rubik"/>
              </a:rPr>
              <a:t>l</a:t>
            </a:r>
            <a:endParaRPr b="0" lang="en-IN" sz="4270" spc="-1" strike="noStrike">
              <a:latin typeface="Arial"/>
            </a:endParaRPr>
          </a:p>
        </p:txBody>
      </p:sp>
      <p:sp>
        <p:nvSpPr>
          <p:cNvPr id="227" name="Google Shape;2291;p46"/>
          <p:cNvSpPr/>
          <p:nvPr/>
        </p:nvSpPr>
        <p:spPr>
          <a:xfrm>
            <a:off x="7754760" y="785160"/>
            <a:ext cx="108288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28" name="Google Shape;2291;p46"/>
          <p:cNvSpPr/>
          <p:nvPr/>
        </p:nvSpPr>
        <p:spPr>
          <a:xfrm>
            <a:off x="7814160" y="1718640"/>
            <a:ext cx="108288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29" name="Google Shape;2291;p46"/>
          <p:cNvSpPr/>
          <p:nvPr/>
        </p:nvSpPr>
        <p:spPr>
          <a:xfrm>
            <a:off x="7814160" y="2652120"/>
            <a:ext cx="108288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30" name="Google Shape;2291;p46"/>
          <p:cNvSpPr/>
          <p:nvPr/>
        </p:nvSpPr>
        <p:spPr>
          <a:xfrm>
            <a:off x="7802640" y="3683160"/>
            <a:ext cx="108288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31" name="Google Shape;2291;p46"/>
          <p:cNvSpPr/>
          <p:nvPr/>
        </p:nvSpPr>
        <p:spPr>
          <a:xfrm>
            <a:off x="7824960" y="4714560"/>
            <a:ext cx="108288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32" name="Google Shape;2291;p46"/>
          <p:cNvSpPr/>
          <p:nvPr/>
        </p:nvSpPr>
        <p:spPr>
          <a:xfrm>
            <a:off x="7848000" y="5657400"/>
            <a:ext cx="108288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33" name="TextBox 53"/>
          <p:cNvSpPr/>
          <p:nvPr/>
        </p:nvSpPr>
        <p:spPr>
          <a:xfrm>
            <a:off x="5354640" y="2575800"/>
            <a:ext cx="1319400" cy="171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eee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34" name="TextBox 54"/>
          <p:cNvSpPr/>
          <p:nvPr/>
        </p:nvSpPr>
        <p:spPr>
          <a:xfrm>
            <a:off x="5394240" y="3614760"/>
            <a:ext cx="1690200" cy="171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zhee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35" name="TextBox 55"/>
          <p:cNvSpPr/>
          <p:nvPr/>
        </p:nvSpPr>
        <p:spPr>
          <a:xfrm>
            <a:off x="5394240" y="4607640"/>
            <a:ext cx="1319400" cy="171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kah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36" name="TextBox 56"/>
          <p:cNvSpPr/>
          <p:nvPr/>
        </p:nvSpPr>
        <p:spPr>
          <a:xfrm>
            <a:off x="5437800" y="5549400"/>
            <a:ext cx="1319400" cy="90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ell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37" name="Google Shape;2295;p46"/>
          <p:cNvSpPr/>
          <p:nvPr/>
        </p:nvSpPr>
        <p:spPr>
          <a:xfrm>
            <a:off x="7779600" y="82008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270" spc="-1" strike="noStrike">
                <a:solidFill>
                  <a:srgbClr val="ffffff"/>
                </a:solidFill>
                <a:latin typeface="Patrick Hand"/>
                <a:ea typeface="Rubik"/>
              </a:rPr>
              <a:t>m</a:t>
            </a:r>
            <a:endParaRPr b="0" lang="en-IN" sz="4270" spc="-1" strike="noStrike">
              <a:latin typeface="Arial"/>
            </a:endParaRPr>
          </a:p>
        </p:txBody>
      </p:sp>
      <p:sp>
        <p:nvSpPr>
          <p:cNvPr id="238" name="Google Shape;2295;p46"/>
          <p:cNvSpPr/>
          <p:nvPr/>
        </p:nvSpPr>
        <p:spPr>
          <a:xfrm>
            <a:off x="7802640" y="171648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270" spc="-1" strike="noStrike">
                <a:solidFill>
                  <a:srgbClr val="ffffff"/>
                </a:solidFill>
                <a:latin typeface="Patrick Hand"/>
                <a:ea typeface="Rubik"/>
              </a:rPr>
              <a:t>n</a:t>
            </a:r>
            <a:endParaRPr b="0" lang="en-IN" sz="4270" spc="-1" strike="noStrike">
              <a:latin typeface="Arial"/>
            </a:endParaRPr>
          </a:p>
        </p:txBody>
      </p:sp>
      <p:sp>
        <p:nvSpPr>
          <p:cNvPr id="239" name="Google Shape;2295;p46"/>
          <p:cNvSpPr/>
          <p:nvPr/>
        </p:nvSpPr>
        <p:spPr>
          <a:xfrm>
            <a:off x="7741080" y="257580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270" spc="-1" strike="noStrike">
                <a:solidFill>
                  <a:srgbClr val="ffffff"/>
                </a:solidFill>
                <a:latin typeface="Patrick Hand"/>
                <a:ea typeface="Rubik"/>
              </a:rPr>
              <a:t>o</a:t>
            </a:r>
            <a:endParaRPr b="0" lang="en-IN" sz="4270" spc="-1" strike="noStrike">
              <a:latin typeface="Arial"/>
            </a:endParaRPr>
          </a:p>
        </p:txBody>
      </p:sp>
      <p:sp>
        <p:nvSpPr>
          <p:cNvPr id="240" name="Google Shape;2295;p46"/>
          <p:cNvSpPr/>
          <p:nvPr/>
        </p:nvSpPr>
        <p:spPr>
          <a:xfrm>
            <a:off x="7741080" y="373500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270" spc="-1" strike="noStrike">
                <a:solidFill>
                  <a:srgbClr val="ffffff"/>
                </a:solidFill>
                <a:latin typeface="Patrick Hand"/>
                <a:ea typeface="Rubik"/>
              </a:rPr>
              <a:t>p</a:t>
            </a:r>
            <a:endParaRPr b="0" lang="en-IN" sz="4270" spc="-1" strike="noStrike">
              <a:latin typeface="Arial"/>
            </a:endParaRPr>
          </a:p>
        </p:txBody>
      </p:sp>
      <p:sp>
        <p:nvSpPr>
          <p:cNvPr id="241" name="Google Shape;2295;p46"/>
          <p:cNvSpPr/>
          <p:nvPr/>
        </p:nvSpPr>
        <p:spPr>
          <a:xfrm>
            <a:off x="7779600" y="467136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270" spc="-1" strike="noStrike">
                <a:solidFill>
                  <a:srgbClr val="ffffff"/>
                </a:solidFill>
                <a:latin typeface="Patrick Hand"/>
                <a:ea typeface="Rubik"/>
              </a:rPr>
              <a:t>q</a:t>
            </a:r>
            <a:endParaRPr b="0" lang="en-IN" sz="4270" spc="-1" strike="noStrike">
              <a:latin typeface="Arial"/>
            </a:endParaRPr>
          </a:p>
        </p:txBody>
      </p:sp>
      <p:sp>
        <p:nvSpPr>
          <p:cNvPr id="242" name="Google Shape;2295;p46"/>
          <p:cNvSpPr/>
          <p:nvPr/>
        </p:nvSpPr>
        <p:spPr>
          <a:xfrm>
            <a:off x="7737120" y="553068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270" spc="-1" strike="noStrike">
                <a:solidFill>
                  <a:srgbClr val="ffffff"/>
                </a:solidFill>
                <a:latin typeface="Patrick Hand"/>
                <a:ea typeface="Rubik"/>
              </a:rPr>
              <a:t>r</a:t>
            </a:r>
            <a:endParaRPr b="0" lang="en-IN" sz="4270" spc="-1" strike="noStrike">
              <a:latin typeface="Arial"/>
            </a:endParaRPr>
          </a:p>
        </p:txBody>
      </p:sp>
      <p:sp>
        <p:nvSpPr>
          <p:cNvPr id="243" name="TextBox 81"/>
          <p:cNvSpPr/>
          <p:nvPr/>
        </p:nvSpPr>
        <p:spPr>
          <a:xfrm>
            <a:off x="9703800" y="688320"/>
            <a:ext cx="1173240" cy="171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em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44" name="TextBox 82"/>
          <p:cNvSpPr/>
          <p:nvPr/>
        </p:nvSpPr>
        <p:spPr>
          <a:xfrm>
            <a:off x="9703800" y="1608840"/>
            <a:ext cx="1173240" cy="90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en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45" name="TextBox 83"/>
          <p:cNvSpPr/>
          <p:nvPr/>
        </p:nvSpPr>
        <p:spPr>
          <a:xfrm>
            <a:off x="9669600" y="2448360"/>
            <a:ext cx="1173240" cy="90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oh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46" name="TextBox 84"/>
          <p:cNvSpPr/>
          <p:nvPr/>
        </p:nvSpPr>
        <p:spPr>
          <a:xfrm>
            <a:off x="9669600" y="3469680"/>
            <a:ext cx="1173240" cy="171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pay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47" name="TextBox 85"/>
          <p:cNvSpPr/>
          <p:nvPr/>
        </p:nvSpPr>
        <p:spPr>
          <a:xfrm>
            <a:off x="9664200" y="4530960"/>
            <a:ext cx="1173240" cy="171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kuh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48" name="TextBox 86"/>
          <p:cNvSpPr/>
          <p:nvPr/>
        </p:nvSpPr>
        <p:spPr>
          <a:xfrm>
            <a:off x="9664200" y="5522760"/>
            <a:ext cx="1173240" cy="90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air</a:t>
            </a:r>
            <a:endParaRPr b="0" lang="en-IN" sz="533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5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1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7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3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4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9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0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5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6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1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2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7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8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3" dur="5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4" dur="5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9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0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4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291;p46"/>
          <p:cNvSpPr/>
          <p:nvPr/>
        </p:nvSpPr>
        <p:spPr>
          <a:xfrm>
            <a:off x="651600" y="697320"/>
            <a:ext cx="84996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50" name="PlaceHolder 1"/>
          <p:cNvSpPr>
            <a:spLocks noGrp="1"/>
          </p:cNvSpPr>
          <p:nvPr>
            <p:ph type="title"/>
          </p:nvPr>
        </p:nvSpPr>
        <p:spPr>
          <a:xfrm>
            <a:off x="355320" y="660240"/>
            <a:ext cx="1173240" cy="703080"/>
          </a:xfrm>
          <a:prstGeom prst="rect">
            <a:avLst/>
          </a:prstGeom>
          <a:noFill/>
          <a:ln w="0">
            <a:noFill/>
          </a:ln>
        </p:spPr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800" spc="-1" strike="noStrike">
                <a:solidFill>
                  <a:srgbClr val="ffffff"/>
                </a:solidFill>
                <a:latin typeface="Patrick hand"/>
                <a:ea typeface="Rubik"/>
              </a:rPr>
              <a:t>s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1" name="Google Shape;2291;p46"/>
          <p:cNvSpPr/>
          <p:nvPr/>
        </p:nvSpPr>
        <p:spPr>
          <a:xfrm>
            <a:off x="587520" y="1718640"/>
            <a:ext cx="84996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52" name="Google Shape;2291;p46"/>
          <p:cNvSpPr/>
          <p:nvPr/>
        </p:nvSpPr>
        <p:spPr>
          <a:xfrm>
            <a:off x="606960" y="2843280"/>
            <a:ext cx="84996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53" name="Google Shape;2291;p46"/>
          <p:cNvSpPr/>
          <p:nvPr/>
        </p:nvSpPr>
        <p:spPr>
          <a:xfrm>
            <a:off x="636480" y="3797280"/>
            <a:ext cx="84996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54" name="Google Shape;2291;p46"/>
          <p:cNvSpPr/>
          <p:nvPr/>
        </p:nvSpPr>
        <p:spPr>
          <a:xfrm>
            <a:off x="651600" y="4845960"/>
            <a:ext cx="84996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55" name="Google Shape;2291;p46"/>
          <p:cNvSpPr/>
          <p:nvPr/>
        </p:nvSpPr>
        <p:spPr>
          <a:xfrm>
            <a:off x="619920" y="5708880"/>
            <a:ext cx="84996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56" name="Google Shape;2291;p46"/>
          <p:cNvSpPr/>
          <p:nvPr/>
        </p:nvSpPr>
        <p:spPr>
          <a:xfrm>
            <a:off x="4096800" y="736920"/>
            <a:ext cx="84996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57" name="Google Shape;2291;p46"/>
          <p:cNvSpPr/>
          <p:nvPr/>
        </p:nvSpPr>
        <p:spPr>
          <a:xfrm>
            <a:off x="4103640" y="1646640"/>
            <a:ext cx="849960" cy="703080"/>
          </a:xfrm>
          <a:prstGeom prst="roundRect">
            <a:avLst>
              <a:gd name="adj" fmla="val 50000"/>
            </a:avLst>
          </a:prstGeom>
          <a:solidFill>
            <a:srgbClr val="ef3f3f"/>
          </a:solidFill>
          <a:ln w="38100">
            <a:solidFill>
              <a:srgbClr val="ffffff"/>
            </a:solidFill>
            <a:round/>
          </a:ln>
          <a:effectLst>
            <a:outerShdw algn="bl" blurRad="57240" dist="28440" rotWithShape="0">
              <a:schemeClr val="dk1">
                <a:alpha val="60000"/>
              </a:scheme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58" name="TextBox 25"/>
          <p:cNvSpPr/>
          <p:nvPr/>
        </p:nvSpPr>
        <p:spPr>
          <a:xfrm>
            <a:off x="2017440" y="664920"/>
            <a:ext cx="1173240" cy="171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ess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59" name="TextBox 59"/>
          <p:cNvSpPr/>
          <p:nvPr/>
        </p:nvSpPr>
        <p:spPr>
          <a:xfrm>
            <a:off x="1986480" y="1686240"/>
            <a:ext cx="1319400" cy="90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tay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60" name="TextBox 60"/>
          <p:cNvSpPr/>
          <p:nvPr/>
        </p:nvSpPr>
        <p:spPr>
          <a:xfrm>
            <a:off x="1935720" y="2656080"/>
            <a:ext cx="1173240" cy="90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ew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61" name="TextBox 61"/>
          <p:cNvSpPr/>
          <p:nvPr/>
        </p:nvSpPr>
        <p:spPr>
          <a:xfrm>
            <a:off x="1907280" y="3742560"/>
            <a:ext cx="1376280" cy="171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vay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62" name="Google Shape;2295;p46"/>
          <p:cNvSpPr/>
          <p:nvPr/>
        </p:nvSpPr>
        <p:spPr>
          <a:xfrm>
            <a:off x="412200" y="168624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800" spc="-1" strike="noStrike">
                <a:solidFill>
                  <a:srgbClr val="ffffff"/>
                </a:solidFill>
                <a:latin typeface="Patrick Hand"/>
                <a:ea typeface="Rubik"/>
              </a:rPr>
              <a:t>t</a:t>
            </a:r>
            <a:endParaRPr b="0" lang="en-IN" sz="4800" spc="-1" strike="noStrike">
              <a:latin typeface="Arial"/>
            </a:endParaRPr>
          </a:p>
        </p:txBody>
      </p:sp>
      <p:sp>
        <p:nvSpPr>
          <p:cNvPr id="263" name="Google Shape;2295;p46"/>
          <p:cNvSpPr/>
          <p:nvPr/>
        </p:nvSpPr>
        <p:spPr>
          <a:xfrm>
            <a:off x="361440" y="279000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800" spc="-1" strike="noStrike">
                <a:solidFill>
                  <a:srgbClr val="ffffff"/>
                </a:solidFill>
                <a:latin typeface="Patrick Hand"/>
                <a:ea typeface="Rubik"/>
              </a:rPr>
              <a:t>u</a:t>
            </a:r>
            <a:endParaRPr b="0" lang="en-IN" sz="4800" spc="-1" strike="noStrike">
              <a:latin typeface="Arial"/>
            </a:endParaRPr>
          </a:p>
        </p:txBody>
      </p:sp>
      <p:sp>
        <p:nvSpPr>
          <p:cNvPr id="264" name="Google Shape;2295;p46"/>
          <p:cNvSpPr/>
          <p:nvPr/>
        </p:nvSpPr>
        <p:spPr>
          <a:xfrm>
            <a:off x="445320" y="383472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800" spc="-1" strike="noStrike">
                <a:solidFill>
                  <a:srgbClr val="ffffff"/>
                </a:solidFill>
                <a:latin typeface="Patrick Hand"/>
                <a:ea typeface="Rubik"/>
              </a:rPr>
              <a:t>v</a:t>
            </a:r>
            <a:endParaRPr b="0" lang="en-IN" sz="4800" spc="-1" strike="noStrike">
              <a:latin typeface="Arial"/>
            </a:endParaRPr>
          </a:p>
        </p:txBody>
      </p:sp>
      <p:sp>
        <p:nvSpPr>
          <p:cNvPr id="265" name="Google Shape;2295;p46"/>
          <p:cNvSpPr/>
          <p:nvPr/>
        </p:nvSpPr>
        <p:spPr>
          <a:xfrm>
            <a:off x="474840" y="468648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800" spc="-1" strike="noStrike">
                <a:solidFill>
                  <a:srgbClr val="ffffff"/>
                </a:solidFill>
                <a:latin typeface="Patrick Hand"/>
                <a:ea typeface="Rubik"/>
              </a:rPr>
              <a:t>w</a:t>
            </a:r>
            <a:endParaRPr b="0" lang="en-IN" sz="4800" spc="-1" strike="noStrike">
              <a:latin typeface="Arial"/>
            </a:endParaRPr>
          </a:p>
        </p:txBody>
      </p:sp>
      <p:sp>
        <p:nvSpPr>
          <p:cNvPr id="266" name="TextBox 66"/>
          <p:cNvSpPr/>
          <p:nvPr/>
        </p:nvSpPr>
        <p:spPr>
          <a:xfrm>
            <a:off x="1935720" y="4699800"/>
            <a:ext cx="3381840" cy="171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dooble vay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67" name="TextBox 68"/>
          <p:cNvSpPr/>
          <p:nvPr/>
        </p:nvSpPr>
        <p:spPr>
          <a:xfrm>
            <a:off x="1878480" y="5595120"/>
            <a:ext cx="1405080" cy="171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eeks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68" name="TextBox 69"/>
          <p:cNvSpPr/>
          <p:nvPr/>
        </p:nvSpPr>
        <p:spPr>
          <a:xfrm>
            <a:off x="5394240" y="592920"/>
            <a:ext cx="2728800" cy="171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eee grec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69" name="TextBox 70"/>
          <p:cNvSpPr/>
          <p:nvPr/>
        </p:nvSpPr>
        <p:spPr>
          <a:xfrm>
            <a:off x="5317920" y="1631880"/>
            <a:ext cx="1319400" cy="171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5330" spc="-1" strike="noStrike">
                <a:solidFill>
                  <a:srgbClr val="000000"/>
                </a:solidFill>
                <a:latin typeface="Patrick hand"/>
              </a:rPr>
              <a:t>zed</a:t>
            </a:r>
            <a:endParaRPr b="0" lang="en-IN" sz="5330" spc="-1" strike="noStrike">
              <a:latin typeface="Arial"/>
            </a:endParaRPr>
          </a:p>
        </p:txBody>
      </p:sp>
      <p:sp>
        <p:nvSpPr>
          <p:cNvPr id="270" name="Google Shape;2295;p46"/>
          <p:cNvSpPr/>
          <p:nvPr/>
        </p:nvSpPr>
        <p:spPr>
          <a:xfrm>
            <a:off x="3935160" y="60912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800" spc="-1" strike="noStrike">
                <a:solidFill>
                  <a:srgbClr val="ffffff"/>
                </a:solidFill>
                <a:latin typeface="Patrick Hand"/>
                <a:ea typeface="Rubik"/>
              </a:rPr>
              <a:t>y</a:t>
            </a:r>
            <a:endParaRPr b="0" lang="en-IN" sz="4800" spc="-1" strike="noStrike">
              <a:latin typeface="Arial"/>
            </a:endParaRPr>
          </a:p>
        </p:txBody>
      </p:sp>
      <p:sp>
        <p:nvSpPr>
          <p:cNvPr id="271" name="Google Shape;2295;p46"/>
          <p:cNvSpPr/>
          <p:nvPr/>
        </p:nvSpPr>
        <p:spPr>
          <a:xfrm>
            <a:off x="412200" y="569412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800" spc="-1" strike="noStrike">
                <a:solidFill>
                  <a:srgbClr val="ffffff"/>
                </a:solidFill>
                <a:latin typeface="Patrick Hand"/>
                <a:ea typeface="Rubik"/>
              </a:rPr>
              <a:t>x</a:t>
            </a:r>
            <a:endParaRPr b="0" lang="en-IN" sz="4800" spc="-1" strike="noStrike">
              <a:latin typeface="Arial"/>
            </a:endParaRPr>
          </a:p>
        </p:txBody>
      </p:sp>
      <p:sp>
        <p:nvSpPr>
          <p:cNvPr id="272" name="Google Shape;2295;p46"/>
          <p:cNvSpPr/>
          <p:nvPr/>
        </p:nvSpPr>
        <p:spPr>
          <a:xfrm>
            <a:off x="3962520" y="169776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800" spc="-1" strike="noStrike">
                <a:solidFill>
                  <a:srgbClr val="ffffff"/>
                </a:solidFill>
                <a:latin typeface="Patrick Hand"/>
                <a:ea typeface="Rubik"/>
              </a:rPr>
              <a:t>z</a:t>
            </a:r>
            <a:endParaRPr b="0" lang="en-IN" sz="4800" spc="-1" strike="noStrike">
              <a:latin typeface="Arial"/>
            </a:endParaRPr>
          </a:p>
        </p:txBody>
      </p:sp>
      <p:sp>
        <p:nvSpPr>
          <p:cNvPr id="273" name="Google Shape;2295;p46"/>
          <p:cNvSpPr/>
          <p:nvPr/>
        </p:nvSpPr>
        <p:spPr>
          <a:xfrm>
            <a:off x="3927960" y="2688840"/>
            <a:ext cx="1173240" cy="7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122040" bIns="1220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" sz="4800" spc="-1" strike="noStrike">
                <a:solidFill>
                  <a:srgbClr val="ffffff"/>
                </a:solidFill>
                <a:latin typeface="Patrick Hand"/>
                <a:ea typeface="Rubik"/>
              </a:rPr>
              <a:t>i</a:t>
            </a:r>
            <a:endParaRPr b="0" lang="en-IN" sz="4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1" dur="indefinite" restart="never" nodeType="tmRoot">
          <p:childTnLst>
            <p:seq>
              <p:cTn id="112" dur="indefinite" nodeType="mainSeq">
                <p:childTnLst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7" dur="5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8" dur="5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3" dur="5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4" dur="5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9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0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5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6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1" dur="5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2" dur="5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7" dur="5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8" dur="5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3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4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9" dur="5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0" dur="5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title"/>
          </p:nvPr>
        </p:nvSpPr>
        <p:spPr>
          <a:xfrm>
            <a:off x="2576880" y="2021400"/>
            <a:ext cx="6156000" cy="17586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-US" sz="9600" spc="-1" strike="noStrike">
                <a:solidFill>
                  <a:srgbClr val="ef3f3f"/>
                </a:solidFill>
                <a:latin typeface="Patrick Hand"/>
                <a:ea typeface="Rubik"/>
              </a:rPr>
              <a:t>Au  Revoir</a:t>
            </a:r>
            <a:endParaRPr b="0" lang="en-US" sz="9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75" name="Picture 14" descr=""/>
          <p:cNvPicPr/>
          <p:nvPr/>
        </p:nvPicPr>
        <p:blipFill>
          <a:blip r:embed="rId1"/>
          <a:stretch/>
        </p:blipFill>
        <p:spPr>
          <a:xfrm>
            <a:off x="8167320" y="2595960"/>
            <a:ext cx="2456640" cy="278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ffffff"/>
      </a:dk2>
      <a:lt2>
        <a:srgbClr val="ffffff"/>
      </a:lt2>
      <a:accent1>
        <a:srgbClr val="2483d5"/>
      </a:accent1>
      <a:accent2>
        <a:srgbClr val="ef3f3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ffffff"/>
      </a:dk2>
      <a:lt2>
        <a:srgbClr val="ffffff"/>
      </a:lt2>
      <a:accent1>
        <a:srgbClr val="2483d5"/>
      </a:accent1>
      <a:accent2>
        <a:srgbClr val="ef3f3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Application>LibreOffice/7.3.7.2$Linux_X86_64 LibreOffice_project/30$Build-2</Application>
  <AppVersion>15.0000</AppVersion>
  <Words>74</Words>
  <Paragraphs>57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2022-08-20T07:19:33Z</dcterms:created>
  <dc:creator>Rhodesse Ladouce Meliedje Fanche</dc:creator>
  <dc:description/>
  <dc:language>en-IN</dc:language>
  <cp:lastModifiedBy/>
  <dcterms:modified xsi:type="dcterms:W3CDTF">2025-03-26T13:16:03Z</dcterms:modified>
  <cp:revision>4</cp:revision>
  <dc:subject/>
  <dc:title> French Alphabets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3</vt:i4>
  </property>
  <property fmtid="{D5CDD505-2E9C-101B-9397-08002B2CF9AE}" pid="3" name="PresentationFormat">
    <vt:lpwstr>Widescreen</vt:lpwstr>
  </property>
  <property fmtid="{D5CDD505-2E9C-101B-9397-08002B2CF9AE}" pid="4" name="Slides">
    <vt:i4>4</vt:i4>
  </property>
</Properties>
</file>