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9144000" cy="5143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FDC8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FDC8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FDC8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FDC8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FDC8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FDC8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FDC8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FDC8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FDC8"/>
        </a:solidFill>
        <a:effectLst/>
        <a:uFillTx/>
        <a:latin typeface="+mj-lt"/>
        <a:ea typeface="+mj-ea"/>
        <a:cs typeface="+mj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FDC8"/>
        </a:fontRef>
        <a:srgbClr val="00FDC8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CBCB"/>
          </a:solidFill>
        </a:fill>
      </a:tcStyle>
    </a:wholeTbl>
    <a:band2H>
      <a:tcTxStyle b="def" i="def"/>
      <a:tcStyle>
        <a:tcBdr/>
        <a:fill>
          <a:solidFill>
            <a:srgbClr val="E7E7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FDC8"/>
        </a:fontRef>
        <a:srgbClr val="00FDC8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BDE"/>
          </a:solidFill>
        </a:fill>
      </a:tcStyle>
    </a:wholeTbl>
    <a:band2H>
      <a:tcTxStyle b="def" i="def"/>
      <a:tcStyle>
        <a:tcBdr/>
        <a:fill>
          <a:solidFill>
            <a:srgbClr val="EBEE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FDC8"/>
        </a:fontRef>
        <a:srgbClr val="00FDC8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BEDCE"/>
          </a:solidFill>
        </a:fill>
      </a:tcStyle>
    </a:wholeTbl>
    <a:band2H>
      <a:tcTxStyle b="def" i="def"/>
      <a:tcStyle>
        <a:tcBdr/>
        <a:fill>
          <a:solidFill>
            <a:srgbClr val="FDF6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FDC8"/>
        </a:fontRef>
        <a:srgbClr val="00FDC8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FFF5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FDC8"/>
        </a:fontRef>
        <a:srgbClr val="00FDC8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FDC8"/>
              </a:solidFill>
              <a:prstDash val="solid"/>
              <a:round/>
            </a:ln>
          </a:top>
          <a:bottom>
            <a:ln w="25400" cap="flat">
              <a:solidFill>
                <a:srgbClr val="00FDC8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FDC8"/>
              </a:solidFill>
              <a:prstDash val="solid"/>
              <a:round/>
            </a:ln>
          </a:top>
          <a:bottom>
            <a:ln w="25400" cap="flat">
              <a:solidFill>
                <a:srgbClr val="00FDC8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FDC8"/>
        </a:fontRef>
        <a:srgbClr val="00FDC8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FEEB"/>
          </a:solidFill>
        </a:fill>
      </a:tcStyle>
    </a:wholeTbl>
    <a:band2H>
      <a:tcTxStyle b="def" i="def"/>
      <a:tcStyle>
        <a:tcBdr/>
        <a:fill>
          <a:solidFill>
            <a:srgbClr val="E6FF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FDC8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FDC8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FDC8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FDC8"/>
        </a:fontRef>
        <a:srgbClr val="00FDC8"/>
      </a:tcTxStyle>
      <a:tcStyle>
        <a:tcBdr>
          <a:left>
            <a:ln w="12700" cap="flat">
              <a:solidFill>
                <a:srgbClr val="00FDC8"/>
              </a:solidFill>
              <a:prstDash val="solid"/>
              <a:round/>
            </a:ln>
          </a:left>
          <a:right>
            <a:ln w="12700" cap="flat">
              <a:solidFill>
                <a:srgbClr val="00FDC8"/>
              </a:solidFill>
              <a:prstDash val="solid"/>
              <a:round/>
            </a:ln>
          </a:right>
          <a:top>
            <a:ln w="12700" cap="flat">
              <a:solidFill>
                <a:srgbClr val="00FDC8"/>
              </a:solidFill>
              <a:prstDash val="solid"/>
              <a:round/>
            </a:ln>
          </a:top>
          <a:bottom>
            <a:ln w="12700" cap="flat">
              <a:solidFill>
                <a:srgbClr val="00FDC8"/>
              </a:solidFill>
              <a:prstDash val="solid"/>
              <a:round/>
            </a:ln>
          </a:bottom>
          <a:insideH>
            <a:ln w="12700" cap="flat">
              <a:solidFill>
                <a:srgbClr val="00FDC8"/>
              </a:solidFill>
              <a:prstDash val="solid"/>
              <a:round/>
            </a:ln>
          </a:insideH>
          <a:insideV>
            <a:ln w="12700" cap="flat">
              <a:solidFill>
                <a:srgbClr val="00FDC8"/>
              </a:solidFill>
              <a:prstDash val="solid"/>
              <a:round/>
            </a:ln>
          </a:insideV>
        </a:tcBdr>
        <a:fill>
          <a:solidFill>
            <a:srgbClr val="00FDC8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FDC8"/>
        </a:fontRef>
        <a:srgbClr val="00FDC8"/>
      </a:tcTxStyle>
      <a:tcStyle>
        <a:tcBdr>
          <a:left>
            <a:ln w="12700" cap="flat">
              <a:solidFill>
                <a:srgbClr val="00FDC8"/>
              </a:solidFill>
              <a:prstDash val="solid"/>
              <a:round/>
            </a:ln>
          </a:left>
          <a:right>
            <a:ln w="12700" cap="flat">
              <a:solidFill>
                <a:srgbClr val="00FDC8"/>
              </a:solidFill>
              <a:prstDash val="solid"/>
              <a:round/>
            </a:ln>
          </a:right>
          <a:top>
            <a:ln w="12700" cap="flat">
              <a:solidFill>
                <a:srgbClr val="00FDC8"/>
              </a:solidFill>
              <a:prstDash val="solid"/>
              <a:round/>
            </a:ln>
          </a:top>
          <a:bottom>
            <a:ln w="12700" cap="flat">
              <a:solidFill>
                <a:srgbClr val="00FDC8"/>
              </a:solidFill>
              <a:prstDash val="solid"/>
              <a:round/>
            </a:ln>
          </a:bottom>
          <a:insideH>
            <a:ln w="12700" cap="flat">
              <a:solidFill>
                <a:srgbClr val="00FDC8"/>
              </a:solidFill>
              <a:prstDash val="solid"/>
              <a:round/>
            </a:ln>
          </a:insideH>
          <a:insideV>
            <a:ln w="12700" cap="flat">
              <a:solidFill>
                <a:srgbClr val="00FDC8"/>
              </a:solidFill>
              <a:prstDash val="solid"/>
              <a:round/>
            </a:ln>
          </a:insideV>
        </a:tcBdr>
        <a:fill>
          <a:solidFill>
            <a:srgbClr val="00FDC8">
              <a:alpha val="20000"/>
            </a:srgbClr>
          </a:solidFill>
        </a:fill>
      </a:tcStyle>
    </a:firstCol>
    <a:lastRow>
      <a:tcTxStyle b="on" i="off">
        <a:fontRef idx="major">
          <a:srgbClr val="00FDC8"/>
        </a:fontRef>
        <a:srgbClr val="00FDC8"/>
      </a:tcTxStyle>
      <a:tcStyle>
        <a:tcBdr>
          <a:left>
            <a:ln w="12700" cap="flat">
              <a:solidFill>
                <a:srgbClr val="00FDC8"/>
              </a:solidFill>
              <a:prstDash val="solid"/>
              <a:round/>
            </a:ln>
          </a:left>
          <a:right>
            <a:ln w="12700" cap="flat">
              <a:solidFill>
                <a:srgbClr val="00FDC8"/>
              </a:solidFill>
              <a:prstDash val="solid"/>
              <a:round/>
            </a:ln>
          </a:right>
          <a:top>
            <a:ln w="50800" cap="flat">
              <a:solidFill>
                <a:srgbClr val="00FDC8"/>
              </a:solidFill>
              <a:prstDash val="solid"/>
              <a:round/>
            </a:ln>
          </a:top>
          <a:bottom>
            <a:ln w="12700" cap="flat">
              <a:solidFill>
                <a:srgbClr val="00FDC8"/>
              </a:solidFill>
              <a:prstDash val="solid"/>
              <a:round/>
            </a:ln>
          </a:bottom>
          <a:insideH>
            <a:ln w="12700" cap="flat">
              <a:solidFill>
                <a:srgbClr val="00FDC8"/>
              </a:solidFill>
              <a:prstDash val="solid"/>
              <a:round/>
            </a:ln>
          </a:insideH>
          <a:insideV>
            <a:ln w="12700" cap="flat">
              <a:solidFill>
                <a:srgbClr val="00FDC8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FDC8"/>
        </a:fontRef>
        <a:srgbClr val="00FDC8"/>
      </a:tcTxStyle>
      <a:tcStyle>
        <a:tcBdr>
          <a:left>
            <a:ln w="12700" cap="flat">
              <a:solidFill>
                <a:srgbClr val="00FDC8"/>
              </a:solidFill>
              <a:prstDash val="solid"/>
              <a:round/>
            </a:ln>
          </a:left>
          <a:right>
            <a:ln w="12700" cap="flat">
              <a:solidFill>
                <a:srgbClr val="00FDC8"/>
              </a:solidFill>
              <a:prstDash val="solid"/>
              <a:round/>
            </a:ln>
          </a:right>
          <a:top>
            <a:ln w="12700" cap="flat">
              <a:solidFill>
                <a:srgbClr val="00FDC8"/>
              </a:solidFill>
              <a:prstDash val="solid"/>
              <a:round/>
            </a:ln>
          </a:top>
          <a:bottom>
            <a:ln w="25400" cap="flat">
              <a:solidFill>
                <a:srgbClr val="00FDC8"/>
              </a:solidFill>
              <a:prstDash val="solid"/>
              <a:round/>
            </a:ln>
          </a:bottom>
          <a:insideH>
            <a:ln w="12700" cap="flat">
              <a:solidFill>
                <a:srgbClr val="00FDC8"/>
              </a:solidFill>
              <a:prstDash val="solid"/>
              <a:round/>
            </a:ln>
          </a:insideH>
          <a:insideV>
            <a:ln w="12700" cap="flat">
              <a:solidFill>
                <a:srgbClr val="00FDC8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9" name="Shape 10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j-lt"/>
        <a:ea typeface="+mj-ea"/>
        <a:cs typeface="+mj-cs"/>
        <a:sym typeface="Arial"/>
      </a:defRPr>
    </a:lvl1pPr>
    <a:lvl2pPr indent="228600" latinLnBrk="0">
      <a:defRPr sz="1400">
        <a:latin typeface="+mj-lt"/>
        <a:ea typeface="+mj-ea"/>
        <a:cs typeface="+mj-cs"/>
        <a:sym typeface="Arial"/>
      </a:defRPr>
    </a:lvl2pPr>
    <a:lvl3pPr indent="457200" latinLnBrk="0">
      <a:defRPr sz="1400">
        <a:latin typeface="+mj-lt"/>
        <a:ea typeface="+mj-ea"/>
        <a:cs typeface="+mj-cs"/>
        <a:sym typeface="Arial"/>
      </a:defRPr>
    </a:lvl3pPr>
    <a:lvl4pPr indent="685800" latinLnBrk="0">
      <a:defRPr sz="1400">
        <a:latin typeface="+mj-lt"/>
        <a:ea typeface="+mj-ea"/>
        <a:cs typeface="+mj-cs"/>
        <a:sym typeface="Arial"/>
      </a:defRPr>
    </a:lvl4pPr>
    <a:lvl5pPr indent="914400" latinLnBrk="0">
      <a:defRPr sz="1400">
        <a:latin typeface="+mj-lt"/>
        <a:ea typeface="+mj-ea"/>
        <a:cs typeface="+mj-cs"/>
        <a:sym typeface="Arial"/>
      </a:defRPr>
    </a:lvl5pPr>
    <a:lvl6pPr indent="1143000" latinLnBrk="0">
      <a:defRPr sz="1400">
        <a:latin typeface="+mj-lt"/>
        <a:ea typeface="+mj-ea"/>
        <a:cs typeface="+mj-cs"/>
        <a:sym typeface="Arial"/>
      </a:defRPr>
    </a:lvl6pPr>
    <a:lvl7pPr indent="1371600" latinLnBrk="0">
      <a:defRPr sz="1400">
        <a:latin typeface="+mj-lt"/>
        <a:ea typeface="+mj-ea"/>
        <a:cs typeface="+mj-cs"/>
        <a:sym typeface="Arial"/>
      </a:defRPr>
    </a:lvl7pPr>
    <a:lvl8pPr indent="1600200" latinLnBrk="0">
      <a:defRPr sz="1400">
        <a:latin typeface="+mj-lt"/>
        <a:ea typeface="+mj-ea"/>
        <a:cs typeface="+mj-cs"/>
        <a:sym typeface="Arial"/>
      </a:defRPr>
    </a:lvl8pPr>
    <a:lvl9pPr indent="1828800" latinLnBrk="0">
      <a:defRPr sz="14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bg>
      <p:bgPr>
        <a:solidFill>
          <a:srgbClr val="00FDC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12" name="Title Text"/>
          <p:cNvSpPr txBox="1"/>
          <p:nvPr>
            <p:ph type="title"/>
          </p:nvPr>
        </p:nvSpPr>
        <p:spPr>
          <a:xfrm>
            <a:off x="311699" y="392149"/>
            <a:ext cx="8520602" cy="2690401"/>
          </a:xfrm>
          <a:prstGeom prst="rect">
            <a:avLst/>
          </a:prstGeom>
        </p:spPr>
        <p:txBody>
          <a:bodyPr anchor="ctr"/>
          <a:lstStyle>
            <a:lvl1pPr algn="ctr">
              <a:defRPr sz="8000"/>
            </a:lvl1pPr>
          </a:lstStyle>
          <a:p>
            <a:pPr/>
            <a:r>
              <a:t>Title Text</a:t>
            </a:r>
          </a:p>
        </p:txBody>
      </p:sp>
      <p:sp>
        <p:nvSpPr>
          <p:cNvPr id="13" name="Body Level One…"/>
          <p:cNvSpPr txBox="1"/>
          <p:nvPr>
            <p:ph type="body" sz="quarter" idx="1"/>
          </p:nvPr>
        </p:nvSpPr>
        <p:spPr>
          <a:xfrm>
            <a:off x="311699" y="3890400"/>
            <a:ext cx="8520602" cy="706201"/>
          </a:xfrm>
          <a:prstGeom prst="rect">
            <a:avLst/>
          </a:prstGeom>
        </p:spPr>
        <p:txBody>
          <a:bodyPr anchor="ctr"/>
          <a:lstStyle>
            <a:lvl1pPr marL="342900" indent="-228600" algn="ctr">
              <a:lnSpc>
                <a:spcPct val="100000"/>
              </a:lnSpc>
              <a:buClrTx/>
              <a:buSzTx/>
              <a:buFontTx/>
              <a:buNone/>
              <a:defRPr b="1" sz="2100">
                <a:solidFill>
                  <a:schemeClr val="accent1"/>
                </a:solidFill>
              </a:defRPr>
            </a:lvl1pPr>
            <a:lvl2pPr marL="342900" indent="254000" algn="ctr">
              <a:lnSpc>
                <a:spcPct val="100000"/>
              </a:lnSpc>
              <a:buClrTx/>
              <a:buSzTx/>
              <a:buFontTx/>
              <a:buNone/>
              <a:defRPr b="1" sz="2100">
                <a:solidFill>
                  <a:schemeClr val="accent1"/>
                </a:solidFill>
              </a:defRPr>
            </a:lvl2pPr>
            <a:lvl3pPr marL="342900" indent="711200" algn="ctr">
              <a:lnSpc>
                <a:spcPct val="100000"/>
              </a:lnSpc>
              <a:buClrTx/>
              <a:buSzTx/>
              <a:buFontTx/>
              <a:buNone/>
              <a:defRPr b="1" sz="2100">
                <a:solidFill>
                  <a:schemeClr val="accent1"/>
                </a:solidFill>
              </a:defRPr>
            </a:lvl3pPr>
            <a:lvl4pPr marL="342900" indent="1168400" algn="ctr">
              <a:lnSpc>
                <a:spcPct val="100000"/>
              </a:lnSpc>
              <a:buClrTx/>
              <a:buSzTx/>
              <a:buFontTx/>
              <a:buNone/>
              <a:defRPr b="1" sz="2100">
                <a:solidFill>
                  <a:schemeClr val="accent1"/>
                </a:solidFill>
              </a:defRPr>
            </a:lvl4pPr>
            <a:lvl5pPr marL="342900" indent="1625600" algn="ctr">
              <a:lnSpc>
                <a:spcPct val="100000"/>
              </a:lnSpc>
              <a:buClrTx/>
              <a:buSzTx/>
              <a:buFontTx/>
              <a:buNone/>
              <a:defRPr b="1" sz="2100">
                <a:solidFill>
                  <a:schemeClr val="accent1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xx%"/>
          <p:cNvSpPr txBox="1"/>
          <p:nvPr>
            <p:ph type="title" hasCustomPrompt="1"/>
          </p:nvPr>
        </p:nvSpPr>
        <p:spPr>
          <a:xfrm>
            <a:off x="311699" y="1240274"/>
            <a:ext cx="8520602" cy="1981801"/>
          </a:xfrm>
          <a:prstGeom prst="rect">
            <a:avLst/>
          </a:prstGeom>
        </p:spPr>
        <p:txBody>
          <a:bodyPr anchor="b"/>
          <a:lstStyle>
            <a:lvl1pPr algn="ctr">
              <a:defRPr sz="12000">
                <a:solidFill>
                  <a:srgbClr val="FFFFFF"/>
                </a:solidFill>
              </a:defRPr>
            </a:lvl1pPr>
          </a:lstStyle>
          <a:p>
            <a:pPr/>
            <a:r>
              <a:t>xx%</a:t>
            </a:r>
          </a:p>
        </p:txBody>
      </p:sp>
      <p:sp>
        <p:nvSpPr>
          <p:cNvPr id="94" name="Body Level One…"/>
          <p:cNvSpPr txBox="1"/>
          <p:nvPr>
            <p:ph type="body" sz="half" idx="1"/>
          </p:nvPr>
        </p:nvSpPr>
        <p:spPr>
          <a:xfrm>
            <a:off x="311699" y="3304625"/>
            <a:ext cx="8520602" cy="1300800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1"/>
              </a:buClr>
              <a:defRPr>
                <a:solidFill>
                  <a:schemeClr val="accent1"/>
                </a:solidFill>
              </a:defRPr>
            </a:lvl1pPr>
            <a:lvl2pPr algn="ctr">
              <a:buClr>
                <a:schemeClr val="accent1"/>
              </a:buClr>
              <a:defRPr>
                <a:solidFill>
                  <a:schemeClr val="accent1"/>
                </a:solidFill>
              </a:defRPr>
            </a:lvl2pPr>
            <a:lvl3pPr algn="ctr">
              <a:buClr>
                <a:schemeClr val="accent1"/>
              </a:buClr>
              <a:defRPr>
                <a:solidFill>
                  <a:schemeClr val="accent1"/>
                </a:solidFill>
              </a:defRPr>
            </a:lvl3pPr>
            <a:lvl4pPr algn="ctr">
              <a:buClr>
                <a:schemeClr val="accent1"/>
              </a:buClr>
              <a:defRPr>
                <a:solidFill>
                  <a:schemeClr val="accent1"/>
                </a:solidFill>
              </a:defRPr>
            </a:lvl4pPr>
            <a:lvl5pPr algn="ctr">
              <a:buClr>
                <a:schemeClr val="accent1"/>
              </a:buClr>
              <a:defRPr>
                <a:solidFill>
                  <a:schemeClr val="accent1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HEADER">
    <p:bg>
      <p:bgPr>
        <a:solidFill>
          <a:srgbClr val="00FDC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Text"/>
          <p:cNvSpPr txBox="1"/>
          <p:nvPr>
            <p:ph type="title"/>
          </p:nvPr>
        </p:nvSpPr>
        <p:spPr>
          <a:xfrm>
            <a:off x="2802750" y="802499"/>
            <a:ext cx="3538500" cy="3538501"/>
          </a:xfrm>
          <a:prstGeom prst="rect">
            <a:avLst/>
          </a:prstGeom>
          <a:solidFill>
            <a:srgbClr val="FFFFFF"/>
          </a:solidFill>
        </p:spPr>
        <p:txBody>
          <a:bodyPr anchor="ctr"/>
          <a:lstStyle>
            <a:lvl1pPr algn="ctr">
              <a:defRPr sz="4800"/>
            </a:lvl1pPr>
          </a:lstStyle>
          <a:p>
            <a:pPr/>
            <a:r>
              <a:t>Title Text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311699" y="1228675"/>
            <a:ext cx="3999902" cy="3340200"/>
          </a:xfrm>
          <a:prstGeom prst="rect">
            <a:avLst/>
          </a:prstGeom>
        </p:spPr>
        <p:txBody>
          <a:bodyPr/>
          <a:lstStyle>
            <a:lvl1pPr indent="-317500">
              <a:buSzPts val="1400"/>
              <a:defRPr sz="1400"/>
            </a:lvl1pPr>
            <a:lvl2pPr marL="965200" indent="-355600">
              <a:buSzPts val="1400"/>
              <a:defRPr sz="1400"/>
            </a:lvl2pPr>
            <a:lvl3pPr marL="1422400" indent="-355600">
              <a:buSzPts val="1400"/>
              <a:defRPr sz="1400"/>
            </a:lvl3pPr>
            <a:lvl4pPr marL="1879600" indent="-355600">
              <a:buSzPts val="1400"/>
              <a:defRPr sz="1400"/>
            </a:lvl4pPr>
            <a:lvl5pPr marL="2336800" indent="-355600">
              <a:buSzPts val="1400"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Google Shape;24;p5"/>
          <p:cNvSpPr txBox="1"/>
          <p:nvPr>
            <p:ph type="body" sz="half" idx="21"/>
          </p:nvPr>
        </p:nvSpPr>
        <p:spPr>
          <a:xfrm>
            <a:off x="4832399" y="1228675"/>
            <a:ext cx="3999902" cy="3340200"/>
          </a:xfrm>
          <a:prstGeom prst="rect">
            <a:avLst/>
          </a:prstGeom>
        </p:spPr>
        <p:txBody>
          <a:bodyPr/>
          <a:lstStyle/>
          <a:p>
            <a:pPr indent="-317500">
              <a:buSzPts val="1400"/>
              <a:defRPr sz="1400"/>
            </a:pP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xfrm>
            <a:off x="304800" y="309349"/>
            <a:ext cx="8537700" cy="748202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xfrm>
            <a:off x="311699" y="555600"/>
            <a:ext cx="2808001" cy="755700"/>
          </a:xfrm>
          <a:prstGeom prst="rect">
            <a:avLst/>
          </a:prstGeom>
        </p:spPr>
        <p:txBody>
          <a:bodyPr anchor="b"/>
          <a:lstStyle>
            <a:lvl1pPr>
              <a:defRPr sz="3000"/>
            </a:lvl1pPr>
          </a:lstStyle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sz="quarter" idx="1"/>
          </p:nvPr>
        </p:nvSpPr>
        <p:spPr>
          <a:xfrm>
            <a:off x="311699" y="1389599"/>
            <a:ext cx="2808001" cy="3179401"/>
          </a:xfrm>
          <a:prstGeom prst="rect">
            <a:avLst/>
          </a:prstGeom>
        </p:spPr>
        <p:txBody>
          <a:bodyPr/>
          <a:lstStyle>
            <a:lvl1pPr indent="-304800">
              <a:buSzPts val="1200"/>
              <a:defRPr sz="1200"/>
            </a:lvl1pPr>
            <a:lvl2pPr marL="914400" indent="-304800">
              <a:buSzPts val="1200"/>
              <a:defRPr sz="1200"/>
            </a:lvl2pPr>
            <a:lvl3pPr marL="1371600" indent="-304800">
              <a:buSzPts val="1200"/>
              <a:defRPr sz="1200"/>
            </a:lvl3pPr>
            <a:lvl4pPr marL="1828800" indent="-304800">
              <a:buSzPts val="1200"/>
              <a:defRPr sz="1200"/>
            </a:lvl4pPr>
            <a:lvl5pPr marL="2286000" indent="-304800">
              <a:buSzPts val="1200"/>
              <a:defRPr sz="1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IN_POINT">
    <p:bg>
      <p:bgPr>
        <a:solidFill>
          <a:schemeClr val="accent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Text"/>
          <p:cNvSpPr txBox="1"/>
          <p:nvPr>
            <p:ph type="title"/>
          </p:nvPr>
        </p:nvSpPr>
        <p:spPr>
          <a:xfrm>
            <a:off x="490250" y="526349"/>
            <a:ext cx="5618701" cy="4090801"/>
          </a:xfrm>
          <a:prstGeom prst="rect">
            <a:avLst/>
          </a:prstGeom>
        </p:spPr>
        <p:txBody>
          <a:bodyPr anchor="ctr"/>
          <a:lstStyle>
            <a:lvl1pPr>
              <a:defRPr sz="60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37;p9"/>
          <p:cNvSpPr/>
          <p:nvPr/>
        </p:nvSpPr>
        <p:spPr>
          <a:xfrm>
            <a:off x="4572000" y="-25"/>
            <a:ext cx="4572000" cy="5143501"/>
          </a:xfrm>
          <a:prstGeom prst="rect">
            <a:avLst/>
          </a:prstGeom>
          <a:solidFill>
            <a:srgbClr val="00FDC8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74" name="Google Shape;38;p9"/>
          <p:cNvSpPr/>
          <p:nvPr/>
        </p:nvSpPr>
        <p:spPr>
          <a:xfrm>
            <a:off x="5029675" y="4495500"/>
            <a:ext cx="468301" cy="1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75" name="Title Text"/>
          <p:cNvSpPr txBox="1"/>
          <p:nvPr>
            <p:ph type="title"/>
          </p:nvPr>
        </p:nvSpPr>
        <p:spPr>
          <a:xfrm>
            <a:off x="265500" y="1081399"/>
            <a:ext cx="4045200" cy="1710302"/>
          </a:xfrm>
          <a:prstGeom prst="rect">
            <a:avLst/>
          </a:prstGeom>
        </p:spPr>
        <p:txBody>
          <a:bodyPr anchor="b"/>
          <a:lstStyle>
            <a:lvl1pPr algn="ctr">
              <a:defRPr sz="5400"/>
            </a:lvl1pPr>
          </a:lstStyle>
          <a:p>
            <a:pPr/>
            <a:r>
              <a:t>Title Text</a:t>
            </a:r>
          </a:p>
        </p:txBody>
      </p:sp>
      <p:sp>
        <p:nvSpPr>
          <p:cNvPr id="76" name="Body Level One…"/>
          <p:cNvSpPr txBox="1"/>
          <p:nvPr>
            <p:ph type="body" sz="quarter" idx="1"/>
          </p:nvPr>
        </p:nvSpPr>
        <p:spPr>
          <a:xfrm>
            <a:off x="265500" y="2845223"/>
            <a:ext cx="4045200" cy="1345501"/>
          </a:xfrm>
          <a:prstGeom prst="rect">
            <a:avLst/>
          </a:prstGeom>
        </p:spPr>
        <p:txBody>
          <a:bodyPr/>
          <a:lstStyle>
            <a:lvl1pPr marL="342900" indent="-228600" algn="ctr">
              <a:lnSpc>
                <a:spcPct val="100000"/>
              </a:lnSpc>
              <a:buClrTx/>
              <a:buSzTx/>
              <a:buFontTx/>
              <a:buNone/>
            </a:lvl1pPr>
            <a:lvl2pPr marL="342900" indent="254000" algn="ctr">
              <a:lnSpc>
                <a:spcPct val="100000"/>
              </a:lnSpc>
              <a:buClrTx/>
              <a:buSzTx/>
              <a:buFontTx/>
              <a:buNone/>
            </a:lvl2pPr>
            <a:lvl3pPr marL="342900" indent="711200" algn="ctr">
              <a:lnSpc>
                <a:spcPct val="100000"/>
              </a:lnSpc>
              <a:buClrTx/>
              <a:buSzTx/>
              <a:buFontTx/>
              <a:buNone/>
            </a:lvl3pPr>
            <a:lvl4pPr marL="342900" indent="1168400" algn="ctr">
              <a:lnSpc>
                <a:spcPct val="100000"/>
              </a:lnSpc>
              <a:buClrTx/>
              <a:buSzTx/>
              <a:buFontTx/>
              <a:buNone/>
            </a:lvl4pPr>
            <a:lvl5pPr marL="342900" indent="1625600" algn="ctr">
              <a:lnSpc>
                <a:spcPct val="100000"/>
              </a:lnSpc>
              <a:buClrTx/>
              <a:buSzTx/>
              <a:buFont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" name="Google Shape;41;p9"/>
          <p:cNvSpPr txBox="1"/>
          <p:nvPr>
            <p:ph type="body" sz="half" idx="21"/>
          </p:nvPr>
        </p:nvSpPr>
        <p:spPr>
          <a:xfrm>
            <a:off x="4939500" y="724199"/>
            <a:ext cx="3837000" cy="3695102"/>
          </a:xfrm>
          <a:prstGeom prst="rect">
            <a:avLst/>
          </a:prstGeom>
        </p:spPr>
        <p:txBody>
          <a:bodyPr anchor="ctr"/>
          <a:lstStyle/>
          <a:p>
            <a:pPr>
              <a:buClr>
                <a:schemeClr val="accent1"/>
              </a:buClr>
              <a:defRPr>
                <a:solidFill>
                  <a:schemeClr val="accent1"/>
                </a:solidFill>
              </a:defRPr>
            </a:pPr>
          </a:p>
        </p:txBody>
      </p:sp>
      <p:sp>
        <p:nvSpPr>
          <p:cNvPr id="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Body Level One…"/>
          <p:cNvSpPr txBox="1"/>
          <p:nvPr>
            <p:ph type="body" sz="quarter" idx="1"/>
          </p:nvPr>
        </p:nvSpPr>
        <p:spPr>
          <a:xfrm>
            <a:off x="319499" y="4230575"/>
            <a:ext cx="5998802" cy="598801"/>
          </a:xfrm>
          <a:prstGeom prst="rect">
            <a:avLst/>
          </a:prstGeom>
        </p:spPr>
        <p:txBody>
          <a:bodyPr anchor="ctr"/>
          <a:lstStyle>
            <a:lvl1pPr marL="228600" indent="0">
              <a:lnSpc>
                <a:spcPct val="100000"/>
              </a:lnSpc>
              <a:buClrTx/>
              <a:buSzTx/>
              <a:buFontTx/>
              <a:buNone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L="1141185" indent="-544285">
              <a:lnSpc>
                <a:spcPct val="100000"/>
              </a:lnSpc>
              <a:buClrTx/>
              <a:buSzPts val="2400"/>
              <a:buFontTx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L="1598385" indent="-544285">
              <a:lnSpc>
                <a:spcPct val="100000"/>
              </a:lnSpc>
              <a:buClrTx/>
              <a:buSzPts val="2400"/>
              <a:buFontTx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L="2055585" indent="-544285">
              <a:lnSpc>
                <a:spcPct val="100000"/>
              </a:lnSpc>
              <a:buClrTx/>
              <a:buSzPts val="2400"/>
              <a:buFontTx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L="2512785" indent="-544285">
              <a:lnSpc>
                <a:spcPct val="100000"/>
              </a:lnSpc>
              <a:buClrTx/>
              <a:buSzPts val="2400"/>
              <a:buFontTx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311699" y="292850"/>
            <a:ext cx="8520602" cy="80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311699" y="1228675"/>
            <a:ext cx="8520602" cy="3340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684345" y="4692391"/>
            <a:ext cx="336813" cy="335251"/>
          </a:xfrm>
          <a:prstGeom prst="rect">
            <a:avLst/>
          </a:prstGeom>
          <a:ln w="12700">
            <a:miter lim="400000"/>
          </a:ln>
        </p:spPr>
        <p:txBody>
          <a:bodyPr wrap="none" lIns="91424" tIns="91424" rIns="91424" bIns="91424" anchor="ctr">
            <a:normAutofit fontScale="100000" lnSpcReduction="0"/>
          </a:bodyPr>
          <a:lstStyle>
            <a:lvl1pPr algn="r"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200" u="none">
          <a:solidFill>
            <a:schemeClr val="accent1"/>
          </a:solidFill>
          <a:uFillTx/>
          <a:latin typeface="Amatic SC"/>
          <a:ea typeface="Amatic SC"/>
          <a:cs typeface="Amatic SC"/>
          <a:sym typeface="Amatic SC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200" u="none">
          <a:solidFill>
            <a:schemeClr val="accent1"/>
          </a:solidFill>
          <a:uFillTx/>
          <a:latin typeface="Amatic SC"/>
          <a:ea typeface="Amatic SC"/>
          <a:cs typeface="Amatic SC"/>
          <a:sym typeface="Amatic SC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200" u="none">
          <a:solidFill>
            <a:schemeClr val="accent1"/>
          </a:solidFill>
          <a:uFillTx/>
          <a:latin typeface="Amatic SC"/>
          <a:ea typeface="Amatic SC"/>
          <a:cs typeface="Amatic SC"/>
          <a:sym typeface="Amatic SC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200" u="none">
          <a:solidFill>
            <a:schemeClr val="accent1"/>
          </a:solidFill>
          <a:uFillTx/>
          <a:latin typeface="Amatic SC"/>
          <a:ea typeface="Amatic SC"/>
          <a:cs typeface="Amatic SC"/>
          <a:sym typeface="Amatic SC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200" u="none">
          <a:solidFill>
            <a:schemeClr val="accent1"/>
          </a:solidFill>
          <a:uFillTx/>
          <a:latin typeface="Amatic SC"/>
          <a:ea typeface="Amatic SC"/>
          <a:cs typeface="Amatic SC"/>
          <a:sym typeface="Amatic SC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200" u="none">
          <a:solidFill>
            <a:schemeClr val="accent1"/>
          </a:solidFill>
          <a:uFillTx/>
          <a:latin typeface="Amatic SC"/>
          <a:ea typeface="Amatic SC"/>
          <a:cs typeface="Amatic SC"/>
          <a:sym typeface="Amatic SC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200" u="none">
          <a:solidFill>
            <a:schemeClr val="accent1"/>
          </a:solidFill>
          <a:uFillTx/>
          <a:latin typeface="Amatic SC"/>
          <a:ea typeface="Amatic SC"/>
          <a:cs typeface="Amatic SC"/>
          <a:sym typeface="Amatic SC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200" u="none">
          <a:solidFill>
            <a:schemeClr val="accent1"/>
          </a:solidFill>
          <a:uFillTx/>
          <a:latin typeface="Amatic SC"/>
          <a:ea typeface="Amatic SC"/>
          <a:cs typeface="Amatic SC"/>
          <a:sym typeface="Amatic SC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200" u="none">
          <a:solidFill>
            <a:schemeClr val="accent1"/>
          </a:solidFill>
          <a:uFillTx/>
          <a:latin typeface="Amatic SC"/>
          <a:ea typeface="Amatic SC"/>
          <a:cs typeface="Amatic SC"/>
          <a:sym typeface="Amatic SC"/>
        </a:defRPr>
      </a:lvl9pPr>
    </p:titleStyle>
    <p:bodyStyle>
      <a:lvl1pPr marL="457200" marR="0" indent="-3429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666666"/>
        </a:buClr>
        <a:buSzPts val="1800"/>
        <a:buFont typeface="Helvetica"/>
        <a:buChar char="●"/>
        <a:tabLst/>
        <a:defRPr b="0" baseline="0" cap="none" i="0" spc="0" strike="noStrike" sz="1800" u="none">
          <a:solidFill>
            <a:srgbClr val="666666"/>
          </a:solidFill>
          <a:uFillTx/>
          <a:latin typeface="Source Code Pro"/>
          <a:ea typeface="Source Code Pro"/>
          <a:cs typeface="Source Code Pro"/>
          <a:sym typeface="Source Code Pro"/>
        </a:defRPr>
      </a:lvl1pPr>
      <a:lvl2pPr marL="1005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666666"/>
        </a:buClr>
        <a:buSzPts val="1800"/>
        <a:buFont typeface="Helvetica"/>
        <a:buChar char="○"/>
        <a:tabLst/>
        <a:defRPr b="0" baseline="0" cap="none" i="0" spc="0" strike="noStrike" sz="1800" u="none">
          <a:solidFill>
            <a:srgbClr val="666666"/>
          </a:solidFill>
          <a:uFillTx/>
          <a:latin typeface="Source Code Pro"/>
          <a:ea typeface="Source Code Pro"/>
          <a:cs typeface="Source Code Pro"/>
          <a:sym typeface="Source Code Pro"/>
        </a:defRPr>
      </a:lvl2pPr>
      <a:lvl3pPr marL="1462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666666"/>
        </a:buClr>
        <a:buSzPts val="1800"/>
        <a:buFont typeface="Helvetica"/>
        <a:buChar char="■"/>
        <a:tabLst/>
        <a:defRPr b="0" baseline="0" cap="none" i="0" spc="0" strike="noStrike" sz="1800" u="none">
          <a:solidFill>
            <a:srgbClr val="666666"/>
          </a:solidFill>
          <a:uFillTx/>
          <a:latin typeface="Source Code Pro"/>
          <a:ea typeface="Source Code Pro"/>
          <a:cs typeface="Source Code Pro"/>
          <a:sym typeface="Source Code Pro"/>
        </a:defRPr>
      </a:lvl3pPr>
      <a:lvl4pPr marL="1919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666666"/>
        </a:buClr>
        <a:buSzPts val="1800"/>
        <a:buFont typeface="Helvetica"/>
        <a:buChar char="●"/>
        <a:tabLst/>
        <a:defRPr b="0" baseline="0" cap="none" i="0" spc="0" strike="noStrike" sz="1800" u="none">
          <a:solidFill>
            <a:srgbClr val="666666"/>
          </a:solidFill>
          <a:uFillTx/>
          <a:latin typeface="Source Code Pro"/>
          <a:ea typeface="Source Code Pro"/>
          <a:cs typeface="Source Code Pro"/>
          <a:sym typeface="Source Code Pro"/>
        </a:defRPr>
      </a:lvl4pPr>
      <a:lvl5pPr marL="23767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666666"/>
        </a:buClr>
        <a:buSzPts val="1800"/>
        <a:buFont typeface="Helvetica"/>
        <a:buChar char="○"/>
        <a:tabLst/>
        <a:defRPr b="0" baseline="0" cap="none" i="0" spc="0" strike="noStrike" sz="1800" u="none">
          <a:solidFill>
            <a:srgbClr val="666666"/>
          </a:solidFill>
          <a:uFillTx/>
          <a:latin typeface="Source Code Pro"/>
          <a:ea typeface="Source Code Pro"/>
          <a:cs typeface="Source Code Pro"/>
          <a:sym typeface="Source Code Pro"/>
        </a:defRPr>
      </a:lvl5pPr>
      <a:lvl6pPr marL="28339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666666"/>
        </a:buClr>
        <a:buSzPts val="1800"/>
        <a:buFont typeface="Helvetica"/>
        <a:buChar char="■"/>
        <a:tabLst/>
        <a:defRPr b="0" baseline="0" cap="none" i="0" spc="0" strike="noStrike" sz="1800" u="none">
          <a:solidFill>
            <a:srgbClr val="666666"/>
          </a:solidFill>
          <a:uFillTx/>
          <a:latin typeface="Source Code Pro"/>
          <a:ea typeface="Source Code Pro"/>
          <a:cs typeface="Source Code Pro"/>
          <a:sym typeface="Source Code Pro"/>
        </a:defRPr>
      </a:lvl6pPr>
      <a:lvl7pPr marL="3291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666666"/>
        </a:buClr>
        <a:buSzPts val="1800"/>
        <a:buFont typeface="Helvetica"/>
        <a:buChar char="●"/>
        <a:tabLst/>
        <a:defRPr b="0" baseline="0" cap="none" i="0" spc="0" strike="noStrike" sz="1800" u="none">
          <a:solidFill>
            <a:srgbClr val="666666"/>
          </a:solidFill>
          <a:uFillTx/>
          <a:latin typeface="Source Code Pro"/>
          <a:ea typeface="Source Code Pro"/>
          <a:cs typeface="Source Code Pro"/>
          <a:sym typeface="Source Code Pro"/>
        </a:defRPr>
      </a:lvl7pPr>
      <a:lvl8pPr marL="3748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666666"/>
        </a:buClr>
        <a:buSzPts val="1800"/>
        <a:buFont typeface="Helvetica"/>
        <a:buChar char="○"/>
        <a:tabLst/>
        <a:defRPr b="0" baseline="0" cap="none" i="0" spc="0" strike="noStrike" sz="1800" u="none">
          <a:solidFill>
            <a:srgbClr val="666666"/>
          </a:solidFill>
          <a:uFillTx/>
          <a:latin typeface="Source Code Pro"/>
          <a:ea typeface="Source Code Pro"/>
          <a:cs typeface="Source Code Pro"/>
          <a:sym typeface="Source Code Pro"/>
        </a:defRPr>
      </a:lvl8pPr>
      <a:lvl9pPr marL="4205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666666"/>
        </a:buClr>
        <a:buSzPts val="1800"/>
        <a:buFont typeface="Helvetica"/>
        <a:buChar char="■"/>
        <a:tabLst/>
        <a:defRPr b="0" baseline="0" cap="none" i="0" spc="0" strike="noStrike" sz="1800" u="none">
          <a:solidFill>
            <a:srgbClr val="666666"/>
          </a:solidFill>
          <a:uFillTx/>
          <a:latin typeface="Source Code Pro"/>
          <a:ea typeface="Source Code Pro"/>
          <a:cs typeface="Source Code Pro"/>
          <a:sym typeface="Source Code Pro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Source Code Pro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Source Code Pro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Source Code Pro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Source Code Pro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Source Code Pro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Source Code Pro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Source Code Pro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Source Code Pro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Source Code Pro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aimhigheracadmiec" TargetMode="Externa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jpe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6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56;p13"/>
          <p:cNvSpPr txBox="1"/>
          <p:nvPr>
            <p:ph type="ctrTitle"/>
          </p:nvPr>
        </p:nvSpPr>
        <p:spPr>
          <a:xfrm>
            <a:off x="311699" y="392149"/>
            <a:ext cx="8520602" cy="2690402"/>
          </a:xfrm>
          <a:prstGeom prst="rect">
            <a:avLst/>
          </a:prstGeom>
        </p:spPr>
        <p:txBody>
          <a:bodyPr/>
          <a:lstStyle/>
          <a:p>
            <a:pPr>
              <a:defRPr sz="3000"/>
            </a:pPr>
            <a:r>
              <a:t>English poem writing</a:t>
            </a:r>
          </a:p>
          <a:p>
            <a:pPr>
              <a:defRPr sz="3000"/>
            </a:pPr>
            <a:r>
              <a:t>Metaphor : mood and weather (Year 5)</a:t>
            </a:r>
          </a:p>
        </p:txBody>
      </p:sp>
      <p:sp>
        <p:nvSpPr>
          <p:cNvPr id="112" name="Google Shape;57;p13"/>
          <p:cNvSpPr txBox="1"/>
          <p:nvPr>
            <p:ph type="subTitle" sz="quarter" idx="1"/>
          </p:nvPr>
        </p:nvSpPr>
        <p:spPr>
          <a:xfrm>
            <a:off x="311699" y="3890400"/>
            <a:ext cx="8520602" cy="706201"/>
          </a:xfrm>
          <a:prstGeom prst="rect">
            <a:avLst/>
          </a:prstGeom>
        </p:spPr>
        <p:txBody>
          <a:bodyPr/>
          <a:lstStyle/>
          <a:p>
            <a:pPr marL="0" indent="0">
              <a:defRPr u="sng">
                <a:solidFill>
                  <a:schemeClr val="accent5"/>
                </a:solidFill>
              </a:defRPr>
            </a:pPr>
            <a:r>
              <a:rPr>
                <a:uFill>
                  <a:solidFill>
                    <a:schemeClr val="accent5"/>
                  </a:solidFill>
                </a:uFill>
                <a:hlinkClick r:id="rId2" invalidUrl="" action="" tgtFrame="" tooltip="" history="1" highlightClick="0" endSnd="0"/>
              </a:rPr>
              <a:t>www.aimhigheracadmiec</a:t>
            </a:r>
            <a:r>
              <a:rPr u="none">
                <a:solidFill>
                  <a:schemeClr val="accent1"/>
                </a:solidFill>
              </a:rPr>
              <a:t> (Thany)</a:t>
            </a:r>
          </a:p>
        </p:txBody>
      </p:sp>
      <p:sp>
        <p:nvSpPr>
          <p:cNvPr id="113" name="Text"/>
          <p:cNvSpPr txBox="1"/>
          <p:nvPr/>
        </p:nvSpPr>
        <p:spPr>
          <a:xfrm>
            <a:off x="4402608" y="2473058"/>
            <a:ext cx="245617" cy="135546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>
              <a:defRPr sz="1000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21;p22"/>
          <p:cNvSpPr txBox="1"/>
          <p:nvPr>
            <p:ph type="title"/>
          </p:nvPr>
        </p:nvSpPr>
        <p:spPr>
          <a:xfrm>
            <a:off x="311699" y="292850"/>
            <a:ext cx="8520602" cy="801000"/>
          </a:xfrm>
          <a:prstGeom prst="rect">
            <a:avLst/>
          </a:prstGeom>
        </p:spPr>
        <p:txBody>
          <a:bodyPr/>
          <a:lstStyle>
            <a:lvl1pPr>
              <a:defRPr sz="3700"/>
            </a:lvl1pPr>
          </a:lstStyle>
          <a:p>
            <a:pPr/>
            <a:r>
              <a:t>You on different days, a poem by DJ</a:t>
            </a:r>
          </a:p>
        </p:txBody>
      </p:sp>
      <p:sp>
        <p:nvSpPr>
          <p:cNvPr id="150" name="Google Shape;122;p22"/>
          <p:cNvSpPr txBox="1"/>
          <p:nvPr>
            <p:ph type="body" idx="1"/>
          </p:nvPr>
        </p:nvSpPr>
        <p:spPr>
          <a:xfrm>
            <a:off x="311699" y="1228675"/>
            <a:ext cx="8520602" cy="334020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endParaRPr b="1" sz="2000">
              <a:solidFill>
                <a:srgbClr val="00FDC8"/>
              </a:solidFill>
            </a:endParaRPr>
          </a:p>
          <a:p>
            <a:pPr marL="0" indent="0">
              <a:buSzTx/>
              <a:buNone/>
            </a:pPr>
            <a:endParaRPr b="1" sz="2000">
              <a:solidFill>
                <a:srgbClr val="00FDC8"/>
              </a:solidFill>
            </a:endParaRPr>
          </a:p>
          <a:p>
            <a:pPr marL="0" indent="0">
              <a:buSzTx/>
              <a:buNone/>
              <a:defRPr sz="2100">
                <a:solidFill>
                  <a:srgbClr val="FF0000"/>
                </a:solidFill>
              </a:defRPr>
            </a:pPr>
            <a:r>
              <a:t>Some</a:t>
            </a:r>
            <a:r>
              <a:rPr>
                <a:solidFill>
                  <a:srgbClr val="00FDC8"/>
                </a:solidFill>
              </a:rPr>
              <a:t>times you are a storm</a:t>
            </a:r>
            <a:endParaRPr>
              <a:solidFill>
                <a:srgbClr val="00FDC8"/>
              </a:solidFill>
            </a:endParaRPr>
          </a:p>
          <a:p>
            <a:pPr marL="0" indent="0">
              <a:buSzTx/>
              <a:buNone/>
              <a:defRPr sz="2100">
                <a:solidFill>
                  <a:srgbClr val="00FDC8"/>
                </a:solidFill>
              </a:defRPr>
            </a:pPr>
            <a:r>
              <a:t>striking anyone who cross you </a:t>
            </a:r>
          </a:p>
          <a:p>
            <a:pPr marL="0" indent="0">
              <a:buSzTx/>
              <a:buNone/>
              <a:defRPr sz="2100">
                <a:solidFill>
                  <a:srgbClr val="00FDC8"/>
                </a:solidFill>
              </a:defRPr>
            </a:pPr>
            <a:r>
              <a:t>You are dangerous </a:t>
            </a:r>
          </a:p>
          <a:p>
            <a:pPr marL="0" indent="0">
              <a:buSzTx/>
              <a:buNone/>
              <a:defRPr sz="2100">
                <a:solidFill>
                  <a:srgbClr val="00FDC8"/>
                </a:solidFill>
              </a:defRPr>
            </a:pPr>
            <a:r>
              <a:t>I am terrified </a:t>
            </a:r>
          </a:p>
          <a:p>
            <a:pPr marL="0" indent="0">
              <a:buSzTx/>
              <a:buNone/>
              <a:defRPr sz="2100">
                <a:solidFill>
                  <a:srgbClr val="00FDC8"/>
                </a:solidFill>
              </a:defRPr>
            </a:pPr>
            <a:r>
              <a:t> </a:t>
            </a:r>
          </a:p>
          <a:p>
            <a:pPr marL="0" indent="0">
              <a:buSzTx/>
              <a:buNone/>
              <a:defRPr sz="2100">
                <a:solidFill>
                  <a:srgbClr val="00FDC8"/>
                </a:solidFill>
              </a:defRPr>
            </a:pPr>
            <a:r>
              <a:t> </a:t>
            </a:r>
          </a:p>
        </p:txBody>
      </p:sp>
      <p:sp>
        <p:nvSpPr>
          <p:cNvPr id="151" name="Google Shape;123;p22"/>
          <p:cNvSpPr/>
          <p:nvPr/>
        </p:nvSpPr>
        <p:spPr>
          <a:xfrm flipV="1">
            <a:off x="3866324" y="1815750"/>
            <a:ext cx="1537801" cy="304201"/>
          </a:xfrm>
          <a:prstGeom prst="line">
            <a:avLst/>
          </a:prstGeom>
          <a:ln w="19050">
            <a:solidFill>
              <a:srgbClr val="666666"/>
            </a:solidFill>
            <a:tailEnd type="triangle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152" name="Google Shape;124;p22"/>
          <p:cNvSpPr txBox="1"/>
          <p:nvPr/>
        </p:nvSpPr>
        <p:spPr>
          <a:xfrm>
            <a:off x="5482349" y="1633399"/>
            <a:ext cx="2128801" cy="11930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/>
          <a:p>
            <a:pPr>
              <a:defRPr>
                <a:solidFill>
                  <a:srgbClr val="000000"/>
                </a:solidFill>
              </a:defRPr>
            </a:pPr>
            <a:r>
              <a:t>Metaphor </a:t>
            </a:r>
          </a:p>
          <a:p>
            <a:pPr>
              <a:defRPr>
                <a:solidFill>
                  <a:srgbClr val="000000"/>
                </a:solidFill>
              </a:defRPr>
            </a:pPr>
            <a:r>
              <a:t>Storm = many lightening</a:t>
            </a:r>
          </a:p>
          <a:p>
            <a:pPr>
              <a:defRPr>
                <a:solidFill>
                  <a:srgbClr val="000000"/>
                </a:solidFill>
              </a:defRPr>
            </a:pPr>
            <a:r>
              <a:t>Scary</a:t>
            </a:r>
          </a:p>
          <a:p>
            <a:pPr>
              <a:defRPr>
                <a:solidFill>
                  <a:srgbClr val="000000"/>
                </a:solidFill>
              </a:defRPr>
            </a:pPr>
            <a:r>
              <a:t>Dark sky</a:t>
            </a:r>
          </a:p>
          <a:p>
            <a:pPr>
              <a:defRPr>
                <a:solidFill>
                  <a:srgbClr val="000000"/>
                </a:solidFill>
              </a:defRPr>
            </a:pPr>
            <a:r>
              <a:t>Because you are angry</a:t>
            </a:r>
          </a:p>
        </p:txBody>
      </p:sp>
      <p:sp>
        <p:nvSpPr>
          <p:cNvPr id="153" name="Google Shape;125;p22"/>
          <p:cNvSpPr/>
          <p:nvPr/>
        </p:nvSpPr>
        <p:spPr>
          <a:xfrm>
            <a:off x="3206000" y="2693374"/>
            <a:ext cx="1155601" cy="999301"/>
          </a:xfrm>
          <a:prstGeom prst="line">
            <a:avLst/>
          </a:prstGeom>
          <a:ln>
            <a:solidFill>
              <a:srgbClr val="666666"/>
            </a:solidFill>
            <a:tailEnd type="triangle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154" name="Google Shape;126;p22"/>
          <p:cNvSpPr txBox="1"/>
          <p:nvPr/>
        </p:nvSpPr>
        <p:spPr>
          <a:xfrm>
            <a:off x="4422375" y="3596975"/>
            <a:ext cx="2015701" cy="7866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Maybe physically or somebody who challenge you</a:t>
            </a:r>
          </a:p>
        </p:txBody>
      </p:sp>
      <p:sp>
        <p:nvSpPr>
          <p:cNvPr id="155" name="Google Shape;127;p22"/>
          <p:cNvSpPr/>
          <p:nvPr/>
        </p:nvSpPr>
        <p:spPr>
          <a:xfrm flipV="1">
            <a:off x="599499" y="1702900"/>
            <a:ext cx="590701" cy="225901"/>
          </a:xfrm>
          <a:prstGeom prst="line">
            <a:avLst/>
          </a:prstGeom>
          <a:ln>
            <a:solidFill>
              <a:srgbClr val="666666"/>
            </a:solidFill>
            <a:tailEnd type="triangle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156" name="Google Shape;128;p22"/>
          <p:cNvSpPr txBox="1"/>
          <p:nvPr/>
        </p:nvSpPr>
        <p:spPr>
          <a:xfrm>
            <a:off x="1285875" y="1364074"/>
            <a:ext cx="1694101" cy="3802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/>
            <a:r>
              <a:t>repetition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33;p23"/>
          <p:cNvSpPr txBox="1"/>
          <p:nvPr>
            <p:ph type="body" idx="1"/>
          </p:nvPr>
        </p:nvSpPr>
        <p:spPr>
          <a:xfrm>
            <a:off x="311699" y="1228675"/>
            <a:ext cx="8520602" cy="334020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endParaRPr sz="1900">
              <a:solidFill>
                <a:srgbClr val="00FDC8"/>
              </a:solidFill>
            </a:endParaRPr>
          </a:p>
          <a:p>
            <a:pPr marL="0" indent="0">
              <a:buSzTx/>
              <a:buNone/>
              <a:defRPr sz="1900">
                <a:solidFill>
                  <a:srgbClr val="00FDC8"/>
                </a:solidFill>
              </a:defRPr>
            </a:pPr>
            <a:r>
              <a:t> </a:t>
            </a:r>
          </a:p>
          <a:p>
            <a:pPr marL="0" indent="0">
              <a:buSzTx/>
              <a:buNone/>
              <a:defRPr sz="1900">
                <a:solidFill>
                  <a:srgbClr val="FF0000"/>
                </a:solidFill>
              </a:defRPr>
            </a:pPr>
            <a:r>
              <a:t>Some </a:t>
            </a:r>
            <a:r>
              <a:rPr>
                <a:solidFill>
                  <a:srgbClr val="00FDC8"/>
                </a:solidFill>
              </a:rPr>
              <a:t>days you are a sunny day</a:t>
            </a:r>
            <a:endParaRPr>
              <a:solidFill>
                <a:srgbClr val="00FDC8"/>
              </a:solidFill>
            </a:endParaRPr>
          </a:p>
          <a:p>
            <a:pPr marL="0" indent="0">
              <a:buSzTx/>
              <a:buNone/>
              <a:defRPr sz="1900">
                <a:solidFill>
                  <a:srgbClr val="00FDC8"/>
                </a:solidFill>
              </a:defRPr>
            </a:pPr>
            <a:r>
              <a:t>I see bright sky</a:t>
            </a:r>
          </a:p>
          <a:p>
            <a:pPr marL="0" indent="0">
              <a:buSzTx/>
              <a:buNone/>
              <a:defRPr sz="1900">
                <a:solidFill>
                  <a:srgbClr val="00FDC8"/>
                </a:solidFill>
              </a:defRPr>
            </a:pPr>
            <a:r>
              <a:t>Peaceful </a:t>
            </a:r>
          </a:p>
          <a:p>
            <a:pPr marL="0" indent="0">
              <a:buSzTx/>
              <a:buNone/>
              <a:defRPr sz="1900">
                <a:solidFill>
                  <a:srgbClr val="00FDC8"/>
                </a:solidFill>
              </a:defRPr>
            </a:pPr>
            <a:r>
              <a:t>Heavens </a:t>
            </a:r>
          </a:p>
          <a:p>
            <a:pPr marL="0" indent="0">
              <a:buSzTx/>
              <a:buNone/>
              <a:defRPr sz="1900">
                <a:solidFill>
                  <a:srgbClr val="00FDC8"/>
                </a:solidFill>
              </a:defRPr>
            </a:pPr>
            <a:r>
              <a:t> </a:t>
            </a:r>
          </a:p>
          <a:p>
            <a:pPr marL="0" indent="0">
              <a:buSzTx/>
              <a:buNone/>
              <a:defRPr sz="1900">
                <a:solidFill>
                  <a:srgbClr val="00FDC8"/>
                </a:solidFill>
              </a:defRPr>
            </a:pPr>
            <a:r>
              <a:t> </a:t>
            </a:r>
          </a:p>
        </p:txBody>
      </p:sp>
      <p:sp>
        <p:nvSpPr>
          <p:cNvPr id="159" name="Google Shape;134;p23"/>
          <p:cNvSpPr/>
          <p:nvPr/>
        </p:nvSpPr>
        <p:spPr>
          <a:xfrm flipV="1">
            <a:off x="599499" y="1702900"/>
            <a:ext cx="590701" cy="225901"/>
          </a:xfrm>
          <a:prstGeom prst="line">
            <a:avLst/>
          </a:prstGeom>
          <a:ln>
            <a:solidFill>
              <a:srgbClr val="666666"/>
            </a:solidFill>
            <a:tailEnd type="triangle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160" name="Google Shape;135;p23"/>
          <p:cNvSpPr txBox="1"/>
          <p:nvPr/>
        </p:nvSpPr>
        <p:spPr>
          <a:xfrm>
            <a:off x="1285875" y="1364074"/>
            <a:ext cx="1694101" cy="3802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/>
            <a:r>
              <a:t>repetition</a:t>
            </a:r>
          </a:p>
        </p:txBody>
      </p:sp>
      <p:sp>
        <p:nvSpPr>
          <p:cNvPr id="161" name="Google Shape;136;p23"/>
          <p:cNvSpPr/>
          <p:nvPr/>
        </p:nvSpPr>
        <p:spPr>
          <a:xfrm flipV="1">
            <a:off x="3866324" y="1815750"/>
            <a:ext cx="1537801" cy="304201"/>
          </a:xfrm>
          <a:prstGeom prst="line">
            <a:avLst/>
          </a:prstGeom>
          <a:ln w="19050">
            <a:solidFill>
              <a:srgbClr val="666666"/>
            </a:solidFill>
            <a:tailEnd type="triangle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162" name="Google Shape;137;p23"/>
          <p:cNvSpPr txBox="1"/>
          <p:nvPr/>
        </p:nvSpPr>
        <p:spPr>
          <a:xfrm>
            <a:off x="5482349" y="1633399"/>
            <a:ext cx="2128801" cy="1599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/>
          <a:p>
            <a:pPr>
              <a:defRPr>
                <a:solidFill>
                  <a:srgbClr val="000000"/>
                </a:solidFill>
              </a:defRPr>
            </a:pPr>
            <a:r>
              <a:t>Metaphor </a:t>
            </a:r>
          </a:p>
          <a:p>
            <a:pPr>
              <a:defRPr>
                <a:solidFill>
                  <a:srgbClr val="000000"/>
                </a:solidFill>
              </a:defRPr>
            </a:pPr>
            <a:r>
              <a:t>Sunny day</a:t>
            </a:r>
          </a:p>
          <a:p>
            <a:pPr>
              <a:defRPr>
                <a:solidFill>
                  <a:srgbClr val="000000"/>
                </a:solidFill>
              </a:defRPr>
            </a:pPr>
            <a:r>
              <a:t>Beautiful</a:t>
            </a:r>
          </a:p>
          <a:p>
            <a:pPr>
              <a:defRPr>
                <a:solidFill>
                  <a:srgbClr val="000000"/>
                </a:solidFill>
              </a:defRPr>
            </a:pPr>
            <a:r>
              <a:t>Bright sky</a:t>
            </a:r>
          </a:p>
          <a:p>
            <a:pPr>
              <a:defRPr>
                <a:solidFill>
                  <a:srgbClr val="000000"/>
                </a:solidFill>
              </a:defRPr>
            </a:pPr>
            <a:r>
              <a:t>Peaceful both for you and people around you</a:t>
            </a:r>
          </a:p>
          <a:p>
            <a:pPr>
              <a:defRPr>
                <a:solidFill>
                  <a:srgbClr val="000000"/>
                </a:solidFill>
              </a:defRPr>
            </a:pPr>
            <a:r>
              <a:t>Because you are happy</a:t>
            </a:r>
          </a:p>
        </p:txBody>
      </p:sp>
      <p:sp>
        <p:nvSpPr>
          <p:cNvPr id="163" name="Google Shape;138;p23"/>
          <p:cNvSpPr/>
          <p:nvPr/>
        </p:nvSpPr>
        <p:spPr>
          <a:xfrm>
            <a:off x="1372750" y="3153724"/>
            <a:ext cx="1572601" cy="297601"/>
          </a:xfrm>
          <a:prstGeom prst="line">
            <a:avLst/>
          </a:prstGeom>
          <a:ln w="19050">
            <a:solidFill>
              <a:srgbClr val="666666"/>
            </a:solidFill>
            <a:tailEnd type="triangle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164" name="Google Shape;139;p23"/>
          <p:cNvSpPr txBox="1"/>
          <p:nvPr/>
        </p:nvSpPr>
        <p:spPr>
          <a:xfrm>
            <a:off x="2945350" y="2927974"/>
            <a:ext cx="1928700" cy="11930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/>
          <a:p>
            <a:pPr>
              <a:defRPr>
                <a:solidFill>
                  <a:srgbClr val="000000"/>
                </a:solidFill>
              </a:defRPr>
            </a:pPr>
            <a:r>
              <a:t>It feels like heavens ,</a:t>
            </a:r>
            <a:r>
              <a:rPr>
                <a:solidFill>
                  <a:srgbClr val="00FDC8"/>
                </a:solidFill>
              </a:rPr>
              <a:t>both for you and people around you</a:t>
            </a:r>
            <a:endParaRPr>
              <a:solidFill>
                <a:srgbClr val="00FDC8"/>
              </a:solidFill>
            </a:endParaRPr>
          </a:p>
        </p:txBody>
      </p:sp>
      <p:sp>
        <p:nvSpPr>
          <p:cNvPr id="165" name="Google Shape;140;p23"/>
          <p:cNvSpPr txBox="1"/>
          <p:nvPr>
            <p:ph type="title"/>
          </p:nvPr>
        </p:nvSpPr>
        <p:spPr>
          <a:xfrm>
            <a:off x="311699" y="292850"/>
            <a:ext cx="8520602" cy="801000"/>
          </a:xfrm>
          <a:prstGeom prst="rect">
            <a:avLst/>
          </a:prstGeom>
        </p:spPr>
        <p:txBody>
          <a:bodyPr/>
          <a:lstStyle>
            <a:lvl1pPr>
              <a:defRPr sz="3700"/>
            </a:lvl1pPr>
          </a:lstStyle>
          <a:p>
            <a:pPr/>
            <a:r>
              <a:t>You on different days, a poem by DJ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45;p24"/>
          <p:cNvSpPr txBox="1"/>
          <p:nvPr>
            <p:ph type="body" idx="1"/>
          </p:nvPr>
        </p:nvSpPr>
        <p:spPr>
          <a:xfrm>
            <a:off x="311699" y="1228675"/>
            <a:ext cx="8520602" cy="334020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endParaRPr sz="1900">
              <a:solidFill>
                <a:srgbClr val="00FDC8"/>
              </a:solidFill>
            </a:endParaRPr>
          </a:p>
          <a:p>
            <a:pPr marL="0" indent="0">
              <a:buSzTx/>
              <a:buNone/>
              <a:defRPr sz="1900">
                <a:solidFill>
                  <a:srgbClr val="00FDC8"/>
                </a:solidFill>
              </a:defRPr>
            </a:pPr>
            <a:r>
              <a:t> </a:t>
            </a:r>
          </a:p>
          <a:p>
            <a:pPr marL="0" indent="0">
              <a:buSzTx/>
              <a:buNone/>
              <a:defRPr sz="1900">
                <a:solidFill>
                  <a:srgbClr val="00FDC8"/>
                </a:solidFill>
              </a:defRPr>
            </a:pPr>
            <a:r>
              <a:t>The other time I noticed you were bored </a:t>
            </a:r>
          </a:p>
          <a:p>
            <a:pPr marL="0" indent="0">
              <a:buSzTx/>
              <a:buNone/>
              <a:defRPr sz="1900">
                <a:solidFill>
                  <a:srgbClr val="00FDC8"/>
                </a:solidFill>
              </a:defRPr>
            </a:pPr>
            <a:r>
              <a:t>Like a sky on a cloudy day</a:t>
            </a:r>
          </a:p>
          <a:p>
            <a:pPr marL="0" indent="0">
              <a:buSzTx/>
              <a:buNone/>
              <a:defRPr sz="1900">
                <a:solidFill>
                  <a:srgbClr val="00FDC8"/>
                </a:solidFill>
              </a:defRPr>
            </a:pPr>
            <a:r>
              <a:t>Lifeless </a:t>
            </a:r>
          </a:p>
          <a:p>
            <a:pPr marL="0" indent="0">
              <a:buSzTx/>
              <a:buNone/>
              <a:defRPr sz="1900">
                <a:solidFill>
                  <a:srgbClr val="00FDC8"/>
                </a:solidFill>
              </a:defRPr>
            </a:pPr>
            <a:r>
              <a:t>Silent</a:t>
            </a:r>
            <a:endParaRPr strike="sngStrike"/>
          </a:p>
          <a:p>
            <a:pPr marL="0" indent="0">
              <a:buSzTx/>
              <a:buNone/>
              <a:defRPr sz="1900">
                <a:solidFill>
                  <a:srgbClr val="00FDC8"/>
                </a:solidFill>
              </a:defRPr>
            </a:pPr>
            <a:r>
              <a:t> </a:t>
            </a:r>
          </a:p>
        </p:txBody>
      </p:sp>
      <p:sp>
        <p:nvSpPr>
          <p:cNvPr id="168" name="Google Shape;146;p24"/>
          <p:cNvSpPr/>
          <p:nvPr/>
        </p:nvSpPr>
        <p:spPr>
          <a:xfrm flipV="1">
            <a:off x="3284199" y="2363124"/>
            <a:ext cx="2285101" cy="78301"/>
          </a:xfrm>
          <a:prstGeom prst="line">
            <a:avLst/>
          </a:prstGeom>
          <a:ln w="19050">
            <a:solidFill>
              <a:srgbClr val="666666"/>
            </a:solidFill>
            <a:tailEnd type="triangle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169" name="Google Shape;147;p24"/>
          <p:cNvSpPr txBox="1"/>
          <p:nvPr/>
        </p:nvSpPr>
        <p:spPr>
          <a:xfrm>
            <a:off x="5569225" y="1859300"/>
            <a:ext cx="2615101" cy="5834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Simile, comparing your feeling to the weather</a:t>
            </a:r>
          </a:p>
        </p:txBody>
      </p:sp>
      <p:sp>
        <p:nvSpPr>
          <p:cNvPr id="170" name="Google Shape;148;p24"/>
          <p:cNvSpPr/>
          <p:nvPr/>
        </p:nvSpPr>
        <p:spPr>
          <a:xfrm>
            <a:off x="1494399" y="2841100"/>
            <a:ext cx="2832302" cy="634201"/>
          </a:xfrm>
          <a:prstGeom prst="line">
            <a:avLst/>
          </a:prstGeom>
          <a:ln>
            <a:solidFill>
              <a:srgbClr val="666666"/>
            </a:solidFill>
            <a:tailEnd type="triangle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171" name="Google Shape;149;p24"/>
          <p:cNvSpPr txBox="1"/>
          <p:nvPr/>
        </p:nvSpPr>
        <p:spPr>
          <a:xfrm>
            <a:off x="4405000" y="3197299"/>
            <a:ext cx="2693401" cy="9898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/>
          <a:p>
            <a:pPr>
              <a:defRPr>
                <a:solidFill>
                  <a:srgbClr val="000000"/>
                </a:solidFill>
              </a:defRPr>
            </a:pPr>
            <a:r>
              <a:t>Figurative language</a:t>
            </a:r>
          </a:p>
          <a:p>
            <a:pPr>
              <a:defRPr>
                <a:solidFill>
                  <a:srgbClr val="000000"/>
                </a:solidFill>
              </a:defRPr>
            </a:pPr>
            <a:r>
              <a:t>It does not mean you are not alive, but it means everything stops </a:t>
            </a:r>
          </a:p>
        </p:txBody>
      </p:sp>
      <p:sp>
        <p:nvSpPr>
          <p:cNvPr id="172" name="Google Shape;150;p24"/>
          <p:cNvSpPr/>
          <p:nvPr/>
        </p:nvSpPr>
        <p:spPr>
          <a:xfrm>
            <a:off x="1233749" y="3127800"/>
            <a:ext cx="3245401" cy="499800"/>
          </a:xfrm>
          <a:prstGeom prst="line">
            <a:avLst/>
          </a:prstGeom>
          <a:ln>
            <a:solidFill>
              <a:srgbClr val="666666"/>
            </a:solidFill>
            <a:tailEnd type="triangle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173" name="Google Shape;151;p24"/>
          <p:cNvSpPr txBox="1"/>
          <p:nvPr>
            <p:ph type="title"/>
          </p:nvPr>
        </p:nvSpPr>
        <p:spPr>
          <a:xfrm>
            <a:off x="311699" y="292850"/>
            <a:ext cx="8520602" cy="801000"/>
          </a:xfrm>
          <a:prstGeom prst="rect">
            <a:avLst/>
          </a:prstGeom>
        </p:spPr>
        <p:txBody>
          <a:bodyPr/>
          <a:lstStyle>
            <a:lvl1pPr>
              <a:defRPr sz="3700"/>
            </a:lvl1pPr>
          </a:lstStyle>
          <a:p>
            <a:pPr/>
            <a:r>
              <a:t>You on different days, a poem by DJ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56;p25"/>
          <p:cNvSpPr txBox="1"/>
          <p:nvPr>
            <p:ph type="body" idx="1"/>
          </p:nvPr>
        </p:nvSpPr>
        <p:spPr>
          <a:xfrm>
            <a:off x="563674" y="1178524"/>
            <a:ext cx="8520602" cy="3416401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endParaRPr strike="sngStrike" sz="1700">
              <a:solidFill>
                <a:srgbClr val="00FDC8"/>
              </a:solidFill>
            </a:endParaRPr>
          </a:p>
          <a:p>
            <a:pPr marL="0" indent="0">
              <a:buSzTx/>
              <a:buNone/>
              <a:defRPr sz="1700">
                <a:solidFill>
                  <a:srgbClr val="00FDC8"/>
                </a:solidFill>
              </a:defRPr>
            </a:pPr>
            <a:r>
              <a:t> </a:t>
            </a:r>
          </a:p>
          <a:p>
            <a:pPr marL="0" indent="0">
              <a:buSzTx/>
              <a:buNone/>
              <a:defRPr sz="1700">
                <a:solidFill>
                  <a:srgbClr val="00FDC8"/>
                </a:solidFill>
              </a:defRPr>
            </a:pPr>
            <a:r>
              <a:t>Then, you are like a rainy day </a:t>
            </a:r>
          </a:p>
          <a:p>
            <a:pPr marL="0" indent="0">
              <a:buSzTx/>
              <a:buNone/>
              <a:defRPr sz="1700">
                <a:solidFill>
                  <a:srgbClr val="00FDC8"/>
                </a:solidFill>
              </a:defRPr>
            </a:pPr>
            <a:r>
              <a:t>Weeping, sobbing </a:t>
            </a:r>
          </a:p>
          <a:p>
            <a:pPr marL="0" indent="0">
              <a:buSzTx/>
              <a:buNone/>
              <a:defRPr sz="1700">
                <a:solidFill>
                  <a:srgbClr val="00FDC8"/>
                </a:solidFill>
              </a:defRPr>
            </a:pPr>
            <a:r>
              <a:t>Making me sad </a:t>
            </a:r>
          </a:p>
          <a:p>
            <a:pPr marL="0" indent="0">
              <a:buSzTx/>
              <a:buNone/>
              <a:defRPr sz="1700">
                <a:solidFill>
                  <a:srgbClr val="00FDC8"/>
                </a:solidFill>
              </a:defRPr>
            </a:pPr>
            <a:r>
              <a:t>That day feels bad </a:t>
            </a:r>
          </a:p>
          <a:p>
            <a:pPr marL="0" indent="0">
              <a:buSzTx/>
              <a:buNone/>
              <a:defRPr sz="1700">
                <a:solidFill>
                  <a:srgbClr val="00FDC8"/>
                </a:solidFill>
              </a:defRPr>
            </a:pPr>
            <a:r>
              <a:t> </a:t>
            </a:r>
          </a:p>
        </p:txBody>
      </p:sp>
      <p:sp>
        <p:nvSpPr>
          <p:cNvPr id="176" name="Google Shape;157;p25"/>
          <p:cNvSpPr/>
          <p:nvPr/>
        </p:nvSpPr>
        <p:spPr>
          <a:xfrm>
            <a:off x="2319800" y="2337174"/>
            <a:ext cx="3206101" cy="321602"/>
          </a:xfrm>
          <a:prstGeom prst="line">
            <a:avLst/>
          </a:prstGeom>
          <a:ln>
            <a:solidFill>
              <a:srgbClr val="666666"/>
            </a:solidFill>
            <a:tailEnd type="triangle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177" name="Google Shape;158;p25"/>
          <p:cNvSpPr txBox="1"/>
          <p:nvPr/>
        </p:nvSpPr>
        <p:spPr>
          <a:xfrm>
            <a:off x="5621349" y="2415350"/>
            <a:ext cx="2015701" cy="9898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/>
          <a:p>
            <a:pPr>
              <a:defRPr>
                <a:solidFill>
                  <a:srgbClr val="000000"/>
                </a:solidFill>
              </a:defRPr>
            </a:pPr>
            <a:r>
              <a:t>Action words to show </a:t>
            </a:r>
          </a:p>
          <a:p>
            <a:pPr>
              <a:defRPr>
                <a:solidFill>
                  <a:srgbClr val="000000"/>
                </a:solidFill>
              </a:defRPr>
            </a:pPr>
            <a:r>
              <a:t>Readers what ‘you’ could feel ‘inside’ or ‘outside’</a:t>
            </a:r>
          </a:p>
        </p:txBody>
      </p:sp>
      <p:sp>
        <p:nvSpPr>
          <p:cNvPr id="178" name="Google Shape;159;p25"/>
          <p:cNvSpPr/>
          <p:nvPr/>
        </p:nvSpPr>
        <p:spPr>
          <a:xfrm flipV="1">
            <a:off x="3544875" y="1633474"/>
            <a:ext cx="781801" cy="399601"/>
          </a:xfrm>
          <a:prstGeom prst="line">
            <a:avLst/>
          </a:prstGeom>
          <a:ln w="19050">
            <a:solidFill>
              <a:srgbClr val="666666"/>
            </a:solidFill>
            <a:tailEnd type="triangle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179" name="Google Shape;160;p25"/>
          <p:cNvSpPr txBox="1"/>
          <p:nvPr/>
        </p:nvSpPr>
        <p:spPr>
          <a:xfrm>
            <a:off x="4457124" y="1017724"/>
            <a:ext cx="2128801" cy="9898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/>
          <a:p>
            <a:pPr>
              <a:defRPr>
                <a:solidFill>
                  <a:srgbClr val="000000"/>
                </a:solidFill>
              </a:defRPr>
            </a:pPr>
            <a:r>
              <a:t>Metaphor </a:t>
            </a:r>
          </a:p>
          <a:p>
            <a:pPr>
              <a:defRPr>
                <a:solidFill>
                  <a:srgbClr val="000000"/>
                </a:solidFill>
              </a:defRPr>
            </a:pPr>
            <a:r>
              <a:t>Rain means sadness</a:t>
            </a:r>
          </a:p>
          <a:p>
            <a:pPr>
              <a:defRPr>
                <a:solidFill>
                  <a:srgbClr val="000000"/>
                </a:solidFill>
              </a:defRPr>
            </a:pPr>
            <a:r>
              <a:t>The water is your tears</a:t>
            </a:r>
          </a:p>
          <a:p>
            <a:pPr>
              <a:defRPr>
                <a:solidFill>
                  <a:srgbClr val="000000"/>
                </a:solidFill>
              </a:defRPr>
            </a:pPr>
            <a:r>
              <a:t>Because you are sad</a:t>
            </a:r>
          </a:p>
        </p:txBody>
      </p:sp>
      <p:sp>
        <p:nvSpPr>
          <p:cNvPr id="180" name="Google Shape;161;p25"/>
          <p:cNvSpPr txBox="1"/>
          <p:nvPr>
            <p:ph type="title"/>
          </p:nvPr>
        </p:nvSpPr>
        <p:spPr>
          <a:xfrm>
            <a:off x="311699" y="292850"/>
            <a:ext cx="8520602" cy="801000"/>
          </a:xfrm>
          <a:prstGeom prst="rect">
            <a:avLst/>
          </a:prstGeom>
        </p:spPr>
        <p:txBody>
          <a:bodyPr/>
          <a:lstStyle>
            <a:lvl1pPr>
              <a:defRPr sz="3700"/>
            </a:lvl1pPr>
          </a:lstStyle>
          <a:p>
            <a:pPr/>
            <a:r>
              <a:t>You on different days, a poem by DJ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66;p26"/>
          <p:cNvSpPr txBox="1"/>
          <p:nvPr>
            <p:ph type="body" idx="1"/>
          </p:nvPr>
        </p:nvSpPr>
        <p:spPr>
          <a:xfrm>
            <a:off x="311699" y="1228675"/>
            <a:ext cx="8520602" cy="334020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endParaRPr sz="1900">
              <a:solidFill>
                <a:srgbClr val="00FDC8"/>
              </a:solidFill>
            </a:endParaRPr>
          </a:p>
          <a:p>
            <a:pPr marL="0" indent="0">
              <a:buSzTx/>
              <a:buNone/>
              <a:defRPr sz="1900">
                <a:solidFill>
                  <a:srgbClr val="00FDC8"/>
                </a:solidFill>
              </a:defRPr>
            </a:pPr>
            <a:r>
              <a:t>Once in a while, you are a glacier</a:t>
            </a:r>
          </a:p>
          <a:p>
            <a:pPr marL="0" indent="0">
              <a:buSzTx/>
              <a:buNone/>
              <a:defRPr sz="1900">
                <a:solidFill>
                  <a:srgbClr val="00FDC8"/>
                </a:solidFill>
              </a:defRPr>
            </a:pPr>
            <a:r>
              <a:t>Heartless, cold </a:t>
            </a:r>
          </a:p>
          <a:p>
            <a:pPr marL="0" indent="0">
              <a:buSzTx/>
              <a:buNone/>
              <a:defRPr sz="1900">
                <a:solidFill>
                  <a:srgbClr val="00FDC8"/>
                </a:solidFill>
              </a:defRPr>
            </a:pPr>
            <a:r>
              <a:t>Numbing  </a:t>
            </a:r>
          </a:p>
          <a:p>
            <a:pPr marL="0" indent="0">
              <a:buSzTx/>
              <a:buNone/>
              <a:defRPr sz="1900">
                <a:solidFill>
                  <a:srgbClr val="00FDC8"/>
                </a:solidFill>
              </a:defRPr>
            </a:pPr>
            <a:r>
              <a:t>That is the most frightening. </a:t>
            </a:r>
          </a:p>
        </p:txBody>
      </p:sp>
      <p:sp>
        <p:nvSpPr>
          <p:cNvPr id="183" name="Google Shape;167;p26"/>
          <p:cNvSpPr/>
          <p:nvPr/>
        </p:nvSpPr>
        <p:spPr>
          <a:xfrm flipV="1">
            <a:off x="3544875" y="1633474"/>
            <a:ext cx="781801" cy="399601"/>
          </a:xfrm>
          <a:prstGeom prst="line">
            <a:avLst/>
          </a:prstGeom>
          <a:ln w="19050">
            <a:solidFill>
              <a:srgbClr val="666666"/>
            </a:solidFill>
            <a:tailEnd type="triangle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184" name="Google Shape;168;p26"/>
          <p:cNvSpPr txBox="1"/>
          <p:nvPr/>
        </p:nvSpPr>
        <p:spPr>
          <a:xfrm>
            <a:off x="4457124" y="1017724"/>
            <a:ext cx="2128801" cy="18026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/>
          <a:p>
            <a:pPr>
              <a:defRPr>
                <a:solidFill>
                  <a:srgbClr val="000000"/>
                </a:solidFill>
              </a:defRPr>
            </a:pPr>
            <a:r>
              <a:t>Metaphor </a:t>
            </a:r>
          </a:p>
          <a:p>
            <a:pPr>
              <a:defRPr>
                <a:solidFill>
                  <a:srgbClr val="000000"/>
                </a:solidFill>
              </a:defRPr>
            </a:pPr>
            <a:r>
              <a:t>glacier means indifference or coldness of a person</a:t>
            </a:r>
          </a:p>
          <a:p>
            <a:pPr>
              <a:defRPr>
                <a:solidFill>
                  <a:srgbClr val="000000"/>
                </a:solidFill>
              </a:defRPr>
            </a:pPr>
            <a:r>
              <a:t>The big glacier is not affected by others. And it feels cold to touch.</a:t>
            </a:r>
          </a:p>
        </p:txBody>
      </p:sp>
      <p:sp>
        <p:nvSpPr>
          <p:cNvPr id="185" name="Google Shape;169;p26"/>
          <p:cNvSpPr/>
          <p:nvPr/>
        </p:nvSpPr>
        <p:spPr>
          <a:xfrm>
            <a:off x="2050450" y="2102575"/>
            <a:ext cx="2406601" cy="1077300"/>
          </a:xfrm>
          <a:prstGeom prst="line">
            <a:avLst/>
          </a:prstGeom>
          <a:ln>
            <a:solidFill>
              <a:srgbClr val="666666"/>
            </a:solidFill>
            <a:tailEnd type="triangle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186" name="Google Shape;170;p26"/>
          <p:cNvSpPr txBox="1"/>
          <p:nvPr/>
        </p:nvSpPr>
        <p:spPr>
          <a:xfrm>
            <a:off x="4570074" y="2936650"/>
            <a:ext cx="2623802" cy="5834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Figurative words to suggest what you could feel</a:t>
            </a:r>
          </a:p>
        </p:txBody>
      </p:sp>
      <p:sp>
        <p:nvSpPr>
          <p:cNvPr id="187" name="Google Shape;171;p26"/>
          <p:cNvSpPr/>
          <p:nvPr/>
        </p:nvSpPr>
        <p:spPr>
          <a:xfrm>
            <a:off x="1485700" y="2415349"/>
            <a:ext cx="1503000" cy="1642202"/>
          </a:xfrm>
          <a:prstGeom prst="line">
            <a:avLst/>
          </a:prstGeom>
          <a:ln>
            <a:solidFill>
              <a:srgbClr val="666666"/>
            </a:solidFill>
            <a:tailEnd type="triangle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188" name="Google Shape;172;p26"/>
          <p:cNvSpPr txBox="1"/>
          <p:nvPr/>
        </p:nvSpPr>
        <p:spPr>
          <a:xfrm>
            <a:off x="3232075" y="4048774"/>
            <a:ext cx="2206800" cy="583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Metaphor of what the narrator could feel</a:t>
            </a:r>
          </a:p>
        </p:txBody>
      </p:sp>
      <p:sp>
        <p:nvSpPr>
          <p:cNvPr id="189" name="Google Shape;173;p26"/>
          <p:cNvSpPr txBox="1"/>
          <p:nvPr>
            <p:ph type="title"/>
          </p:nvPr>
        </p:nvSpPr>
        <p:spPr>
          <a:xfrm>
            <a:off x="311699" y="292850"/>
            <a:ext cx="8520602" cy="801000"/>
          </a:xfrm>
          <a:prstGeom prst="rect">
            <a:avLst/>
          </a:prstGeom>
        </p:spPr>
        <p:txBody>
          <a:bodyPr/>
          <a:lstStyle>
            <a:lvl1pPr>
              <a:defRPr sz="3700"/>
            </a:lvl1pPr>
          </a:lstStyle>
          <a:p>
            <a:pPr/>
            <a:r>
              <a:t>You on different days, a poem by DJ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62;p14"/>
          <p:cNvSpPr txBox="1"/>
          <p:nvPr>
            <p:ph type="title"/>
          </p:nvPr>
        </p:nvSpPr>
        <p:spPr>
          <a:xfrm>
            <a:off x="2802750" y="1106824"/>
            <a:ext cx="3538500" cy="3538501"/>
          </a:xfrm>
          <a:prstGeom prst="rect">
            <a:avLst/>
          </a:prstGeom>
        </p:spPr>
        <p:txBody>
          <a:bodyPr/>
          <a:lstStyle/>
          <a:p>
            <a:pPr defTabSz="667512">
              <a:defRPr sz="3139"/>
            </a:pPr>
            <a:r>
              <a:t>1)Match the emojis to the weather.</a:t>
            </a:r>
          </a:p>
          <a:p>
            <a:pPr defTabSz="667512">
              <a:defRPr sz="3139"/>
            </a:pPr>
            <a:r>
              <a:t>2) what word would describe that feeling/ emotion?</a:t>
            </a:r>
          </a:p>
        </p:txBody>
      </p:sp>
      <p:sp>
        <p:nvSpPr>
          <p:cNvPr id="116" name="Google Shape;63;p14"/>
          <p:cNvSpPr txBox="1"/>
          <p:nvPr/>
        </p:nvSpPr>
        <p:spPr>
          <a:xfrm>
            <a:off x="477299" y="249024"/>
            <a:ext cx="8189402" cy="76705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>
            <a:lvl1pPr>
              <a:defRPr sz="19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pPr/>
            <a:r>
              <a:t>You can use more than one emoji, as long as they seem to represent the same feeling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68;p15" descr="Google Shape;68;p1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65775" y="3225974"/>
            <a:ext cx="2235851" cy="18632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Google Shape;69;p15" descr="Google Shape;69;p1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flipH="1">
            <a:off x="4877623" y="513339"/>
            <a:ext cx="1474102" cy="1603274"/>
          </a:xfrm>
          <a:prstGeom prst="rect">
            <a:avLst/>
          </a:prstGeom>
          <a:ln w="12700">
            <a:miter lim="400000"/>
          </a:ln>
        </p:spPr>
      </p:pic>
      <p:pic>
        <p:nvPicPr>
          <p:cNvPr id="120" name="Google Shape;70;p15" descr="Google Shape;70;p15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257026" y="2116626"/>
            <a:ext cx="1474100" cy="14741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1" name="Google Shape;71;p15" descr="Google Shape;71;p15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257026" y="423226"/>
            <a:ext cx="1474100" cy="1474099"/>
          </a:xfrm>
          <a:prstGeom prst="rect">
            <a:avLst/>
          </a:prstGeom>
          <a:ln w="12700">
            <a:miter lim="400000"/>
          </a:ln>
        </p:spPr>
      </p:pic>
      <p:pic>
        <p:nvPicPr>
          <p:cNvPr id="122" name="Google Shape;72;p15" descr="Google Shape;72;p15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56048" y="1897325"/>
            <a:ext cx="1314253" cy="1348848"/>
          </a:xfrm>
          <a:prstGeom prst="rect">
            <a:avLst/>
          </a:prstGeom>
          <a:ln w="12700">
            <a:miter lim="400000"/>
          </a:ln>
        </p:spPr>
      </p:pic>
      <p:pic>
        <p:nvPicPr>
          <p:cNvPr id="123" name="Google Shape;73;p15" descr="Google Shape;73;p15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 flipH="1">
            <a:off x="7257025" y="3590725"/>
            <a:ext cx="1474101" cy="14741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24" name="Google Shape;74;p15" descr="Google Shape;74;p15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277049" y="135075"/>
            <a:ext cx="1568281" cy="1474099"/>
          </a:xfrm>
          <a:prstGeom prst="rect">
            <a:avLst/>
          </a:prstGeom>
          <a:ln w="12700">
            <a:miter lim="400000"/>
          </a:ln>
        </p:spPr>
      </p:pic>
      <p:pic>
        <p:nvPicPr>
          <p:cNvPr id="125" name="Google Shape;75;p15" descr="Google Shape;75;p15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2238549" y="3246174"/>
            <a:ext cx="1613275" cy="161327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6" name="Google Shape;76;p15" descr="Google Shape;76;p15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4935775" y="3045774"/>
            <a:ext cx="1877676" cy="187767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82;p16" descr="Google Shape;82;p1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52588" y="1257300"/>
            <a:ext cx="5838826" cy="2628900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Google Shape;83;p16"/>
          <p:cNvSpPr txBox="1"/>
          <p:nvPr/>
        </p:nvSpPr>
        <p:spPr>
          <a:xfrm>
            <a:off x="311699" y="292850"/>
            <a:ext cx="8520602" cy="80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>
            <a:lvl1pPr>
              <a:defRPr b="1" sz="37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>
            <a:pPr/>
            <a:r>
              <a:t>What is the feeling?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88;p17"/>
          <p:cNvSpPr txBox="1"/>
          <p:nvPr>
            <p:ph type="title"/>
          </p:nvPr>
        </p:nvSpPr>
        <p:spPr>
          <a:xfrm>
            <a:off x="311699" y="292850"/>
            <a:ext cx="8520602" cy="801000"/>
          </a:xfrm>
          <a:prstGeom prst="rect">
            <a:avLst/>
          </a:prstGeom>
        </p:spPr>
        <p:txBody>
          <a:bodyPr/>
          <a:lstStyle>
            <a:lvl1pPr>
              <a:defRPr sz="3700"/>
            </a:lvl1pPr>
          </a:lstStyle>
          <a:p>
            <a:pPr/>
            <a:r>
              <a:t>What is the feeling?</a:t>
            </a:r>
          </a:p>
        </p:txBody>
      </p:sp>
      <p:sp>
        <p:nvSpPr>
          <p:cNvPr id="132" name="Google Shape;89;p17"/>
          <p:cNvSpPr txBox="1"/>
          <p:nvPr>
            <p:ph type="body" idx="1"/>
          </p:nvPr>
        </p:nvSpPr>
        <p:spPr>
          <a:xfrm>
            <a:off x="311699" y="1228675"/>
            <a:ext cx="8520602" cy="33402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</a:pPr>
          </a:p>
        </p:txBody>
      </p:sp>
      <p:pic>
        <p:nvPicPr>
          <p:cNvPr id="133" name="Google Shape;90;p17" descr="Google Shape;90;p1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985963" y="1319212"/>
            <a:ext cx="5172076" cy="250507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95;p18"/>
          <p:cNvSpPr txBox="1"/>
          <p:nvPr>
            <p:ph type="body" idx="1"/>
          </p:nvPr>
        </p:nvSpPr>
        <p:spPr>
          <a:xfrm>
            <a:off x="311699" y="1228675"/>
            <a:ext cx="8520602" cy="33402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</a:pPr>
          </a:p>
        </p:txBody>
      </p:sp>
      <p:pic>
        <p:nvPicPr>
          <p:cNvPr id="136" name="Google Shape;96;p18" descr="Google Shape;96;p1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27199" y="1012073"/>
            <a:ext cx="4578851" cy="4218051"/>
          </a:xfrm>
          <a:prstGeom prst="rect">
            <a:avLst/>
          </a:prstGeom>
          <a:ln w="12700">
            <a:miter lim="400000"/>
          </a:ln>
        </p:spPr>
      </p:pic>
      <p:sp>
        <p:nvSpPr>
          <p:cNvPr id="137" name="Google Shape;97;p18"/>
          <p:cNvSpPr txBox="1"/>
          <p:nvPr>
            <p:ph type="title"/>
          </p:nvPr>
        </p:nvSpPr>
        <p:spPr>
          <a:xfrm>
            <a:off x="256324" y="211075"/>
            <a:ext cx="8520602" cy="801000"/>
          </a:xfrm>
          <a:prstGeom prst="rect">
            <a:avLst/>
          </a:prstGeom>
        </p:spPr>
        <p:txBody>
          <a:bodyPr/>
          <a:lstStyle>
            <a:lvl1pPr>
              <a:defRPr sz="3700"/>
            </a:lvl1pPr>
          </a:lstStyle>
          <a:p>
            <a:pPr/>
            <a:r>
              <a:t>What is the feeling?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02;p19"/>
          <p:cNvSpPr txBox="1"/>
          <p:nvPr>
            <p:ph type="body" idx="1"/>
          </p:nvPr>
        </p:nvSpPr>
        <p:spPr>
          <a:xfrm>
            <a:off x="311699" y="1228675"/>
            <a:ext cx="8520602" cy="33402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</a:pPr>
          </a:p>
        </p:txBody>
      </p:sp>
      <p:pic>
        <p:nvPicPr>
          <p:cNvPr id="140" name="Google Shape;103;p19" descr="Google Shape;103;p1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771650" y="1223962"/>
            <a:ext cx="5600700" cy="2695576"/>
          </a:xfrm>
          <a:prstGeom prst="rect">
            <a:avLst/>
          </a:prstGeom>
          <a:ln w="12700">
            <a:miter lim="400000"/>
          </a:ln>
        </p:spPr>
      </p:pic>
      <p:sp>
        <p:nvSpPr>
          <p:cNvPr id="141" name="Google Shape;104;p19"/>
          <p:cNvSpPr txBox="1"/>
          <p:nvPr>
            <p:ph type="title"/>
          </p:nvPr>
        </p:nvSpPr>
        <p:spPr>
          <a:xfrm>
            <a:off x="311699" y="292850"/>
            <a:ext cx="8520602" cy="801000"/>
          </a:xfrm>
          <a:prstGeom prst="rect">
            <a:avLst/>
          </a:prstGeom>
        </p:spPr>
        <p:txBody>
          <a:bodyPr/>
          <a:lstStyle>
            <a:lvl1pPr>
              <a:defRPr sz="3700"/>
            </a:lvl1pPr>
          </a:lstStyle>
          <a:p>
            <a:pPr/>
            <a:r>
              <a:t>What is the feeling?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09;p20" descr="Google Shape;109;p2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724025" y="1363874"/>
            <a:ext cx="5695950" cy="3467101"/>
          </a:xfrm>
          <a:prstGeom prst="rect">
            <a:avLst/>
          </a:prstGeom>
          <a:ln w="12700">
            <a:miter lim="400000"/>
          </a:ln>
        </p:spPr>
      </p:pic>
      <p:sp>
        <p:nvSpPr>
          <p:cNvPr id="144" name="Google Shape;110;p20"/>
          <p:cNvSpPr txBox="1"/>
          <p:nvPr>
            <p:ph type="title"/>
          </p:nvPr>
        </p:nvSpPr>
        <p:spPr>
          <a:xfrm>
            <a:off x="311699" y="292850"/>
            <a:ext cx="8520602" cy="801000"/>
          </a:xfrm>
          <a:prstGeom prst="rect">
            <a:avLst/>
          </a:prstGeom>
        </p:spPr>
        <p:txBody>
          <a:bodyPr/>
          <a:lstStyle>
            <a:lvl1pPr>
              <a:defRPr sz="3700"/>
            </a:lvl1pPr>
          </a:lstStyle>
          <a:p>
            <a:pPr/>
            <a:r>
              <a:t>What is the feeling?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15;p21"/>
          <p:cNvSpPr txBox="1"/>
          <p:nvPr>
            <p:ph type="title"/>
          </p:nvPr>
        </p:nvSpPr>
        <p:spPr>
          <a:xfrm>
            <a:off x="311699" y="292850"/>
            <a:ext cx="8520602" cy="801000"/>
          </a:xfrm>
          <a:prstGeom prst="rect">
            <a:avLst/>
          </a:prstGeom>
        </p:spPr>
        <p:txBody>
          <a:bodyPr/>
          <a:lstStyle>
            <a:lvl1pPr>
              <a:defRPr sz="3700"/>
            </a:lvl1pPr>
          </a:lstStyle>
          <a:p>
            <a:pPr/>
            <a:r>
              <a:t>Example poem and analysis </a:t>
            </a:r>
          </a:p>
        </p:txBody>
      </p:sp>
      <p:sp>
        <p:nvSpPr>
          <p:cNvPr id="147" name="Google Shape;116;p21"/>
          <p:cNvSpPr txBox="1"/>
          <p:nvPr>
            <p:ph type="body" idx="1"/>
          </p:nvPr>
        </p:nvSpPr>
        <p:spPr>
          <a:xfrm>
            <a:off x="311699" y="1228675"/>
            <a:ext cx="8520602" cy="33402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SzTx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>
            <a:pPr/>
            <a:r>
              <a:t> for those who have learnt what metaphor and simile are, give this poem a try!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Beach Day">
  <a:themeElements>
    <a:clrScheme name="Beach Day">
      <a:dk1>
        <a:srgbClr val="00FDC8"/>
      </a:dk1>
      <a:lt1>
        <a:srgbClr val="00FDC8"/>
      </a:lt1>
      <a:dk2>
        <a:srgbClr val="A7A7A7"/>
      </a:dk2>
      <a:lt2>
        <a:srgbClr val="535353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0000FF"/>
      </a:hlink>
      <a:folHlink>
        <a:srgbClr val="FF00FF"/>
      </a:folHlink>
    </a:clrScheme>
    <a:fontScheme name="Beach Day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Beach Da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FDC8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FDC8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each Day">
  <a:themeElements>
    <a:clrScheme name="Beach Day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0000FF"/>
      </a:hlink>
      <a:folHlink>
        <a:srgbClr val="FF00FF"/>
      </a:folHlink>
    </a:clrScheme>
    <a:fontScheme name="Beach Day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Beach Da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FDC8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FDC8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