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Solving Nonlinear Equations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presentation explores the fascinating world of nonlinear equations, delving into their characteristics, methods of solving, and applications in various fields.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B32162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7735" y="5616654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oi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120419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onyi ik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0428" y="710208"/>
            <a:ext cx="8003143" cy="1018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000"/>
              </a:lnSpc>
              <a:buNone/>
            </a:pPr>
            <a:r>
              <a:rPr lang="en-US" sz="3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Convergence and Stability of Iterative Methods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70428" y="2054543"/>
            <a:ext cx="8003143" cy="537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4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4200" dirty="0"/>
          </a:p>
        </p:txBody>
      </p:sp>
      <p:sp>
        <p:nvSpPr>
          <p:cNvPr id="5" name="Text 2"/>
          <p:cNvSpPr/>
          <p:nvPr/>
        </p:nvSpPr>
        <p:spPr>
          <a:xfrm>
            <a:off x="3553301" y="2795945"/>
            <a:ext cx="2037278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Convergence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70428" y="3148251"/>
            <a:ext cx="800314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An iterative method is said to converge if the sequence of approximations approaches the true solution.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70428" y="3979307"/>
            <a:ext cx="8003143" cy="537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4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4200" dirty="0"/>
          </a:p>
        </p:txBody>
      </p:sp>
      <p:sp>
        <p:nvSpPr>
          <p:cNvPr id="8" name="Text 5"/>
          <p:cNvSpPr/>
          <p:nvPr/>
        </p:nvSpPr>
        <p:spPr>
          <a:xfrm>
            <a:off x="3553301" y="4720709"/>
            <a:ext cx="2037278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Stability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70428" y="5073015"/>
            <a:ext cx="800314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method is stable if small errors in the initial guess or calculations do not significantly affect the final solution.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70428" y="5904071"/>
            <a:ext cx="8003143" cy="537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4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4200" dirty="0"/>
          </a:p>
        </p:txBody>
      </p:sp>
      <p:sp>
        <p:nvSpPr>
          <p:cNvPr id="11" name="Text 8"/>
          <p:cNvSpPr/>
          <p:nvPr/>
        </p:nvSpPr>
        <p:spPr>
          <a:xfrm>
            <a:off x="2902982" y="6645473"/>
            <a:ext cx="3338036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Factors Influencing Convergence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70428" y="6997779"/>
            <a:ext cx="8003143" cy="521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initial guess, the function's properties, and the method's parameters can all influence convergence and stability.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8598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Introduction to Nonlinear Equations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Nonlinear equations are mathematical expressions that do not follow a linear relationship between variables. This means the equation's graph does not form a straight line.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Common examples include quadratic equations (ax^2 + bx + c = 0), exponential functions (y = a^x), and trigonometric functions (sin(x), cos(x)).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91770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Properties of Nonlinear Functions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Multiple Solutions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Nonlinear equations can have multiple solutions, unlike linear equations, which typically have only one.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40611" y="5213390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Non-Uniform Rate of Change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605813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rate of change in a nonlinear function is not constant, leading to curves with varying slopes.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63783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Complex Behavior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Nonlinear functions can exhibit complex behavior, including oscillations, bifurcations, and chaotic dynamics.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Graphical Representation of Nonlinear Equations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Visual Insight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Graphing nonlinear equations provides a visual understanding of their behavior and solutions.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4307919"/>
            <a:ext cx="2764631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Solution Intersection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Solutions to nonlinear equations are represented by the points where the graph intersects the x-axis.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Qualitative Analysis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Graphical analysis helps determine the number of solutions, their approximate values, and the equation's overall behavior.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5023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Analytical Methods for Solving Nonlinear Equations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16737"/>
            <a:ext cx="3664863" cy="3862507"/>
          </a:xfrm>
          <a:prstGeom prst="roundRect">
            <a:avLst>
              <a:gd name="adj" fmla="val 259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6511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Algebraic Methods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141589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These methods involve manipulating the equation to isolate the unknown variable. They are applicable to certain types of nonlinear equations.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416737"/>
            <a:ext cx="3664863" cy="3862507"/>
          </a:xfrm>
          <a:prstGeom prst="roundRect">
            <a:avLst>
              <a:gd name="adj" fmla="val 259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6511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Calculus Methods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41589"/>
            <a:ext cx="3195995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Techniques like differentiation and integration can be used to find solutions for some nonlinear equations. These methods are particularly useful when dealing with equations involving derivatives or integrals.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575191"/>
            <a:ext cx="5225534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00"/>
              </a:lnSpc>
              <a:buNone/>
            </a:pPr>
            <a:r>
              <a:rPr lang="en-US" sz="41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Bisection Method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033582" y="1541859"/>
            <a:ext cx="22860" cy="6112550"/>
          </a:xfrm>
          <a:prstGeom prst="roundRect">
            <a:avLst>
              <a:gd name="adj" fmla="val 384030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1257300" y="2000726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809863" y="1777008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99173" y="1855351"/>
            <a:ext cx="91559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94560" y="1750814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Bracket the Solution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94560" y="2202656"/>
            <a:ext cx="621792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Identify an interval containing the solution, where the function changes sign.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57300" y="3748326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56565B"/>
          </a:solidFill>
          <a:ln/>
        </p:spPr>
      </p:sp>
      <p:sp>
        <p:nvSpPr>
          <p:cNvPr id="11" name="Shape 8"/>
          <p:cNvSpPr/>
          <p:nvPr/>
        </p:nvSpPr>
        <p:spPr>
          <a:xfrm>
            <a:off x="809863" y="3524607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55358" y="3602950"/>
            <a:ext cx="179308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94560" y="3498413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Divide the Interval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94560" y="3950256"/>
            <a:ext cx="62179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Divide the interval in half, finding the midpoint.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57300" y="5161478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56565B"/>
          </a:solidFill>
          <a:ln/>
        </p:spPr>
      </p:sp>
      <p:sp>
        <p:nvSpPr>
          <p:cNvPr id="16" name="Shape 13"/>
          <p:cNvSpPr/>
          <p:nvPr/>
        </p:nvSpPr>
        <p:spPr>
          <a:xfrm>
            <a:off x="809863" y="4937760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53333" y="5016103"/>
            <a:ext cx="183356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94560" y="4911566"/>
            <a:ext cx="263723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Evaluate at Midpoint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94560" y="5363408"/>
            <a:ext cx="62179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Determine the sign of the function at the midpoint.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57300" y="6574631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56565B"/>
          </a:solidFill>
          <a:ln/>
        </p:spPr>
      </p:sp>
      <p:sp>
        <p:nvSpPr>
          <p:cNvPr id="21" name="Shape 18"/>
          <p:cNvSpPr/>
          <p:nvPr/>
        </p:nvSpPr>
        <p:spPr>
          <a:xfrm>
            <a:off x="809863" y="6350913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48928" y="6429256"/>
            <a:ext cx="192167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2194560" y="6324719"/>
            <a:ext cx="337006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Repeat until Convergence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2194560" y="6776561"/>
            <a:ext cx="621792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Repeat the process, narrowing the interval until the desired accuracy is achieved.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683" y="554593"/>
            <a:ext cx="6385084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Newton-Raphson Method</a:t>
            </a:r>
            <a:endParaRPr lang="en-US" sz="39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2423" y="1587818"/>
            <a:ext cx="1635800" cy="14839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3473" y="2320409"/>
            <a:ext cx="73581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5029795" y="1950601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Initial Guess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29795" y="2386608"/>
            <a:ext cx="3699510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Choose an initial estimate for the solution.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8586" y="3087410"/>
            <a:ext cx="8995767" cy="11430"/>
          </a:xfrm>
          <a:prstGeom prst="roundRect">
            <a:avLst>
              <a:gd name="adj" fmla="val 740878"/>
            </a:avLst>
          </a:prstGeom>
          <a:solidFill>
            <a:srgbClr val="56565B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583" y="3122176"/>
            <a:ext cx="3271599" cy="148399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8230" y="3662482"/>
            <a:ext cx="144185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847755" y="3484959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Tangent Line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47755" y="3920966"/>
            <a:ext cx="4730710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Calculate the tangent line to the function at the guess.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6545" y="4621768"/>
            <a:ext cx="8177808" cy="11430"/>
          </a:xfrm>
          <a:prstGeom prst="roundRect">
            <a:avLst>
              <a:gd name="adj" fmla="val 740878"/>
            </a:avLst>
          </a:prstGeom>
          <a:solidFill>
            <a:srgbClr val="56565B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23" y="4656534"/>
            <a:ext cx="4907518" cy="148399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6563" y="5196840"/>
            <a:ext cx="147399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665714" y="4858107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Iterative Refinement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65714" y="5294114"/>
            <a:ext cx="7057430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Repeat the process, using the intersection of the tangent line with the x-axis as the next guess.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4505" y="6156127"/>
            <a:ext cx="7359848" cy="11430"/>
          </a:xfrm>
          <a:prstGeom prst="roundRect">
            <a:avLst>
              <a:gd name="adj" fmla="val 740878"/>
            </a:avLst>
          </a:prstGeom>
          <a:solidFill>
            <a:srgbClr val="56565B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64" y="6190893"/>
            <a:ext cx="6543318" cy="148399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2992" y="6731198"/>
            <a:ext cx="154543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483554" y="6392466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Convergence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83554" y="6828473"/>
            <a:ext cx="6239589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method converges to the solution when the difference between consecutive guesses is sufficiently small.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689" y="589836"/>
            <a:ext cx="5362813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Secant Method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50689" y="1689140"/>
            <a:ext cx="1641038" cy="1235988"/>
          </a:xfrm>
          <a:prstGeom prst="roundRect">
            <a:avLst>
              <a:gd name="adj" fmla="val 728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72741" y="2092643"/>
            <a:ext cx="78343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606159" y="1903571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Two Initial Points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606159" y="2367439"/>
            <a:ext cx="420802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Start with two initial guesses for the solution.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2498884" y="2909888"/>
            <a:ext cx="11273671" cy="15240"/>
          </a:xfrm>
          <a:prstGeom prst="roundRect">
            <a:avLst>
              <a:gd name="adj" fmla="val 591178"/>
            </a:avLst>
          </a:prstGeom>
          <a:solidFill>
            <a:srgbClr val="56565B"/>
          </a:solidFill>
          <a:ln/>
        </p:spPr>
      </p:sp>
      <p:sp>
        <p:nvSpPr>
          <p:cNvPr id="8" name="Shape 6"/>
          <p:cNvSpPr/>
          <p:nvPr/>
        </p:nvSpPr>
        <p:spPr>
          <a:xfrm>
            <a:off x="750689" y="3032284"/>
            <a:ext cx="3282196" cy="1235988"/>
          </a:xfrm>
          <a:prstGeom prst="roundRect">
            <a:avLst>
              <a:gd name="adj" fmla="val 728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72741" y="3435787"/>
            <a:ext cx="153353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4247317" y="324671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Secant Line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4247317" y="3710583"/>
            <a:ext cx="7707392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Draw a line (secant) through the two points and find its intersection with the x-axis.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4140041" y="4253032"/>
            <a:ext cx="9632513" cy="15240"/>
          </a:xfrm>
          <a:prstGeom prst="roundRect">
            <a:avLst>
              <a:gd name="adj" fmla="val 591178"/>
            </a:avLst>
          </a:prstGeom>
          <a:solidFill>
            <a:srgbClr val="56565B"/>
          </a:solidFill>
          <a:ln/>
        </p:spPr>
      </p:sp>
      <p:sp>
        <p:nvSpPr>
          <p:cNvPr id="13" name="Shape 11"/>
          <p:cNvSpPr/>
          <p:nvPr/>
        </p:nvSpPr>
        <p:spPr>
          <a:xfrm>
            <a:off x="750689" y="4375428"/>
            <a:ext cx="4923353" cy="1579245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72741" y="4950500"/>
            <a:ext cx="156805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5888474" y="4589859"/>
            <a:ext cx="294929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Iterative Improvement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5888474" y="5053727"/>
            <a:ext cx="7776805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Use the x-intercept as a new guess and repeat the process with the previous guess and the new one.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5781199" y="5939433"/>
            <a:ext cx="7991356" cy="15240"/>
          </a:xfrm>
          <a:prstGeom prst="roundRect">
            <a:avLst>
              <a:gd name="adj" fmla="val 591178"/>
            </a:avLst>
          </a:prstGeom>
          <a:solidFill>
            <a:srgbClr val="56565B"/>
          </a:solidFill>
          <a:ln/>
        </p:spPr>
      </p:sp>
      <p:sp>
        <p:nvSpPr>
          <p:cNvPr id="18" name="Shape 16"/>
          <p:cNvSpPr/>
          <p:nvPr/>
        </p:nvSpPr>
        <p:spPr>
          <a:xfrm>
            <a:off x="750689" y="6061829"/>
            <a:ext cx="6564511" cy="1579245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2741" y="6636901"/>
            <a:ext cx="164306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7529632" y="6276261"/>
            <a:ext cx="3072051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Solution Approximation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7529632" y="6740128"/>
            <a:ext cx="6135648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method converges to the solution as the secant lines approach the tangent line at the solution.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5050" y="493871"/>
            <a:ext cx="7886700" cy="1122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400"/>
              </a:lnSpc>
              <a:buNone/>
            </a:pPr>
            <a:r>
              <a:rPr lang="en-US" sz="35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Iterative Techniques for Nonlinear Equations</a:t>
            </a:r>
            <a:endParaRPr lang="en-US" sz="35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886069"/>
            <a:ext cx="448985" cy="4489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5050" y="2514600"/>
            <a:ext cx="2245281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Numerical Methods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15050" y="2902982"/>
            <a:ext cx="7886700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These methods involve repeated calculations to approximate the solution. They are often used when analytical methods are not feasible or too complex.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4016693"/>
            <a:ext cx="448985" cy="4489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15050" y="4645223"/>
            <a:ext cx="2245281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Advantages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115050" y="5033605"/>
            <a:ext cx="7886700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Iterative techniques can be applied to a wide range of nonlinear equations, including those without closed-form solutions.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6147316"/>
            <a:ext cx="448985" cy="4489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5050" y="6775847"/>
            <a:ext cx="2794040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Computational Efficiency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115050" y="7164229"/>
            <a:ext cx="7886700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Iterative methods are well-suited for implementation on computers, allowing for efficient solution finding.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2024-12-18T04:45:32Z</dcterms:created>
  <dcterms:modified xsi:type="dcterms:W3CDTF">2024-12-18T04:45:32Z</dcterms:modified>
</cp:coreProperties>
</file>