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2" r:id="rId1"/>
  </p:sldMasterIdLst>
  <p:notesMasterIdLst>
    <p:notesMasterId r:id="rId21"/>
  </p:notesMasterIdLst>
  <p:sldIdLst>
    <p:sldId id="256" r:id="rId2"/>
    <p:sldId id="258" r:id="rId3"/>
    <p:sldId id="277" r:id="rId4"/>
    <p:sldId id="278" r:id="rId5"/>
    <p:sldId id="259" r:id="rId6"/>
    <p:sldId id="306" r:id="rId7"/>
    <p:sldId id="307" r:id="rId8"/>
    <p:sldId id="308" r:id="rId9"/>
    <p:sldId id="270" r:id="rId10"/>
    <p:sldId id="274" r:id="rId11"/>
    <p:sldId id="309" r:id="rId12"/>
    <p:sldId id="310" r:id="rId13"/>
    <p:sldId id="311" r:id="rId14"/>
    <p:sldId id="312" r:id="rId15"/>
    <p:sldId id="313" r:id="rId16"/>
    <p:sldId id="314" r:id="rId17"/>
    <p:sldId id="496" r:id="rId18"/>
    <p:sldId id="315" r:id="rId19"/>
    <p:sldId id="495" r:id="rId20"/>
  </p:sldIdLst>
  <p:sldSz cx="9144000" cy="5143500" type="screen16x9"/>
  <p:notesSz cx="6858000" cy="9144000"/>
  <p:embeddedFontLst>
    <p:embeddedFont>
      <p:font typeface="Alice" panose="020B0604020202020204" charset="0"/>
      <p:regular r:id="rId22"/>
    </p:embeddedFont>
    <p:embeddedFont>
      <p:font typeface="Actor" panose="020B0604020202020204" charset="0"/>
      <p:regular r:id="rId23"/>
    </p:embeddedFont>
    <p:embeddedFont>
      <p:font typeface="Bebas Neue" panose="020B0604020202020204" charset="0"/>
      <p:regular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606E88-6DAE-4475-AC0C-5733D2749857}" v="23" dt="2023-10-26T09:50:45.935"/>
  </p1510:revLst>
</p1510:revInfo>
</file>

<file path=ppt/tableStyles.xml><?xml version="1.0" encoding="utf-8"?>
<a:tblStyleLst xmlns:a="http://schemas.openxmlformats.org/drawingml/2006/main" def="{926098AB-AC55-4D05-AB2F-03B2BD1A0778}">
  <a:tblStyle styleId="{926098AB-AC55-4D05-AB2F-03B2BD1A0778}"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660"/>
  </p:normalViewPr>
  <p:slideViewPr>
    <p:cSldViewPr snapToGrid="0">
      <p:cViewPr varScale="1">
        <p:scale>
          <a:sx n="107" d="100"/>
          <a:sy n="107" d="100"/>
        </p:scale>
        <p:origin x="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109"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10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uise Liddell" userId="edd4999146414664" providerId="LiveId" clId="{FC80F8C0-6456-4822-8000-58C5C4D59735}"/>
    <pc:docChg chg="custSel addSld delSld modSld sldOrd delMainMaster">
      <pc:chgData name="Louise Liddell" userId="edd4999146414664" providerId="LiveId" clId="{FC80F8C0-6456-4822-8000-58C5C4D59735}" dt="2023-06-01T15:30:51.091" v="2194" actId="20577"/>
      <pc:docMkLst>
        <pc:docMk/>
      </pc:docMkLst>
      <pc:sldChg chg="del">
        <pc:chgData name="Louise Liddell" userId="edd4999146414664" providerId="LiveId" clId="{FC80F8C0-6456-4822-8000-58C5C4D59735}" dt="2023-05-26T04:55:19.428" v="519" actId="47"/>
        <pc:sldMkLst>
          <pc:docMk/>
          <pc:sldMk cId="0" sldId="275"/>
        </pc:sldMkLst>
      </pc:sldChg>
      <pc:sldChg chg="del">
        <pc:chgData name="Louise Liddell" userId="edd4999146414664" providerId="LiveId" clId="{FC80F8C0-6456-4822-8000-58C5C4D59735}" dt="2023-05-26T04:55:20.321" v="520" actId="47"/>
        <pc:sldMkLst>
          <pc:docMk/>
          <pc:sldMk cId="0" sldId="276"/>
        </pc:sldMkLst>
      </pc:sldChg>
      <pc:sldChg chg="del">
        <pc:chgData name="Louise Liddell" userId="edd4999146414664" providerId="LiveId" clId="{FC80F8C0-6456-4822-8000-58C5C4D59735}" dt="2023-05-26T04:55:21.060" v="521" actId="47"/>
        <pc:sldMkLst>
          <pc:docMk/>
          <pc:sldMk cId="0" sldId="279"/>
        </pc:sldMkLst>
      </pc:sldChg>
      <pc:sldChg chg="del">
        <pc:chgData name="Louise Liddell" userId="edd4999146414664" providerId="LiveId" clId="{FC80F8C0-6456-4822-8000-58C5C4D59735}" dt="2023-05-26T04:55:21.847" v="522" actId="47"/>
        <pc:sldMkLst>
          <pc:docMk/>
          <pc:sldMk cId="0" sldId="280"/>
        </pc:sldMkLst>
      </pc:sldChg>
      <pc:sldChg chg="del">
        <pc:chgData name="Louise Liddell" userId="edd4999146414664" providerId="LiveId" clId="{FC80F8C0-6456-4822-8000-58C5C4D59735}" dt="2023-05-26T04:55:22.669" v="523" actId="47"/>
        <pc:sldMkLst>
          <pc:docMk/>
          <pc:sldMk cId="0" sldId="281"/>
        </pc:sldMkLst>
      </pc:sldChg>
      <pc:sldChg chg="del">
        <pc:chgData name="Louise Liddell" userId="edd4999146414664" providerId="LiveId" clId="{FC80F8C0-6456-4822-8000-58C5C4D59735}" dt="2023-05-26T04:55:23.377" v="524" actId="47"/>
        <pc:sldMkLst>
          <pc:docMk/>
          <pc:sldMk cId="0" sldId="282"/>
        </pc:sldMkLst>
      </pc:sldChg>
      <pc:sldChg chg="del">
        <pc:chgData name="Louise Liddell" userId="edd4999146414664" providerId="LiveId" clId="{FC80F8C0-6456-4822-8000-58C5C4D59735}" dt="2023-05-26T04:55:24.219" v="525" actId="47"/>
        <pc:sldMkLst>
          <pc:docMk/>
          <pc:sldMk cId="0" sldId="283"/>
        </pc:sldMkLst>
      </pc:sldChg>
      <pc:sldChg chg="del">
        <pc:chgData name="Louise Liddell" userId="edd4999146414664" providerId="LiveId" clId="{FC80F8C0-6456-4822-8000-58C5C4D59735}" dt="2023-05-26T04:55:25.154" v="526" actId="47"/>
        <pc:sldMkLst>
          <pc:docMk/>
          <pc:sldMk cId="0" sldId="284"/>
        </pc:sldMkLst>
      </pc:sldChg>
      <pc:sldChg chg="del">
        <pc:chgData name="Louise Liddell" userId="edd4999146414664" providerId="LiveId" clId="{FC80F8C0-6456-4822-8000-58C5C4D59735}" dt="2023-05-26T04:55:25.975" v="527" actId="47"/>
        <pc:sldMkLst>
          <pc:docMk/>
          <pc:sldMk cId="0" sldId="285"/>
        </pc:sldMkLst>
      </pc:sldChg>
      <pc:sldChg chg="del">
        <pc:chgData name="Louise Liddell" userId="edd4999146414664" providerId="LiveId" clId="{FC80F8C0-6456-4822-8000-58C5C4D59735}" dt="2023-05-26T04:55:26.657" v="528" actId="47"/>
        <pc:sldMkLst>
          <pc:docMk/>
          <pc:sldMk cId="0" sldId="286"/>
        </pc:sldMkLst>
      </pc:sldChg>
      <pc:sldChg chg="del">
        <pc:chgData name="Louise Liddell" userId="edd4999146414664" providerId="LiveId" clId="{FC80F8C0-6456-4822-8000-58C5C4D59735}" dt="2023-05-26T04:55:27.171" v="529" actId="47"/>
        <pc:sldMkLst>
          <pc:docMk/>
          <pc:sldMk cId="0" sldId="287"/>
        </pc:sldMkLst>
      </pc:sldChg>
      <pc:sldChg chg="del">
        <pc:chgData name="Louise Liddell" userId="edd4999146414664" providerId="LiveId" clId="{FC80F8C0-6456-4822-8000-58C5C4D59735}" dt="2023-05-26T04:55:27.841" v="530" actId="47"/>
        <pc:sldMkLst>
          <pc:docMk/>
          <pc:sldMk cId="0" sldId="288"/>
        </pc:sldMkLst>
      </pc:sldChg>
      <pc:sldChg chg="del">
        <pc:chgData name="Louise Liddell" userId="edd4999146414664" providerId="LiveId" clId="{FC80F8C0-6456-4822-8000-58C5C4D59735}" dt="2023-05-26T04:55:28.380" v="531" actId="47"/>
        <pc:sldMkLst>
          <pc:docMk/>
          <pc:sldMk cId="0" sldId="289"/>
        </pc:sldMkLst>
      </pc:sldChg>
      <pc:sldChg chg="del">
        <pc:chgData name="Louise Liddell" userId="edd4999146414664" providerId="LiveId" clId="{FC80F8C0-6456-4822-8000-58C5C4D59735}" dt="2023-05-26T04:55:29.281" v="532" actId="47"/>
        <pc:sldMkLst>
          <pc:docMk/>
          <pc:sldMk cId="0" sldId="290"/>
        </pc:sldMkLst>
      </pc:sldChg>
      <pc:sldChg chg="del">
        <pc:chgData name="Louise Liddell" userId="edd4999146414664" providerId="LiveId" clId="{FC80F8C0-6456-4822-8000-58C5C4D59735}" dt="2023-05-26T04:55:30.095" v="533" actId="47"/>
        <pc:sldMkLst>
          <pc:docMk/>
          <pc:sldMk cId="0" sldId="291"/>
        </pc:sldMkLst>
      </pc:sldChg>
      <pc:sldChg chg="del">
        <pc:chgData name="Louise Liddell" userId="edd4999146414664" providerId="LiveId" clId="{FC80F8C0-6456-4822-8000-58C5C4D59735}" dt="2023-05-26T04:55:30.905" v="534" actId="47"/>
        <pc:sldMkLst>
          <pc:docMk/>
          <pc:sldMk cId="0" sldId="292"/>
        </pc:sldMkLst>
      </pc:sldChg>
      <pc:sldChg chg="del">
        <pc:chgData name="Louise Liddell" userId="edd4999146414664" providerId="LiveId" clId="{FC80F8C0-6456-4822-8000-58C5C4D59735}" dt="2023-05-26T04:55:31.891" v="535" actId="47"/>
        <pc:sldMkLst>
          <pc:docMk/>
          <pc:sldMk cId="0" sldId="293"/>
        </pc:sldMkLst>
      </pc:sldChg>
      <pc:sldChg chg="del">
        <pc:chgData name="Louise Liddell" userId="edd4999146414664" providerId="LiveId" clId="{FC80F8C0-6456-4822-8000-58C5C4D59735}" dt="2023-05-26T04:55:32.623" v="536" actId="47"/>
        <pc:sldMkLst>
          <pc:docMk/>
          <pc:sldMk cId="0" sldId="294"/>
        </pc:sldMkLst>
      </pc:sldChg>
      <pc:sldChg chg="del">
        <pc:chgData name="Louise Liddell" userId="edd4999146414664" providerId="LiveId" clId="{FC80F8C0-6456-4822-8000-58C5C4D59735}" dt="2023-05-26T04:55:33.173" v="537" actId="47"/>
        <pc:sldMkLst>
          <pc:docMk/>
          <pc:sldMk cId="0" sldId="295"/>
        </pc:sldMkLst>
      </pc:sldChg>
      <pc:sldChg chg="del">
        <pc:chgData name="Louise Liddell" userId="edd4999146414664" providerId="LiveId" clId="{FC80F8C0-6456-4822-8000-58C5C4D59735}" dt="2023-05-26T04:55:33.781" v="538" actId="47"/>
        <pc:sldMkLst>
          <pc:docMk/>
          <pc:sldMk cId="0" sldId="296"/>
        </pc:sldMkLst>
      </pc:sldChg>
      <pc:sldChg chg="del">
        <pc:chgData name="Louise Liddell" userId="edd4999146414664" providerId="LiveId" clId="{FC80F8C0-6456-4822-8000-58C5C4D59735}" dt="2023-05-26T04:55:34.402" v="539" actId="47"/>
        <pc:sldMkLst>
          <pc:docMk/>
          <pc:sldMk cId="0" sldId="297"/>
        </pc:sldMkLst>
      </pc:sldChg>
      <pc:sldChg chg="del">
        <pc:chgData name="Louise Liddell" userId="edd4999146414664" providerId="LiveId" clId="{FC80F8C0-6456-4822-8000-58C5C4D59735}" dt="2023-05-26T04:55:35.069" v="540" actId="47"/>
        <pc:sldMkLst>
          <pc:docMk/>
          <pc:sldMk cId="0" sldId="298"/>
        </pc:sldMkLst>
      </pc:sldChg>
      <pc:sldChg chg="del">
        <pc:chgData name="Louise Liddell" userId="edd4999146414664" providerId="LiveId" clId="{FC80F8C0-6456-4822-8000-58C5C4D59735}" dt="2023-05-26T04:55:35.928" v="541" actId="47"/>
        <pc:sldMkLst>
          <pc:docMk/>
          <pc:sldMk cId="0" sldId="299"/>
        </pc:sldMkLst>
      </pc:sldChg>
      <pc:sldChg chg="del">
        <pc:chgData name="Louise Liddell" userId="edd4999146414664" providerId="LiveId" clId="{FC80F8C0-6456-4822-8000-58C5C4D59735}" dt="2023-05-26T04:55:36.786" v="542" actId="47"/>
        <pc:sldMkLst>
          <pc:docMk/>
          <pc:sldMk cId="0" sldId="300"/>
        </pc:sldMkLst>
      </pc:sldChg>
      <pc:sldChg chg="del">
        <pc:chgData name="Louise Liddell" userId="edd4999146414664" providerId="LiveId" clId="{FC80F8C0-6456-4822-8000-58C5C4D59735}" dt="2023-05-26T04:55:37.416" v="543" actId="47"/>
        <pc:sldMkLst>
          <pc:docMk/>
          <pc:sldMk cId="0" sldId="301"/>
        </pc:sldMkLst>
      </pc:sldChg>
      <pc:sldChg chg="del">
        <pc:chgData name="Louise Liddell" userId="edd4999146414664" providerId="LiveId" clId="{FC80F8C0-6456-4822-8000-58C5C4D59735}" dt="2023-05-26T04:55:38.291" v="544" actId="47"/>
        <pc:sldMkLst>
          <pc:docMk/>
          <pc:sldMk cId="0" sldId="302"/>
        </pc:sldMkLst>
      </pc:sldChg>
      <pc:sldChg chg="del">
        <pc:chgData name="Louise Liddell" userId="edd4999146414664" providerId="LiveId" clId="{FC80F8C0-6456-4822-8000-58C5C4D59735}" dt="2023-05-26T04:55:38.956" v="545" actId="47"/>
        <pc:sldMkLst>
          <pc:docMk/>
          <pc:sldMk cId="0" sldId="303"/>
        </pc:sldMkLst>
      </pc:sldChg>
      <pc:sldChg chg="del">
        <pc:chgData name="Louise Liddell" userId="edd4999146414664" providerId="LiveId" clId="{FC80F8C0-6456-4822-8000-58C5C4D59735}" dt="2023-05-26T04:55:39.484" v="546" actId="47"/>
        <pc:sldMkLst>
          <pc:docMk/>
          <pc:sldMk cId="0" sldId="304"/>
        </pc:sldMkLst>
      </pc:sldChg>
      <pc:sldChg chg="del">
        <pc:chgData name="Louise Liddell" userId="edd4999146414664" providerId="LiveId" clId="{FC80F8C0-6456-4822-8000-58C5C4D59735}" dt="2023-05-26T04:55:40.338" v="547" actId="47"/>
        <pc:sldMkLst>
          <pc:docMk/>
          <pc:sldMk cId="0" sldId="305"/>
        </pc:sldMkLst>
      </pc:sldChg>
      <pc:sldChg chg="modSp add mod">
        <pc:chgData name="Louise Liddell" userId="edd4999146414664" providerId="LiveId" clId="{FC80F8C0-6456-4822-8000-58C5C4D59735}" dt="2023-04-18T16:03:01.851" v="7" actId="14100"/>
        <pc:sldMkLst>
          <pc:docMk/>
          <pc:sldMk cId="438973846" sldId="316"/>
        </pc:sldMkLst>
        <pc:spChg chg="mod">
          <ac:chgData name="Louise Liddell" userId="edd4999146414664" providerId="LiveId" clId="{FC80F8C0-6456-4822-8000-58C5C4D59735}" dt="2023-04-18T16:02:44.849" v="6" actId="20577"/>
          <ac:spMkLst>
            <pc:docMk/>
            <pc:sldMk cId="438973846" sldId="316"/>
            <ac:spMk id="1577" creationId="{00000000-0000-0000-0000-000000000000}"/>
          </ac:spMkLst>
        </pc:spChg>
        <pc:picChg chg="mod">
          <ac:chgData name="Louise Liddell" userId="edd4999146414664" providerId="LiveId" clId="{FC80F8C0-6456-4822-8000-58C5C4D59735}" dt="2023-04-18T16:03:01.851" v="7" actId="14100"/>
          <ac:picMkLst>
            <pc:docMk/>
            <pc:sldMk cId="438973846" sldId="316"/>
            <ac:picMk id="1026" creationId="{9243DB33-671C-2E19-AAB2-311158AA56CE}"/>
          </ac:picMkLst>
        </pc:picChg>
      </pc:sldChg>
      <pc:sldChg chg="modSp add mod ord">
        <pc:chgData name="Louise Liddell" userId="edd4999146414664" providerId="LiveId" clId="{FC80F8C0-6456-4822-8000-58C5C4D59735}" dt="2023-04-18T16:12:03.088" v="337"/>
        <pc:sldMkLst>
          <pc:docMk/>
          <pc:sldMk cId="1190356450" sldId="317"/>
        </pc:sldMkLst>
        <pc:spChg chg="mod">
          <ac:chgData name="Louise Liddell" userId="edd4999146414664" providerId="LiveId" clId="{FC80F8C0-6456-4822-8000-58C5C4D59735}" dt="2023-04-18T16:03:10.689" v="12" actId="20577"/>
          <ac:spMkLst>
            <pc:docMk/>
            <pc:sldMk cId="1190356450" sldId="317"/>
            <ac:spMk id="1851" creationId="{00000000-0000-0000-0000-000000000000}"/>
          </ac:spMkLst>
        </pc:spChg>
      </pc:sldChg>
      <pc:sldChg chg="modSp add mod">
        <pc:chgData name="Louise Liddell" userId="edd4999146414664" providerId="LiveId" clId="{FC80F8C0-6456-4822-8000-58C5C4D59735}" dt="2023-04-18T16:11:48.341" v="335" actId="20577"/>
        <pc:sldMkLst>
          <pc:docMk/>
          <pc:sldMk cId="707352477" sldId="318"/>
        </pc:sldMkLst>
        <pc:spChg chg="mod">
          <ac:chgData name="Louise Liddell" userId="edd4999146414664" providerId="LiveId" clId="{FC80F8C0-6456-4822-8000-58C5C4D59735}" dt="2023-04-18T16:11:48.341" v="335" actId="20577"/>
          <ac:spMkLst>
            <pc:docMk/>
            <pc:sldMk cId="707352477" sldId="318"/>
            <ac:spMk id="3456" creationId="{00000000-0000-0000-0000-000000000000}"/>
          </ac:spMkLst>
        </pc:spChg>
        <pc:spChg chg="mod">
          <ac:chgData name="Louise Liddell" userId="edd4999146414664" providerId="LiveId" clId="{FC80F8C0-6456-4822-8000-58C5C4D59735}" dt="2023-04-18T16:07:59.246" v="214" actId="20577"/>
          <ac:spMkLst>
            <pc:docMk/>
            <pc:sldMk cId="707352477" sldId="318"/>
            <ac:spMk id="3458" creationId="{00000000-0000-0000-0000-000000000000}"/>
          </ac:spMkLst>
        </pc:spChg>
        <pc:spChg chg="mod">
          <ac:chgData name="Louise Liddell" userId="edd4999146414664" providerId="LiveId" clId="{FC80F8C0-6456-4822-8000-58C5C4D59735}" dt="2023-04-18T16:08:44.132" v="307" actId="20577"/>
          <ac:spMkLst>
            <pc:docMk/>
            <pc:sldMk cId="707352477" sldId="318"/>
            <ac:spMk id="3460" creationId="{00000000-0000-0000-0000-000000000000}"/>
          </ac:spMkLst>
        </pc:spChg>
        <pc:spChg chg="mod">
          <ac:chgData name="Louise Liddell" userId="edd4999146414664" providerId="LiveId" clId="{FC80F8C0-6456-4822-8000-58C5C4D59735}" dt="2023-04-18T16:05:00.629" v="63" actId="20577"/>
          <ac:spMkLst>
            <pc:docMk/>
            <pc:sldMk cId="707352477" sldId="318"/>
            <ac:spMk id="3462" creationId="{00000000-0000-0000-0000-000000000000}"/>
          </ac:spMkLst>
        </pc:spChg>
      </pc:sldChg>
      <pc:sldChg chg="modSp add mod ord">
        <pc:chgData name="Louise Liddell" userId="edd4999146414664" providerId="LiveId" clId="{FC80F8C0-6456-4822-8000-58C5C4D59735}" dt="2023-05-26T05:01:04.705" v="717"/>
        <pc:sldMkLst>
          <pc:docMk/>
          <pc:sldMk cId="853213269" sldId="319"/>
        </pc:sldMkLst>
        <pc:spChg chg="mod">
          <ac:chgData name="Louise Liddell" userId="edd4999146414664" providerId="LiveId" clId="{FC80F8C0-6456-4822-8000-58C5C4D59735}" dt="2023-04-18T16:13:24.085" v="340" actId="20577"/>
          <ac:spMkLst>
            <pc:docMk/>
            <pc:sldMk cId="853213269" sldId="319"/>
            <ac:spMk id="1873" creationId="{00000000-0000-0000-0000-000000000000}"/>
          </ac:spMkLst>
        </pc:spChg>
      </pc:sldChg>
      <pc:sldChg chg="modSp add mod">
        <pc:chgData name="Louise Liddell" userId="edd4999146414664" providerId="LiveId" clId="{FC80F8C0-6456-4822-8000-58C5C4D59735}" dt="2023-04-18T16:14:52.187" v="518" actId="20577"/>
        <pc:sldMkLst>
          <pc:docMk/>
          <pc:sldMk cId="2557843832" sldId="320"/>
        </pc:sldMkLst>
        <pc:spChg chg="mod">
          <ac:chgData name="Louise Liddell" userId="edd4999146414664" providerId="LiveId" clId="{FC80F8C0-6456-4822-8000-58C5C4D59735}" dt="2023-04-18T16:14:52.187" v="518" actId="20577"/>
          <ac:spMkLst>
            <pc:docMk/>
            <pc:sldMk cId="2557843832" sldId="320"/>
            <ac:spMk id="3090" creationId="{00000000-0000-0000-0000-000000000000}"/>
          </ac:spMkLst>
        </pc:spChg>
        <pc:spChg chg="mod">
          <ac:chgData name="Louise Liddell" userId="edd4999146414664" providerId="LiveId" clId="{FC80F8C0-6456-4822-8000-58C5C4D59735}" dt="2023-04-18T16:14:21.625" v="348" actId="20577"/>
          <ac:spMkLst>
            <pc:docMk/>
            <pc:sldMk cId="2557843832" sldId="320"/>
            <ac:spMk id="3094" creationId="{00000000-0000-0000-0000-000000000000}"/>
          </ac:spMkLst>
        </pc:spChg>
      </pc:sldChg>
      <pc:sldChg chg="modSp add mod">
        <pc:chgData name="Louise Liddell" userId="edd4999146414664" providerId="LiveId" clId="{FC80F8C0-6456-4822-8000-58C5C4D59735}" dt="2023-05-26T05:00:58.616" v="715" actId="20577"/>
        <pc:sldMkLst>
          <pc:docMk/>
          <pc:sldMk cId="110939606" sldId="321"/>
        </pc:sldMkLst>
        <pc:spChg chg="mod">
          <ac:chgData name="Louise Liddell" userId="edd4999146414664" providerId="LiveId" clId="{FC80F8C0-6456-4822-8000-58C5C4D59735}" dt="2023-05-26T04:58:29.519" v="565" actId="20577"/>
          <ac:spMkLst>
            <pc:docMk/>
            <pc:sldMk cId="110939606" sldId="321"/>
            <ac:spMk id="3456" creationId="{00000000-0000-0000-0000-000000000000}"/>
          </ac:spMkLst>
        </pc:spChg>
        <pc:spChg chg="mod">
          <ac:chgData name="Louise Liddell" userId="edd4999146414664" providerId="LiveId" clId="{FC80F8C0-6456-4822-8000-58C5C4D59735}" dt="2023-05-26T05:00:18.036" v="669" actId="20577"/>
          <ac:spMkLst>
            <pc:docMk/>
            <pc:sldMk cId="110939606" sldId="321"/>
            <ac:spMk id="3458" creationId="{00000000-0000-0000-0000-000000000000}"/>
          </ac:spMkLst>
        </pc:spChg>
        <pc:spChg chg="mod">
          <ac:chgData name="Louise Liddell" userId="edd4999146414664" providerId="LiveId" clId="{FC80F8C0-6456-4822-8000-58C5C4D59735}" dt="2023-05-26T05:00:58.616" v="715" actId="20577"/>
          <ac:spMkLst>
            <pc:docMk/>
            <pc:sldMk cId="110939606" sldId="321"/>
            <ac:spMk id="3460" creationId="{00000000-0000-0000-0000-000000000000}"/>
          </ac:spMkLst>
        </pc:spChg>
        <pc:spChg chg="mod">
          <ac:chgData name="Louise Liddell" userId="edd4999146414664" providerId="LiveId" clId="{FC80F8C0-6456-4822-8000-58C5C4D59735}" dt="2023-05-26T04:59:39.046" v="614" actId="20577"/>
          <ac:spMkLst>
            <pc:docMk/>
            <pc:sldMk cId="110939606" sldId="321"/>
            <ac:spMk id="3462" creationId="{00000000-0000-0000-0000-000000000000}"/>
          </ac:spMkLst>
        </pc:spChg>
      </pc:sldChg>
      <pc:sldChg chg="modSp add mod">
        <pc:chgData name="Louise Liddell" userId="edd4999146414664" providerId="LiveId" clId="{FC80F8C0-6456-4822-8000-58C5C4D59735}" dt="2023-06-01T15:08:26.756" v="722" actId="20577"/>
        <pc:sldMkLst>
          <pc:docMk/>
          <pc:sldMk cId="2317972469" sldId="322"/>
        </pc:sldMkLst>
        <pc:spChg chg="mod">
          <ac:chgData name="Louise Liddell" userId="edd4999146414664" providerId="LiveId" clId="{FC80F8C0-6456-4822-8000-58C5C4D59735}" dt="2023-06-01T15:08:26.756" v="722" actId="20577"/>
          <ac:spMkLst>
            <pc:docMk/>
            <pc:sldMk cId="2317972469" sldId="322"/>
            <ac:spMk id="1577" creationId="{00000000-0000-0000-0000-000000000000}"/>
          </ac:spMkLst>
        </pc:spChg>
      </pc:sldChg>
      <pc:sldChg chg="modSp add mod">
        <pc:chgData name="Louise Liddell" userId="edd4999146414664" providerId="LiveId" clId="{FC80F8C0-6456-4822-8000-58C5C4D59735}" dt="2023-06-01T15:08:58.891" v="728" actId="20577"/>
        <pc:sldMkLst>
          <pc:docMk/>
          <pc:sldMk cId="692935029" sldId="323"/>
        </pc:sldMkLst>
        <pc:spChg chg="mod">
          <ac:chgData name="Louise Liddell" userId="edd4999146414664" providerId="LiveId" clId="{FC80F8C0-6456-4822-8000-58C5C4D59735}" dt="2023-06-01T15:08:58.891" v="728" actId="20577"/>
          <ac:spMkLst>
            <pc:docMk/>
            <pc:sldMk cId="692935029" sldId="323"/>
            <ac:spMk id="1851" creationId="{00000000-0000-0000-0000-000000000000}"/>
          </ac:spMkLst>
        </pc:spChg>
      </pc:sldChg>
      <pc:sldChg chg="modSp add mod">
        <pc:chgData name="Louise Liddell" userId="edd4999146414664" providerId="LiveId" clId="{FC80F8C0-6456-4822-8000-58C5C4D59735}" dt="2023-06-01T15:11:43.330" v="906" actId="20577"/>
        <pc:sldMkLst>
          <pc:docMk/>
          <pc:sldMk cId="1181164746" sldId="324"/>
        </pc:sldMkLst>
        <pc:spChg chg="mod">
          <ac:chgData name="Louise Liddell" userId="edd4999146414664" providerId="LiveId" clId="{FC80F8C0-6456-4822-8000-58C5C4D59735}" dt="2023-06-01T15:10:12.671" v="742" actId="20577"/>
          <ac:spMkLst>
            <pc:docMk/>
            <pc:sldMk cId="1181164746" sldId="324"/>
            <ac:spMk id="3456" creationId="{00000000-0000-0000-0000-000000000000}"/>
          </ac:spMkLst>
        </pc:spChg>
        <pc:spChg chg="mod">
          <ac:chgData name="Louise Liddell" userId="edd4999146414664" providerId="LiveId" clId="{FC80F8C0-6456-4822-8000-58C5C4D59735}" dt="2023-06-01T15:11:05.131" v="804" actId="20577"/>
          <ac:spMkLst>
            <pc:docMk/>
            <pc:sldMk cId="1181164746" sldId="324"/>
            <ac:spMk id="3458" creationId="{00000000-0000-0000-0000-000000000000}"/>
          </ac:spMkLst>
        </pc:spChg>
        <pc:spChg chg="mod">
          <ac:chgData name="Louise Liddell" userId="edd4999146414664" providerId="LiveId" clId="{FC80F8C0-6456-4822-8000-58C5C4D59735}" dt="2023-06-01T15:11:43.330" v="906" actId="20577"/>
          <ac:spMkLst>
            <pc:docMk/>
            <pc:sldMk cId="1181164746" sldId="324"/>
            <ac:spMk id="3460" creationId="{00000000-0000-0000-0000-000000000000}"/>
          </ac:spMkLst>
        </pc:spChg>
        <pc:spChg chg="mod">
          <ac:chgData name="Louise Liddell" userId="edd4999146414664" providerId="LiveId" clId="{FC80F8C0-6456-4822-8000-58C5C4D59735}" dt="2023-06-01T15:10:21.024" v="776" actId="20577"/>
          <ac:spMkLst>
            <pc:docMk/>
            <pc:sldMk cId="1181164746" sldId="324"/>
            <ac:spMk id="3462" creationId="{00000000-0000-0000-0000-000000000000}"/>
          </ac:spMkLst>
        </pc:spChg>
      </pc:sldChg>
      <pc:sldChg chg="modSp add mod">
        <pc:chgData name="Louise Liddell" userId="edd4999146414664" providerId="LiveId" clId="{FC80F8C0-6456-4822-8000-58C5C4D59735}" dt="2023-06-01T15:13:37.215" v="1092" actId="20577"/>
        <pc:sldMkLst>
          <pc:docMk/>
          <pc:sldMk cId="298498920" sldId="325"/>
        </pc:sldMkLst>
        <pc:spChg chg="mod">
          <ac:chgData name="Louise Liddell" userId="edd4999146414664" providerId="LiveId" clId="{FC80F8C0-6456-4822-8000-58C5C4D59735}" dt="2023-06-01T15:11:53.435" v="915" actId="20577"/>
          <ac:spMkLst>
            <pc:docMk/>
            <pc:sldMk cId="298498920" sldId="325"/>
            <ac:spMk id="3456" creationId="{00000000-0000-0000-0000-000000000000}"/>
          </ac:spMkLst>
        </pc:spChg>
        <pc:spChg chg="mod">
          <ac:chgData name="Louise Liddell" userId="edd4999146414664" providerId="LiveId" clId="{FC80F8C0-6456-4822-8000-58C5C4D59735}" dt="2023-06-01T15:13:22.512" v="1041" actId="20577"/>
          <ac:spMkLst>
            <pc:docMk/>
            <pc:sldMk cId="298498920" sldId="325"/>
            <ac:spMk id="3458" creationId="{00000000-0000-0000-0000-000000000000}"/>
          </ac:spMkLst>
        </pc:spChg>
        <pc:spChg chg="mod">
          <ac:chgData name="Louise Liddell" userId="edd4999146414664" providerId="LiveId" clId="{FC80F8C0-6456-4822-8000-58C5C4D59735}" dt="2023-06-01T15:13:37.215" v="1092" actId="20577"/>
          <ac:spMkLst>
            <pc:docMk/>
            <pc:sldMk cId="298498920" sldId="325"/>
            <ac:spMk id="3460" creationId="{00000000-0000-0000-0000-000000000000}"/>
          </ac:spMkLst>
        </pc:spChg>
        <pc:spChg chg="mod">
          <ac:chgData name="Louise Liddell" userId="edd4999146414664" providerId="LiveId" clId="{FC80F8C0-6456-4822-8000-58C5C4D59735}" dt="2023-06-01T15:12:31.583" v="990" actId="20577"/>
          <ac:spMkLst>
            <pc:docMk/>
            <pc:sldMk cId="298498920" sldId="325"/>
            <ac:spMk id="3462" creationId="{00000000-0000-0000-0000-000000000000}"/>
          </ac:spMkLst>
        </pc:spChg>
      </pc:sldChg>
      <pc:sldChg chg="modSp add mod">
        <pc:chgData name="Louise Liddell" userId="edd4999146414664" providerId="LiveId" clId="{FC80F8C0-6456-4822-8000-58C5C4D59735}" dt="2023-06-01T15:15:49.453" v="1261" actId="20577"/>
        <pc:sldMkLst>
          <pc:docMk/>
          <pc:sldMk cId="1261363805" sldId="326"/>
        </pc:sldMkLst>
        <pc:spChg chg="mod">
          <ac:chgData name="Louise Liddell" userId="edd4999146414664" providerId="LiveId" clId="{FC80F8C0-6456-4822-8000-58C5C4D59735}" dt="2023-06-01T15:14:00.417" v="1100" actId="20577"/>
          <ac:spMkLst>
            <pc:docMk/>
            <pc:sldMk cId="1261363805" sldId="326"/>
            <ac:spMk id="3456" creationId="{00000000-0000-0000-0000-000000000000}"/>
          </ac:spMkLst>
        </pc:spChg>
        <pc:spChg chg="mod">
          <ac:chgData name="Louise Liddell" userId="edd4999146414664" providerId="LiveId" clId="{FC80F8C0-6456-4822-8000-58C5C4D59735}" dt="2023-06-01T15:14:51.886" v="1179" actId="20577"/>
          <ac:spMkLst>
            <pc:docMk/>
            <pc:sldMk cId="1261363805" sldId="326"/>
            <ac:spMk id="3458" creationId="{00000000-0000-0000-0000-000000000000}"/>
          </ac:spMkLst>
        </pc:spChg>
        <pc:spChg chg="mod">
          <ac:chgData name="Louise Liddell" userId="edd4999146414664" providerId="LiveId" clId="{FC80F8C0-6456-4822-8000-58C5C4D59735}" dt="2023-06-01T15:15:49.453" v="1261" actId="20577"/>
          <ac:spMkLst>
            <pc:docMk/>
            <pc:sldMk cId="1261363805" sldId="326"/>
            <ac:spMk id="3460" creationId="{00000000-0000-0000-0000-000000000000}"/>
          </ac:spMkLst>
        </pc:spChg>
        <pc:spChg chg="mod">
          <ac:chgData name="Louise Liddell" userId="edd4999146414664" providerId="LiveId" clId="{FC80F8C0-6456-4822-8000-58C5C4D59735}" dt="2023-06-01T15:14:23.221" v="1137" actId="20577"/>
          <ac:spMkLst>
            <pc:docMk/>
            <pc:sldMk cId="1261363805" sldId="326"/>
            <ac:spMk id="3462" creationId="{00000000-0000-0000-0000-000000000000}"/>
          </ac:spMkLst>
        </pc:spChg>
      </pc:sldChg>
      <pc:sldChg chg="delSp modSp add mod">
        <pc:chgData name="Louise Liddell" userId="edd4999146414664" providerId="LiveId" clId="{FC80F8C0-6456-4822-8000-58C5C4D59735}" dt="2023-06-01T15:25:30.759" v="1570" actId="20577"/>
        <pc:sldMkLst>
          <pc:docMk/>
          <pc:sldMk cId="2662910849" sldId="327"/>
        </pc:sldMkLst>
        <pc:spChg chg="del">
          <ac:chgData name="Louise Liddell" userId="edd4999146414664" providerId="LiveId" clId="{FC80F8C0-6456-4822-8000-58C5C4D59735}" dt="2023-06-01T15:24:57.428" v="1399" actId="478"/>
          <ac:spMkLst>
            <pc:docMk/>
            <pc:sldMk cId="2662910849" sldId="327"/>
            <ac:spMk id="4" creationId="{98316D58-28EC-95EB-2FEF-0E1EE9F0AC12}"/>
          </ac:spMkLst>
        </pc:spChg>
        <pc:spChg chg="del mod">
          <ac:chgData name="Louise Liddell" userId="edd4999146414664" providerId="LiveId" clId="{FC80F8C0-6456-4822-8000-58C5C4D59735}" dt="2023-06-01T15:24:55.014" v="1398" actId="478"/>
          <ac:spMkLst>
            <pc:docMk/>
            <pc:sldMk cId="2662910849" sldId="327"/>
            <ac:spMk id="5" creationId="{BFCA0B0A-4301-45EB-FEDB-5B76C1C7306F}"/>
          </ac:spMkLst>
        </pc:spChg>
        <pc:spChg chg="mod">
          <ac:chgData name="Louise Liddell" userId="edd4999146414664" providerId="LiveId" clId="{FC80F8C0-6456-4822-8000-58C5C4D59735}" dt="2023-06-01T15:24:26.867" v="1275" actId="20577"/>
          <ac:spMkLst>
            <pc:docMk/>
            <pc:sldMk cId="2662910849" sldId="327"/>
            <ac:spMk id="3085" creationId="{00000000-0000-0000-0000-000000000000}"/>
          </ac:spMkLst>
        </pc:spChg>
        <pc:spChg chg="mod">
          <ac:chgData name="Louise Liddell" userId="edd4999146414664" providerId="LiveId" clId="{FC80F8C0-6456-4822-8000-58C5C4D59735}" dt="2023-06-01T15:25:03.795" v="1419" actId="20577"/>
          <ac:spMkLst>
            <pc:docMk/>
            <pc:sldMk cId="2662910849" sldId="327"/>
            <ac:spMk id="3087" creationId="{00000000-0000-0000-0000-000000000000}"/>
          </ac:spMkLst>
        </pc:spChg>
        <pc:spChg chg="mod">
          <ac:chgData name="Louise Liddell" userId="edd4999146414664" providerId="LiveId" clId="{FC80F8C0-6456-4822-8000-58C5C4D59735}" dt="2023-06-01T15:25:30.759" v="1570" actId="20577"/>
          <ac:spMkLst>
            <pc:docMk/>
            <pc:sldMk cId="2662910849" sldId="327"/>
            <ac:spMk id="3090" creationId="{00000000-0000-0000-0000-000000000000}"/>
          </ac:spMkLst>
        </pc:spChg>
        <pc:spChg chg="mod">
          <ac:chgData name="Louise Liddell" userId="edd4999146414664" providerId="LiveId" clId="{FC80F8C0-6456-4822-8000-58C5C4D59735}" dt="2023-06-01T15:24:48.371" v="1395" actId="20577"/>
          <ac:spMkLst>
            <pc:docMk/>
            <pc:sldMk cId="2662910849" sldId="327"/>
            <ac:spMk id="3094" creationId="{00000000-0000-0000-0000-000000000000}"/>
          </ac:spMkLst>
        </pc:spChg>
      </pc:sldChg>
      <pc:sldChg chg="delSp modSp add mod">
        <pc:chgData name="Louise Liddell" userId="edd4999146414664" providerId="LiveId" clId="{FC80F8C0-6456-4822-8000-58C5C4D59735}" dt="2023-06-01T15:28:10.566" v="1716" actId="478"/>
        <pc:sldMkLst>
          <pc:docMk/>
          <pc:sldMk cId="4131933470" sldId="328"/>
        </pc:sldMkLst>
        <pc:spChg chg="mod">
          <ac:chgData name="Louise Liddell" userId="edd4999146414664" providerId="LiveId" clId="{FC80F8C0-6456-4822-8000-58C5C4D59735}" dt="2023-06-01T15:25:41.946" v="1580" actId="20577"/>
          <ac:spMkLst>
            <pc:docMk/>
            <pc:sldMk cId="4131933470" sldId="328"/>
            <ac:spMk id="3456" creationId="{00000000-0000-0000-0000-000000000000}"/>
          </ac:spMkLst>
        </pc:spChg>
        <pc:spChg chg="mod">
          <ac:chgData name="Louise Liddell" userId="edd4999146414664" providerId="LiveId" clId="{FC80F8C0-6456-4822-8000-58C5C4D59735}" dt="2023-06-01T15:28:05.119" v="1714" actId="20577"/>
          <ac:spMkLst>
            <pc:docMk/>
            <pc:sldMk cId="4131933470" sldId="328"/>
            <ac:spMk id="3458" creationId="{00000000-0000-0000-0000-000000000000}"/>
          </ac:spMkLst>
        </pc:spChg>
        <pc:spChg chg="del">
          <ac:chgData name="Louise Liddell" userId="edd4999146414664" providerId="LiveId" clId="{FC80F8C0-6456-4822-8000-58C5C4D59735}" dt="2023-06-01T15:28:10.566" v="1716" actId="478"/>
          <ac:spMkLst>
            <pc:docMk/>
            <pc:sldMk cId="4131933470" sldId="328"/>
            <ac:spMk id="3459" creationId="{00000000-0000-0000-0000-000000000000}"/>
          </ac:spMkLst>
        </pc:spChg>
        <pc:spChg chg="del">
          <ac:chgData name="Louise Liddell" userId="edd4999146414664" providerId="LiveId" clId="{FC80F8C0-6456-4822-8000-58C5C4D59735}" dt="2023-06-01T15:28:07.794" v="1715" actId="478"/>
          <ac:spMkLst>
            <pc:docMk/>
            <pc:sldMk cId="4131933470" sldId="328"/>
            <ac:spMk id="3460" creationId="{00000000-0000-0000-0000-000000000000}"/>
          </ac:spMkLst>
        </pc:spChg>
        <pc:spChg chg="mod">
          <ac:chgData name="Louise Liddell" userId="edd4999146414664" providerId="LiveId" clId="{FC80F8C0-6456-4822-8000-58C5C4D59735}" dt="2023-06-01T15:26:25.058" v="1634" actId="20577"/>
          <ac:spMkLst>
            <pc:docMk/>
            <pc:sldMk cId="4131933470" sldId="328"/>
            <ac:spMk id="3462" creationId="{00000000-0000-0000-0000-000000000000}"/>
          </ac:spMkLst>
        </pc:spChg>
      </pc:sldChg>
      <pc:sldChg chg="modSp add mod">
        <pc:chgData name="Louise Liddell" userId="edd4999146414664" providerId="LiveId" clId="{FC80F8C0-6456-4822-8000-58C5C4D59735}" dt="2023-06-01T15:29:15.097" v="1922" actId="20577"/>
        <pc:sldMkLst>
          <pc:docMk/>
          <pc:sldMk cId="611283037" sldId="329"/>
        </pc:sldMkLst>
        <pc:spChg chg="mod">
          <ac:chgData name="Louise Liddell" userId="edd4999146414664" providerId="LiveId" clId="{FC80F8C0-6456-4822-8000-58C5C4D59735}" dt="2023-06-01T15:29:15.097" v="1922" actId="20577"/>
          <ac:spMkLst>
            <pc:docMk/>
            <pc:sldMk cId="611283037" sldId="329"/>
            <ac:spMk id="3090" creationId="{00000000-0000-0000-0000-000000000000}"/>
          </ac:spMkLst>
        </pc:spChg>
        <pc:spChg chg="mod">
          <ac:chgData name="Louise Liddell" userId="edd4999146414664" providerId="LiveId" clId="{FC80F8C0-6456-4822-8000-58C5C4D59735}" dt="2023-06-01T15:28:34.884" v="1774" actId="20577"/>
          <ac:spMkLst>
            <pc:docMk/>
            <pc:sldMk cId="611283037" sldId="329"/>
            <ac:spMk id="3094" creationId="{00000000-0000-0000-0000-000000000000}"/>
          </ac:spMkLst>
        </pc:spChg>
      </pc:sldChg>
      <pc:sldChg chg="modSp add mod">
        <pc:chgData name="Louise Liddell" userId="edd4999146414664" providerId="LiveId" clId="{FC80F8C0-6456-4822-8000-58C5C4D59735}" dt="2023-06-01T15:30:51.091" v="2194" actId="20577"/>
        <pc:sldMkLst>
          <pc:docMk/>
          <pc:sldMk cId="1317703734" sldId="330"/>
        </pc:sldMkLst>
        <pc:spChg chg="mod">
          <ac:chgData name="Louise Liddell" userId="edd4999146414664" providerId="LiveId" clId="{FC80F8C0-6456-4822-8000-58C5C4D59735}" dt="2023-06-01T15:30:51.091" v="2194" actId="20577"/>
          <ac:spMkLst>
            <pc:docMk/>
            <pc:sldMk cId="1317703734" sldId="330"/>
            <ac:spMk id="5" creationId="{BFCA0B0A-4301-45EB-FEDB-5B76C1C7306F}"/>
          </ac:spMkLst>
        </pc:spChg>
        <pc:spChg chg="mod">
          <ac:chgData name="Louise Liddell" userId="edd4999146414664" providerId="LiveId" clId="{FC80F8C0-6456-4822-8000-58C5C4D59735}" dt="2023-06-01T15:30:39.441" v="2169" actId="20577"/>
          <ac:spMkLst>
            <pc:docMk/>
            <pc:sldMk cId="1317703734" sldId="330"/>
            <ac:spMk id="3090" creationId="{00000000-0000-0000-0000-000000000000}"/>
          </ac:spMkLst>
        </pc:spChg>
        <pc:spChg chg="mod">
          <ac:chgData name="Louise Liddell" userId="edd4999146414664" providerId="LiveId" clId="{FC80F8C0-6456-4822-8000-58C5C4D59735}" dt="2023-06-01T15:30:08.186" v="2022" actId="20577"/>
          <ac:spMkLst>
            <pc:docMk/>
            <pc:sldMk cId="1317703734" sldId="330"/>
            <ac:spMk id="3094" creationId="{00000000-0000-0000-0000-000000000000}"/>
          </ac:spMkLst>
        </pc:spChg>
      </pc:sldChg>
      <pc:sldMasterChg chg="delSldLayout">
        <pc:chgData name="Louise Liddell" userId="edd4999146414664" providerId="LiveId" clId="{FC80F8C0-6456-4822-8000-58C5C4D59735}" dt="2023-05-26T04:55:27.171" v="529" actId="47"/>
        <pc:sldMasterMkLst>
          <pc:docMk/>
          <pc:sldMasterMk cId="0" sldId="2147483682"/>
        </pc:sldMasterMkLst>
        <pc:sldLayoutChg chg="del">
          <pc:chgData name="Louise Liddell" userId="edd4999146414664" providerId="LiveId" clId="{FC80F8C0-6456-4822-8000-58C5C4D59735}" dt="2023-05-26T04:55:25.975" v="527" actId="47"/>
          <pc:sldLayoutMkLst>
            <pc:docMk/>
            <pc:sldMasterMk cId="0" sldId="2147483682"/>
            <pc:sldLayoutMk cId="0" sldId="2147483652"/>
          </pc:sldLayoutMkLst>
        </pc:sldLayoutChg>
        <pc:sldLayoutChg chg="del">
          <pc:chgData name="Louise Liddell" userId="edd4999146414664" providerId="LiveId" clId="{FC80F8C0-6456-4822-8000-58C5C4D59735}" dt="2023-05-26T04:55:19.428" v="519" actId="47"/>
          <pc:sldLayoutMkLst>
            <pc:docMk/>
            <pc:sldMasterMk cId="0" sldId="2147483682"/>
            <pc:sldLayoutMk cId="0" sldId="2147483662"/>
          </pc:sldLayoutMkLst>
        </pc:sldLayoutChg>
        <pc:sldLayoutChg chg="del">
          <pc:chgData name="Louise Liddell" userId="edd4999146414664" providerId="LiveId" clId="{FC80F8C0-6456-4822-8000-58C5C4D59735}" dt="2023-05-26T04:55:24.219" v="525" actId="47"/>
          <pc:sldLayoutMkLst>
            <pc:docMk/>
            <pc:sldMasterMk cId="0" sldId="2147483682"/>
            <pc:sldLayoutMk cId="0" sldId="2147483664"/>
          </pc:sldLayoutMkLst>
        </pc:sldLayoutChg>
        <pc:sldLayoutChg chg="del">
          <pc:chgData name="Louise Liddell" userId="edd4999146414664" providerId="LiveId" clId="{FC80F8C0-6456-4822-8000-58C5C4D59735}" dt="2023-05-26T04:55:26.657" v="528" actId="47"/>
          <pc:sldLayoutMkLst>
            <pc:docMk/>
            <pc:sldMasterMk cId="0" sldId="2147483682"/>
            <pc:sldLayoutMk cId="0" sldId="2147483665"/>
          </pc:sldLayoutMkLst>
        </pc:sldLayoutChg>
        <pc:sldLayoutChg chg="del">
          <pc:chgData name="Louise Liddell" userId="edd4999146414664" providerId="LiveId" clId="{FC80F8C0-6456-4822-8000-58C5C4D59735}" dt="2023-05-26T04:55:22.669" v="523" actId="47"/>
          <pc:sldLayoutMkLst>
            <pc:docMk/>
            <pc:sldMasterMk cId="0" sldId="2147483682"/>
            <pc:sldLayoutMk cId="0" sldId="2147483666"/>
          </pc:sldLayoutMkLst>
        </pc:sldLayoutChg>
        <pc:sldLayoutChg chg="del">
          <pc:chgData name="Louise Liddell" userId="edd4999146414664" providerId="LiveId" clId="{FC80F8C0-6456-4822-8000-58C5C4D59735}" dt="2023-05-26T04:55:27.171" v="529" actId="47"/>
          <pc:sldLayoutMkLst>
            <pc:docMk/>
            <pc:sldMasterMk cId="0" sldId="2147483682"/>
            <pc:sldLayoutMk cId="0" sldId="2147483669"/>
          </pc:sldLayoutMkLst>
        </pc:sldLayoutChg>
        <pc:sldLayoutChg chg="del">
          <pc:chgData name="Louise Liddell" userId="edd4999146414664" providerId="LiveId" clId="{FC80F8C0-6456-4822-8000-58C5C4D59735}" dt="2023-05-26T04:55:21.847" v="522" actId="47"/>
          <pc:sldLayoutMkLst>
            <pc:docMk/>
            <pc:sldMasterMk cId="0" sldId="2147483682"/>
            <pc:sldLayoutMk cId="0" sldId="2147483672"/>
          </pc:sldLayoutMkLst>
        </pc:sldLayoutChg>
        <pc:sldLayoutChg chg="del">
          <pc:chgData name="Louise Liddell" userId="edd4999146414664" providerId="LiveId" clId="{FC80F8C0-6456-4822-8000-58C5C4D59735}" dt="2023-05-26T04:55:21.060" v="521" actId="47"/>
          <pc:sldLayoutMkLst>
            <pc:docMk/>
            <pc:sldMasterMk cId="0" sldId="2147483682"/>
            <pc:sldLayoutMk cId="0" sldId="2147483674"/>
          </pc:sldLayoutMkLst>
        </pc:sldLayoutChg>
        <pc:sldLayoutChg chg="del">
          <pc:chgData name="Louise Liddell" userId="edd4999146414664" providerId="LiveId" clId="{FC80F8C0-6456-4822-8000-58C5C4D59735}" dt="2023-05-26T04:55:20.321" v="520" actId="47"/>
          <pc:sldLayoutMkLst>
            <pc:docMk/>
            <pc:sldMasterMk cId="0" sldId="2147483682"/>
            <pc:sldLayoutMk cId="0" sldId="2147483675"/>
          </pc:sldLayoutMkLst>
        </pc:sldLayoutChg>
        <pc:sldLayoutChg chg="del">
          <pc:chgData name="Louise Liddell" userId="edd4999146414664" providerId="LiveId" clId="{FC80F8C0-6456-4822-8000-58C5C4D59735}" dt="2023-05-26T04:55:25.154" v="526" actId="47"/>
          <pc:sldLayoutMkLst>
            <pc:docMk/>
            <pc:sldMasterMk cId="0" sldId="2147483682"/>
            <pc:sldLayoutMk cId="0" sldId="2147483676"/>
          </pc:sldLayoutMkLst>
        </pc:sldLayoutChg>
      </pc:sldMasterChg>
      <pc:sldMasterChg chg="del delSldLayout">
        <pc:chgData name="Louise Liddell" userId="edd4999146414664" providerId="LiveId" clId="{FC80F8C0-6456-4822-8000-58C5C4D59735}" dt="2023-05-26T04:55:40.338" v="547" actId="47"/>
        <pc:sldMasterMkLst>
          <pc:docMk/>
          <pc:sldMasterMk cId="0" sldId="2147483683"/>
        </pc:sldMasterMkLst>
        <pc:sldLayoutChg chg="del">
          <pc:chgData name="Louise Liddell" userId="edd4999146414664" providerId="LiveId" clId="{FC80F8C0-6456-4822-8000-58C5C4D59735}" dt="2023-05-26T04:55:40.338" v="547" actId="47"/>
          <pc:sldLayoutMkLst>
            <pc:docMk/>
            <pc:sldMasterMk cId="0" sldId="2147483683"/>
            <pc:sldLayoutMk cId="0" sldId="2147483680"/>
          </pc:sldLayoutMkLst>
        </pc:sldLayoutChg>
        <pc:sldLayoutChg chg="del">
          <pc:chgData name="Louise Liddell" userId="edd4999146414664" providerId="LiveId" clId="{FC80F8C0-6456-4822-8000-58C5C4D59735}" dt="2023-05-26T04:55:39.484" v="546" actId="47"/>
          <pc:sldLayoutMkLst>
            <pc:docMk/>
            <pc:sldMasterMk cId="0" sldId="2147483683"/>
            <pc:sldLayoutMk cId="0" sldId="2147483681"/>
          </pc:sldLayoutMkLst>
        </pc:sldLayoutChg>
      </pc:sldMasterChg>
    </pc:docChg>
  </pc:docChgLst>
  <pc:docChgLst>
    <pc:chgData name="Louie 0228" userId="edd4999146414664" providerId="LiveId" clId="{FC80F8C0-6456-4822-8000-58C5C4D59735}"/>
    <pc:docChg chg="undo custSel addSld delSld modSld sldOrd">
      <pc:chgData name="Louie 0228" userId="edd4999146414664" providerId="LiveId" clId="{FC80F8C0-6456-4822-8000-58C5C4D59735}" dt="2023-07-28T14:09:43.062" v="9619" actId="20577"/>
      <pc:docMkLst>
        <pc:docMk/>
      </pc:docMkLst>
      <pc:sldChg chg="add del">
        <pc:chgData name="Louie 0228" userId="edd4999146414664" providerId="LiveId" clId="{FC80F8C0-6456-4822-8000-58C5C4D59735}" dt="2023-06-29T15:54:50.992" v="2017" actId="47"/>
        <pc:sldMkLst>
          <pc:docMk/>
          <pc:sldMk cId="0" sldId="263"/>
        </pc:sldMkLst>
      </pc:sldChg>
      <pc:sldChg chg="modSp add mod">
        <pc:chgData name="Louie 0228" userId="edd4999146414664" providerId="LiveId" clId="{FC80F8C0-6456-4822-8000-58C5C4D59735}" dt="2023-06-23T08:26:07.199" v="6" actId="20577"/>
        <pc:sldMkLst>
          <pc:docMk/>
          <pc:sldMk cId="998058125" sldId="331"/>
        </pc:sldMkLst>
        <pc:spChg chg="mod">
          <ac:chgData name="Louie 0228" userId="edd4999146414664" providerId="LiveId" clId="{FC80F8C0-6456-4822-8000-58C5C4D59735}" dt="2023-06-23T08:26:07.199" v="6" actId="20577"/>
          <ac:spMkLst>
            <pc:docMk/>
            <pc:sldMk cId="998058125" sldId="331"/>
            <ac:spMk id="1577" creationId="{00000000-0000-0000-0000-000000000000}"/>
          </ac:spMkLst>
        </pc:spChg>
      </pc:sldChg>
      <pc:sldChg chg="modSp add mod">
        <pc:chgData name="Louie 0228" userId="edd4999146414664" providerId="LiveId" clId="{FC80F8C0-6456-4822-8000-58C5C4D59735}" dt="2023-06-23T08:26:41.231" v="12" actId="20577"/>
        <pc:sldMkLst>
          <pc:docMk/>
          <pc:sldMk cId="3737337717" sldId="332"/>
        </pc:sldMkLst>
        <pc:spChg chg="mod">
          <ac:chgData name="Louie 0228" userId="edd4999146414664" providerId="LiveId" clId="{FC80F8C0-6456-4822-8000-58C5C4D59735}" dt="2023-06-23T08:26:41.231" v="12" actId="20577"/>
          <ac:spMkLst>
            <pc:docMk/>
            <pc:sldMk cId="3737337717" sldId="332"/>
            <ac:spMk id="1851" creationId="{00000000-0000-0000-0000-000000000000}"/>
          </ac:spMkLst>
        </pc:spChg>
      </pc:sldChg>
      <pc:sldChg chg="modSp add mod">
        <pc:chgData name="Louie 0228" userId="edd4999146414664" providerId="LiveId" clId="{FC80F8C0-6456-4822-8000-58C5C4D59735}" dt="2023-06-23T08:30:15.271" v="212" actId="20577"/>
        <pc:sldMkLst>
          <pc:docMk/>
          <pc:sldMk cId="250479771" sldId="333"/>
        </pc:sldMkLst>
        <pc:spChg chg="mod">
          <ac:chgData name="Louie 0228" userId="edd4999146414664" providerId="LiveId" clId="{FC80F8C0-6456-4822-8000-58C5C4D59735}" dt="2023-06-23T08:27:00.429" v="36" actId="20577"/>
          <ac:spMkLst>
            <pc:docMk/>
            <pc:sldMk cId="250479771" sldId="333"/>
            <ac:spMk id="3456" creationId="{00000000-0000-0000-0000-000000000000}"/>
          </ac:spMkLst>
        </pc:spChg>
        <pc:spChg chg="mod">
          <ac:chgData name="Louie 0228" userId="edd4999146414664" providerId="LiveId" clId="{FC80F8C0-6456-4822-8000-58C5C4D59735}" dt="2023-06-23T08:29:48.676" v="173" actId="20577"/>
          <ac:spMkLst>
            <pc:docMk/>
            <pc:sldMk cId="250479771" sldId="333"/>
            <ac:spMk id="3458" creationId="{00000000-0000-0000-0000-000000000000}"/>
          </ac:spMkLst>
        </pc:spChg>
        <pc:spChg chg="mod">
          <ac:chgData name="Louie 0228" userId="edd4999146414664" providerId="LiveId" clId="{FC80F8C0-6456-4822-8000-58C5C4D59735}" dt="2023-06-23T08:30:15.271" v="212" actId="20577"/>
          <ac:spMkLst>
            <pc:docMk/>
            <pc:sldMk cId="250479771" sldId="333"/>
            <ac:spMk id="3460" creationId="{00000000-0000-0000-0000-000000000000}"/>
          </ac:spMkLst>
        </pc:spChg>
        <pc:spChg chg="mod">
          <ac:chgData name="Louie 0228" userId="edd4999146414664" providerId="LiveId" clId="{FC80F8C0-6456-4822-8000-58C5C4D59735}" dt="2023-06-23T08:28:39.723" v="108" actId="20577"/>
          <ac:spMkLst>
            <pc:docMk/>
            <pc:sldMk cId="250479771" sldId="333"/>
            <ac:spMk id="3462" creationId="{00000000-0000-0000-0000-000000000000}"/>
          </ac:spMkLst>
        </pc:spChg>
      </pc:sldChg>
      <pc:sldChg chg="addSp delSp modSp add mod">
        <pc:chgData name="Louie 0228" userId="edd4999146414664" providerId="LiveId" clId="{FC80F8C0-6456-4822-8000-58C5C4D59735}" dt="2023-06-23T08:34:45.820" v="524"/>
        <pc:sldMkLst>
          <pc:docMk/>
          <pc:sldMk cId="379643867" sldId="334"/>
        </pc:sldMkLst>
        <pc:spChg chg="add mod">
          <ac:chgData name="Louie 0228" userId="edd4999146414664" providerId="LiveId" clId="{FC80F8C0-6456-4822-8000-58C5C4D59735}" dt="2023-06-23T08:34:18.821" v="450" actId="20577"/>
          <ac:spMkLst>
            <pc:docMk/>
            <pc:sldMk cId="379643867" sldId="334"/>
            <ac:spMk id="2" creationId="{06DEF85A-48DA-8919-8E51-72CFC3FDAC0A}"/>
          </ac:spMkLst>
        </pc:spChg>
        <pc:spChg chg="add mod">
          <ac:chgData name="Louie 0228" userId="edd4999146414664" providerId="LiveId" clId="{FC80F8C0-6456-4822-8000-58C5C4D59735}" dt="2023-06-23T08:34:38.719" v="522" actId="20577"/>
          <ac:spMkLst>
            <pc:docMk/>
            <pc:sldMk cId="379643867" sldId="334"/>
            <ac:spMk id="3" creationId="{21401107-CD59-A252-67B8-ADDE5D3968F7}"/>
          </ac:spMkLst>
        </pc:spChg>
        <pc:spChg chg="add del mod">
          <ac:chgData name="Louie 0228" userId="edd4999146414664" providerId="LiveId" clId="{FC80F8C0-6456-4822-8000-58C5C4D59735}" dt="2023-06-23T08:34:45.820" v="524"/>
          <ac:spMkLst>
            <pc:docMk/>
            <pc:sldMk cId="379643867" sldId="334"/>
            <ac:spMk id="4" creationId="{EE630D09-8F4C-27CA-31B2-2BA97ACB926D}"/>
          </ac:spMkLst>
        </pc:spChg>
        <pc:spChg chg="mod">
          <ac:chgData name="Louie 0228" userId="edd4999146414664" providerId="LiveId" clId="{FC80F8C0-6456-4822-8000-58C5C4D59735}" dt="2023-06-23T08:30:36.611" v="223" actId="20577"/>
          <ac:spMkLst>
            <pc:docMk/>
            <pc:sldMk cId="379643867" sldId="334"/>
            <ac:spMk id="3456" creationId="{00000000-0000-0000-0000-000000000000}"/>
          </ac:spMkLst>
        </pc:spChg>
        <pc:spChg chg="mod">
          <ac:chgData name="Louie 0228" userId="edd4999146414664" providerId="LiveId" clId="{FC80F8C0-6456-4822-8000-58C5C4D59735}" dt="2023-06-23T08:32:06.846" v="371" actId="20577"/>
          <ac:spMkLst>
            <pc:docMk/>
            <pc:sldMk cId="379643867" sldId="334"/>
            <ac:spMk id="3458" creationId="{00000000-0000-0000-0000-000000000000}"/>
          </ac:spMkLst>
        </pc:spChg>
        <pc:spChg chg="mod">
          <ac:chgData name="Louie 0228" userId="edd4999146414664" providerId="LiveId" clId="{FC80F8C0-6456-4822-8000-58C5C4D59735}" dt="2023-06-23T08:33:26.883" v="441" actId="20577"/>
          <ac:spMkLst>
            <pc:docMk/>
            <pc:sldMk cId="379643867" sldId="334"/>
            <ac:spMk id="3460" creationId="{00000000-0000-0000-0000-000000000000}"/>
          </ac:spMkLst>
        </pc:spChg>
        <pc:spChg chg="mod">
          <ac:chgData name="Louie 0228" userId="edd4999146414664" providerId="LiveId" clId="{FC80F8C0-6456-4822-8000-58C5C4D59735}" dt="2023-06-23T08:31:11.575" v="297" actId="20577"/>
          <ac:spMkLst>
            <pc:docMk/>
            <pc:sldMk cId="379643867" sldId="334"/>
            <ac:spMk id="3462" creationId="{00000000-0000-0000-0000-000000000000}"/>
          </ac:spMkLst>
        </pc:spChg>
      </pc:sldChg>
      <pc:sldChg chg="modSp add mod">
        <pc:chgData name="Louie 0228" userId="edd4999146414664" providerId="LiveId" clId="{FC80F8C0-6456-4822-8000-58C5C4D59735}" dt="2023-06-23T08:37:34.027" v="826" actId="20577"/>
        <pc:sldMkLst>
          <pc:docMk/>
          <pc:sldMk cId="399893696" sldId="335"/>
        </pc:sldMkLst>
        <pc:spChg chg="mod">
          <ac:chgData name="Louie 0228" userId="edd4999146414664" providerId="LiveId" clId="{FC80F8C0-6456-4822-8000-58C5C4D59735}" dt="2023-06-23T08:37:34.027" v="826" actId="20577"/>
          <ac:spMkLst>
            <pc:docMk/>
            <pc:sldMk cId="399893696" sldId="335"/>
            <ac:spMk id="3" creationId="{21401107-CD59-A252-67B8-ADDE5D3968F7}"/>
          </ac:spMkLst>
        </pc:spChg>
        <pc:spChg chg="mod">
          <ac:chgData name="Louie 0228" userId="edd4999146414664" providerId="LiveId" clId="{FC80F8C0-6456-4822-8000-58C5C4D59735}" dt="2023-06-23T08:34:52.959" v="533" actId="20577"/>
          <ac:spMkLst>
            <pc:docMk/>
            <pc:sldMk cId="399893696" sldId="335"/>
            <ac:spMk id="3456" creationId="{00000000-0000-0000-0000-000000000000}"/>
          </ac:spMkLst>
        </pc:spChg>
        <pc:spChg chg="mod">
          <ac:chgData name="Louie 0228" userId="edd4999146414664" providerId="LiveId" clId="{FC80F8C0-6456-4822-8000-58C5C4D59735}" dt="2023-06-23T08:36:35.767" v="651" actId="20577"/>
          <ac:spMkLst>
            <pc:docMk/>
            <pc:sldMk cId="399893696" sldId="335"/>
            <ac:spMk id="3458" creationId="{00000000-0000-0000-0000-000000000000}"/>
          </ac:spMkLst>
        </pc:spChg>
        <pc:spChg chg="mod">
          <ac:chgData name="Louie 0228" userId="edd4999146414664" providerId="LiveId" clId="{FC80F8C0-6456-4822-8000-58C5C4D59735}" dt="2023-06-23T08:37:13.259" v="708" actId="20577"/>
          <ac:spMkLst>
            <pc:docMk/>
            <pc:sldMk cId="399893696" sldId="335"/>
            <ac:spMk id="3460" creationId="{00000000-0000-0000-0000-000000000000}"/>
          </ac:spMkLst>
        </pc:spChg>
        <pc:spChg chg="mod">
          <ac:chgData name="Louie 0228" userId="edd4999146414664" providerId="LiveId" clId="{FC80F8C0-6456-4822-8000-58C5C4D59735}" dt="2023-06-23T08:35:33.250" v="600" actId="20577"/>
          <ac:spMkLst>
            <pc:docMk/>
            <pc:sldMk cId="399893696" sldId="335"/>
            <ac:spMk id="3462" creationId="{00000000-0000-0000-0000-000000000000}"/>
          </ac:spMkLst>
        </pc:spChg>
      </pc:sldChg>
      <pc:sldChg chg="modSp add mod">
        <pc:chgData name="Louie 0228" userId="edd4999146414664" providerId="LiveId" clId="{FC80F8C0-6456-4822-8000-58C5C4D59735}" dt="2023-06-23T08:41:02.419" v="1070" actId="20577"/>
        <pc:sldMkLst>
          <pc:docMk/>
          <pc:sldMk cId="262588032" sldId="336"/>
        </pc:sldMkLst>
        <pc:spChg chg="mod">
          <ac:chgData name="Louie 0228" userId="edd4999146414664" providerId="LiveId" clId="{FC80F8C0-6456-4822-8000-58C5C4D59735}" dt="2023-06-23T08:41:02.419" v="1070" actId="20577"/>
          <ac:spMkLst>
            <pc:docMk/>
            <pc:sldMk cId="262588032" sldId="336"/>
            <ac:spMk id="3" creationId="{21401107-CD59-A252-67B8-ADDE5D3968F7}"/>
          </ac:spMkLst>
        </pc:spChg>
        <pc:spChg chg="mod">
          <ac:chgData name="Louie 0228" userId="edd4999146414664" providerId="LiveId" clId="{FC80F8C0-6456-4822-8000-58C5C4D59735}" dt="2023-06-23T08:37:40.962" v="833" actId="20577"/>
          <ac:spMkLst>
            <pc:docMk/>
            <pc:sldMk cId="262588032" sldId="336"/>
            <ac:spMk id="3456" creationId="{00000000-0000-0000-0000-000000000000}"/>
          </ac:spMkLst>
        </pc:spChg>
        <pc:spChg chg="mod">
          <ac:chgData name="Louie 0228" userId="edd4999146414664" providerId="LiveId" clId="{FC80F8C0-6456-4822-8000-58C5C4D59735}" dt="2023-06-23T08:39:51.915" v="992" actId="20577"/>
          <ac:spMkLst>
            <pc:docMk/>
            <pc:sldMk cId="262588032" sldId="336"/>
            <ac:spMk id="3458" creationId="{00000000-0000-0000-0000-000000000000}"/>
          </ac:spMkLst>
        </pc:spChg>
        <pc:spChg chg="mod">
          <ac:chgData name="Louie 0228" userId="edd4999146414664" providerId="LiveId" clId="{FC80F8C0-6456-4822-8000-58C5C4D59735}" dt="2023-06-23T08:39:59.051" v="1008" actId="20577"/>
          <ac:spMkLst>
            <pc:docMk/>
            <pc:sldMk cId="262588032" sldId="336"/>
            <ac:spMk id="3460" creationId="{00000000-0000-0000-0000-000000000000}"/>
          </ac:spMkLst>
        </pc:spChg>
        <pc:spChg chg="mod">
          <ac:chgData name="Louie 0228" userId="edd4999146414664" providerId="LiveId" clId="{FC80F8C0-6456-4822-8000-58C5C4D59735}" dt="2023-06-23T08:38:20.223" v="918" actId="20577"/>
          <ac:spMkLst>
            <pc:docMk/>
            <pc:sldMk cId="262588032" sldId="336"/>
            <ac:spMk id="3462" creationId="{00000000-0000-0000-0000-000000000000}"/>
          </ac:spMkLst>
        </pc:spChg>
      </pc:sldChg>
      <pc:sldChg chg="modSp add mod">
        <pc:chgData name="Louie 0228" userId="edd4999146414664" providerId="LiveId" clId="{FC80F8C0-6456-4822-8000-58C5C4D59735}" dt="2023-06-23T08:52:37.259" v="1297" actId="20577"/>
        <pc:sldMkLst>
          <pc:docMk/>
          <pc:sldMk cId="667135613" sldId="337"/>
        </pc:sldMkLst>
        <pc:spChg chg="mod">
          <ac:chgData name="Louie 0228" userId="edd4999146414664" providerId="LiveId" clId="{FC80F8C0-6456-4822-8000-58C5C4D59735}" dt="2023-06-23T08:52:37.259" v="1297" actId="20577"/>
          <ac:spMkLst>
            <pc:docMk/>
            <pc:sldMk cId="667135613" sldId="337"/>
            <ac:spMk id="5" creationId="{BFCA0B0A-4301-45EB-FEDB-5B76C1C7306F}"/>
          </ac:spMkLst>
        </pc:spChg>
        <pc:spChg chg="mod">
          <ac:chgData name="Louie 0228" userId="edd4999146414664" providerId="LiveId" clId="{FC80F8C0-6456-4822-8000-58C5C4D59735}" dt="2023-06-23T08:52:32.916" v="1294" actId="20577"/>
          <ac:spMkLst>
            <pc:docMk/>
            <pc:sldMk cId="667135613" sldId="337"/>
            <ac:spMk id="3090" creationId="{00000000-0000-0000-0000-000000000000}"/>
          </ac:spMkLst>
        </pc:spChg>
        <pc:spChg chg="mod">
          <ac:chgData name="Louie 0228" userId="edd4999146414664" providerId="LiveId" clId="{FC80F8C0-6456-4822-8000-58C5C4D59735}" dt="2023-06-23T08:52:06.520" v="1158" actId="20577"/>
          <ac:spMkLst>
            <pc:docMk/>
            <pc:sldMk cId="667135613" sldId="337"/>
            <ac:spMk id="3094" creationId="{00000000-0000-0000-0000-000000000000}"/>
          </ac:spMkLst>
        </pc:spChg>
      </pc:sldChg>
      <pc:sldChg chg="modSp add mod">
        <pc:chgData name="Louie 0228" userId="edd4999146414664" providerId="LiveId" clId="{FC80F8C0-6456-4822-8000-58C5C4D59735}" dt="2023-07-27T12:10:20.941" v="7436" actId="20577"/>
        <pc:sldMkLst>
          <pc:docMk/>
          <pc:sldMk cId="652384616" sldId="338"/>
        </pc:sldMkLst>
        <pc:spChg chg="mod">
          <ac:chgData name="Louie 0228" userId="edd4999146414664" providerId="LiveId" clId="{FC80F8C0-6456-4822-8000-58C5C4D59735}" dt="2023-07-27T12:10:20.941" v="7436" actId="20577"/>
          <ac:spMkLst>
            <pc:docMk/>
            <pc:sldMk cId="652384616" sldId="338"/>
            <ac:spMk id="3090" creationId="{00000000-0000-0000-0000-000000000000}"/>
          </ac:spMkLst>
        </pc:spChg>
        <pc:spChg chg="mod">
          <ac:chgData name="Louie 0228" userId="edd4999146414664" providerId="LiveId" clId="{FC80F8C0-6456-4822-8000-58C5C4D59735}" dt="2023-07-27T12:09:37.058" v="7269" actId="20577"/>
          <ac:spMkLst>
            <pc:docMk/>
            <pc:sldMk cId="652384616" sldId="338"/>
            <ac:spMk id="3094" creationId="{00000000-0000-0000-0000-000000000000}"/>
          </ac:spMkLst>
        </pc:spChg>
      </pc:sldChg>
      <pc:sldChg chg="modSp add mod">
        <pc:chgData name="Louie 0228" userId="edd4999146414664" providerId="LiveId" clId="{FC80F8C0-6456-4822-8000-58C5C4D59735}" dt="2023-06-29T15:48:37.008" v="1699" actId="20577"/>
        <pc:sldMkLst>
          <pc:docMk/>
          <pc:sldMk cId="4261670583" sldId="339"/>
        </pc:sldMkLst>
        <pc:spChg chg="mod">
          <ac:chgData name="Louie 0228" userId="edd4999146414664" providerId="LiveId" clId="{FC80F8C0-6456-4822-8000-58C5C4D59735}" dt="2023-06-29T15:48:37.008" v="1699" actId="20577"/>
          <ac:spMkLst>
            <pc:docMk/>
            <pc:sldMk cId="4261670583" sldId="339"/>
            <ac:spMk id="1851" creationId="{00000000-0000-0000-0000-000000000000}"/>
          </ac:spMkLst>
        </pc:spChg>
        <pc:spChg chg="mod">
          <ac:chgData name="Louie 0228" userId="edd4999146414664" providerId="LiveId" clId="{FC80F8C0-6456-4822-8000-58C5C4D59735}" dt="2023-06-29T15:45:21.101" v="1643" actId="20577"/>
          <ac:spMkLst>
            <pc:docMk/>
            <pc:sldMk cId="4261670583" sldId="339"/>
            <ac:spMk id="1856" creationId="{00000000-0000-0000-0000-000000000000}"/>
          </ac:spMkLst>
        </pc:spChg>
      </pc:sldChg>
      <pc:sldChg chg="modSp add mod">
        <pc:chgData name="Louie 0228" userId="edd4999146414664" providerId="LiveId" clId="{FC80F8C0-6456-4822-8000-58C5C4D59735}" dt="2023-06-29T15:43:23.814" v="1597" actId="20577"/>
        <pc:sldMkLst>
          <pc:docMk/>
          <pc:sldMk cId="2251466031" sldId="340"/>
        </pc:sldMkLst>
        <pc:spChg chg="mod">
          <ac:chgData name="Louie 0228" userId="edd4999146414664" providerId="LiveId" clId="{FC80F8C0-6456-4822-8000-58C5C4D59735}" dt="2023-06-29T15:43:23.814" v="1597" actId="20577"/>
          <ac:spMkLst>
            <pc:docMk/>
            <pc:sldMk cId="2251466031" sldId="340"/>
            <ac:spMk id="1577" creationId="{00000000-0000-0000-0000-000000000000}"/>
          </ac:spMkLst>
        </pc:spChg>
      </pc:sldChg>
      <pc:sldChg chg="addSp delSp modSp add mod">
        <pc:chgData name="Louie 0228" userId="edd4999146414664" providerId="LiveId" clId="{FC80F8C0-6456-4822-8000-58C5C4D59735}" dt="2023-06-29T15:47:44.823" v="1694" actId="20577"/>
        <pc:sldMkLst>
          <pc:docMk/>
          <pc:sldMk cId="3253030586" sldId="341"/>
        </pc:sldMkLst>
        <pc:spChg chg="mod">
          <ac:chgData name="Louie 0228" userId="edd4999146414664" providerId="LiveId" clId="{FC80F8C0-6456-4822-8000-58C5C4D59735}" dt="2023-06-29T15:47:35.975" v="1652" actId="1076"/>
          <ac:spMkLst>
            <pc:docMk/>
            <pc:sldMk cId="3253030586" sldId="341"/>
            <ac:spMk id="3456" creationId="{00000000-0000-0000-0000-000000000000}"/>
          </ac:spMkLst>
        </pc:spChg>
        <pc:spChg chg="del">
          <ac:chgData name="Louie 0228" userId="edd4999146414664" providerId="LiveId" clId="{FC80F8C0-6456-4822-8000-58C5C4D59735}" dt="2023-06-29T15:47:00.689" v="1648" actId="478"/>
          <ac:spMkLst>
            <pc:docMk/>
            <pc:sldMk cId="3253030586" sldId="341"/>
            <ac:spMk id="3457" creationId="{00000000-0000-0000-0000-000000000000}"/>
          </ac:spMkLst>
        </pc:spChg>
        <pc:spChg chg="mod">
          <ac:chgData name="Louie 0228" userId="edd4999146414664" providerId="LiveId" clId="{FC80F8C0-6456-4822-8000-58C5C4D59735}" dt="2023-06-29T15:47:44.823" v="1694" actId="20577"/>
          <ac:spMkLst>
            <pc:docMk/>
            <pc:sldMk cId="3253030586" sldId="341"/>
            <ac:spMk id="3458" creationId="{00000000-0000-0000-0000-000000000000}"/>
          </ac:spMkLst>
        </pc:spChg>
        <pc:spChg chg="del">
          <ac:chgData name="Louie 0228" userId="edd4999146414664" providerId="LiveId" clId="{FC80F8C0-6456-4822-8000-58C5C4D59735}" dt="2023-06-29T15:46:55.278" v="1646" actId="478"/>
          <ac:spMkLst>
            <pc:docMk/>
            <pc:sldMk cId="3253030586" sldId="341"/>
            <ac:spMk id="3459" creationId="{00000000-0000-0000-0000-000000000000}"/>
          </ac:spMkLst>
        </pc:spChg>
        <pc:spChg chg="del">
          <ac:chgData name="Louie 0228" userId="edd4999146414664" providerId="LiveId" clId="{FC80F8C0-6456-4822-8000-58C5C4D59735}" dt="2023-06-29T15:46:57.609" v="1647" actId="478"/>
          <ac:spMkLst>
            <pc:docMk/>
            <pc:sldMk cId="3253030586" sldId="341"/>
            <ac:spMk id="3460" creationId="{00000000-0000-0000-0000-000000000000}"/>
          </ac:spMkLst>
        </pc:spChg>
        <pc:spChg chg="del">
          <ac:chgData name="Louie 0228" userId="edd4999146414664" providerId="LiveId" clId="{FC80F8C0-6456-4822-8000-58C5C4D59735}" dt="2023-06-29T15:46:50.319" v="1644" actId="478"/>
          <ac:spMkLst>
            <pc:docMk/>
            <pc:sldMk cId="3253030586" sldId="341"/>
            <ac:spMk id="3461" creationId="{00000000-0000-0000-0000-000000000000}"/>
          </ac:spMkLst>
        </pc:spChg>
        <pc:spChg chg="del">
          <ac:chgData name="Louie 0228" userId="edd4999146414664" providerId="LiveId" clId="{FC80F8C0-6456-4822-8000-58C5C4D59735}" dt="2023-06-29T15:46:53.067" v="1645" actId="478"/>
          <ac:spMkLst>
            <pc:docMk/>
            <pc:sldMk cId="3253030586" sldId="341"/>
            <ac:spMk id="3462" creationId="{00000000-0000-0000-0000-000000000000}"/>
          </ac:spMkLst>
        </pc:spChg>
        <pc:picChg chg="add mod">
          <ac:chgData name="Louie 0228" userId="edd4999146414664" providerId="LiveId" clId="{FC80F8C0-6456-4822-8000-58C5C4D59735}" dt="2023-06-29T15:47:31.530" v="1650" actId="1076"/>
          <ac:picMkLst>
            <pc:docMk/>
            <pc:sldMk cId="3253030586" sldId="341"/>
            <ac:picMk id="3" creationId="{62030F55-BE90-5449-64FA-5A61E9BB6B88}"/>
          </ac:picMkLst>
        </pc:picChg>
      </pc:sldChg>
      <pc:sldChg chg="delSp modSp add mod">
        <pc:chgData name="Louie 0228" userId="edd4999146414664" providerId="LiveId" clId="{FC80F8C0-6456-4822-8000-58C5C4D59735}" dt="2023-06-29T15:51:19.296" v="1900" actId="478"/>
        <pc:sldMkLst>
          <pc:docMk/>
          <pc:sldMk cId="680125130" sldId="342"/>
        </pc:sldMkLst>
        <pc:spChg chg="del">
          <ac:chgData name="Louie 0228" userId="edd4999146414664" providerId="LiveId" clId="{FC80F8C0-6456-4822-8000-58C5C4D59735}" dt="2023-06-29T15:51:15.708" v="1899" actId="478"/>
          <ac:spMkLst>
            <pc:docMk/>
            <pc:sldMk cId="680125130" sldId="342"/>
            <ac:spMk id="2" creationId="{06DEF85A-48DA-8919-8E51-72CFC3FDAC0A}"/>
          </ac:spMkLst>
        </pc:spChg>
        <pc:spChg chg="del">
          <ac:chgData name="Louie 0228" userId="edd4999146414664" providerId="LiveId" clId="{FC80F8C0-6456-4822-8000-58C5C4D59735}" dt="2023-06-29T15:51:19.296" v="1900" actId="478"/>
          <ac:spMkLst>
            <pc:docMk/>
            <pc:sldMk cId="680125130" sldId="342"/>
            <ac:spMk id="3" creationId="{21401107-CD59-A252-67B8-ADDE5D3968F7}"/>
          </ac:spMkLst>
        </pc:spChg>
        <pc:spChg chg="mod">
          <ac:chgData name="Louie 0228" userId="edd4999146414664" providerId="LiveId" clId="{FC80F8C0-6456-4822-8000-58C5C4D59735}" dt="2023-06-29T15:49:01.480" v="1718" actId="20577"/>
          <ac:spMkLst>
            <pc:docMk/>
            <pc:sldMk cId="680125130" sldId="342"/>
            <ac:spMk id="3456" creationId="{00000000-0000-0000-0000-000000000000}"/>
          </ac:spMkLst>
        </pc:spChg>
        <pc:spChg chg="mod">
          <ac:chgData name="Louie 0228" userId="edd4999146414664" providerId="LiveId" clId="{FC80F8C0-6456-4822-8000-58C5C4D59735}" dt="2023-06-29T15:51:07.153" v="1896" actId="20577"/>
          <ac:spMkLst>
            <pc:docMk/>
            <pc:sldMk cId="680125130" sldId="342"/>
            <ac:spMk id="3458" creationId="{00000000-0000-0000-0000-000000000000}"/>
          </ac:spMkLst>
        </pc:spChg>
        <pc:spChg chg="del">
          <ac:chgData name="Louie 0228" userId="edd4999146414664" providerId="LiveId" clId="{FC80F8C0-6456-4822-8000-58C5C4D59735}" dt="2023-06-29T15:51:10.819" v="1897" actId="478"/>
          <ac:spMkLst>
            <pc:docMk/>
            <pc:sldMk cId="680125130" sldId="342"/>
            <ac:spMk id="3459" creationId="{00000000-0000-0000-0000-000000000000}"/>
          </ac:spMkLst>
        </pc:spChg>
        <pc:spChg chg="del">
          <ac:chgData name="Louie 0228" userId="edd4999146414664" providerId="LiveId" clId="{FC80F8C0-6456-4822-8000-58C5C4D59735}" dt="2023-06-29T15:51:12.931" v="1898" actId="478"/>
          <ac:spMkLst>
            <pc:docMk/>
            <pc:sldMk cId="680125130" sldId="342"/>
            <ac:spMk id="3460" creationId="{00000000-0000-0000-0000-000000000000}"/>
          </ac:spMkLst>
        </pc:spChg>
        <pc:spChg chg="mod">
          <ac:chgData name="Louie 0228" userId="edd4999146414664" providerId="LiveId" clId="{FC80F8C0-6456-4822-8000-58C5C4D59735}" dt="2023-06-29T15:50:01.739" v="1785" actId="20577"/>
          <ac:spMkLst>
            <pc:docMk/>
            <pc:sldMk cId="680125130" sldId="342"/>
            <ac:spMk id="3462" creationId="{00000000-0000-0000-0000-000000000000}"/>
          </ac:spMkLst>
        </pc:spChg>
      </pc:sldChg>
      <pc:sldChg chg="addSp delSp modSp add mod">
        <pc:chgData name="Louie 0228" userId="edd4999146414664" providerId="LiveId" clId="{FC80F8C0-6456-4822-8000-58C5C4D59735}" dt="2023-06-29T15:52:26.734" v="2015" actId="20577"/>
        <pc:sldMkLst>
          <pc:docMk/>
          <pc:sldMk cId="3843273705" sldId="343"/>
        </pc:sldMkLst>
        <pc:spChg chg="mod">
          <ac:chgData name="Louie 0228" userId="edd4999146414664" providerId="LiveId" clId="{FC80F8C0-6456-4822-8000-58C5C4D59735}" dt="2023-06-29T15:52:08.130" v="1908" actId="20577"/>
          <ac:spMkLst>
            <pc:docMk/>
            <pc:sldMk cId="3843273705" sldId="343"/>
            <ac:spMk id="3456" creationId="{00000000-0000-0000-0000-000000000000}"/>
          </ac:spMkLst>
        </pc:spChg>
        <pc:spChg chg="mod">
          <ac:chgData name="Louie 0228" userId="edd4999146414664" providerId="LiveId" clId="{FC80F8C0-6456-4822-8000-58C5C4D59735}" dt="2023-06-29T15:52:26.734" v="2015" actId="20577"/>
          <ac:spMkLst>
            <pc:docMk/>
            <pc:sldMk cId="3843273705" sldId="343"/>
            <ac:spMk id="3458" creationId="{00000000-0000-0000-0000-000000000000}"/>
          </ac:spMkLst>
        </pc:spChg>
        <pc:picChg chg="del">
          <ac:chgData name="Louie 0228" userId="edd4999146414664" providerId="LiveId" clId="{FC80F8C0-6456-4822-8000-58C5C4D59735}" dt="2023-06-29T15:51:54.386" v="1902" actId="478"/>
          <ac:picMkLst>
            <pc:docMk/>
            <pc:sldMk cId="3843273705" sldId="343"/>
            <ac:picMk id="3" creationId="{62030F55-BE90-5449-64FA-5A61E9BB6B88}"/>
          </ac:picMkLst>
        </pc:picChg>
        <pc:picChg chg="add mod">
          <ac:chgData name="Louie 0228" userId="edd4999146414664" providerId="LiveId" clId="{FC80F8C0-6456-4822-8000-58C5C4D59735}" dt="2023-06-29T15:51:59.531" v="1905" actId="14100"/>
          <ac:picMkLst>
            <pc:docMk/>
            <pc:sldMk cId="3843273705" sldId="343"/>
            <ac:picMk id="4" creationId="{B285E550-4AB5-BD8F-929F-A249AF895B86}"/>
          </ac:picMkLst>
        </pc:picChg>
      </pc:sldChg>
      <pc:sldChg chg="add del">
        <pc:chgData name="Louie 0228" userId="edd4999146414664" providerId="LiveId" clId="{FC80F8C0-6456-4822-8000-58C5C4D59735}" dt="2023-07-27T12:11:15.139" v="7447" actId="47"/>
        <pc:sldMkLst>
          <pc:docMk/>
          <pc:sldMk cId="839164122" sldId="410"/>
        </pc:sldMkLst>
      </pc:sldChg>
      <pc:sldChg chg="add del">
        <pc:chgData name="Louie 0228" userId="edd4999146414664" providerId="LiveId" clId="{FC80F8C0-6456-4822-8000-58C5C4D59735}" dt="2023-07-27T12:11:15.825" v="7448" actId="47"/>
        <pc:sldMkLst>
          <pc:docMk/>
          <pc:sldMk cId="4255518125" sldId="411"/>
        </pc:sldMkLst>
      </pc:sldChg>
      <pc:sldChg chg="add del">
        <pc:chgData name="Louie 0228" userId="edd4999146414664" providerId="LiveId" clId="{FC80F8C0-6456-4822-8000-58C5C4D59735}" dt="2023-07-27T12:11:16.482" v="7449" actId="47"/>
        <pc:sldMkLst>
          <pc:docMk/>
          <pc:sldMk cId="3091719684" sldId="412"/>
        </pc:sldMkLst>
      </pc:sldChg>
      <pc:sldChg chg="add del">
        <pc:chgData name="Louie 0228" userId="edd4999146414664" providerId="LiveId" clId="{FC80F8C0-6456-4822-8000-58C5C4D59735}" dt="2023-07-27T12:11:17.602" v="7450" actId="47"/>
        <pc:sldMkLst>
          <pc:docMk/>
          <pc:sldMk cId="1456242298" sldId="413"/>
        </pc:sldMkLst>
      </pc:sldChg>
      <pc:sldChg chg="add del">
        <pc:chgData name="Louie 0228" userId="edd4999146414664" providerId="LiveId" clId="{FC80F8C0-6456-4822-8000-58C5C4D59735}" dt="2023-07-27T12:11:18.334" v="7451" actId="47"/>
        <pc:sldMkLst>
          <pc:docMk/>
          <pc:sldMk cId="1460647087" sldId="414"/>
        </pc:sldMkLst>
      </pc:sldChg>
      <pc:sldChg chg="add del">
        <pc:chgData name="Louie 0228" userId="edd4999146414664" providerId="LiveId" clId="{FC80F8C0-6456-4822-8000-58C5C4D59735}" dt="2023-07-27T12:11:19.002" v="7452" actId="47"/>
        <pc:sldMkLst>
          <pc:docMk/>
          <pc:sldMk cId="197720391" sldId="415"/>
        </pc:sldMkLst>
      </pc:sldChg>
      <pc:sldChg chg="add del">
        <pc:chgData name="Louie 0228" userId="edd4999146414664" providerId="LiveId" clId="{FC80F8C0-6456-4822-8000-58C5C4D59735}" dt="2023-07-27T12:11:20.766" v="7454" actId="47"/>
        <pc:sldMkLst>
          <pc:docMk/>
          <pc:sldMk cId="137215159" sldId="416"/>
        </pc:sldMkLst>
      </pc:sldChg>
      <pc:sldChg chg="add del">
        <pc:chgData name="Louie 0228" userId="edd4999146414664" providerId="LiveId" clId="{FC80F8C0-6456-4822-8000-58C5C4D59735}" dt="2023-07-27T12:11:20.127" v="7453" actId="47"/>
        <pc:sldMkLst>
          <pc:docMk/>
          <pc:sldMk cId="2015254923" sldId="417"/>
        </pc:sldMkLst>
      </pc:sldChg>
      <pc:sldChg chg="modSp add mod">
        <pc:chgData name="Louie 0228" userId="edd4999146414664" providerId="LiveId" clId="{FC80F8C0-6456-4822-8000-58C5C4D59735}" dt="2023-06-29T15:56:17.382" v="2202" actId="20577"/>
        <pc:sldMkLst>
          <pc:docMk/>
          <pc:sldMk cId="3889921316" sldId="418"/>
        </pc:sldMkLst>
        <pc:spChg chg="mod">
          <ac:chgData name="Louie 0228" userId="edd4999146414664" providerId="LiveId" clId="{FC80F8C0-6456-4822-8000-58C5C4D59735}" dt="2023-06-29T15:56:17.382" v="2202" actId="20577"/>
          <ac:spMkLst>
            <pc:docMk/>
            <pc:sldMk cId="3889921316" sldId="418"/>
            <ac:spMk id="5" creationId="{BFCA0B0A-4301-45EB-FEDB-5B76C1C7306F}"/>
          </ac:spMkLst>
        </pc:spChg>
        <pc:spChg chg="mod">
          <ac:chgData name="Louie 0228" userId="edd4999146414664" providerId="LiveId" clId="{FC80F8C0-6456-4822-8000-58C5C4D59735}" dt="2023-06-29T15:56:12.304" v="2191" actId="20577"/>
          <ac:spMkLst>
            <pc:docMk/>
            <pc:sldMk cId="3889921316" sldId="418"/>
            <ac:spMk id="3090" creationId="{00000000-0000-0000-0000-000000000000}"/>
          </ac:spMkLst>
        </pc:spChg>
        <pc:spChg chg="mod">
          <ac:chgData name="Louie 0228" userId="edd4999146414664" providerId="LiveId" clId="{FC80F8C0-6456-4822-8000-58C5C4D59735}" dt="2023-06-29T15:55:45.388" v="2039" actId="20577"/>
          <ac:spMkLst>
            <pc:docMk/>
            <pc:sldMk cId="3889921316" sldId="418"/>
            <ac:spMk id="3094" creationId="{00000000-0000-0000-0000-000000000000}"/>
          </ac:spMkLst>
        </pc:spChg>
      </pc:sldChg>
      <pc:sldChg chg="modSp add mod">
        <pc:chgData name="Louie 0228" userId="edd4999146414664" providerId="LiveId" clId="{FC80F8C0-6456-4822-8000-58C5C4D59735}" dt="2023-07-14T09:42:11.782" v="3062" actId="14100"/>
        <pc:sldMkLst>
          <pc:docMk/>
          <pc:sldMk cId="3741863198" sldId="419"/>
        </pc:sldMkLst>
        <pc:spChg chg="mod">
          <ac:chgData name="Louie 0228" userId="edd4999146414664" providerId="LiveId" clId="{FC80F8C0-6456-4822-8000-58C5C4D59735}" dt="2023-07-02T17:48:09.011" v="2208" actId="20577"/>
          <ac:spMkLst>
            <pc:docMk/>
            <pc:sldMk cId="3741863198" sldId="419"/>
            <ac:spMk id="1577" creationId="{00000000-0000-0000-0000-000000000000}"/>
          </ac:spMkLst>
        </pc:spChg>
        <pc:picChg chg="mod">
          <ac:chgData name="Louie 0228" userId="edd4999146414664" providerId="LiveId" clId="{FC80F8C0-6456-4822-8000-58C5C4D59735}" dt="2023-07-14T09:42:11.782" v="3062" actId="14100"/>
          <ac:picMkLst>
            <pc:docMk/>
            <pc:sldMk cId="3741863198" sldId="419"/>
            <ac:picMk id="1026" creationId="{9243DB33-671C-2E19-AAB2-311158AA56CE}"/>
          </ac:picMkLst>
        </pc:picChg>
      </pc:sldChg>
      <pc:sldChg chg="modSp add mod">
        <pc:chgData name="Louie 0228" userId="edd4999146414664" providerId="LiveId" clId="{FC80F8C0-6456-4822-8000-58C5C4D59735}" dt="2023-07-02T17:49:19.418" v="2245" actId="20577"/>
        <pc:sldMkLst>
          <pc:docMk/>
          <pc:sldMk cId="532659926" sldId="420"/>
        </pc:sldMkLst>
        <pc:spChg chg="mod">
          <ac:chgData name="Louie 0228" userId="edd4999146414664" providerId="LiveId" clId="{FC80F8C0-6456-4822-8000-58C5C4D59735}" dt="2023-07-02T17:49:19.418" v="2245" actId="20577"/>
          <ac:spMkLst>
            <pc:docMk/>
            <pc:sldMk cId="532659926" sldId="420"/>
            <ac:spMk id="1851" creationId="{00000000-0000-0000-0000-000000000000}"/>
          </ac:spMkLst>
        </pc:spChg>
      </pc:sldChg>
      <pc:sldChg chg="modSp add mod">
        <pc:chgData name="Louie 0228" userId="edd4999146414664" providerId="LiveId" clId="{FC80F8C0-6456-4822-8000-58C5C4D59735}" dt="2023-07-02T17:52:32.538" v="2429" actId="20577"/>
        <pc:sldMkLst>
          <pc:docMk/>
          <pc:sldMk cId="715523529" sldId="421"/>
        </pc:sldMkLst>
        <pc:spChg chg="mod">
          <ac:chgData name="Louie 0228" userId="edd4999146414664" providerId="LiveId" clId="{FC80F8C0-6456-4822-8000-58C5C4D59735}" dt="2023-07-02T17:49:35.066" v="2252" actId="20577"/>
          <ac:spMkLst>
            <pc:docMk/>
            <pc:sldMk cId="715523529" sldId="421"/>
            <ac:spMk id="3456" creationId="{00000000-0000-0000-0000-000000000000}"/>
          </ac:spMkLst>
        </pc:spChg>
        <pc:spChg chg="mod">
          <ac:chgData name="Louie 0228" userId="edd4999146414664" providerId="LiveId" clId="{FC80F8C0-6456-4822-8000-58C5C4D59735}" dt="2023-07-02T17:52:32.538" v="2429" actId="20577"/>
          <ac:spMkLst>
            <pc:docMk/>
            <pc:sldMk cId="715523529" sldId="421"/>
            <ac:spMk id="3458" creationId="{00000000-0000-0000-0000-000000000000}"/>
          </ac:spMkLst>
        </pc:spChg>
        <pc:spChg chg="mod">
          <ac:chgData name="Louie 0228" userId="edd4999146414664" providerId="LiveId" clId="{FC80F8C0-6456-4822-8000-58C5C4D59735}" dt="2023-07-02T17:52:18.434" v="2389" actId="20577"/>
          <ac:spMkLst>
            <pc:docMk/>
            <pc:sldMk cId="715523529" sldId="421"/>
            <ac:spMk id="3462" creationId="{00000000-0000-0000-0000-000000000000}"/>
          </ac:spMkLst>
        </pc:spChg>
      </pc:sldChg>
      <pc:sldChg chg="addSp delSp modSp add mod">
        <pc:chgData name="Louie 0228" userId="edd4999146414664" providerId="LiveId" clId="{FC80F8C0-6456-4822-8000-58C5C4D59735}" dt="2023-07-02T17:54:44.474" v="2563" actId="20577"/>
        <pc:sldMkLst>
          <pc:docMk/>
          <pc:sldMk cId="285311343" sldId="422"/>
        </pc:sldMkLst>
        <pc:spChg chg="mod">
          <ac:chgData name="Louie 0228" userId="edd4999146414664" providerId="LiveId" clId="{FC80F8C0-6456-4822-8000-58C5C4D59735}" dt="2023-07-02T17:52:47.091" v="2443" actId="20577"/>
          <ac:spMkLst>
            <pc:docMk/>
            <pc:sldMk cId="285311343" sldId="422"/>
            <ac:spMk id="3456" creationId="{00000000-0000-0000-0000-000000000000}"/>
          </ac:spMkLst>
        </pc:spChg>
        <pc:spChg chg="mod">
          <ac:chgData name="Louie 0228" userId="edd4999146414664" providerId="LiveId" clId="{FC80F8C0-6456-4822-8000-58C5C4D59735}" dt="2023-07-02T17:54:44.474" v="2563" actId="20577"/>
          <ac:spMkLst>
            <pc:docMk/>
            <pc:sldMk cId="285311343" sldId="422"/>
            <ac:spMk id="3458" creationId="{00000000-0000-0000-0000-000000000000}"/>
          </ac:spMkLst>
        </pc:spChg>
        <pc:picChg chg="add mod">
          <ac:chgData name="Louie 0228" userId="edd4999146414664" providerId="LiveId" clId="{FC80F8C0-6456-4822-8000-58C5C4D59735}" dt="2023-07-02T17:54:18.711" v="2446" actId="1076"/>
          <ac:picMkLst>
            <pc:docMk/>
            <pc:sldMk cId="285311343" sldId="422"/>
            <ac:picMk id="3" creationId="{DAD2B3E8-EE54-662B-7E07-7EE7089B91A8}"/>
          </ac:picMkLst>
        </pc:picChg>
        <pc:picChg chg="del">
          <ac:chgData name="Louie 0228" userId="edd4999146414664" providerId="LiveId" clId="{FC80F8C0-6456-4822-8000-58C5C4D59735}" dt="2023-07-02T17:54:16.512" v="2444" actId="478"/>
          <ac:picMkLst>
            <pc:docMk/>
            <pc:sldMk cId="285311343" sldId="422"/>
            <ac:picMk id="4" creationId="{B285E550-4AB5-BD8F-929F-A249AF895B86}"/>
          </ac:picMkLst>
        </pc:picChg>
      </pc:sldChg>
      <pc:sldChg chg="modSp add mod ord">
        <pc:chgData name="Louie 0228" userId="edd4999146414664" providerId="LiveId" clId="{FC80F8C0-6456-4822-8000-58C5C4D59735}" dt="2023-07-14T09:53:41.366" v="3080"/>
        <pc:sldMkLst>
          <pc:docMk/>
          <pc:sldMk cId="3196845630" sldId="423"/>
        </pc:sldMkLst>
        <pc:spChg chg="mod">
          <ac:chgData name="Louie 0228" userId="edd4999146414664" providerId="LiveId" clId="{FC80F8C0-6456-4822-8000-58C5C4D59735}" dt="2023-07-02T21:43:18.115" v="2748" actId="20577"/>
          <ac:spMkLst>
            <pc:docMk/>
            <pc:sldMk cId="3196845630" sldId="423"/>
            <ac:spMk id="3456" creationId="{00000000-0000-0000-0000-000000000000}"/>
          </ac:spMkLst>
        </pc:spChg>
        <pc:spChg chg="mod">
          <ac:chgData name="Louie 0228" userId="edd4999146414664" providerId="LiveId" clId="{FC80F8C0-6456-4822-8000-58C5C4D59735}" dt="2023-07-02T21:44:02.090" v="2830" actId="20577"/>
          <ac:spMkLst>
            <pc:docMk/>
            <pc:sldMk cId="3196845630" sldId="423"/>
            <ac:spMk id="3458" creationId="{00000000-0000-0000-0000-000000000000}"/>
          </ac:spMkLst>
        </pc:spChg>
        <pc:spChg chg="mod">
          <ac:chgData name="Louie 0228" userId="edd4999146414664" providerId="LiveId" clId="{FC80F8C0-6456-4822-8000-58C5C4D59735}" dt="2023-07-02T21:43:38.940" v="2784" actId="20577"/>
          <ac:spMkLst>
            <pc:docMk/>
            <pc:sldMk cId="3196845630" sldId="423"/>
            <ac:spMk id="3462" creationId="{00000000-0000-0000-0000-000000000000}"/>
          </ac:spMkLst>
        </pc:spChg>
      </pc:sldChg>
      <pc:sldChg chg="modSp add mod">
        <pc:chgData name="Louie 0228" userId="edd4999146414664" providerId="LiveId" clId="{FC80F8C0-6456-4822-8000-58C5C4D59735}" dt="2023-07-02T21:42:26.619" v="2742" actId="20577"/>
        <pc:sldMkLst>
          <pc:docMk/>
          <pc:sldMk cId="2821324771" sldId="424"/>
        </pc:sldMkLst>
        <pc:spChg chg="mod">
          <ac:chgData name="Louie 0228" userId="edd4999146414664" providerId="LiveId" clId="{FC80F8C0-6456-4822-8000-58C5C4D59735}" dt="2023-07-02T21:42:26.619" v="2742" actId="20577"/>
          <ac:spMkLst>
            <pc:docMk/>
            <pc:sldMk cId="2821324771" sldId="424"/>
            <ac:spMk id="5" creationId="{BFCA0B0A-4301-45EB-FEDB-5B76C1C7306F}"/>
          </ac:spMkLst>
        </pc:spChg>
        <pc:spChg chg="mod">
          <ac:chgData name="Louie 0228" userId="edd4999146414664" providerId="LiveId" clId="{FC80F8C0-6456-4822-8000-58C5C4D59735}" dt="2023-07-02T21:42:18.969" v="2726" actId="20577"/>
          <ac:spMkLst>
            <pc:docMk/>
            <pc:sldMk cId="2821324771" sldId="424"/>
            <ac:spMk id="3090" creationId="{00000000-0000-0000-0000-000000000000}"/>
          </ac:spMkLst>
        </pc:spChg>
        <pc:spChg chg="mod">
          <ac:chgData name="Louie 0228" userId="edd4999146414664" providerId="LiveId" clId="{FC80F8C0-6456-4822-8000-58C5C4D59735}" dt="2023-07-02T21:41:51.527" v="2650" actId="20577"/>
          <ac:spMkLst>
            <pc:docMk/>
            <pc:sldMk cId="2821324771" sldId="424"/>
            <ac:spMk id="3094" creationId="{00000000-0000-0000-0000-000000000000}"/>
          </ac:spMkLst>
        </pc:spChg>
      </pc:sldChg>
      <pc:sldChg chg="modSp add mod">
        <pc:chgData name="Louie 0228" userId="edd4999146414664" providerId="LiveId" clId="{FC80F8C0-6456-4822-8000-58C5C4D59735}" dt="2023-07-02T21:45:54.120" v="3061" actId="20577"/>
        <pc:sldMkLst>
          <pc:docMk/>
          <pc:sldMk cId="2411365821" sldId="425"/>
        </pc:sldMkLst>
        <pc:spChg chg="mod">
          <ac:chgData name="Louie 0228" userId="edd4999146414664" providerId="LiveId" clId="{FC80F8C0-6456-4822-8000-58C5C4D59735}" dt="2023-07-02T21:45:54.120" v="3061" actId="20577"/>
          <ac:spMkLst>
            <pc:docMk/>
            <pc:sldMk cId="2411365821" sldId="425"/>
            <ac:spMk id="3090" creationId="{00000000-0000-0000-0000-000000000000}"/>
          </ac:spMkLst>
        </pc:spChg>
        <pc:spChg chg="mod">
          <ac:chgData name="Louie 0228" userId="edd4999146414664" providerId="LiveId" clId="{FC80F8C0-6456-4822-8000-58C5C4D59735}" dt="2023-07-02T21:45:22.541" v="2925" actId="20577"/>
          <ac:spMkLst>
            <pc:docMk/>
            <pc:sldMk cId="2411365821" sldId="425"/>
            <ac:spMk id="3094" creationId="{00000000-0000-0000-0000-000000000000}"/>
          </ac:spMkLst>
        </pc:spChg>
      </pc:sldChg>
      <pc:sldChg chg="add del">
        <pc:chgData name="Louie 0228" userId="edd4999146414664" providerId="LiveId" clId="{FC80F8C0-6456-4822-8000-58C5C4D59735}" dt="2023-07-27T12:10:56.625" v="7437" actId="47"/>
        <pc:sldMkLst>
          <pc:docMk/>
          <pc:sldMk cId="3385434296" sldId="444"/>
        </pc:sldMkLst>
      </pc:sldChg>
      <pc:sldChg chg="add del">
        <pc:chgData name="Louie 0228" userId="edd4999146414664" providerId="LiveId" clId="{FC80F8C0-6456-4822-8000-58C5C4D59735}" dt="2023-07-27T12:10:57.813" v="7438" actId="47"/>
        <pc:sldMkLst>
          <pc:docMk/>
          <pc:sldMk cId="4135519565" sldId="445"/>
        </pc:sldMkLst>
      </pc:sldChg>
      <pc:sldChg chg="add del">
        <pc:chgData name="Louie 0228" userId="edd4999146414664" providerId="LiveId" clId="{FC80F8C0-6456-4822-8000-58C5C4D59735}" dt="2023-07-27T12:10:59.049" v="7439" actId="47"/>
        <pc:sldMkLst>
          <pc:docMk/>
          <pc:sldMk cId="3986881255" sldId="446"/>
        </pc:sldMkLst>
      </pc:sldChg>
      <pc:sldChg chg="add del">
        <pc:chgData name="Louie 0228" userId="edd4999146414664" providerId="LiveId" clId="{FC80F8C0-6456-4822-8000-58C5C4D59735}" dt="2023-07-27T12:10:59.909" v="7440" actId="47"/>
        <pc:sldMkLst>
          <pc:docMk/>
          <pc:sldMk cId="4012024288" sldId="447"/>
        </pc:sldMkLst>
      </pc:sldChg>
      <pc:sldChg chg="add del">
        <pc:chgData name="Louie 0228" userId="edd4999146414664" providerId="LiveId" clId="{FC80F8C0-6456-4822-8000-58C5C4D59735}" dt="2023-07-27T12:11:00.687" v="7441" actId="47"/>
        <pc:sldMkLst>
          <pc:docMk/>
          <pc:sldMk cId="4041543828" sldId="448"/>
        </pc:sldMkLst>
      </pc:sldChg>
      <pc:sldChg chg="add del">
        <pc:chgData name="Louie 0228" userId="edd4999146414664" providerId="LiveId" clId="{FC80F8C0-6456-4822-8000-58C5C4D59735}" dt="2023-07-27T12:11:01.656" v="7442" actId="47"/>
        <pc:sldMkLst>
          <pc:docMk/>
          <pc:sldMk cId="2330889124" sldId="449"/>
        </pc:sldMkLst>
      </pc:sldChg>
      <pc:sldChg chg="add del">
        <pc:chgData name="Louie 0228" userId="edd4999146414664" providerId="LiveId" clId="{FC80F8C0-6456-4822-8000-58C5C4D59735}" dt="2023-07-27T12:11:02.380" v="7443" actId="47"/>
        <pc:sldMkLst>
          <pc:docMk/>
          <pc:sldMk cId="227655548" sldId="450"/>
        </pc:sldMkLst>
      </pc:sldChg>
      <pc:sldChg chg="add del">
        <pc:chgData name="Louie 0228" userId="edd4999146414664" providerId="LiveId" clId="{FC80F8C0-6456-4822-8000-58C5C4D59735}" dt="2023-07-27T12:11:03.313" v="7444" actId="47"/>
        <pc:sldMkLst>
          <pc:docMk/>
          <pc:sldMk cId="4219528845" sldId="451"/>
        </pc:sldMkLst>
      </pc:sldChg>
      <pc:sldChg chg="add del">
        <pc:chgData name="Louie 0228" userId="edd4999146414664" providerId="LiveId" clId="{FC80F8C0-6456-4822-8000-58C5C4D59735}" dt="2023-07-27T12:11:04.621" v="7445" actId="47"/>
        <pc:sldMkLst>
          <pc:docMk/>
          <pc:sldMk cId="3681647326" sldId="452"/>
        </pc:sldMkLst>
      </pc:sldChg>
      <pc:sldChg chg="add del">
        <pc:chgData name="Louie 0228" userId="edd4999146414664" providerId="LiveId" clId="{FC80F8C0-6456-4822-8000-58C5C4D59735}" dt="2023-07-27T12:11:05.442" v="7446" actId="47"/>
        <pc:sldMkLst>
          <pc:docMk/>
          <pc:sldMk cId="803035951" sldId="453"/>
        </pc:sldMkLst>
      </pc:sldChg>
      <pc:sldChg chg="modSp add del mod">
        <pc:chgData name="Louie 0228" userId="edd4999146414664" providerId="LiveId" clId="{FC80F8C0-6456-4822-8000-58C5C4D59735}" dt="2023-07-14T09:53:44.549" v="3081" actId="47"/>
        <pc:sldMkLst>
          <pc:docMk/>
          <pc:sldMk cId="1196183007" sldId="454"/>
        </pc:sldMkLst>
        <pc:spChg chg="mod">
          <ac:chgData name="Louie 0228" userId="edd4999146414664" providerId="LiveId" clId="{FC80F8C0-6456-4822-8000-58C5C4D59735}" dt="2023-07-14T09:52:50.685" v="3068" actId="20577"/>
          <ac:spMkLst>
            <pc:docMk/>
            <pc:sldMk cId="1196183007" sldId="454"/>
            <ac:spMk id="3456" creationId="{00000000-0000-0000-0000-000000000000}"/>
          </ac:spMkLst>
        </pc:spChg>
      </pc:sldChg>
      <pc:sldChg chg="modSp add mod">
        <pc:chgData name="Louie 0228" userId="edd4999146414664" providerId="LiveId" clId="{FC80F8C0-6456-4822-8000-58C5C4D59735}" dt="2023-07-19T16:23:29.270" v="3087" actId="20577"/>
        <pc:sldMkLst>
          <pc:docMk/>
          <pc:sldMk cId="2442980642" sldId="454"/>
        </pc:sldMkLst>
        <pc:spChg chg="mod">
          <ac:chgData name="Louie 0228" userId="edd4999146414664" providerId="LiveId" clId="{FC80F8C0-6456-4822-8000-58C5C4D59735}" dt="2023-07-19T16:23:29.270" v="3087" actId="20577"/>
          <ac:spMkLst>
            <pc:docMk/>
            <pc:sldMk cId="2442980642" sldId="454"/>
            <ac:spMk id="1577" creationId="{00000000-0000-0000-0000-000000000000}"/>
          </ac:spMkLst>
        </pc:spChg>
      </pc:sldChg>
      <pc:sldChg chg="modSp add mod">
        <pc:chgData name="Louie 0228" userId="edd4999146414664" providerId="LiveId" clId="{FC80F8C0-6456-4822-8000-58C5C4D59735}" dt="2023-07-19T16:24:06.924" v="3117" actId="20577"/>
        <pc:sldMkLst>
          <pc:docMk/>
          <pc:sldMk cId="1889445273" sldId="455"/>
        </pc:sldMkLst>
        <pc:spChg chg="mod">
          <ac:chgData name="Louie 0228" userId="edd4999146414664" providerId="LiveId" clId="{FC80F8C0-6456-4822-8000-58C5C4D59735}" dt="2023-07-19T16:23:59.636" v="3099" actId="20577"/>
          <ac:spMkLst>
            <pc:docMk/>
            <pc:sldMk cId="1889445273" sldId="455"/>
            <ac:spMk id="1851" creationId="{00000000-0000-0000-0000-000000000000}"/>
          </ac:spMkLst>
        </pc:spChg>
        <pc:spChg chg="mod">
          <ac:chgData name="Louie 0228" userId="edd4999146414664" providerId="LiveId" clId="{FC80F8C0-6456-4822-8000-58C5C4D59735}" dt="2023-07-19T16:24:06.924" v="3117" actId="20577"/>
          <ac:spMkLst>
            <pc:docMk/>
            <pc:sldMk cId="1889445273" sldId="455"/>
            <ac:spMk id="1856" creationId="{00000000-0000-0000-0000-000000000000}"/>
          </ac:spMkLst>
        </pc:spChg>
      </pc:sldChg>
      <pc:sldChg chg="modSp add mod">
        <pc:chgData name="Louie 0228" userId="edd4999146414664" providerId="LiveId" clId="{FC80F8C0-6456-4822-8000-58C5C4D59735}" dt="2023-07-19T16:27:23.810" v="3402" actId="20577"/>
        <pc:sldMkLst>
          <pc:docMk/>
          <pc:sldMk cId="184357959" sldId="456"/>
        </pc:sldMkLst>
        <pc:spChg chg="mod">
          <ac:chgData name="Louie 0228" userId="edd4999146414664" providerId="LiveId" clId="{FC80F8C0-6456-4822-8000-58C5C4D59735}" dt="2023-07-19T16:27:23.810" v="3402" actId="20577"/>
          <ac:spMkLst>
            <pc:docMk/>
            <pc:sldMk cId="184357959" sldId="456"/>
            <ac:spMk id="3" creationId="{21401107-CD59-A252-67B8-ADDE5D3968F7}"/>
          </ac:spMkLst>
        </pc:spChg>
        <pc:spChg chg="mod">
          <ac:chgData name="Louie 0228" userId="edd4999146414664" providerId="LiveId" clId="{FC80F8C0-6456-4822-8000-58C5C4D59735}" dt="2023-07-19T16:24:31.867" v="3130" actId="20577"/>
          <ac:spMkLst>
            <pc:docMk/>
            <pc:sldMk cId="184357959" sldId="456"/>
            <ac:spMk id="3456" creationId="{00000000-0000-0000-0000-000000000000}"/>
          </ac:spMkLst>
        </pc:spChg>
        <pc:spChg chg="mod">
          <ac:chgData name="Louie 0228" userId="edd4999146414664" providerId="LiveId" clId="{FC80F8C0-6456-4822-8000-58C5C4D59735}" dt="2023-07-19T16:26:55.107" v="3260" actId="20577"/>
          <ac:spMkLst>
            <pc:docMk/>
            <pc:sldMk cId="184357959" sldId="456"/>
            <ac:spMk id="3458" creationId="{00000000-0000-0000-0000-000000000000}"/>
          </ac:spMkLst>
        </pc:spChg>
        <pc:spChg chg="mod">
          <ac:chgData name="Louie 0228" userId="edd4999146414664" providerId="LiveId" clId="{FC80F8C0-6456-4822-8000-58C5C4D59735}" dt="2023-07-19T16:27:07.990" v="3315" actId="20577"/>
          <ac:spMkLst>
            <pc:docMk/>
            <pc:sldMk cId="184357959" sldId="456"/>
            <ac:spMk id="3460" creationId="{00000000-0000-0000-0000-000000000000}"/>
          </ac:spMkLst>
        </pc:spChg>
        <pc:spChg chg="mod">
          <ac:chgData name="Louie 0228" userId="edd4999146414664" providerId="LiveId" clId="{FC80F8C0-6456-4822-8000-58C5C4D59735}" dt="2023-07-19T16:26:43.084" v="3197" actId="313"/>
          <ac:spMkLst>
            <pc:docMk/>
            <pc:sldMk cId="184357959" sldId="456"/>
            <ac:spMk id="3462" creationId="{00000000-0000-0000-0000-000000000000}"/>
          </ac:spMkLst>
        </pc:spChg>
      </pc:sldChg>
      <pc:sldChg chg="modSp add mod">
        <pc:chgData name="Louie 0228" userId="edd4999146414664" providerId="LiveId" clId="{FC80F8C0-6456-4822-8000-58C5C4D59735}" dt="2023-07-19T16:30:22.513" v="3752" actId="20577"/>
        <pc:sldMkLst>
          <pc:docMk/>
          <pc:sldMk cId="1917067922" sldId="457"/>
        </pc:sldMkLst>
        <pc:spChg chg="mod">
          <ac:chgData name="Louie 0228" userId="edd4999146414664" providerId="LiveId" clId="{FC80F8C0-6456-4822-8000-58C5C4D59735}" dt="2023-07-19T16:30:22.513" v="3752" actId="20577"/>
          <ac:spMkLst>
            <pc:docMk/>
            <pc:sldMk cId="1917067922" sldId="457"/>
            <ac:spMk id="3" creationId="{21401107-CD59-A252-67B8-ADDE5D3968F7}"/>
          </ac:spMkLst>
        </pc:spChg>
        <pc:spChg chg="mod">
          <ac:chgData name="Louie 0228" userId="edd4999146414664" providerId="LiveId" clId="{FC80F8C0-6456-4822-8000-58C5C4D59735}" dt="2023-07-19T16:27:30.005" v="3408" actId="20577"/>
          <ac:spMkLst>
            <pc:docMk/>
            <pc:sldMk cId="1917067922" sldId="457"/>
            <ac:spMk id="3456" creationId="{00000000-0000-0000-0000-000000000000}"/>
          </ac:spMkLst>
        </pc:spChg>
        <pc:spChg chg="mod">
          <ac:chgData name="Louie 0228" userId="edd4999146414664" providerId="LiveId" clId="{FC80F8C0-6456-4822-8000-58C5C4D59735}" dt="2023-07-19T16:28:58.469" v="3568" actId="20577"/>
          <ac:spMkLst>
            <pc:docMk/>
            <pc:sldMk cId="1917067922" sldId="457"/>
            <ac:spMk id="3458" creationId="{00000000-0000-0000-0000-000000000000}"/>
          </ac:spMkLst>
        </pc:spChg>
        <pc:spChg chg="mod">
          <ac:chgData name="Louie 0228" userId="edd4999146414664" providerId="LiveId" clId="{FC80F8C0-6456-4822-8000-58C5C4D59735}" dt="2023-07-19T16:29:49.140" v="3610" actId="20577"/>
          <ac:spMkLst>
            <pc:docMk/>
            <pc:sldMk cId="1917067922" sldId="457"/>
            <ac:spMk id="3460" creationId="{00000000-0000-0000-0000-000000000000}"/>
          </ac:spMkLst>
        </pc:spChg>
        <pc:spChg chg="mod">
          <ac:chgData name="Louie 0228" userId="edd4999146414664" providerId="LiveId" clId="{FC80F8C0-6456-4822-8000-58C5C4D59735}" dt="2023-07-19T16:27:55.472" v="3494" actId="20577"/>
          <ac:spMkLst>
            <pc:docMk/>
            <pc:sldMk cId="1917067922" sldId="457"/>
            <ac:spMk id="3462" creationId="{00000000-0000-0000-0000-000000000000}"/>
          </ac:spMkLst>
        </pc:spChg>
      </pc:sldChg>
      <pc:sldChg chg="modSp add del mod">
        <pc:chgData name="Louie 0228" userId="edd4999146414664" providerId="LiveId" clId="{FC80F8C0-6456-4822-8000-58C5C4D59735}" dt="2023-07-19T16:32:39.346" v="3759" actId="47"/>
        <pc:sldMkLst>
          <pc:docMk/>
          <pc:sldMk cId="1293378203" sldId="458"/>
        </pc:sldMkLst>
        <pc:spChg chg="mod">
          <ac:chgData name="Louie 0228" userId="edd4999146414664" providerId="LiveId" clId="{FC80F8C0-6456-4822-8000-58C5C4D59735}" dt="2023-07-19T16:30:29.425" v="3758" actId="20577"/>
          <ac:spMkLst>
            <pc:docMk/>
            <pc:sldMk cId="1293378203" sldId="458"/>
            <ac:spMk id="3456" creationId="{00000000-0000-0000-0000-000000000000}"/>
          </ac:spMkLst>
        </pc:spChg>
      </pc:sldChg>
      <pc:sldChg chg="addSp delSp modSp add mod">
        <pc:chgData name="Louie 0228" userId="edd4999146414664" providerId="LiveId" clId="{FC80F8C0-6456-4822-8000-58C5C4D59735}" dt="2023-07-19T16:33:36.575" v="3877" actId="20577"/>
        <pc:sldMkLst>
          <pc:docMk/>
          <pc:sldMk cId="3730020400" sldId="458"/>
        </pc:sldMkLst>
        <pc:spChg chg="mod">
          <ac:chgData name="Louie 0228" userId="edd4999146414664" providerId="LiveId" clId="{FC80F8C0-6456-4822-8000-58C5C4D59735}" dt="2023-07-19T16:32:51.787" v="3765" actId="20577"/>
          <ac:spMkLst>
            <pc:docMk/>
            <pc:sldMk cId="3730020400" sldId="458"/>
            <ac:spMk id="3456" creationId="{00000000-0000-0000-0000-000000000000}"/>
          </ac:spMkLst>
        </pc:spChg>
        <pc:spChg chg="mod">
          <ac:chgData name="Louie 0228" userId="edd4999146414664" providerId="LiveId" clId="{FC80F8C0-6456-4822-8000-58C5C4D59735}" dt="2023-07-19T16:33:36.575" v="3877" actId="20577"/>
          <ac:spMkLst>
            <pc:docMk/>
            <pc:sldMk cId="3730020400" sldId="458"/>
            <ac:spMk id="3458" creationId="{00000000-0000-0000-0000-000000000000}"/>
          </ac:spMkLst>
        </pc:spChg>
        <pc:picChg chg="del">
          <ac:chgData name="Louie 0228" userId="edd4999146414664" providerId="LiveId" clId="{FC80F8C0-6456-4822-8000-58C5C4D59735}" dt="2023-07-19T16:33:06.598" v="3766" actId="478"/>
          <ac:picMkLst>
            <pc:docMk/>
            <pc:sldMk cId="3730020400" sldId="458"/>
            <ac:picMk id="3" creationId="{DAD2B3E8-EE54-662B-7E07-7EE7089B91A8}"/>
          </ac:picMkLst>
        </pc:picChg>
        <pc:picChg chg="add mod">
          <ac:chgData name="Louie 0228" userId="edd4999146414664" providerId="LiveId" clId="{FC80F8C0-6456-4822-8000-58C5C4D59735}" dt="2023-07-19T16:33:10.179" v="3768" actId="1076"/>
          <ac:picMkLst>
            <pc:docMk/>
            <pc:sldMk cId="3730020400" sldId="458"/>
            <ac:picMk id="4" creationId="{D1DB2225-1A18-8DBF-70FD-F28ADFC3088B}"/>
          </ac:picMkLst>
        </pc:picChg>
      </pc:sldChg>
      <pc:sldChg chg="modSp add mod">
        <pc:chgData name="Louie 0228" userId="edd4999146414664" providerId="LiveId" clId="{FC80F8C0-6456-4822-8000-58C5C4D59735}" dt="2023-07-19T16:35:30.509" v="4051" actId="20577"/>
        <pc:sldMkLst>
          <pc:docMk/>
          <pc:sldMk cId="4234489859" sldId="459"/>
        </pc:sldMkLst>
        <pc:spChg chg="mod">
          <ac:chgData name="Louie 0228" userId="edd4999146414664" providerId="LiveId" clId="{FC80F8C0-6456-4822-8000-58C5C4D59735}" dt="2023-07-19T16:34:49.348" v="3882" actId="20577"/>
          <ac:spMkLst>
            <pc:docMk/>
            <pc:sldMk cId="4234489859" sldId="459"/>
            <ac:spMk id="3456" creationId="{00000000-0000-0000-0000-000000000000}"/>
          </ac:spMkLst>
        </pc:spChg>
        <pc:spChg chg="mod">
          <ac:chgData name="Louie 0228" userId="edd4999146414664" providerId="LiveId" clId="{FC80F8C0-6456-4822-8000-58C5C4D59735}" dt="2023-07-19T16:35:19.249" v="3990" actId="313"/>
          <ac:spMkLst>
            <pc:docMk/>
            <pc:sldMk cId="4234489859" sldId="459"/>
            <ac:spMk id="3458" creationId="{00000000-0000-0000-0000-000000000000}"/>
          </ac:spMkLst>
        </pc:spChg>
        <pc:spChg chg="mod">
          <ac:chgData name="Louie 0228" userId="edd4999146414664" providerId="LiveId" clId="{FC80F8C0-6456-4822-8000-58C5C4D59735}" dt="2023-07-19T16:35:30.509" v="4051" actId="20577"/>
          <ac:spMkLst>
            <pc:docMk/>
            <pc:sldMk cId="4234489859" sldId="459"/>
            <ac:spMk id="3460" creationId="{00000000-0000-0000-0000-000000000000}"/>
          </ac:spMkLst>
        </pc:spChg>
        <pc:spChg chg="mod">
          <ac:chgData name="Louie 0228" userId="edd4999146414664" providerId="LiveId" clId="{FC80F8C0-6456-4822-8000-58C5C4D59735}" dt="2023-07-19T16:35:04.451" v="3942" actId="20577"/>
          <ac:spMkLst>
            <pc:docMk/>
            <pc:sldMk cId="4234489859" sldId="459"/>
            <ac:spMk id="3462" creationId="{00000000-0000-0000-0000-000000000000}"/>
          </ac:spMkLst>
        </pc:spChg>
      </pc:sldChg>
      <pc:sldChg chg="modSp add mod">
        <pc:chgData name="Louie 0228" userId="edd4999146414664" providerId="LiveId" clId="{FC80F8C0-6456-4822-8000-58C5C4D59735}" dt="2023-07-19T16:36:17.101" v="4177" actId="20577"/>
        <pc:sldMkLst>
          <pc:docMk/>
          <pc:sldMk cId="139151192" sldId="460"/>
        </pc:sldMkLst>
        <pc:spChg chg="mod">
          <ac:chgData name="Louie 0228" userId="edd4999146414664" providerId="LiveId" clId="{FC80F8C0-6456-4822-8000-58C5C4D59735}" dt="2023-07-19T16:36:17.101" v="4177" actId="20577"/>
          <ac:spMkLst>
            <pc:docMk/>
            <pc:sldMk cId="139151192" sldId="460"/>
            <ac:spMk id="3090" creationId="{00000000-0000-0000-0000-000000000000}"/>
          </ac:spMkLst>
        </pc:spChg>
        <pc:spChg chg="mod">
          <ac:chgData name="Louie 0228" userId="edd4999146414664" providerId="LiveId" clId="{FC80F8C0-6456-4822-8000-58C5C4D59735}" dt="2023-07-19T16:35:56.981" v="4085" actId="20577"/>
          <ac:spMkLst>
            <pc:docMk/>
            <pc:sldMk cId="139151192" sldId="460"/>
            <ac:spMk id="3094" creationId="{00000000-0000-0000-0000-000000000000}"/>
          </ac:spMkLst>
        </pc:spChg>
      </pc:sldChg>
      <pc:sldChg chg="modSp add mod">
        <pc:chgData name="Louie 0228" userId="edd4999146414664" providerId="LiveId" clId="{FC80F8C0-6456-4822-8000-58C5C4D59735}" dt="2023-07-26T14:18:26.266" v="4187" actId="20577"/>
        <pc:sldMkLst>
          <pc:docMk/>
          <pc:sldMk cId="78565268" sldId="461"/>
        </pc:sldMkLst>
        <pc:spChg chg="mod">
          <ac:chgData name="Louie 0228" userId="edd4999146414664" providerId="LiveId" clId="{FC80F8C0-6456-4822-8000-58C5C4D59735}" dt="2023-07-26T14:18:26.266" v="4187" actId="20577"/>
          <ac:spMkLst>
            <pc:docMk/>
            <pc:sldMk cId="78565268" sldId="461"/>
            <ac:spMk id="1577" creationId="{00000000-0000-0000-0000-000000000000}"/>
          </ac:spMkLst>
        </pc:spChg>
      </pc:sldChg>
      <pc:sldChg chg="modSp add mod">
        <pc:chgData name="Louie 0228" userId="edd4999146414664" providerId="LiveId" clId="{FC80F8C0-6456-4822-8000-58C5C4D59735}" dt="2023-07-26T14:18:33.665" v="4195" actId="20577"/>
        <pc:sldMkLst>
          <pc:docMk/>
          <pc:sldMk cId="1860328881" sldId="462"/>
        </pc:sldMkLst>
        <pc:spChg chg="mod">
          <ac:chgData name="Louie 0228" userId="edd4999146414664" providerId="LiveId" clId="{FC80F8C0-6456-4822-8000-58C5C4D59735}" dt="2023-07-26T14:18:33.665" v="4195" actId="20577"/>
          <ac:spMkLst>
            <pc:docMk/>
            <pc:sldMk cId="1860328881" sldId="462"/>
            <ac:spMk id="1577" creationId="{00000000-0000-0000-0000-000000000000}"/>
          </ac:spMkLst>
        </pc:spChg>
      </pc:sldChg>
      <pc:sldChg chg="modSp add mod">
        <pc:chgData name="Louie 0228" userId="edd4999146414664" providerId="LiveId" clId="{FC80F8C0-6456-4822-8000-58C5C4D59735}" dt="2023-07-26T14:18:44.811" v="4207" actId="1076"/>
        <pc:sldMkLst>
          <pc:docMk/>
          <pc:sldMk cId="4030305828" sldId="463"/>
        </pc:sldMkLst>
        <pc:spChg chg="mod">
          <ac:chgData name="Louie 0228" userId="edd4999146414664" providerId="LiveId" clId="{FC80F8C0-6456-4822-8000-58C5C4D59735}" dt="2023-07-26T14:18:44.811" v="4207" actId="1076"/>
          <ac:spMkLst>
            <pc:docMk/>
            <pc:sldMk cId="4030305828" sldId="463"/>
            <ac:spMk id="1577" creationId="{00000000-0000-0000-0000-000000000000}"/>
          </ac:spMkLst>
        </pc:spChg>
      </pc:sldChg>
      <pc:sldChg chg="modSp add mod">
        <pc:chgData name="Louie 0228" userId="edd4999146414664" providerId="LiveId" clId="{FC80F8C0-6456-4822-8000-58C5C4D59735}" dt="2023-07-26T14:18:58.400" v="4220" actId="1076"/>
        <pc:sldMkLst>
          <pc:docMk/>
          <pc:sldMk cId="3452359178" sldId="464"/>
        </pc:sldMkLst>
        <pc:spChg chg="mod">
          <ac:chgData name="Louie 0228" userId="edd4999146414664" providerId="LiveId" clId="{FC80F8C0-6456-4822-8000-58C5C4D59735}" dt="2023-07-26T14:18:58.400" v="4220" actId="1076"/>
          <ac:spMkLst>
            <pc:docMk/>
            <pc:sldMk cId="3452359178" sldId="464"/>
            <ac:spMk id="1577" creationId="{00000000-0000-0000-0000-000000000000}"/>
          </ac:spMkLst>
        </pc:spChg>
      </pc:sldChg>
      <pc:sldChg chg="modSp add mod">
        <pc:chgData name="Louie 0228" userId="edd4999146414664" providerId="LiveId" clId="{FC80F8C0-6456-4822-8000-58C5C4D59735}" dt="2023-07-26T14:48:06.908" v="6199" actId="20577"/>
        <pc:sldMkLst>
          <pc:docMk/>
          <pc:sldMk cId="234832176" sldId="465"/>
        </pc:sldMkLst>
        <pc:spChg chg="mod">
          <ac:chgData name="Louie 0228" userId="edd4999146414664" providerId="LiveId" clId="{FC80F8C0-6456-4822-8000-58C5C4D59735}" dt="2023-07-26T14:24:31.463" v="4231" actId="20577"/>
          <ac:spMkLst>
            <pc:docMk/>
            <pc:sldMk cId="234832176" sldId="465"/>
            <ac:spMk id="1851" creationId="{00000000-0000-0000-0000-000000000000}"/>
          </ac:spMkLst>
        </pc:spChg>
        <pc:spChg chg="mod">
          <ac:chgData name="Louie 0228" userId="edd4999146414664" providerId="LiveId" clId="{FC80F8C0-6456-4822-8000-58C5C4D59735}" dt="2023-07-26T14:48:06.908" v="6199" actId="20577"/>
          <ac:spMkLst>
            <pc:docMk/>
            <pc:sldMk cId="234832176" sldId="465"/>
            <ac:spMk id="1856" creationId="{00000000-0000-0000-0000-000000000000}"/>
          </ac:spMkLst>
        </pc:spChg>
      </pc:sldChg>
      <pc:sldChg chg="modSp add mod">
        <pc:chgData name="Louie 0228" userId="edd4999146414664" providerId="LiveId" clId="{FC80F8C0-6456-4822-8000-58C5C4D59735}" dt="2023-07-26T14:28:51.170" v="4523" actId="20577"/>
        <pc:sldMkLst>
          <pc:docMk/>
          <pc:sldMk cId="2660558586" sldId="466"/>
        </pc:sldMkLst>
        <pc:spChg chg="mod">
          <ac:chgData name="Louie 0228" userId="edd4999146414664" providerId="LiveId" clId="{FC80F8C0-6456-4822-8000-58C5C4D59735}" dt="2023-07-26T14:28:51.170" v="4523" actId="20577"/>
          <ac:spMkLst>
            <pc:docMk/>
            <pc:sldMk cId="2660558586" sldId="466"/>
            <ac:spMk id="3" creationId="{21401107-CD59-A252-67B8-ADDE5D3968F7}"/>
          </ac:spMkLst>
        </pc:spChg>
        <pc:spChg chg="mod">
          <ac:chgData name="Louie 0228" userId="edd4999146414664" providerId="LiveId" clId="{FC80F8C0-6456-4822-8000-58C5C4D59735}" dt="2023-07-26T14:24:56.390" v="4242" actId="20577"/>
          <ac:spMkLst>
            <pc:docMk/>
            <pc:sldMk cId="2660558586" sldId="466"/>
            <ac:spMk id="3456" creationId="{00000000-0000-0000-0000-000000000000}"/>
          </ac:spMkLst>
        </pc:spChg>
        <pc:spChg chg="mod">
          <ac:chgData name="Louie 0228" userId="edd4999146414664" providerId="LiveId" clId="{FC80F8C0-6456-4822-8000-58C5C4D59735}" dt="2023-07-26T14:28:11.653" v="4386" actId="20577"/>
          <ac:spMkLst>
            <pc:docMk/>
            <pc:sldMk cId="2660558586" sldId="466"/>
            <ac:spMk id="3458" creationId="{00000000-0000-0000-0000-000000000000}"/>
          </ac:spMkLst>
        </pc:spChg>
        <pc:spChg chg="mod">
          <ac:chgData name="Louie 0228" userId="edd4999146414664" providerId="LiveId" clId="{FC80F8C0-6456-4822-8000-58C5C4D59735}" dt="2023-07-26T14:28:38.325" v="4451" actId="20577"/>
          <ac:spMkLst>
            <pc:docMk/>
            <pc:sldMk cId="2660558586" sldId="466"/>
            <ac:spMk id="3460" creationId="{00000000-0000-0000-0000-000000000000}"/>
          </ac:spMkLst>
        </pc:spChg>
        <pc:spChg chg="mod">
          <ac:chgData name="Louie 0228" userId="edd4999146414664" providerId="LiveId" clId="{FC80F8C0-6456-4822-8000-58C5C4D59735}" dt="2023-07-26T14:27:25.720" v="4339" actId="5793"/>
          <ac:spMkLst>
            <pc:docMk/>
            <pc:sldMk cId="2660558586" sldId="466"/>
            <ac:spMk id="3462" creationId="{00000000-0000-0000-0000-000000000000}"/>
          </ac:spMkLst>
        </pc:spChg>
      </pc:sldChg>
      <pc:sldChg chg="modSp add mod">
        <pc:chgData name="Louie 0228" userId="edd4999146414664" providerId="LiveId" clId="{FC80F8C0-6456-4822-8000-58C5C4D59735}" dt="2023-07-26T14:30:58.739" v="4757" actId="20577"/>
        <pc:sldMkLst>
          <pc:docMk/>
          <pc:sldMk cId="2756263597" sldId="467"/>
        </pc:sldMkLst>
        <pc:spChg chg="mod">
          <ac:chgData name="Louie 0228" userId="edd4999146414664" providerId="LiveId" clId="{FC80F8C0-6456-4822-8000-58C5C4D59735}" dt="2023-07-26T14:30:58.739" v="4757" actId="20577"/>
          <ac:spMkLst>
            <pc:docMk/>
            <pc:sldMk cId="2756263597" sldId="467"/>
            <ac:spMk id="3" creationId="{21401107-CD59-A252-67B8-ADDE5D3968F7}"/>
          </ac:spMkLst>
        </pc:spChg>
        <pc:spChg chg="mod">
          <ac:chgData name="Louie 0228" userId="edd4999146414664" providerId="LiveId" clId="{FC80F8C0-6456-4822-8000-58C5C4D59735}" dt="2023-07-26T14:29:01.784" v="4532" actId="20577"/>
          <ac:spMkLst>
            <pc:docMk/>
            <pc:sldMk cId="2756263597" sldId="467"/>
            <ac:spMk id="3456" creationId="{00000000-0000-0000-0000-000000000000}"/>
          </ac:spMkLst>
        </pc:spChg>
        <pc:spChg chg="mod">
          <ac:chgData name="Louie 0228" userId="edd4999146414664" providerId="LiveId" clId="{FC80F8C0-6456-4822-8000-58C5C4D59735}" dt="2023-07-26T14:30:39.508" v="4680" actId="20577"/>
          <ac:spMkLst>
            <pc:docMk/>
            <pc:sldMk cId="2756263597" sldId="467"/>
            <ac:spMk id="3458" creationId="{00000000-0000-0000-0000-000000000000}"/>
          </ac:spMkLst>
        </pc:spChg>
        <pc:spChg chg="mod">
          <ac:chgData name="Louie 0228" userId="edd4999146414664" providerId="LiveId" clId="{FC80F8C0-6456-4822-8000-58C5C4D59735}" dt="2023-07-26T14:30:51.277" v="4721" actId="20577"/>
          <ac:spMkLst>
            <pc:docMk/>
            <pc:sldMk cId="2756263597" sldId="467"/>
            <ac:spMk id="3460" creationId="{00000000-0000-0000-0000-000000000000}"/>
          </ac:spMkLst>
        </pc:spChg>
        <pc:spChg chg="mod">
          <ac:chgData name="Louie 0228" userId="edd4999146414664" providerId="LiveId" clId="{FC80F8C0-6456-4822-8000-58C5C4D59735}" dt="2023-07-26T14:29:46.761" v="4621" actId="20577"/>
          <ac:spMkLst>
            <pc:docMk/>
            <pc:sldMk cId="2756263597" sldId="467"/>
            <ac:spMk id="3462" creationId="{00000000-0000-0000-0000-000000000000}"/>
          </ac:spMkLst>
        </pc:spChg>
      </pc:sldChg>
      <pc:sldChg chg="addSp delSp modSp add mod">
        <pc:chgData name="Louie 0228" userId="edd4999146414664" providerId="LiveId" clId="{FC80F8C0-6456-4822-8000-58C5C4D59735}" dt="2023-07-26T14:31:55.523" v="4820" actId="20577"/>
        <pc:sldMkLst>
          <pc:docMk/>
          <pc:sldMk cId="1338968958" sldId="468"/>
        </pc:sldMkLst>
        <pc:spChg chg="add del mod">
          <ac:chgData name="Louie 0228" userId="edd4999146414664" providerId="LiveId" clId="{FC80F8C0-6456-4822-8000-58C5C4D59735}" dt="2023-07-26T14:31:46.665" v="4778" actId="478"/>
          <ac:spMkLst>
            <pc:docMk/>
            <pc:sldMk cId="1338968958" sldId="468"/>
            <ac:spMk id="6" creationId="{459C6C78-F88F-C467-9CA9-8002D29F505F}"/>
          </ac:spMkLst>
        </pc:spChg>
        <pc:spChg chg="del">
          <ac:chgData name="Louie 0228" userId="edd4999146414664" providerId="LiveId" clId="{FC80F8C0-6456-4822-8000-58C5C4D59735}" dt="2023-07-26T14:31:44.683" v="4777" actId="478"/>
          <ac:spMkLst>
            <pc:docMk/>
            <pc:sldMk cId="1338968958" sldId="468"/>
            <ac:spMk id="3456" creationId="{00000000-0000-0000-0000-000000000000}"/>
          </ac:spMkLst>
        </pc:spChg>
        <pc:spChg chg="mod">
          <ac:chgData name="Louie 0228" userId="edd4999146414664" providerId="LiveId" clId="{FC80F8C0-6456-4822-8000-58C5C4D59735}" dt="2023-07-26T14:31:55.523" v="4820" actId="20577"/>
          <ac:spMkLst>
            <pc:docMk/>
            <pc:sldMk cId="1338968958" sldId="468"/>
            <ac:spMk id="3458" creationId="{00000000-0000-0000-0000-000000000000}"/>
          </ac:spMkLst>
        </pc:spChg>
        <pc:picChg chg="add mod">
          <ac:chgData name="Louie 0228" userId="edd4999146414664" providerId="LiveId" clId="{FC80F8C0-6456-4822-8000-58C5C4D59735}" dt="2023-07-26T14:31:37.895" v="4762" actId="14100"/>
          <ac:picMkLst>
            <pc:docMk/>
            <pc:sldMk cId="1338968958" sldId="468"/>
            <ac:picMk id="3" creationId="{D64D2993-1960-3864-308D-92925F2D1AEB}"/>
          </ac:picMkLst>
        </pc:picChg>
        <pc:picChg chg="del">
          <ac:chgData name="Louie 0228" userId="edd4999146414664" providerId="LiveId" clId="{FC80F8C0-6456-4822-8000-58C5C4D59735}" dt="2023-07-26T14:31:10.921" v="4759" actId="478"/>
          <ac:picMkLst>
            <pc:docMk/>
            <pc:sldMk cId="1338968958" sldId="468"/>
            <ac:picMk id="4" creationId="{D1DB2225-1A18-8DBF-70FD-F28ADFC3088B}"/>
          </ac:picMkLst>
        </pc:picChg>
      </pc:sldChg>
      <pc:sldChg chg="modSp add mod">
        <pc:chgData name="Louie 0228" userId="edd4999146414664" providerId="LiveId" clId="{FC80F8C0-6456-4822-8000-58C5C4D59735}" dt="2023-07-26T14:33:42.767" v="5016" actId="20577"/>
        <pc:sldMkLst>
          <pc:docMk/>
          <pc:sldMk cId="1058515450" sldId="469"/>
        </pc:sldMkLst>
        <pc:spChg chg="mod">
          <ac:chgData name="Louie 0228" userId="edd4999146414664" providerId="LiveId" clId="{FC80F8C0-6456-4822-8000-58C5C4D59735}" dt="2023-07-26T14:33:42.767" v="5016" actId="20577"/>
          <ac:spMkLst>
            <pc:docMk/>
            <pc:sldMk cId="1058515450" sldId="469"/>
            <ac:spMk id="3" creationId="{21401107-CD59-A252-67B8-ADDE5D3968F7}"/>
          </ac:spMkLst>
        </pc:spChg>
        <pc:spChg chg="mod">
          <ac:chgData name="Louie 0228" userId="edd4999146414664" providerId="LiveId" clId="{FC80F8C0-6456-4822-8000-58C5C4D59735}" dt="2023-07-26T14:33:22.455" v="4927" actId="20577"/>
          <ac:spMkLst>
            <pc:docMk/>
            <pc:sldMk cId="1058515450" sldId="469"/>
            <ac:spMk id="3458" creationId="{00000000-0000-0000-0000-000000000000}"/>
          </ac:spMkLst>
        </pc:spChg>
        <pc:spChg chg="mod">
          <ac:chgData name="Louie 0228" userId="edd4999146414664" providerId="LiveId" clId="{FC80F8C0-6456-4822-8000-58C5C4D59735}" dt="2023-07-26T14:33:30.565" v="4952" actId="20577"/>
          <ac:spMkLst>
            <pc:docMk/>
            <pc:sldMk cId="1058515450" sldId="469"/>
            <ac:spMk id="3460" creationId="{00000000-0000-0000-0000-000000000000}"/>
          </ac:spMkLst>
        </pc:spChg>
        <pc:spChg chg="mod">
          <ac:chgData name="Louie 0228" userId="edd4999146414664" providerId="LiveId" clId="{FC80F8C0-6456-4822-8000-58C5C4D59735}" dt="2023-07-26T14:33:14.068" v="4892" actId="20577"/>
          <ac:spMkLst>
            <pc:docMk/>
            <pc:sldMk cId="1058515450" sldId="469"/>
            <ac:spMk id="3462" creationId="{00000000-0000-0000-0000-000000000000}"/>
          </ac:spMkLst>
        </pc:spChg>
      </pc:sldChg>
      <pc:sldChg chg="modSp add mod">
        <pc:chgData name="Louie 0228" userId="edd4999146414664" providerId="LiveId" clId="{FC80F8C0-6456-4822-8000-58C5C4D59735}" dt="2023-07-26T14:35:26.905" v="5030" actId="313"/>
        <pc:sldMkLst>
          <pc:docMk/>
          <pc:sldMk cId="6153984" sldId="470"/>
        </pc:sldMkLst>
        <pc:spChg chg="mod">
          <ac:chgData name="Louie 0228" userId="edd4999146414664" providerId="LiveId" clId="{FC80F8C0-6456-4822-8000-58C5C4D59735}" dt="2023-07-26T14:35:26.905" v="5030" actId="313"/>
          <ac:spMkLst>
            <pc:docMk/>
            <pc:sldMk cId="6153984" sldId="470"/>
            <ac:spMk id="1873" creationId="{00000000-0000-0000-0000-000000000000}"/>
          </ac:spMkLst>
        </pc:spChg>
      </pc:sldChg>
      <pc:sldChg chg="modSp add mod">
        <pc:chgData name="Louie 0228" userId="edd4999146414664" providerId="LiveId" clId="{FC80F8C0-6456-4822-8000-58C5C4D59735}" dt="2023-07-26T14:37:53.693" v="5281" actId="20577"/>
        <pc:sldMkLst>
          <pc:docMk/>
          <pc:sldMk cId="273272707" sldId="471"/>
        </pc:sldMkLst>
        <pc:spChg chg="mod">
          <ac:chgData name="Louie 0228" userId="edd4999146414664" providerId="LiveId" clId="{FC80F8C0-6456-4822-8000-58C5C4D59735}" dt="2023-07-26T14:37:53.693" v="5281" actId="20577"/>
          <ac:spMkLst>
            <pc:docMk/>
            <pc:sldMk cId="273272707" sldId="471"/>
            <ac:spMk id="3" creationId="{21401107-CD59-A252-67B8-ADDE5D3968F7}"/>
          </ac:spMkLst>
        </pc:spChg>
        <pc:spChg chg="mod">
          <ac:chgData name="Louie 0228" userId="edd4999146414664" providerId="LiveId" clId="{FC80F8C0-6456-4822-8000-58C5C4D59735}" dt="2023-07-26T14:35:54.525" v="5041" actId="20577"/>
          <ac:spMkLst>
            <pc:docMk/>
            <pc:sldMk cId="273272707" sldId="471"/>
            <ac:spMk id="3456" creationId="{00000000-0000-0000-0000-000000000000}"/>
          </ac:spMkLst>
        </pc:spChg>
        <pc:spChg chg="mod">
          <ac:chgData name="Louie 0228" userId="edd4999146414664" providerId="LiveId" clId="{FC80F8C0-6456-4822-8000-58C5C4D59735}" dt="2023-07-26T14:37:25.444" v="5161" actId="20577"/>
          <ac:spMkLst>
            <pc:docMk/>
            <pc:sldMk cId="273272707" sldId="471"/>
            <ac:spMk id="3458" creationId="{00000000-0000-0000-0000-000000000000}"/>
          </ac:spMkLst>
        </pc:spChg>
        <pc:spChg chg="mod">
          <ac:chgData name="Louie 0228" userId="edd4999146414664" providerId="LiveId" clId="{FC80F8C0-6456-4822-8000-58C5C4D59735}" dt="2023-07-26T14:37:38.515" v="5227" actId="20577"/>
          <ac:spMkLst>
            <pc:docMk/>
            <pc:sldMk cId="273272707" sldId="471"/>
            <ac:spMk id="3460" creationId="{00000000-0000-0000-0000-000000000000}"/>
          </ac:spMkLst>
        </pc:spChg>
        <pc:spChg chg="mod">
          <ac:chgData name="Louie 0228" userId="edd4999146414664" providerId="LiveId" clId="{FC80F8C0-6456-4822-8000-58C5C4D59735}" dt="2023-07-26T14:36:22.255" v="5113" actId="20577"/>
          <ac:spMkLst>
            <pc:docMk/>
            <pc:sldMk cId="273272707" sldId="471"/>
            <ac:spMk id="3462" creationId="{00000000-0000-0000-0000-000000000000}"/>
          </ac:spMkLst>
        </pc:spChg>
      </pc:sldChg>
      <pc:sldChg chg="modSp add mod">
        <pc:chgData name="Louie 0228" userId="edd4999146414664" providerId="LiveId" clId="{FC80F8C0-6456-4822-8000-58C5C4D59735}" dt="2023-07-27T08:10:01.503" v="7171" actId="20577"/>
        <pc:sldMkLst>
          <pc:docMk/>
          <pc:sldMk cId="3798978425" sldId="472"/>
        </pc:sldMkLst>
        <pc:spChg chg="mod">
          <ac:chgData name="Louie 0228" userId="edd4999146414664" providerId="LiveId" clId="{FC80F8C0-6456-4822-8000-58C5C4D59735}" dt="2023-07-27T08:09:56.569" v="7161" actId="1076"/>
          <ac:spMkLst>
            <pc:docMk/>
            <pc:sldMk cId="3798978425" sldId="472"/>
            <ac:spMk id="4" creationId="{98316D58-28EC-95EB-2FEF-0E1EE9F0AC12}"/>
          </ac:spMkLst>
        </pc:spChg>
        <pc:spChg chg="mod">
          <ac:chgData name="Louie 0228" userId="edd4999146414664" providerId="LiveId" clId="{FC80F8C0-6456-4822-8000-58C5C4D59735}" dt="2023-07-26T14:38:46.859" v="5502" actId="20577"/>
          <ac:spMkLst>
            <pc:docMk/>
            <pc:sldMk cId="3798978425" sldId="472"/>
            <ac:spMk id="3090" creationId="{00000000-0000-0000-0000-000000000000}"/>
          </ac:spMkLst>
        </pc:spChg>
        <pc:spChg chg="mod">
          <ac:chgData name="Louie 0228" userId="edd4999146414664" providerId="LiveId" clId="{FC80F8C0-6456-4822-8000-58C5C4D59735}" dt="2023-07-27T08:10:01.503" v="7171" actId="20577"/>
          <ac:spMkLst>
            <pc:docMk/>
            <pc:sldMk cId="3798978425" sldId="472"/>
            <ac:spMk id="3094" creationId="{00000000-0000-0000-0000-000000000000}"/>
          </ac:spMkLst>
        </pc:spChg>
      </pc:sldChg>
      <pc:sldChg chg="modSp add mod">
        <pc:chgData name="Louie 0228" userId="edd4999146414664" providerId="LiveId" clId="{FC80F8C0-6456-4822-8000-58C5C4D59735}" dt="2023-07-26T14:43:21.985" v="5726" actId="20577"/>
        <pc:sldMkLst>
          <pc:docMk/>
          <pc:sldMk cId="3964857076" sldId="473"/>
        </pc:sldMkLst>
        <pc:spChg chg="mod">
          <ac:chgData name="Louie 0228" userId="edd4999146414664" providerId="LiveId" clId="{FC80F8C0-6456-4822-8000-58C5C4D59735}" dt="2023-07-26T14:43:21.985" v="5726" actId="20577"/>
          <ac:spMkLst>
            <pc:docMk/>
            <pc:sldMk cId="3964857076" sldId="473"/>
            <ac:spMk id="3" creationId="{21401107-CD59-A252-67B8-ADDE5D3968F7}"/>
          </ac:spMkLst>
        </pc:spChg>
        <pc:spChg chg="mod">
          <ac:chgData name="Louie 0228" userId="edd4999146414664" providerId="LiveId" clId="{FC80F8C0-6456-4822-8000-58C5C4D59735}" dt="2023-07-26T14:39:54.178" v="5519" actId="20577"/>
          <ac:spMkLst>
            <pc:docMk/>
            <pc:sldMk cId="3964857076" sldId="473"/>
            <ac:spMk id="3456" creationId="{00000000-0000-0000-0000-000000000000}"/>
          </ac:spMkLst>
        </pc:spChg>
        <pc:spChg chg="mod">
          <ac:chgData name="Louie 0228" userId="edd4999146414664" providerId="LiveId" clId="{FC80F8C0-6456-4822-8000-58C5C4D59735}" dt="2023-07-26T14:42:14.018" v="5630" actId="20577"/>
          <ac:spMkLst>
            <pc:docMk/>
            <pc:sldMk cId="3964857076" sldId="473"/>
            <ac:spMk id="3458" creationId="{00000000-0000-0000-0000-000000000000}"/>
          </ac:spMkLst>
        </pc:spChg>
        <pc:spChg chg="mod">
          <ac:chgData name="Louie 0228" userId="edd4999146414664" providerId="LiveId" clId="{FC80F8C0-6456-4822-8000-58C5C4D59735}" dt="2023-07-26T14:42:53.237" v="5678" actId="20577"/>
          <ac:spMkLst>
            <pc:docMk/>
            <pc:sldMk cId="3964857076" sldId="473"/>
            <ac:spMk id="3460" creationId="{00000000-0000-0000-0000-000000000000}"/>
          </ac:spMkLst>
        </pc:spChg>
        <pc:spChg chg="mod">
          <ac:chgData name="Louie 0228" userId="edd4999146414664" providerId="LiveId" clId="{FC80F8C0-6456-4822-8000-58C5C4D59735}" dt="2023-07-26T14:41:41.192" v="5598" actId="20577"/>
          <ac:spMkLst>
            <pc:docMk/>
            <pc:sldMk cId="3964857076" sldId="473"/>
            <ac:spMk id="3462" creationId="{00000000-0000-0000-0000-000000000000}"/>
          </ac:spMkLst>
        </pc:spChg>
      </pc:sldChg>
      <pc:sldChg chg="delSp modSp add mod">
        <pc:chgData name="Louie 0228" userId="edd4999146414664" providerId="LiveId" clId="{FC80F8C0-6456-4822-8000-58C5C4D59735}" dt="2023-07-26T14:45:37.041" v="5903" actId="478"/>
        <pc:sldMkLst>
          <pc:docMk/>
          <pc:sldMk cId="3365104060" sldId="474"/>
        </pc:sldMkLst>
        <pc:spChg chg="del">
          <ac:chgData name="Louie 0228" userId="edd4999146414664" providerId="LiveId" clId="{FC80F8C0-6456-4822-8000-58C5C4D59735}" dt="2023-07-26T14:45:37.041" v="5903" actId="478"/>
          <ac:spMkLst>
            <pc:docMk/>
            <pc:sldMk cId="3365104060" sldId="474"/>
            <ac:spMk id="2" creationId="{06DEF85A-48DA-8919-8E51-72CFC3FDAC0A}"/>
          </ac:spMkLst>
        </pc:spChg>
        <pc:spChg chg="del">
          <ac:chgData name="Louie 0228" userId="edd4999146414664" providerId="LiveId" clId="{FC80F8C0-6456-4822-8000-58C5C4D59735}" dt="2023-07-26T14:45:35.031" v="5902" actId="478"/>
          <ac:spMkLst>
            <pc:docMk/>
            <pc:sldMk cId="3365104060" sldId="474"/>
            <ac:spMk id="3" creationId="{21401107-CD59-A252-67B8-ADDE5D3968F7}"/>
          </ac:spMkLst>
        </pc:spChg>
        <pc:spChg chg="mod">
          <ac:chgData name="Louie 0228" userId="edd4999146414664" providerId="LiveId" clId="{FC80F8C0-6456-4822-8000-58C5C4D59735}" dt="2023-07-26T14:43:36.867" v="5731" actId="20577"/>
          <ac:spMkLst>
            <pc:docMk/>
            <pc:sldMk cId="3365104060" sldId="474"/>
            <ac:spMk id="3456" creationId="{00000000-0000-0000-0000-000000000000}"/>
          </ac:spMkLst>
        </pc:spChg>
        <pc:spChg chg="mod">
          <ac:chgData name="Louie 0228" userId="edd4999146414664" providerId="LiveId" clId="{FC80F8C0-6456-4822-8000-58C5C4D59735}" dt="2023-07-26T14:45:25.575" v="5899" actId="20577"/>
          <ac:spMkLst>
            <pc:docMk/>
            <pc:sldMk cId="3365104060" sldId="474"/>
            <ac:spMk id="3458" creationId="{00000000-0000-0000-0000-000000000000}"/>
          </ac:spMkLst>
        </pc:spChg>
        <pc:spChg chg="del">
          <ac:chgData name="Louie 0228" userId="edd4999146414664" providerId="LiveId" clId="{FC80F8C0-6456-4822-8000-58C5C4D59735}" dt="2023-07-26T14:45:32.218" v="5901" actId="478"/>
          <ac:spMkLst>
            <pc:docMk/>
            <pc:sldMk cId="3365104060" sldId="474"/>
            <ac:spMk id="3459" creationId="{00000000-0000-0000-0000-000000000000}"/>
          </ac:spMkLst>
        </pc:spChg>
        <pc:spChg chg="del">
          <ac:chgData name="Louie 0228" userId="edd4999146414664" providerId="LiveId" clId="{FC80F8C0-6456-4822-8000-58C5C4D59735}" dt="2023-07-26T14:45:29.617" v="5900" actId="478"/>
          <ac:spMkLst>
            <pc:docMk/>
            <pc:sldMk cId="3365104060" sldId="474"/>
            <ac:spMk id="3460" creationId="{00000000-0000-0000-0000-000000000000}"/>
          </ac:spMkLst>
        </pc:spChg>
        <pc:spChg chg="mod">
          <ac:chgData name="Louie 0228" userId="edd4999146414664" providerId="LiveId" clId="{FC80F8C0-6456-4822-8000-58C5C4D59735}" dt="2023-07-26T14:44:58.560" v="5819" actId="20577"/>
          <ac:spMkLst>
            <pc:docMk/>
            <pc:sldMk cId="3365104060" sldId="474"/>
            <ac:spMk id="3462" creationId="{00000000-0000-0000-0000-000000000000}"/>
          </ac:spMkLst>
        </pc:spChg>
      </pc:sldChg>
      <pc:sldChg chg="modSp add mod">
        <pc:chgData name="Louie 0228" userId="edd4999146414664" providerId="LiveId" clId="{FC80F8C0-6456-4822-8000-58C5C4D59735}" dt="2023-07-26T14:47:52.137" v="6178" actId="20577"/>
        <pc:sldMkLst>
          <pc:docMk/>
          <pc:sldMk cId="205910811" sldId="475"/>
        </pc:sldMkLst>
        <pc:spChg chg="mod">
          <ac:chgData name="Louie 0228" userId="edd4999146414664" providerId="LiveId" clId="{FC80F8C0-6456-4822-8000-58C5C4D59735}" dt="2023-07-26T14:47:52.137" v="6178" actId="20577"/>
          <ac:spMkLst>
            <pc:docMk/>
            <pc:sldMk cId="205910811" sldId="475"/>
            <ac:spMk id="3090" creationId="{00000000-0000-0000-0000-000000000000}"/>
          </ac:spMkLst>
        </pc:spChg>
        <pc:spChg chg="mod">
          <ac:chgData name="Louie 0228" userId="edd4999146414664" providerId="LiveId" clId="{FC80F8C0-6456-4822-8000-58C5C4D59735}" dt="2023-07-26T14:47:23.088" v="6024" actId="20577"/>
          <ac:spMkLst>
            <pc:docMk/>
            <pc:sldMk cId="205910811" sldId="475"/>
            <ac:spMk id="3094" creationId="{00000000-0000-0000-0000-000000000000}"/>
          </ac:spMkLst>
        </pc:spChg>
      </pc:sldChg>
      <pc:sldChg chg="modSp add mod">
        <pc:chgData name="Louie 0228" userId="edd4999146414664" providerId="LiveId" clId="{FC80F8C0-6456-4822-8000-58C5C4D59735}" dt="2023-07-26T14:48:25.079" v="6208" actId="20577"/>
        <pc:sldMkLst>
          <pc:docMk/>
          <pc:sldMk cId="3481640553" sldId="476"/>
        </pc:sldMkLst>
        <pc:spChg chg="mod">
          <ac:chgData name="Louie 0228" userId="edd4999146414664" providerId="LiveId" clId="{FC80F8C0-6456-4822-8000-58C5C4D59735}" dt="2023-07-26T14:48:25.079" v="6208" actId="20577"/>
          <ac:spMkLst>
            <pc:docMk/>
            <pc:sldMk cId="3481640553" sldId="476"/>
            <ac:spMk id="1851" creationId="{00000000-0000-0000-0000-000000000000}"/>
          </ac:spMkLst>
        </pc:spChg>
      </pc:sldChg>
      <pc:sldChg chg="modSp add mod">
        <pc:chgData name="Louie 0228" userId="edd4999146414664" providerId="LiveId" clId="{FC80F8C0-6456-4822-8000-58C5C4D59735}" dt="2023-07-27T08:29:13.691" v="7182" actId="20577"/>
        <pc:sldMkLst>
          <pc:docMk/>
          <pc:sldMk cId="1323485921" sldId="477"/>
        </pc:sldMkLst>
        <pc:spChg chg="mod">
          <ac:chgData name="Louie 0228" userId="edd4999146414664" providerId="LiveId" clId="{FC80F8C0-6456-4822-8000-58C5C4D59735}" dt="2023-07-26T14:57:05.110" v="6500" actId="20577"/>
          <ac:spMkLst>
            <pc:docMk/>
            <pc:sldMk cId="1323485921" sldId="477"/>
            <ac:spMk id="3" creationId="{21401107-CD59-A252-67B8-ADDE5D3968F7}"/>
          </ac:spMkLst>
        </pc:spChg>
        <pc:spChg chg="mod">
          <ac:chgData name="Louie 0228" userId="edd4999146414664" providerId="LiveId" clId="{FC80F8C0-6456-4822-8000-58C5C4D59735}" dt="2023-07-26T14:55:30.906" v="6219" actId="20577"/>
          <ac:spMkLst>
            <pc:docMk/>
            <pc:sldMk cId="1323485921" sldId="477"/>
            <ac:spMk id="3456" creationId="{00000000-0000-0000-0000-000000000000}"/>
          </ac:spMkLst>
        </pc:spChg>
        <pc:spChg chg="mod">
          <ac:chgData name="Louie 0228" userId="edd4999146414664" providerId="LiveId" clId="{FC80F8C0-6456-4822-8000-58C5C4D59735}" dt="2023-07-26T14:56:16.015" v="6363" actId="20577"/>
          <ac:spMkLst>
            <pc:docMk/>
            <pc:sldMk cId="1323485921" sldId="477"/>
            <ac:spMk id="3458" creationId="{00000000-0000-0000-0000-000000000000}"/>
          </ac:spMkLst>
        </pc:spChg>
        <pc:spChg chg="mod">
          <ac:chgData name="Louie 0228" userId="edd4999146414664" providerId="LiveId" clId="{FC80F8C0-6456-4822-8000-58C5C4D59735}" dt="2023-07-26T14:56:53.864" v="6453" actId="20577"/>
          <ac:spMkLst>
            <pc:docMk/>
            <pc:sldMk cId="1323485921" sldId="477"/>
            <ac:spMk id="3460" creationId="{00000000-0000-0000-0000-000000000000}"/>
          </ac:spMkLst>
        </pc:spChg>
        <pc:spChg chg="mod">
          <ac:chgData name="Louie 0228" userId="edd4999146414664" providerId="LiveId" clId="{FC80F8C0-6456-4822-8000-58C5C4D59735}" dt="2023-07-27T08:29:13.691" v="7182" actId="20577"/>
          <ac:spMkLst>
            <pc:docMk/>
            <pc:sldMk cId="1323485921" sldId="477"/>
            <ac:spMk id="3462" creationId="{00000000-0000-0000-0000-000000000000}"/>
          </ac:spMkLst>
        </pc:spChg>
      </pc:sldChg>
      <pc:sldChg chg="modSp add mod">
        <pc:chgData name="Louie 0228" userId="edd4999146414664" providerId="LiveId" clId="{FC80F8C0-6456-4822-8000-58C5C4D59735}" dt="2023-07-26T14:57:13.949" v="6504" actId="20577"/>
        <pc:sldMkLst>
          <pc:docMk/>
          <pc:sldMk cId="1524028641" sldId="478"/>
        </pc:sldMkLst>
        <pc:spChg chg="mod">
          <ac:chgData name="Louie 0228" userId="edd4999146414664" providerId="LiveId" clId="{FC80F8C0-6456-4822-8000-58C5C4D59735}" dt="2023-07-26T14:57:13.949" v="6504" actId="20577"/>
          <ac:spMkLst>
            <pc:docMk/>
            <pc:sldMk cId="1524028641" sldId="478"/>
            <ac:spMk id="3456" creationId="{00000000-0000-0000-0000-000000000000}"/>
          </ac:spMkLst>
        </pc:spChg>
      </pc:sldChg>
      <pc:sldChg chg="add del">
        <pc:chgData name="Louie 0228" userId="edd4999146414664" providerId="LiveId" clId="{FC80F8C0-6456-4822-8000-58C5C4D59735}" dt="2023-07-26T14:55:35.545" v="6221"/>
        <pc:sldMkLst>
          <pc:docMk/>
          <pc:sldMk cId="3236440528" sldId="478"/>
        </pc:sldMkLst>
      </pc:sldChg>
      <pc:sldChg chg="modSp add mod">
        <pc:chgData name="Louie 0228" userId="edd4999146414664" providerId="LiveId" clId="{FC80F8C0-6456-4822-8000-58C5C4D59735}" dt="2023-07-26T14:58:36.856" v="6507" actId="20577"/>
        <pc:sldMkLst>
          <pc:docMk/>
          <pc:sldMk cId="2597616167" sldId="479"/>
        </pc:sldMkLst>
        <pc:spChg chg="mod">
          <ac:chgData name="Louie 0228" userId="edd4999146414664" providerId="LiveId" clId="{FC80F8C0-6456-4822-8000-58C5C4D59735}" dt="2023-07-26T14:58:36.856" v="6507" actId="20577"/>
          <ac:spMkLst>
            <pc:docMk/>
            <pc:sldMk cId="2597616167" sldId="479"/>
            <ac:spMk id="1873" creationId="{00000000-0000-0000-0000-000000000000}"/>
          </ac:spMkLst>
        </pc:spChg>
      </pc:sldChg>
      <pc:sldChg chg="addSp delSp modSp add mod">
        <pc:chgData name="Louie 0228" userId="edd4999146414664" providerId="LiveId" clId="{FC80F8C0-6456-4822-8000-58C5C4D59735}" dt="2023-07-26T14:59:56.823" v="6550" actId="20577"/>
        <pc:sldMkLst>
          <pc:docMk/>
          <pc:sldMk cId="3177827584" sldId="480"/>
        </pc:sldMkLst>
        <pc:spChg chg="mod">
          <ac:chgData name="Louie 0228" userId="edd4999146414664" providerId="LiveId" clId="{FC80F8C0-6456-4822-8000-58C5C4D59735}" dt="2023-07-26T14:59:56.823" v="6550" actId="20577"/>
          <ac:spMkLst>
            <pc:docMk/>
            <pc:sldMk cId="3177827584" sldId="480"/>
            <ac:spMk id="3458" creationId="{00000000-0000-0000-0000-000000000000}"/>
          </ac:spMkLst>
        </pc:spChg>
        <pc:picChg chg="del">
          <ac:chgData name="Louie 0228" userId="edd4999146414664" providerId="LiveId" clId="{FC80F8C0-6456-4822-8000-58C5C4D59735}" dt="2023-07-26T14:59:42.825" v="6509" actId="478"/>
          <ac:picMkLst>
            <pc:docMk/>
            <pc:sldMk cId="3177827584" sldId="480"/>
            <ac:picMk id="3" creationId="{D64D2993-1960-3864-308D-92925F2D1AEB}"/>
          </ac:picMkLst>
        </pc:picChg>
        <pc:picChg chg="add mod">
          <ac:chgData name="Louie 0228" userId="edd4999146414664" providerId="LiveId" clId="{FC80F8C0-6456-4822-8000-58C5C4D59735}" dt="2023-07-26T14:59:47.693" v="6512" actId="14100"/>
          <ac:picMkLst>
            <pc:docMk/>
            <pc:sldMk cId="3177827584" sldId="480"/>
            <ac:picMk id="4" creationId="{74068DEA-56A9-F392-9878-687A23199437}"/>
          </ac:picMkLst>
        </pc:picChg>
      </pc:sldChg>
      <pc:sldChg chg="modSp add mod">
        <pc:chgData name="Louie 0228" userId="edd4999146414664" providerId="LiveId" clId="{FC80F8C0-6456-4822-8000-58C5C4D59735}" dt="2023-07-26T15:01:44.954" v="6796" actId="20577"/>
        <pc:sldMkLst>
          <pc:docMk/>
          <pc:sldMk cId="4263106722" sldId="481"/>
        </pc:sldMkLst>
        <pc:spChg chg="mod">
          <ac:chgData name="Louie 0228" userId="edd4999146414664" providerId="LiveId" clId="{FC80F8C0-6456-4822-8000-58C5C4D59735}" dt="2023-07-26T15:01:44.954" v="6796" actId="20577"/>
          <ac:spMkLst>
            <pc:docMk/>
            <pc:sldMk cId="4263106722" sldId="481"/>
            <ac:spMk id="3" creationId="{21401107-CD59-A252-67B8-ADDE5D3968F7}"/>
          </ac:spMkLst>
        </pc:spChg>
        <pc:spChg chg="mod">
          <ac:chgData name="Louie 0228" userId="edd4999146414664" providerId="LiveId" clId="{FC80F8C0-6456-4822-8000-58C5C4D59735}" dt="2023-07-26T15:00:24.413" v="6557" actId="20577"/>
          <ac:spMkLst>
            <pc:docMk/>
            <pc:sldMk cId="4263106722" sldId="481"/>
            <ac:spMk id="3456" creationId="{00000000-0000-0000-0000-000000000000}"/>
          </ac:spMkLst>
        </pc:spChg>
        <pc:spChg chg="mod">
          <ac:chgData name="Louie 0228" userId="edd4999146414664" providerId="LiveId" clId="{FC80F8C0-6456-4822-8000-58C5C4D59735}" dt="2023-07-26T15:00:52.271" v="6672" actId="20577"/>
          <ac:spMkLst>
            <pc:docMk/>
            <pc:sldMk cId="4263106722" sldId="481"/>
            <ac:spMk id="3458" creationId="{00000000-0000-0000-0000-000000000000}"/>
          </ac:spMkLst>
        </pc:spChg>
        <pc:spChg chg="mod">
          <ac:chgData name="Louie 0228" userId="edd4999146414664" providerId="LiveId" clId="{FC80F8C0-6456-4822-8000-58C5C4D59735}" dt="2023-07-26T15:01:25.136" v="6690" actId="20577"/>
          <ac:spMkLst>
            <pc:docMk/>
            <pc:sldMk cId="4263106722" sldId="481"/>
            <ac:spMk id="3460" creationId="{00000000-0000-0000-0000-000000000000}"/>
          </ac:spMkLst>
        </pc:spChg>
        <pc:spChg chg="mod">
          <ac:chgData name="Louie 0228" userId="edd4999146414664" providerId="LiveId" clId="{FC80F8C0-6456-4822-8000-58C5C4D59735}" dt="2023-07-26T15:00:35.130" v="6596" actId="20577"/>
          <ac:spMkLst>
            <pc:docMk/>
            <pc:sldMk cId="4263106722" sldId="481"/>
            <ac:spMk id="3462" creationId="{00000000-0000-0000-0000-000000000000}"/>
          </ac:spMkLst>
        </pc:spChg>
      </pc:sldChg>
      <pc:sldChg chg="modSp add mod">
        <pc:chgData name="Louie 0228" userId="edd4999146414664" providerId="LiveId" clId="{FC80F8C0-6456-4822-8000-58C5C4D59735}" dt="2023-07-26T15:03:06.548" v="6974" actId="20577"/>
        <pc:sldMkLst>
          <pc:docMk/>
          <pc:sldMk cId="87904639" sldId="482"/>
        </pc:sldMkLst>
        <pc:spChg chg="mod">
          <ac:chgData name="Louie 0228" userId="edd4999146414664" providerId="LiveId" clId="{FC80F8C0-6456-4822-8000-58C5C4D59735}" dt="2023-07-26T15:02:51.570" v="6965" actId="20577"/>
          <ac:spMkLst>
            <pc:docMk/>
            <pc:sldMk cId="87904639" sldId="482"/>
            <ac:spMk id="5" creationId="{BFCA0B0A-4301-45EB-FEDB-5B76C1C7306F}"/>
          </ac:spMkLst>
        </pc:spChg>
        <pc:spChg chg="mod">
          <ac:chgData name="Louie 0228" userId="edd4999146414664" providerId="LiveId" clId="{FC80F8C0-6456-4822-8000-58C5C4D59735}" dt="2023-07-26T15:03:06.548" v="6974" actId="20577"/>
          <ac:spMkLst>
            <pc:docMk/>
            <pc:sldMk cId="87904639" sldId="482"/>
            <ac:spMk id="3090" creationId="{00000000-0000-0000-0000-000000000000}"/>
          </ac:spMkLst>
        </pc:spChg>
        <pc:spChg chg="mod">
          <ac:chgData name="Louie 0228" userId="edd4999146414664" providerId="LiveId" clId="{FC80F8C0-6456-4822-8000-58C5C4D59735}" dt="2023-07-26T15:02:20.880" v="6853" actId="20577"/>
          <ac:spMkLst>
            <pc:docMk/>
            <pc:sldMk cId="87904639" sldId="482"/>
            <ac:spMk id="3094" creationId="{00000000-0000-0000-0000-000000000000}"/>
          </ac:spMkLst>
        </pc:spChg>
      </pc:sldChg>
      <pc:sldChg chg="modSp add mod">
        <pc:chgData name="Louie 0228" userId="edd4999146414664" providerId="LiveId" clId="{FC80F8C0-6456-4822-8000-58C5C4D59735}" dt="2023-07-26T15:04:06.463" v="7151" actId="20577"/>
        <pc:sldMkLst>
          <pc:docMk/>
          <pc:sldMk cId="3649029558" sldId="483"/>
        </pc:sldMkLst>
        <pc:spChg chg="mod">
          <ac:chgData name="Louie 0228" userId="edd4999146414664" providerId="LiveId" clId="{FC80F8C0-6456-4822-8000-58C5C4D59735}" dt="2023-07-26T15:04:06.463" v="7151" actId="20577"/>
          <ac:spMkLst>
            <pc:docMk/>
            <pc:sldMk cId="3649029558" sldId="483"/>
            <ac:spMk id="3090" creationId="{00000000-0000-0000-0000-000000000000}"/>
          </ac:spMkLst>
        </pc:spChg>
        <pc:spChg chg="mod">
          <ac:chgData name="Louie 0228" userId="edd4999146414664" providerId="LiveId" clId="{FC80F8C0-6456-4822-8000-58C5C4D59735}" dt="2023-07-26T15:03:30.288" v="7025" actId="20577"/>
          <ac:spMkLst>
            <pc:docMk/>
            <pc:sldMk cId="3649029558" sldId="483"/>
            <ac:spMk id="3094" creationId="{00000000-0000-0000-0000-000000000000}"/>
          </ac:spMkLst>
        </pc:spChg>
      </pc:sldChg>
      <pc:sldChg chg="modSp add del mod ord">
        <pc:chgData name="Louie 0228" userId="edd4999146414664" providerId="LiveId" clId="{FC80F8C0-6456-4822-8000-58C5C4D59735}" dt="2023-07-26T15:04:42.996" v="7160" actId="47"/>
        <pc:sldMkLst>
          <pc:docMk/>
          <pc:sldMk cId="3274261690" sldId="484"/>
        </pc:sldMkLst>
        <pc:spChg chg="mod">
          <ac:chgData name="Louie 0228" userId="edd4999146414664" providerId="LiveId" clId="{FC80F8C0-6456-4822-8000-58C5C4D59735}" dt="2023-07-26T15:04:16.169" v="7159" actId="20577"/>
          <ac:spMkLst>
            <pc:docMk/>
            <pc:sldMk cId="3274261690" sldId="484"/>
            <ac:spMk id="3456" creationId="{00000000-0000-0000-0000-000000000000}"/>
          </ac:spMkLst>
        </pc:spChg>
      </pc:sldChg>
      <pc:sldChg chg="modSp add mod">
        <pc:chgData name="Louie 0228" userId="edd4999146414664" providerId="LiveId" clId="{FC80F8C0-6456-4822-8000-58C5C4D59735}" dt="2023-07-28T13:58:21.725" v="8718" actId="20577"/>
        <pc:sldMkLst>
          <pc:docMk/>
          <pc:sldMk cId="3705940644" sldId="484"/>
        </pc:sldMkLst>
        <pc:spChg chg="mod">
          <ac:chgData name="Louie 0228" userId="edd4999146414664" providerId="LiveId" clId="{FC80F8C0-6456-4822-8000-58C5C4D59735}" dt="2023-07-27T12:06:08.056" v="7191" actId="20577"/>
          <ac:spMkLst>
            <pc:docMk/>
            <pc:sldMk cId="3705940644" sldId="484"/>
            <ac:spMk id="1851" creationId="{00000000-0000-0000-0000-000000000000}"/>
          </ac:spMkLst>
        </pc:spChg>
        <pc:spChg chg="mod">
          <ac:chgData name="Louie 0228" userId="edd4999146414664" providerId="LiveId" clId="{FC80F8C0-6456-4822-8000-58C5C4D59735}" dt="2023-07-28T13:58:21.725" v="8718" actId="20577"/>
          <ac:spMkLst>
            <pc:docMk/>
            <pc:sldMk cId="3705940644" sldId="484"/>
            <ac:spMk id="1856" creationId="{00000000-0000-0000-0000-000000000000}"/>
          </ac:spMkLst>
        </pc:spChg>
      </pc:sldChg>
      <pc:sldChg chg="modSp add mod">
        <pc:chgData name="Louie 0228" userId="edd4999146414664" providerId="LiveId" clId="{FC80F8C0-6456-4822-8000-58C5C4D59735}" dt="2023-07-27T12:14:18.695" v="7621" actId="20577"/>
        <pc:sldMkLst>
          <pc:docMk/>
          <pc:sldMk cId="2760921995" sldId="485"/>
        </pc:sldMkLst>
        <pc:spChg chg="mod">
          <ac:chgData name="Louie 0228" userId="edd4999146414664" providerId="LiveId" clId="{FC80F8C0-6456-4822-8000-58C5C4D59735}" dt="2023-07-27T12:12:05.471" v="7458" actId="20577"/>
          <ac:spMkLst>
            <pc:docMk/>
            <pc:sldMk cId="2760921995" sldId="485"/>
            <ac:spMk id="3" creationId="{21401107-CD59-A252-67B8-ADDE5D3968F7}"/>
          </ac:spMkLst>
        </pc:spChg>
        <pc:spChg chg="mod">
          <ac:chgData name="Louie 0228" userId="edd4999146414664" providerId="LiveId" clId="{FC80F8C0-6456-4822-8000-58C5C4D59735}" dt="2023-07-27T12:06:20.779" v="7204" actId="20577"/>
          <ac:spMkLst>
            <pc:docMk/>
            <pc:sldMk cId="2760921995" sldId="485"/>
            <ac:spMk id="3456" creationId="{00000000-0000-0000-0000-000000000000}"/>
          </ac:spMkLst>
        </pc:spChg>
        <pc:spChg chg="mod">
          <ac:chgData name="Louie 0228" userId="edd4999146414664" providerId="LiveId" clId="{FC80F8C0-6456-4822-8000-58C5C4D59735}" dt="2023-07-27T12:13:51" v="7590" actId="20577"/>
          <ac:spMkLst>
            <pc:docMk/>
            <pc:sldMk cId="2760921995" sldId="485"/>
            <ac:spMk id="3458" creationId="{00000000-0000-0000-0000-000000000000}"/>
          </ac:spMkLst>
        </pc:spChg>
        <pc:spChg chg="mod">
          <ac:chgData name="Louie 0228" userId="edd4999146414664" providerId="LiveId" clId="{FC80F8C0-6456-4822-8000-58C5C4D59735}" dt="2023-07-27T12:14:18.695" v="7621" actId="20577"/>
          <ac:spMkLst>
            <pc:docMk/>
            <pc:sldMk cId="2760921995" sldId="485"/>
            <ac:spMk id="3460" creationId="{00000000-0000-0000-0000-000000000000}"/>
          </ac:spMkLst>
        </pc:spChg>
        <pc:spChg chg="mod">
          <ac:chgData name="Louie 0228" userId="edd4999146414664" providerId="LiveId" clId="{FC80F8C0-6456-4822-8000-58C5C4D59735}" dt="2023-07-27T12:13:35.802" v="7540" actId="20577"/>
          <ac:spMkLst>
            <pc:docMk/>
            <pc:sldMk cId="2760921995" sldId="485"/>
            <ac:spMk id="3462" creationId="{00000000-0000-0000-0000-000000000000}"/>
          </ac:spMkLst>
        </pc:spChg>
      </pc:sldChg>
      <pc:sldChg chg="modSp add mod">
        <pc:chgData name="Louie 0228" userId="edd4999146414664" providerId="LiveId" clId="{FC80F8C0-6456-4822-8000-58C5C4D59735}" dt="2023-07-27T12:16:49.449" v="7816" actId="20577"/>
        <pc:sldMkLst>
          <pc:docMk/>
          <pc:sldMk cId="3698961011" sldId="486"/>
        </pc:sldMkLst>
        <pc:spChg chg="mod">
          <ac:chgData name="Louie 0228" userId="edd4999146414664" providerId="LiveId" clId="{FC80F8C0-6456-4822-8000-58C5C4D59735}" dt="2023-07-27T12:16:49.449" v="7816" actId="20577"/>
          <ac:spMkLst>
            <pc:docMk/>
            <pc:sldMk cId="3698961011" sldId="486"/>
            <ac:spMk id="3" creationId="{21401107-CD59-A252-67B8-ADDE5D3968F7}"/>
          </ac:spMkLst>
        </pc:spChg>
        <pc:spChg chg="mod">
          <ac:chgData name="Louie 0228" userId="edd4999146414664" providerId="LiveId" clId="{FC80F8C0-6456-4822-8000-58C5C4D59735}" dt="2023-07-27T12:14:29.690" v="7627" actId="20577"/>
          <ac:spMkLst>
            <pc:docMk/>
            <pc:sldMk cId="3698961011" sldId="486"/>
            <ac:spMk id="3456" creationId="{00000000-0000-0000-0000-000000000000}"/>
          </ac:spMkLst>
        </pc:spChg>
        <pc:spChg chg="mod">
          <ac:chgData name="Louie 0228" userId="edd4999146414664" providerId="LiveId" clId="{FC80F8C0-6456-4822-8000-58C5C4D59735}" dt="2023-07-27T12:16:28.770" v="7720" actId="20577"/>
          <ac:spMkLst>
            <pc:docMk/>
            <pc:sldMk cId="3698961011" sldId="486"/>
            <ac:spMk id="3458" creationId="{00000000-0000-0000-0000-000000000000}"/>
          </ac:spMkLst>
        </pc:spChg>
        <pc:spChg chg="mod">
          <ac:chgData name="Louie 0228" userId="edd4999146414664" providerId="LiveId" clId="{FC80F8C0-6456-4822-8000-58C5C4D59735}" dt="2023-07-27T12:16:40.057" v="7766" actId="20577"/>
          <ac:spMkLst>
            <pc:docMk/>
            <pc:sldMk cId="3698961011" sldId="486"/>
            <ac:spMk id="3460" creationId="{00000000-0000-0000-0000-000000000000}"/>
          </ac:spMkLst>
        </pc:spChg>
        <pc:spChg chg="mod">
          <ac:chgData name="Louie 0228" userId="edd4999146414664" providerId="LiveId" clId="{FC80F8C0-6456-4822-8000-58C5C4D59735}" dt="2023-07-27T12:15:40.075" v="7674" actId="20577"/>
          <ac:spMkLst>
            <pc:docMk/>
            <pc:sldMk cId="3698961011" sldId="486"/>
            <ac:spMk id="3462" creationId="{00000000-0000-0000-0000-000000000000}"/>
          </ac:spMkLst>
        </pc:spChg>
      </pc:sldChg>
      <pc:sldChg chg="modSp add mod">
        <pc:chgData name="Louie 0228" userId="edd4999146414664" providerId="LiveId" clId="{FC80F8C0-6456-4822-8000-58C5C4D59735}" dt="2023-07-27T12:19:51.525" v="8076" actId="20577"/>
        <pc:sldMkLst>
          <pc:docMk/>
          <pc:sldMk cId="1665681467" sldId="487"/>
        </pc:sldMkLst>
        <pc:spChg chg="mod">
          <ac:chgData name="Louie 0228" userId="edd4999146414664" providerId="LiveId" clId="{FC80F8C0-6456-4822-8000-58C5C4D59735}" dt="2023-07-27T12:19:51.525" v="8076" actId="20577"/>
          <ac:spMkLst>
            <pc:docMk/>
            <pc:sldMk cId="1665681467" sldId="487"/>
            <ac:spMk id="3" creationId="{21401107-CD59-A252-67B8-ADDE5D3968F7}"/>
          </ac:spMkLst>
        </pc:spChg>
        <pc:spChg chg="mod">
          <ac:chgData name="Louie 0228" userId="edd4999146414664" providerId="LiveId" clId="{FC80F8C0-6456-4822-8000-58C5C4D59735}" dt="2023-07-27T12:16:58.019" v="7825" actId="20577"/>
          <ac:spMkLst>
            <pc:docMk/>
            <pc:sldMk cId="1665681467" sldId="487"/>
            <ac:spMk id="3456" creationId="{00000000-0000-0000-0000-000000000000}"/>
          </ac:spMkLst>
        </pc:spChg>
        <pc:spChg chg="mod">
          <ac:chgData name="Louie 0228" userId="edd4999146414664" providerId="LiveId" clId="{FC80F8C0-6456-4822-8000-58C5C4D59735}" dt="2023-07-27T12:18:31.413" v="7976" actId="20577"/>
          <ac:spMkLst>
            <pc:docMk/>
            <pc:sldMk cId="1665681467" sldId="487"/>
            <ac:spMk id="3458" creationId="{00000000-0000-0000-0000-000000000000}"/>
          </ac:spMkLst>
        </pc:spChg>
        <pc:spChg chg="mod">
          <ac:chgData name="Louie 0228" userId="edd4999146414664" providerId="LiveId" clId="{FC80F8C0-6456-4822-8000-58C5C4D59735}" dt="2023-07-27T12:19:09.515" v="8018" actId="20577"/>
          <ac:spMkLst>
            <pc:docMk/>
            <pc:sldMk cId="1665681467" sldId="487"/>
            <ac:spMk id="3460" creationId="{00000000-0000-0000-0000-000000000000}"/>
          </ac:spMkLst>
        </pc:spChg>
        <pc:spChg chg="mod">
          <ac:chgData name="Louie 0228" userId="edd4999146414664" providerId="LiveId" clId="{FC80F8C0-6456-4822-8000-58C5C4D59735}" dt="2023-07-27T12:17:27.780" v="7911" actId="20577"/>
          <ac:spMkLst>
            <pc:docMk/>
            <pc:sldMk cId="1665681467" sldId="487"/>
            <ac:spMk id="3462" creationId="{00000000-0000-0000-0000-000000000000}"/>
          </ac:spMkLst>
        </pc:spChg>
      </pc:sldChg>
      <pc:sldChg chg="modSp add mod">
        <pc:chgData name="Louie 0228" userId="edd4999146414664" providerId="LiveId" clId="{FC80F8C0-6456-4822-8000-58C5C4D59735}" dt="2023-07-28T13:54:49.164" v="8298" actId="20577"/>
        <pc:sldMkLst>
          <pc:docMk/>
          <pc:sldMk cId="3358228425" sldId="488"/>
        </pc:sldMkLst>
        <pc:spChg chg="mod">
          <ac:chgData name="Louie 0228" userId="edd4999146414664" providerId="LiveId" clId="{FC80F8C0-6456-4822-8000-58C5C4D59735}" dt="2023-07-28T13:54:49.164" v="8298" actId="20577"/>
          <ac:spMkLst>
            <pc:docMk/>
            <pc:sldMk cId="3358228425" sldId="488"/>
            <ac:spMk id="3" creationId="{21401107-CD59-A252-67B8-ADDE5D3968F7}"/>
          </ac:spMkLst>
        </pc:spChg>
        <pc:spChg chg="mod">
          <ac:chgData name="Louie 0228" userId="edd4999146414664" providerId="LiveId" clId="{FC80F8C0-6456-4822-8000-58C5C4D59735}" dt="2023-07-28T13:51:18.787" v="8080" actId="20577"/>
          <ac:spMkLst>
            <pc:docMk/>
            <pc:sldMk cId="3358228425" sldId="488"/>
            <ac:spMk id="3456" creationId="{00000000-0000-0000-0000-000000000000}"/>
          </ac:spMkLst>
        </pc:spChg>
        <pc:spChg chg="mod">
          <ac:chgData name="Louie 0228" userId="edd4999146414664" providerId="LiveId" clId="{FC80F8C0-6456-4822-8000-58C5C4D59735}" dt="2023-07-28T13:53:35.651" v="8215" actId="20577"/>
          <ac:spMkLst>
            <pc:docMk/>
            <pc:sldMk cId="3358228425" sldId="488"/>
            <ac:spMk id="3458" creationId="{00000000-0000-0000-0000-000000000000}"/>
          </ac:spMkLst>
        </pc:spChg>
        <pc:spChg chg="mod">
          <ac:chgData name="Louie 0228" userId="edd4999146414664" providerId="LiveId" clId="{FC80F8C0-6456-4822-8000-58C5C4D59735}" dt="2023-07-28T13:54:20.208" v="8254" actId="20577"/>
          <ac:spMkLst>
            <pc:docMk/>
            <pc:sldMk cId="3358228425" sldId="488"/>
            <ac:spMk id="3460" creationId="{00000000-0000-0000-0000-000000000000}"/>
          </ac:spMkLst>
        </pc:spChg>
        <pc:spChg chg="mod">
          <ac:chgData name="Louie 0228" userId="edd4999146414664" providerId="LiveId" clId="{FC80F8C0-6456-4822-8000-58C5C4D59735}" dt="2023-07-28T13:52:02.820" v="8131" actId="20577"/>
          <ac:spMkLst>
            <pc:docMk/>
            <pc:sldMk cId="3358228425" sldId="488"/>
            <ac:spMk id="3462" creationId="{00000000-0000-0000-0000-000000000000}"/>
          </ac:spMkLst>
        </pc:spChg>
      </pc:sldChg>
      <pc:sldChg chg="delSp modSp add mod">
        <pc:chgData name="Louie 0228" userId="edd4999146414664" providerId="LiveId" clId="{FC80F8C0-6456-4822-8000-58C5C4D59735}" dt="2023-07-28T13:56:11.886" v="8519" actId="20577"/>
        <pc:sldMkLst>
          <pc:docMk/>
          <pc:sldMk cId="1804404706" sldId="489"/>
        </pc:sldMkLst>
        <pc:spChg chg="mod">
          <ac:chgData name="Louie 0228" userId="edd4999146414664" providerId="LiveId" clId="{FC80F8C0-6456-4822-8000-58C5C4D59735}" dt="2023-07-28T13:55:06.413" v="8302" actId="1076"/>
          <ac:spMkLst>
            <pc:docMk/>
            <pc:sldMk cId="1804404706" sldId="489"/>
            <ac:spMk id="4" creationId="{98316D58-28EC-95EB-2FEF-0E1EE9F0AC12}"/>
          </ac:spMkLst>
        </pc:spChg>
        <pc:spChg chg="mod">
          <ac:chgData name="Louie 0228" userId="edd4999146414664" providerId="LiveId" clId="{FC80F8C0-6456-4822-8000-58C5C4D59735}" dt="2023-07-28T13:56:11.886" v="8519" actId="20577"/>
          <ac:spMkLst>
            <pc:docMk/>
            <pc:sldMk cId="1804404706" sldId="489"/>
            <ac:spMk id="5" creationId="{BFCA0B0A-4301-45EB-FEDB-5B76C1C7306F}"/>
          </ac:spMkLst>
        </pc:spChg>
        <pc:spChg chg="del">
          <ac:chgData name="Louie 0228" userId="edd4999146414664" providerId="LiveId" clId="{FC80F8C0-6456-4822-8000-58C5C4D59735}" dt="2023-07-28T13:56:07.360" v="8518" actId="478"/>
          <ac:spMkLst>
            <pc:docMk/>
            <pc:sldMk cId="1804404706" sldId="489"/>
            <ac:spMk id="3087" creationId="{00000000-0000-0000-0000-000000000000}"/>
          </ac:spMkLst>
        </pc:spChg>
        <pc:spChg chg="del">
          <ac:chgData name="Louie 0228" userId="edd4999146414664" providerId="LiveId" clId="{FC80F8C0-6456-4822-8000-58C5C4D59735}" dt="2023-07-28T13:56:05.794" v="8517" actId="478"/>
          <ac:spMkLst>
            <pc:docMk/>
            <pc:sldMk cId="1804404706" sldId="489"/>
            <ac:spMk id="3090" creationId="{00000000-0000-0000-0000-000000000000}"/>
          </ac:spMkLst>
        </pc:spChg>
        <pc:spChg chg="mod">
          <ac:chgData name="Louie 0228" userId="edd4999146414664" providerId="LiveId" clId="{FC80F8C0-6456-4822-8000-58C5C4D59735}" dt="2023-07-28T13:55:34.013" v="8383" actId="20577"/>
          <ac:spMkLst>
            <pc:docMk/>
            <pc:sldMk cId="1804404706" sldId="489"/>
            <ac:spMk id="3094" creationId="{00000000-0000-0000-0000-000000000000}"/>
          </ac:spMkLst>
        </pc:spChg>
      </pc:sldChg>
      <pc:sldChg chg="modSp add mod">
        <pc:chgData name="Louie 0228" userId="edd4999146414664" providerId="LiveId" clId="{FC80F8C0-6456-4822-8000-58C5C4D59735}" dt="2023-07-28T13:58:07.709" v="8705" actId="20577"/>
        <pc:sldMkLst>
          <pc:docMk/>
          <pc:sldMk cId="3808380120" sldId="490"/>
        </pc:sldMkLst>
        <pc:spChg chg="mod">
          <ac:chgData name="Louie 0228" userId="edd4999146414664" providerId="LiveId" clId="{FC80F8C0-6456-4822-8000-58C5C4D59735}" dt="2023-07-28T13:58:07.709" v="8705" actId="20577"/>
          <ac:spMkLst>
            <pc:docMk/>
            <pc:sldMk cId="3808380120" sldId="490"/>
            <ac:spMk id="3090" creationId="{00000000-0000-0000-0000-000000000000}"/>
          </ac:spMkLst>
        </pc:spChg>
        <pc:spChg chg="mod">
          <ac:chgData name="Louie 0228" userId="edd4999146414664" providerId="LiveId" clId="{FC80F8C0-6456-4822-8000-58C5C4D59735}" dt="2023-07-28T13:57:38.507" v="8561" actId="20577"/>
          <ac:spMkLst>
            <pc:docMk/>
            <pc:sldMk cId="3808380120" sldId="490"/>
            <ac:spMk id="3094" creationId="{00000000-0000-0000-0000-000000000000}"/>
          </ac:spMkLst>
        </pc:spChg>
      </pc:sldChg>
      <pc:sldChg chg="modSp add mod">
        <pc:chgData name="Louie 0228" userId="edd4999146414664" providerId="LiveId" clId="{FC80F8C0-6456-4822-8000-58C5C4D59735}" dt="2023-07-28T14:01:00.234" v="8748" actId="20577"/>
        <pc:sldMkLst>
          <pc:docMk/>
          <pc:sldMk cId="911614262" sldId="491"/>
        </pc:sldMkLst>
        <pc:spChg chg="mod">
          <ac:chgData name="Louie 0228" userId="edd4999146414664" providerId="LiveId" clId="{FC80F8C0-6456-4822-8000-58C5C4D59735}" dt="2023-07-28T13:58:50.258" v="8724" actId="20577"/>
          <ac:spMkLst>
            <pc:docMk/>
            <pc:sldMk cId="911614262" sldId="491"/>
            <ac:spMk id="1851" creationId="{00000000-0000-0000-0000-000000000000}"/>
          </ac:spMkLst>
        </pc:spChg>
        <pc:spChg chg="mod">
          <ac:chgData name="Louie 0228" userId="edd4999146414664" providerId="LiveId" clId="{FC80F8C0-6456-4822-8000-58C5C4D59735}" dt="2023-07-28T14:01:00.234" v="8748" actId="20577"/>
          <ac:spMkLst>
            <pc:docMk/>
            <pc:sldMk cId="911614262" sldId="491"/>
            <ac:spMk id="1856" creationId="{00000000-0000-0000-0000-000000000000}"/>
          </ac:spMkLst>
        </pc:spChg>
      </pc:sldChg>
      <pc:sldChg chg="modSp add mod">
        <pc:chgData name="Louie 0228" userId="edd4999146414664" providerId="LiveId" clId="{FC80F8C0-6456-4822-8000-58C5C4D59735}" dt="2023-07-28T14:04:37.362" v="9089" actId="20577"/>
        <pc:sldMkLst>
          <pc:docMk/>
          <pc:sldMk cId="3045575957" sldId="492"/>
        </pc:sldMkLst>
        <pc:spChg chg="mod">
          <ac:chgData name="Louie 0228" userId="edd4999146414664" providerId="LiveId" clId="{FC80F8C0-6456-4822-8000-58C5C4D59735}" dt="2023-07-28T14:04:37.362" v="9089" actId="20577"/>
          <ac:spMkLst>
            <pc:docMk/>
            <pc:sldMk cId="3045575957" sldId="492"/>
            <ac:spMk id="3" creationId="{21401107-CD59-A252-67B8-ADDE5D3968F7}"/>
          </ac:spMkLst>
        </pc:spChg>
        <pc:spChg chg="mod">
          <ac:chgData name="Louie 0228" userId="edd4999146414664" providerId="LiveId" clId="{FC80F8C0-6456-4822-8000-58C5C4D59735}" dt="2023-07-28T14:02:28.407" v="8768" actId="20577"/>
          <ac:spMkLst>
            <pc:docMk/>
            <pc:sldMk cId="3045575957" sldId="492"/>
            <ac:spMk id="3456" creationId="{00000000-0000-0000-0000-000000000000}"/>
          </ac:spMkLst>
        </pc:spChg>
        <pc:spChg chg="mod">
          <ac:chgData name="Louie 0228" userId="edd4999146414664" providerId="LiveId" clId="{FC80F8C0-6456-4822-8000-58C5C4D59735}" dt="2023-07-28T14:03:00.472" v="8942" actId="20577"/>
          <ac:spMkLst>
            <pc:docMk/>
            <pc:sldMk cId="3045575957" sldId="492"/>
            <ac:spMk id="3458" creationId="{00000000-0000-0000-0000-000000000000}"/>
          </ac:spMkLst>
        </pc:spChg>
        <pc:spChg chg="mod">
          <ac:chgData name="Louie 0228" userId="edd4999146414664" providerId="LiveId" clId="{FC80F8C0-6456-4822-8000-58C5C4D59735}" dt="2023-07-28T14:04:05.786" v="9023" actId="20577"/>
          <ac:spMkLst>
            <pc:docMk/>
            <pc:sldMk cId="3045575957" sldId="492"/>
            <ac:spMk id="3460" creationId="{00000000-0000-0000-0000-000000000000}"/>
          </ac:spMkLst>
        </pc:spChg>
        <pc:spChg chg="mod">
          <ac:chgData name="Louie 0228" userId="edd4999146414664" providerId="LiveId" clId="{FC80F8C0-6456-4822-8000-58C5C4D59735}" dt="2023-07-28T14:02:42.228" v="8844" actId="20577"/>
          <ac:spMkLst>
            <pc:docMk/>
            <pc:sldMk cId="3045575957" sldId="492"/>
            <ac:spMk id="3462" creationId="{00000000-0000-0000-0000-000000000000}"/>
          </ac:spMkLst>
        </pc:spChg>
      </pc:sldChg>
      <pc:sldChg chg="modSp add mod">
        <pc:chgData name="Louie 0228" userId="edd4999146414664" providerId="LiveId" clId="{FC80F8C0-6456-4822-8000-58C5C4D59735}" dt="2023-07-28T14:06:32.935" v="9231" actId="20577"/>
        <pc:sldMkLst>
          <pc:docMk/>
          <pc:sldMk cId="3880236032" sldId="493"/>
        </pc:sldMkLst>
        <pc:spChg chg="mod">
          <ac:chgData name="Louie 0228" userId="edd4999146414664" providerId="LiveId" clId="{FC80F8C0-6456-4822-8000-58C5C4D59735}" dt="2023-07-28T14:04:43.591" v="9094" actId="20577"/>
          <ac:spMkLst>
            <pc:docMk/>
            <pc:sldMk cId="3880236032" sldId="493"/>
            <ac:spMk id="3456" creationId="{00000000-0000-0000-0000-000000000000}"/>
          </ac:spMkLst>
        </pc:spChg>
        <pc:spChg chg="mod">
          <ac:chgData name="Louie 0228" userId="edd4999146414664" providerId="LiveId" clId="{FC80F8C0-6456-4822-8000-58C5C4D59735}" dt="2023-07-28T14:05:06.282" v="9152" actId="20577"/>
          <ac:spMkLst>
            <pc:docMk/>
            <pc:sldMk cId="3880236032" sldId="493"/>
            <ac:spMk id="3458" creationId="{00000000-0000-0000-0000-000000000000}"/>
          </ac:spMkLst>
        </pc:spChg>
        <pc:spChg chg="mod">
          <ac:chgData name="Louie 0228" userId="edd4999146414664" providerId="LiveId" clId="{FC80F8C0-6456-4822-8000-58C5C4D59735}" dt="2023-07-28T14:06:32.935" v="9231" actId="20577"/>
          <ac:spMkLst>
            <pc:docMk/>
            <pc:sldMk cId="3880236032" sldId="493"/>
            <ac:spMk id="3460" creationId="{00000000-0000-0000-0000-000000000000}"/>
          </ac:spMkLst>
        </pc:spChg>
        <pc:spChg chg="mod">
          <ac:chgData name="Louie 0228" userId="edd4999146414664" providerId="LiveId" clId="{FC80F8C0-6456-4822-8000-58C5C4D59735}" dt="2023-07-28T14:05:00.832" v="9136" actId="20577"/>
          <ac:spMkLst>
            <pc:docMk/>
            <pc:sldMk cId="3880236032" sldId="493"/>
            <ac:spMk id="3462" creationId="{00000000-0000-0000-0000-000000000000}"/>
          </ac:spMkLst>
        </pc:spChg>
      </pc:sldChg>
      <pc:sldChg chg="modSp add mod">
        <pc:chgData name="Louie 0228" userId="edd4999146414664" providerId="LiveId" clId="{FC80F8C0-6456-4822-8000-58C5C4D59735}" dt="2023-07-28T14:08:42.181" v="9401" actId="20577"/>
        <pc:sldMkLst>
          <pc:docMk/>
          <pc:sldMk cId="4191094555" sldId="494"/>
        </pc:sldMkLst>
        <pc:spChg chg="mod">
          <ac:chgData name="Louie 0228" userId="edd4999146414664" providerId="LiveId" clId="{FC80F8C0-6456-4822-8000-58C5C4D59735}" dt="2023-07-28T14:08:42.181" v="9401" actId="20577"/>
          <ac:spMkLst>
            <pc:docMk/>
            <pc:sldMk cId="4191094555" sldId="494"/>
            <ac:spMk id="3" creationId="{21401107-CD59-A252-67B8-ADDE5D3968F7}"/>
          </ac:spMkLst>
        </pc:spChg>
        <pc:spChg chg="mod">
          <ac:chgData name="Louie 0228" userId="edd4999146414664" providerId="LiveId" clId="{FC80F8C0-6456-4822-8000-58C5C4D59735}" dt="2023-07-28T14:07:19.966" v="9237" actId="20577"/>
          <ac:spMkLst>
            <pc:docMk/>
            <pc:sldMk cId="4191094555" sldId="494"/>
            <ac:spMk id="3456" creationId="{00000000-0000-0000-0000-000000000000}"/>
          </ac:spMkLst>
        </pc:spChg>
        <pc:spChg chg="mod">
          <ac:chgData name="Louie 0228" userId="edd4999146414664" providerId="LiveId" clId="{FC80F8C0-6456-4822-8000-58C5C4D59735}" dt="2023-07-28T14:07:56.520" v="9325" actId="20577"/>
          <ac:spMkLst>
            <pc:docMk/>
            <pc:sldMk cId="4191094555" sldId="494"/>
            <ac:spMk id="3458" creationId="{00000000-0000-0000-0000-000000000000}"/>
          </ac:spMkLst>
        </pc:spChg>
        <pc:spChg chg="mod">
          <ac:chgData name="Louie 0228" userId="edd4999146414664" providerId="LiveId" clId="{FC80F8C0-6456-4822-8000-58C5C4D59735}" dt="2023-07-28T14:08:32.146" v="9355" actId="20577"/>
          <ac:spMkLst>
            <pc:docMk/>
            <pc:sldMk cId="4191094555" sldId="494"/>
            <ac:spMk id="3460" creationId="{00000000-0000-0000-0000-000000000000}"/>
          </ac:spMkLst>
        </pc:spChg>
        <pc:spChg chg="mod">
          <ac:chgData name="Louie 0228" userId="edd4999146414664" providerId="LiveId" clId="{FC80F8C0-6456-4822-8000-58C5C4D59735}" dt="2023-07-28T14:07:46.141" v="9283" actId="20577"/>
          <ac:spMkLst>
            <pc:docMk/>
            <pc:sldMk cId="4191094555" sldId="494"/>
            <ac:spMk id="3462" creationId="{00000000-0000-0000-0000-000000000000}"/>
          </ac:spMkLst>
        </pc:spChg>
      </pc:sldChg>
      <pc:sldChg chg="modSp add mod">
        <pc:chgData name="Louie 0228" userId="edd4999146414664" providerId="LiveId" clId="{FC80F8C0-6456-4822-8000-58C5C4D59735}" dt="2023-07-28T14:09:43.062" v="9619" actId="20577"/>
        <pc:sldMkLst>
          <pc:docMk/>
          <pc:sldMk cId="3876138732" sldId="495"/>
        </pc:sldMkLst>
        <pc:spChg chg="mod">
          <ac:chgData name="Louie 0228" userId="edd4999146414664" providerId="LiveId" clId="{FC80F8C0-6456-4822-8000-58C5C4D59735}" dt="2023-07-28T14:09:26.934" v="9524" actId="1076"/>
          <ac:spMkLst>
            <pc:docMk/>
            <pc:sldMk cId="3876138732" sldId="495"/>
            <ac:spMk id="4" creationId="{98316D58-28EC-95EB-2FEF-0E1EE9F0AC12}"/>
          </ac:spMkLst>
        </pc:spChg>
        <pc:spChg chg="mod">
          <ac:chgData name="Louie 0228" userId="edd4999146414664" providerId="LiveId" clId="{FC80F8C0-6456-4822-8000-58C5C4D59735}" dt="2023-07-28T14:09:43.062" v="9619" actId="20577"/>
          <ac:spMkLst>
            <pc:docMk/>
            <pc:sldMk cId="3876138732" sldId="495"/>
            <ac:spMk id="5" creationId="{BFCA0B0A-4301-45EB-FEDB-5B76C1C7306F}"/>
          </ac:spMkLst>
        </pc:spChg>
        <pc:spChg chg="mod">
          <ac:chgData name="Louie 0228" userId="edd4999146414664" providerId="LiveId" clId="{FC80F8C0-6456-4822-8000-58C5C4D59735}" dt="2023-07-28T14:08:55.832" v="9410" actId="20577"/>
          <ac:spMkLst>
            <pc:docMk/>
            <pc:sldMk cId="3876138732" sldId="495"/>
            <ac:spMk id="3085" creationId="{00000000-0000-0000-0000-000000000000}"/>
          </ac:spMkLst>
        </pc:spChg>
        <pc:spChg chg="mod">
          <ac:chgData name="Louie 0228" userId="edd4999146414664" providerId="LiveId" clId="{FC80F8C0-6456-4822-8000-58C5C4D59735}" dt="2023-07-28T14:08:59.887" v="9411" actId="1076"/>
          <ac:spMkLst>
            <pc:docMk/>
            <pc:sldMk cId="3876138732" sldId="495"/>
            <ac:spMk id="3093" creationId="{00000000-0000-0000-0000-000000000000}"/>
          </ac:spMkLst>
        </pc:spChg>
        <pc:spChg chg="mod">
          <ac:chgData name="Louie 0228" userId="edd4999146414664" providerId="LiveId" clId="{FC80F8C0-6456-4822-8000-58C5C4D59735}" dt="2023-07-28T14:09:11.197" v="9492" actId="20577"/>
          <ac:spMkLst>
            <pc:docMk/>
            <pc:sldMk cId="3876138732" sldId="495"/>
            <ac:spMk id="3094" creationId="{00000000-0000-0000-0000-000000000000}"/>
          </ac:spMkLst>
        </pc:spChg>
      </pc:sldChg>
      <pc:sldMasterChg chg="delSldLayout">
        <pc:chgData name="Louie 0228" userId="edd4999146414664" providerId="LiveId" clId="{FC80F8C0-6456-4822-8000-58C5C4D59735}" dt="2023-07-27T12:11:20.766" v="7454" actId="47"/>
        <pc:sldMasterMkLst>
          <pc:docMk/>
          <pc:sldMasterMk cId="0" sldId="2147483682"/>
        </pc:sldMasterMkLst>
        <pc:sldLayoutChg chg="del">
          <pc:chgData name="Louie 0228" userId="edd4999146414664" providerId="LiveId" clId="{FC80F8C0-6456-4822-8000-58C5C4D59735}" dt="2023-06-29T15:54:50.992" v="2017" actId="47"/>
          <pc:sldLayoutMkLst>
            <pc:docMk/>
            <pc:sldMasterMk cId="0" sldId="2147483682"/>
            <pc:sldLayoutMk cId="4064072927" sldId="2147483683"/>
          </pc:sldLayoutMkLst>
        </pc:sldLayoutChg>
        <pc:sldLayoutChg chg="del">
          <pc:chgData name="Louie 0228" userId="edd4999146414664" providerId="LiveId" clId="{FC80F8C0-6456-4822-8000-58C5C4D59735}" dt="2023-07-27T12:11:20.766" v="7454" actId="47"/>
          <pc:sldLayoutMkLst>
            <pc:docMk/>
            <pc:sldMasterMk cId="0" sldId="2147483682"/>
            <pc:sldLayoutMk cId="2160847948" sldId="2147483684"/>
          </pc:sldLayoutMkLst>
        </pc:sldLayoutChg>
      </pc:sldMasterChg>
    </pc:docChg>
  </pc:docChgLst>
  <pc:docChgLst>
    <pc:chgData name="Louise Liddell" userId="edd4999146414664" providerId="LiveId" clId="{E5606E88-6DAE-4475-AC0C-5733D2749857}"/>
    <pc:docChg chg="custSel addSld delSld modSld">
      <pc:chgData name="Louise Liddell" userId="edd4999146414664" providerId="LiveId" clId="{E5606E88-6DAE-4475-AC0C-5733D2749857}" dt="2023-10-26T09:50:58.878" v="653" actId="1076"/>
      <pc:docMkLst>
        <pc:docMk/>
      </pc:docMkLst>
      <pc:sldChg chg="addSp modSp mod">
        <pc:chgData name="Louise Liddell" userId="edd4999146414664" providerId="LiveId" clId="{E5606E88-6DAE-4475-AC0C-5733D2749857}" dt="2023-10-26T09:33:50.065" v="310" actId="1076"/>
        <pc:sldMkLst>
          <pc:docMk/>
          <pc:sldMk cId="0" sldId="259"/>
        </pc:sldMkLst>
        <pc:spChg chg="add mod">
          <ac:chgData name="Louise Liddell" userId="edd4999146414664" providerId="LiveId" clId="{E5606E88-6DAE-4475-AC0C-5733D2749857}" dt="2023-10-26T09:33:50.065" v="310" actId="1076"/>
          <ac:spMkLst>
            <pc:docMk/>
            <pc:sldMk cId="0" sldId="259"/>
            <ac:spMk id="2" creationId="{4B2AEE03-EE82-F3D3-8911-D0BD4C6D62A3}"/>
          </ac:spMkLst>
        </pc:spChg>
      </pc:sldChg>
      <pc:sldChg chg="modSp mod">
        <pc:chgData name="Louise Liddell" userId="edd4999146414664" providerId="LiveId" clId="{E5606E88-6DAE-4475-AC0C-5733D2749857}" dt="2023-10-25T11:35:41.784" v="10" actId="20577"/>
        <pc:sldMkLst>
          <pc:docMk/>
          <pc:sldMk cId="0" sldId="270"/>
        </pc:sldMkLst>
        <pc:spChg chg="mod">
          <ac:chgData name="Louise Liddell" userId="edd4999146414664" providerId="LiveId" clId="{E5606E88-6DAE-4475-AC0C-5733D2749857}" dt="2023-10-25T11:35:41.784" v="10" actId="20577"/>
          <ac:spMkLst>
            <pc:docMk/>
            <pc:sldMk cId="0" sldId="270"/>
            <ac:spMk id="3090" creationId="{00000000-0000-0000-0000-000000000000}"/>
          </ac:spMkLst>
        </pc:spChg>
      </pc:sldChg>
      <pc:sldChg chg="addSp modSp mod">
        <pc:chgData name="Louise Liddell" userId="edd4999146414664" providerId="LiveId" clId="{E5606E88-6DAE-4475-AC0C-5733D2749857}" dt="2023-10-26T09:34:18.997" v="367" actId="20577"/>
        <pc:sldMkLst>
          <pc:docMk/>
          <pc:sldMk cId="516524651" sldId="307"/>
        </pc:sldMkLst>
        <pc:spChg chg="add mod">
          <ac:chgData name="Louise Liddell" userId="edd4999146414664" providerId="LiveId" clId="{E5606E88-6DAE-4475-AC0C-5733D2749857}" dt="2023-10-26T09:34:18.997" v="367" actId="20577"/>
          <ac:spMkLst>
            <pc:docMk/>
            <pc:sldMk cId="516524651" sldId="307"/>
            <ac:spMk id="2" creationId="{2AB33A76-1272-AC74-E69A-3EFDCFD59527}"/>
          </ac:spMkLst>
        </pc:spChg>
      </pc:sldChg>
      <pc:sldChg chg="modSp mod">
        <pc:chgData name="Louise Liddell" userId="edd4999146414664" providerId="LiveId" clId="{E5606E88-6DAE-4475-AC0C-5733D2749857}" dt="2023-10-25T11:38:51.976" v="164" actId="14100"/>
        <pc:sldMkLst>
          <pc:docMk/>
          <pc:sldMk cId="2537459115" sldId="311"/>
        </pc:sldMkLst>
        <pc:spChg chg="mod">
          <ac:chgData name="Louise Liddell" userId="edd4999146414664" providerId="LiveId" clId="{E5606E88-6DAE-4475-AC0C-5733D2749857}" dt="2023-10-25T11:38:48.303" v="163" actId="1076"/>
          <ac:spMkLst>
            <pc:docMk/>
            <pc:sldMk cId="2537459115" sldId="311"/>
            <ac:spMk id="1856" creationId="{00000000-0000-0000-0000-000000000000}"/>
          </ac:spMkLst>
        </pc:spChg>
        <pc:picChg chg="mod">
          <ac:chgData name="Louise Liddell" userId="edd4999146414664" providerId="LiveId" clId="{E5606E88-6DAE-4475-AC0C-5733D2749857}" dt="2023-10-25T11:38:51.976" v="164" actId="14100"/>
          <ac:picMkLst>
            <pc:docMk/>
            <pc:sldMk cId="2537459115" sldId="311"/>
            <ac:picMk id="2052" creationId="{C8C653A1-7531-095B-9DF2-EF1A1FBDC1EB}"/>
          </ac:picMkLst>
        </pc:picChg>
      </pc:sldChg>
      <pc:sldChg chg="addSp modSp mod">
        <pc:chgData name="Louise Liddell" userId="edd4999146414664" providerId="LiveId" clId="{E5606E88-6DAE-4475-AC0C-5733D2749857}" dt="2023-10-26T09:35:23.375" v="464" actId="20577"/>
        <pc:sldMkLst>
          <pc:docMk/>
          <pc:sldMk cId="853213269" sldId="319"/>
        </pc:sldMkLst>
        <pc:spChg chg="add mod">
          <ac:chgData name="Louise Liddell" userId="edd4999146414664" providerId="LiveId" clId="{E5606E88-6DAE-4475-AC0C-5733D2749857}" dt="2023-10-26T09:35:23.375" v="464" actId="20577"/>
          <ac:spMkLst>
            <pc:docMk/>
            <pc:sldMk cId="853213269" sldId="319"/>
            <ac:spMk id="2" creationId="{DC3BCC55-0865-3219-A5F7-D173B5051E2F}"/>
          </ac:spMkLst>
        </pc:spChg>
      </pc:sldChg>
      <pc:sldChg chg="modSp mod">
        <pc:chgData name="Louise Liddell" userId="edd4999146414664" providerId="LiveId" clId="{E5606E88-6DAE-4475-AC0C-5733D2749857}" dt="2023-10-26T09:29:01.733" v="190" actId="20577"/>
        <pc:sldMkLst>
          <pc:docMk/>
          <pc:sldMk cId="692935029" sldId="323"/>
        </pc:sldMkLst>
        <pc:spChg chg="mod">
          <ac:chgData name="Louise Liddell" userId="edd4999146414664" providerId="LiveId" clId="{E5606E88-6DAE-4475-AC0C-5733D2749857}" dt="2023-10-26T09:29:01.733" v="190" actId="20577"/>
          <ac:spMkLst>
            <pc:docMk/>
            <pc:sldMk cId="692935029" sldId="323"/>
            <ac:spMk id="1856" creationId="{00000000-0000-0000-0000-000000000000}"/>
          </ac:spMkLst>
        </pc:spChg>
      </pc:sldChg>
      <pc:sldChg chg="addSp modSp mod modAnim">
        <pc:chgData name="Louise Liddell" userId="edd4999146414664" providerId="LiveId" clId="{E5606E88-6DAE-4475-AC0C-5733D2749857}" dt="2023-10-26T09:45:02.121" v="607" actId="1076"/>
        <pc:sldMkLst>
          <pc:docMk/>
          <pc:sldMk cId="2662910849" sldId="327"/>
        </pc:sldMkLst>
        <pc:picChg chg="add mod">
          <ac:chgData name="Louise Liddell" userId="edd4999146414664" providerId="LiveId" clId="{E5606E88-6DAE-4475-AC0C-5733D2749857}" dt="2023-10-26T09:45:02.121" v="607" actId="1076"/>
          <ac:picMkLst>
            <pc:docMk/>
            <pc:sldMk cId="2662910849" sldId="327"/>
            <ac:picMk id="2" creationId="{5D73F972-7E54-4EA1-53AB-F8ED90399060}"/>
          </ac:picMkLst>
        </pc:picChg>
      </pc:sldChg>
      <pc:sldChg chg="addSp delSp modSp mod">
        <pc:chgData name="Louise Liddell" userId="edd4999146414664" providerId="LiveId" clId="{E5606E88-6DAE-4475-AC0C-5733D2749857}" dt="2023-10-26T09:32:14.132" v="253" actId="478"/>
        <pc:sldMkLst>
          <pc:docMk/>
          <pc:sldMk cId="3737337717" sldId="332"/>
        </pc:sldMkLst>
        <pc:spChg chg="add del mod">
          <ac:chgData name="Louise Liddell" userId="edd4999146414664" providerId="LiveId" clId="{E5606E88-6DAE-4475-AC0C-5733D2749857}" dt="2023-10-26T09:32:07.358" v="250" actId="478"/>
          <ac:spMkLst>
            <pc:docMk/>
            <pc:sldMk cId="3737337717" sldId="332"/>
            <ac:spMk id="3" creationId="{20CB5804-13C5-4616-D2D2-187CE6F20C71}"/>
          </ac:spMkLst>
        </pc:spChg>
        <pc:spChg chg="add del mod">
          <ac:chgData name="Louise Liddell" userId="edd4999146414664" providerId="LiveId" clId="{E5606E88-6DAE-4475-AC0C-5733D2749857}" dt="2023-10-26T09:32:14.132" v="253" actId="478"/>
          <ac:spMkLst>
            <pc:docMk/>
            <pc:sldMk cId="3737337717" sldId="332"/>
            <ac:spMk id="5" creationId="{8C7A138D-6CC1-7509-D7CF-0F34DD3479FA}"/>
          </ac:spMkLst>
        </pc:spChg>
        <pc:spChg chg="del">
          <ac:chgData name="Louise Liddell" userId="edd4999146414664" providerId="LiveId" clId="{E5606E88-6DAE-4475-AC0C-5733D2749857}" dt="2023-10-26T09:32:05.993" v="249" actId="478"/>
          <ac:spMkLst>
            <pc:docMk/>
            <pc:sldMk cId="3737337717" sldId="332"/>
            <ac:spMk id="1856" creationId="{00000000-0000-0000-0000-000000000000}"/>
          </ac:spMkLst>
        </pc:spChg>
        <pc:spChg chg="mod">
          <ac:chgData name="Louise Liddell" userId="edd4999146414664" providerId="LiveId" clId="{E5606E88-6DAE-4475-AC0C-5733D2749857}" dt="2023-10-26T09:32:10.145" v="251" actId="1076"/>
          <ac:spMkLst>
            <pc:docMk/>
            <pc:sldMk cId="3737337717" sldId="332"/>
            <ac:spMk id="1859" creationId="{00000000-0000-0000-0000-000000000000}"/>
          </ac:spMkLst>
        </pc:spChg>
        <pc:spChg chg="del">
          <ac:chgData name="Louise Liddell" userId="edd4999146414664" providerId="LiveId" clId="{E5606E88-6DAE-4475-AC0C-5733D2749857}" dt="2023-10-26T09:32:11.837" v="252" actId="478"/>
          <ac:spMkLst>
            <pc:docMk/>
            <pc:sldMk cId="3737337717" sldId="332"/>
            <ac:spMk id="1861" creationId="{00000000-0000-0000-0000-000000000000}"/>
          </ac:spMkLst>
        </pc:spChg>
      </pc:sldChg>
      <pc:sldChg chg="modSp mod">
        <pc:chgData name="Louise Liddell" userId="edd4999146414664" providerId="LiveId" clId="{E5606E88-6DAE-4475-AC0C-5733D2749857}" dt="2023-10-26T09:31:18.422" v="248" actId="20577"/>
        <pc:sldMkLst>
          <pc:docMk/>
          <pc:sldMk cId="4261670583" sldId="339"/>
        </pc:sldMkLst>
        <pc:spChg chg="mod">
          <ac:chgData name="Louise Liddell" userId="edd4999146414664" providerId="LiveId" clId="{E5606E88-6DAE-4475-AC0C-5733D2749857}" dt="2023-10-26T09:31:18.422" v="248" actId="20577"/>
          <ac:spMkLst>
            <pc:docMk/>
            <pc:sldMk cId="4261670583" sldId="339"/>
            <ac:spMk id="1856" creationId="{00000000-0000-0000-0000-000000000000}"/>
          </ac:spMkLst>
        </pc:spChg>
      </pc:sldChg>
      <pc:sldChg chg="addSp delSp modSp mod">
        <pc:chgData name="Louise Liddell" userId="edd4999146414664" providerId="LiveId" clId="{E5606E88-6DAE-4475-AC0C-5733D2749857}" dt="2023-10-26T09:39:52.973" v="511" actId="478"/>
        <pc:sldMkLst>
          <pc:docMk/>
          <pc:sldMk cId="1889445273" sldId="455"/>
        </pc:sldMkLst>
        <pc:spChg chg="add del mod">
          <ac:chgData name="Louise Liddell" userId="edd4999146414664" providerId="LiveId" clId="{E5606E88-6DAE-4475-AC0C-5733D2749857}" dt="2023-10-26T09:39:46.405" v="508" actId="478"/>
          <ac:spMkLst>
            <pc:docMk/>
            <pc:sldMk cId="1889445273" sldId="455"/>
            <ac:spMk id="3" creationId="{8A60F250-9718-5F7F-536F-0AC16CA5076C}"/>
          </ac:spMkLst>
        </pc:spChg>
        <pc:spChg chg="add del mod">
          <ac:chgData name="Louise Liddell" userId="edd4999146414664" providerId="LiveId" clId="{E5606E88-6DAE-4475-AC0C-5733D2749857}" dt="2023-10-26T09:39:52.973" v="511" actId="478"/>
          <ac:spMkLst>
            <pc:docMk/>
            <pc:sldMk cId="1889445273" sldId="455"/>
            <ac:spMk id="5" creationId="{AE9C98F5-6DF6-A4DB-D4AE-7CFD50BDFBD7}"/>
          </ac:spMkLst>
        </pc:spChg>
        <pc:spChg chg="del">
          <ac:chgData name="Louise Liddell" userId="edd4999146414664" providerId="LiveId" clId="{E5606E88-6DAE-4475-AC0C-5733D2749857}" dt="2023-10-26T09:39:44.455" v="507" actId="478"/>
          <ac:spMkLst>
            <pc:docMk/>
            <pc:sldMk cId="1889445273" sldId="455"/>
            <ac:spMk id="1856" creationId="{00000000-0000-0000-0000-000000000000}"/>
          </ac:spMkLst>
        </pc:spChg>
        <pc:spChg chg="mod">
          <ac:chgData name="Louise Liddell" userId="edd4999146414664" providerId="LiveId" clId="{E5606E88-6DAE-4475-AC0C-5733D2749857}" dt="2023-10-26T09:39:50.233" v="509" actId="1076"/>
          <ac:spMkLst>
            <pc:docMk/>
            <pc:sldMk cId="1889445273" sldId="455"/>
            <ac:spMk id="1859" creationId="{00000000-0000-0000-0000-000000000000}"/>
          </ac:spMkLst>
        </pc:spChg>
        <pc:spChg chg="del">
          <ac:chgData name="Louise Liddell" userId="edd4999146414664" providerId="LiveId" clId="{E5606E88-6DAE-4475-AC0C-5733D2749857}" dt="2023-10-26T09:39:51.679" v="510" actId="478"/>
          <ac:spMkLst>
            <pc:docMk/>
            <pc:sldMk cId="1889445273" sldId="455"/>
            <ac:spMk id="1861" creationId="{00000000-0000-0000-0000-000000000000}"/>
          </ac:spMkLst>
        </pc:spChg>
      </pc:sldChg>
      <pc:sldChg chg="modSp mod">
        <pc:chgData name="Louise Liddell" userId="edd4999146414664" providerId="LiveId" clId="{E5606E88-6DAE-4475-AC0C-5733D2749857}" dt="2023-10-26T09:40:00.647" v="512" actId="313"/>
        <pc:sldMkLst>
          <pc:docMk/>
          <pc:sldMk cId="4234489859" sldId="459"/>
        </pc:sldMkLst>
        <pc:spChg chg="mod">
          <ac:chgData name="Louise Liddell" userId="edd4999146414664" providerId="LiveId" clId="{E5606E88-6DAE-4475-AC0C-5733D2749857}" dt="2023-10-26T09:40:00.647" v="512" actId="313"/>
          <ac:spMkLst>
            <pc:docMk/>
            <pc:sldMk cId="4234489859" sldId="459"/>
            <ac:spMk id="3460" creationId="{00000000-0000-0000-0000-000000000000}"/>
          </ac:spMkLst>
        </pc:spChg>
      </pc:sldChg>
      <pc:sldChg chg="addSp modSp mod">
        <pc:chgData name="Louise Liddell" userId="edd4999146414664" providerId="LiveId" clId="{E5606E88-6DAE-4475-AC0C-5733D2749857}" dt="2023-10-26T09:40:30.707" v="572" actId="20577"/>
        <pc:sldMkLst>
          <pc:docMk/>
          <pc:sldMk cId="6153984" sldId="470"/>
        </pc:sldMkLst>
        <pc:spChg chg="add mod">
          <ac:chgData name="Louise Liddell" userId="edd4999146414664" providerId="LiveId" clId="{E5606E88-6DAE-4475-AC0C-5733D2749857}" dt="2023-10-26T09:40:30.707" v="572" actId="20577"/>
          <ac:spMkLst>
            <pc:docMk/>
            <pc:sldMk cId="6153984" sldId="470"/>
            <ac:spMk id="2" creationId="{FDC1D527-6B19-D7A6-AC3F-A8C61EDC4BAF}"/>
          </ac:spMkLst>
        </pc:spChg>
      </pc:sldChg>
      <pc:sldChg chg="del">
        <pc:chgData name="Louise Liddell" userId="edd4999146414664" providerId="LiveId" clId="{E5606E88-6DAE-4475-AC0C-5733D2749857}" dt="2023-10-26T09:41:52.292" v="573" actId="47"/>
        <pc:sldMkLst>
          <pc:docMk/>
          <pc:sldMk cId="1524028641" sldId="478"/>
        </pc:sldMkLst>
      </pc:sldChg>
      <pc:sldChg chg="addSp modSp mod">
        <pc:chgData name="Louise Liddell" userId="edd4999146414664" providerId="LiveId" clId="{E5606E88-6DAE-4475-AC0C-5733D2749857}" dt="2023-10-26T09:42:11.374" v="603" actId="20577"/>
        <pc:sldMkLst>
          <pc:docMk/>
          <pc:sldMk cId="2597616167" sldId="479"/>
        </pc:sldMkLst>
        <pc:spChg chg="add mod">
          <ac:chgData name="Louise Liddell" userId="edd4999146414664" providerId="LiveId" clId="{E5606E88-6DAE-4475-AC0C-5733D2749857}" dt="2023-10-26T09:42:11.374" v="603" actId="20577"/>
          <ac:spMkLst>
            <pc:docMk/>
            <pc:sldMk cId="2597616167" sldId="479"/>
            <ac:spMk id="2" creationId="{29D9F12A-80C9-BBCA-8CCA-31823B3D4BD3}"/>
          </ac:spMkLst>
        </pc:spChg>
        <pc:spChg chg="mod">
          <ac:chgData name="Louise Liddell" userId="edd4999146414664" providerId="LiveId" clId="{E5606E88-6DAE-4475-AC0C-5733D2749857}" dt="2023-10-26T09:42:02.595" v="576" actId="1076"/>
          <ac:spMkLst>
            <pc:docMk/>
            <pc:sldMk cId="2597616167" sldId="479"/>
            <ac:spMk id="1873" creationId="{00000000-0000-0000-0000-000000000000}"/>
          </ac:spMkLst>
        </pc:spChg>
      </pc:sldChg>
      <pc:sldChg chg="delSp mod">
        <pc:chgData name="Louise Liddell" userId="edd4999146414664" providerId="LiveId" clId="{E5606E88-6DAE-4475-AC0C-5733D2749857}" dt="2023-10-26T09:42:28.571" v="604" actId="478"/>
        <pc:sldMkLst>
          <pc:docMk/>
          <pc:sldMk cId="2760921995" sldId="485"/>
        </pc:sldMkLst>
        <pc:spChg chg="del">
          <ac:chgData name="Louise Liddell" userId="edd4999146414664" providerId="LiveId" clId="{E5606E88-6DAE-4475-AC0C-5733D2749857}" dt="2023-10-26T09:42:28.571" v="604" actId="478"/>
          <ac:spMkLst>
            <pc:docMk/>
            <pc:sldMk cId="2760921995" sldId="485"/>
            <ac:spMk id="2" creationId="{06DEF85A-48DA-8919-8E51-72CFC3FDAC0A}"/>
          </ac:spMkLst>
        </pc:spChg>
      </pc:sldChg>
      <pc:sldChg chg="addSp delSp modSp mod delAnim modAnim">
        <pc:chgData name="Louise Liddell" userId="edd4999146414664" providerId="LiveId" clId="{E5606E88-6DAE-4475-AC0C-5733D2749857}" dt="2023-10-26T09:50:58.878" v="653" actId="1076"/>
        <pc:sldMkLst>
          <pc:docMk/>
          <pc:sldMk cId="1804404706" sldId="489"/>
        </pc:sldMkLst>
        <pc:spChg chg="mod">
          <ac:chgData name="Louise Liddell" userId="edd4999146414664" providerId="LiveId" clId="{E5606E88-6DAE-4475-AC0C-5733D2749857}" dt="2023-10-26T09:50:57.523" v="652" actId="1076"/>
          <ac:spMkLst>
            <pc:docMk/>
            <pc:sldMk cId="1804404706" sldId="489"/>
            <ac:spMk id="3085" creationId="{00000000-0000-0000-0000-000000000000}"/>
          </ac:spMkLst>
        </pc:spChg>
        <pc:picChg chg="add del mod">
          <ac:chgData name="Louise Liddell" userId="edd4999146414664" providerId="LiveId" clId="{E5606E88-6DAE-4475-AC0C-5733D2749857}" dt="2023-10-26T09:49:46.219" v="646" actId="478"/>
          <ac:picMkLst>
            <pc:docMk/>
            <pc:sldMk cId="1804404706" sldId="489"/>
            <ac:picMk id="2" creationId="{D552B43B-E3D7-4951-4B58-E409881C5BBD}"/>
          </ac:picMkLst>
        </pc:picChg>
        <pc:picChg chg="add mod">
          <ac:chgData name="Louise Liddell" userId="edd4999146414664" providerId="LiveId" clId="{E5606E88-6DAE-4475-AC0C-5733D2749857}" dt="2023-10-26T09:50:58.878" v="653" actId="1076"/>
          <ac:picMkLst>
            <pc:docMk/>
            <pc:sldMk cId="1804404706" sldId="489"/>
            <ac:picMk id="3" creationId="{56F17740-B4F0-2938-A2BB-6E183F6EBA55}"/>
          </ac:picMkLst>
        </pc:picChg>
      </pc:sldChg>
      <pc:sldChg chg="modSp add mod">
        <pc:chgData name="Louise Liddell" userId="edd4999146414664" providerId="LiveId" clId="{E5606E88-6DAE-4475-AC0C-5733D2749857}" dt="2023-10-25T11:37:24.504" v="120" actId="20577"/>
        <pc:sldMkLst>
          <pc:docMk/>
          <pc:sldMk cId="1013696459" sldId="496"/>
        </pc:sldMkLst>
        <pc:spChg chg="mod">
          <ac:chgData name="Louise Liddell" userId="edd4999146414664" providerId="LiveId" clId="{E5606E88-6DAE-4475-AC0C-5733D2749857}" dt="2023-10-25T11:36:54.004" v="43" actId="20577"/>
          <ac:spMkLst>
            <pc:docMk/>
            <pc:sldMk cId="1013696459" sldId="496"/>
            <ac:spMk id="3218" creationId="{00000000-0000-0000-0000-000000000000}"/>
          </ac:spMkLst>
        </pc:spChg>
        <pc:spChg chg="mod">
          <ac:chgData name="Louise Liddell" userId="edd4999146414664" providerId="LiveId" clId="{E5606E88-6DAE-4475-AC0C-5733D2749857}" dt="2023-10-25T11:37:24.504" v="120" actId="20577"/>
          <ac:spMkLst>
            <pc:docMk/>
            <pc:sldMk cId="1013696459" sldId="496"/>
            <ac:spMk id="3219" creationId="{00000000-0000-0000-0000-000000000000}"/>
          </ac:spMkLst>
        </pc:spChg>
        <pc:spChg chg="mod">
          <ac:chgData name="Louise Liddell" userId="edd4999146414664" providerId="LiveId" clId="{E5606E88-6DAE-4475-AC0C-5733D2749857}" dt="2023-10-25T11:36:43.412" v="23" actId="20577"/>
          <ac:spMkLst>
            <pc:docMk/>
            <pc:sldMk cId="1013696459" sldId="496"/>
            <ac:spMk id="3220" creationId="{00000000-0000-0000-0000-000000000000}"/>
          </ac:spMkLst>
        </pc:spChg>
        <pc:spChg chg="mod">
          <ac:chgData name="Louise Liddell" userId="edd4999146414664" providerId="LiveId" clId="{E5606E88-6DAE-4475-AC0C-5733D2749857}" dt="2023-10-25T11:37:19.884" v="110" actId="20577"/>
          <ac:spMkLst>
            <pc:docMk/>
            <pc:sldMk cId="1013696459" sldId="496"/>
            <ac:spMk id="3221" creationId="{00000000-0000-0000-0000-000000000000}"/>
          </ac:spMkLst>
        </pc:spChg>
      </pc:sldChg>
      <pc:sldChg chg="add del">
        <pc:chgData name="Louise Liddell" userId="edd4999146414664" providerId="LiveId" clId="{E5606E88-6DAE-4475-AC0C-5733D2749857}" dt="2023-10-26T09:34:49.799" v="368" actId="47"/>
        <pc:sldMkLst>
          <pc:docMk/>
          <pc:sldMk cId="3651923845" sldId="497"/>
        </pc:sldMkLst>
      </pc:sldChg>
      <pc:sldChg chg="modSp add mod">
        <pc:chgData name="Louise Liddell" userId="edd4999146414664" providerId="LiveId" clId="{E5606E88-6DAE-4475-AC0C-5733D2749857}" dt="2023-10-26T09:31:03.854" v="235" actId="313"/>
        <pc:sldMkLst>
          <pc:docMk/>
          <pc:sldMk cId="4172146293" sldId="498"/>
        </pc:sldMkLst>
        <pc:spChg chg="mod">
          <ac:chgData name="Louise Liddell" userId="edd4999146414664" providerId="LiveId" clId="{E5606E88-6DAE-4475-AC0C-5733D2749857}" dt="2023-10-26T09:31:03.854" v="235" actId="313"/>
          <ac:spMkLst>
            <pc:docMk/>
            <pc:sldMk cId="4172146293" sldId="498"/>
            <ac:spMk id="3094" creationId="{00000000-0000-0000-0000-000000000000}"/>
          </ac:spMkLst>
        </pc:spChg>
      </pc:sldChg>
      <pc:sldChg chg="addSp modSp add mod">
        <pc:chgData name="Louise Liddell" userId="edd4999146414664" providerId="LiveId" clId="{E5606E88-6DAE-4475-AC0C-5733D2749857}" dt="2023-10-26T09:36:11.321" v="503" actId="1076"/>
        <pc:sldMkLst>
          <pc:docMk/>
          <pc:sldMk cId="1109925436" sldId="499"/>
        </pc:sldMkLst>
        <pc:spChg chg="add mod">
          <ac:chgData name="Louise Liddell" userId="edd4999146414664" providerId="LiveId" clId="{E5606E88-6DAE-4475-AC0C-5733D2749857}" dt="2023-10-26T09:36:11.321" v="503" actId="1076"/>
          <ac:spMkLst>
            <pc:docMk/>
            <pc:sldMk cId="1109925436" sldId="499"/>
            <ac:spMk id="2" creationId="{7F57EACA-6EA2-CC84-3AB8-40370FD59486}"/>
          </ac:spMkLst>
        </pc:spChg>
        <pc:spChg chg="mod">
          <ac:chgData name="Louise Liddell" userId="edd4999146414664" providerId="LiveId" clId="{E5606E88-6DAE-4475-AC0C-5733D2749857}" dt="2023-10-26T09:36:06.027" v="501" actId="1076"/>
          <ac:spMkLst>
            <pc:docMk/>
            <pc:sldMk cId="1109925436" sldId="499"/>
            <ac:spMk id="1873" creationId="{00000000-0000-0000-0000-000000000000}"/>
          </ac:spMkLst>
        </pc:spChg>
      </pc:sldChg>
      <pc:sldChg chg="addSp delSp modSp add mod modAnim">
        <pc:chgData name="Louise Liddell" userId="edd4999146414664" providerId="LiveId" clId="{E5606E88-6DAE-4475-AC0C-5733D2749857}" dt="2023-10-26T09:47:06.574" v="644" actId="1076"/>
        <pc:sldMkLst>
          <pc:docMk/>
          <pc:sldMk cId="545331574" sldId="500"/>
        </pc:sldMkLst>
        <pc:spChg chg="mod">
          <ac:chgData name="Louise Liddell" userId="edd4999146414664" providerId="LiveId" clId="{E5606E88-6DAE-4475-AC0C-5733D2749857}" dt="2023-10-26T09:45:24.275" v="637" actId="20577"/>
          <ac:spMkLst>
            <pc:docMk/>
            <pc:sldMk cId="545331574" sldId="500"/>
            <ac:spMk id="3456" creationId="{00000000-0000-0000-0000-000000000000}"/>
          </ac:spMkLst>
        </pc:spChg>
        <pc:spChg chg="del">
          <ac:chgData name="Louise Liddell" userId="edd4999146414664" providerId="LiveId" clId="{E5606E88-6DAE-4475-AC0C-5733D2749857}" dt="2023-10-26T09:45:30.306" v="640" actId="478"/>
          <ac:spMkLst>
            <pc:docMk/>
            <pc:sldMk cId="545331574" sldId="500"/>
            <ac:spMk id="3457" creationId="{00000000-0000-0000-0000-000000000000}"/>
          </ac:spMkLst>
        </pc:spChg>
        <pc:spChg chg="del">
          <ac:chgData name="Louise Liddell" userId="edd4999146414664" providerId="LiveId" clId="{E5606E88-6DAE-4475-AC0C-5733D2749857}" dt="2023-10-26T09:45:31.744" v="641" actId="478"/>
          <ac:spMkLst>
            <pc:docMk/>
            <pc:sldMk cId="545331574" sldId="500"/>
            <ac:spMk id="3458" creationId="{00000000-0000-0000-0000-000000000000}"/>
          </ac:spMkLst>
        </pc:spChg>
        <pc:spChg chg="del">
          <ac:chgData name="Louise Liddell" userId="edd4999146414664" providerId="LiveId" clId="{E5606E88-6DAE-4475-AC0C-5733D2749857}" dt="2023-10-26T09:45:27.976" v="638" actId="478"/>
          <ac:spMkLst>
            <pc:docMk/>
            <pc:sldMk cId="545331574" sldId="500"/>
            <ac:spMk id="3461" creationId="{00000000-0000-0000-0000-000000000000}"/>
          </ac:spMkLst>
        </pc:spChg>
        <pc:spChg chg="del">
          <ac:chgData name="Louise Liddell" userId="edd4999146414664" providerId="LiveId" clId="{E5606E88-6DAE-4475-AC0C-5733D2749857}" dt="2023-10-26T09:45:29.232" v="639" actId="478"/>
          <ac:spMkLst>
            <pc:docMk/>
            <pc:sldMk cId="545331574" sldId="500"/>
            <ac:spMk id="3462" creationId="{00000000-0000-0000-0000-000000000000}"/>
          </ac:spMkLst>
        </pc:spChg>
        <pc:picChg chg="add mod">
          <ac:chgData name="Louise Liddell" userId="edd4999146414664" providerId="LiveId" clId="{E5606E88-6DAE-4475-AC0C-5733D2749857}" dt="2023-10-26T09:47:06.574" v="644" actId="1076"/>
          <ac:picMkLst>
            <pc:docMk/>
            <pc:sldMk cId="545331574" sldId="500"/>
            <ac:picMk id="2" creationId="{44879857-4857-7C7D-3F55-D52A87761FAE}"/>
          </ac:picMkLst>
        </pc:picChg>
      </pc:sldChg>
      <pc:sldChg chg="add del">
        <pc:chgData name="Louise Liddell" userId="edd4999146414664" providerId="LiveId" clId="{E5606E88-6DAE-4475-AC0C-5733D2749857}" dt="2023-10-26T09:39:07.625" v="506"/>
        <pc:sldMkLst>
          <pc:docMk/>
          <pc:sldMk cId="1329787503" sldId="50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33322912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3"/>
        <p:cNvGrpSpPr/>
        <p:nvPr/>
      </p:nvGrpSpPr>
      <p:grpSpPr>
        <a:xfrm>
          <a:off x="0" y="0"/>
          <a:ext cx="0" cy="0"/>
          <a:chOff x="0" y="0"/>
          <a:chExt cx="0" cy="0"/>
        </a:xfrm>
      </p:grpSpPr>
      <p:sp>
        <p:nvSpPr>
          <p:cNvPr id="1574" name="Google Shape;1574;g10365d5da27_0_3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5" name="Google Shape;1575;g10365d5da27_0_3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164343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4"/>
        <p:cNvGrpSpPr/>
        <p:nvPr/>
      </p:nvGrpSpPr>
      <p:grpSpPr>
        <a:xfrm>
          <a:off x="0" y="0"/>
          <a:ext cx="0" cy="0"/>
          <a:chOff x="0" y="0"/>
          <a:chExt cx="0" cy="0"/>
        </a:xfrm>
      </p:grpSpPr>
      <p:sp>
        <p:nvSpPr>
          <p:cNvPr id="3215" name="Google Shape;3215;g1c1ac60f4a1_0_2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16" name="Google Shape;3216;g1c1ac60f4a1_0_2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635692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0"/>
        <p:cNvGrpSpPr/>
        <p:nvPr/>
      </p:nvGrpSpPr>
      <p:grpSpPr>
        <a:xfrm>
          <a:off x="0" y="0"/>
          <a:ext cx="0" cy="0"/>
          <a:chOff x="0" y="0"/>
          <a:chExt cx="0" cy="0"/>
        </a:xfrm>
      </p:grpSpPr>
      <p:sp>
        <p:nvSpPr>
          <p:cNvPr id="3081" name="Google Shape;3081;g1c1ac60f4a1_0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2" name="Google Shape;3082;g1c1ac60f4a1_0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12648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3"/>
        <p:cNvGrpSpPr/>
        <p:nvPr/>
      </p:nvGrpSpPr>
      <p:grpSpPr>
        <a:xfrm>
          <a:off x="0" y="0"/>
          <a:ext cx="0" cy="0"/>
          <a:chOff x="0" y="0"/>
          <a:chExt cx="0" cy="0"/>
        </a:xfrm>
      </p:grpSpPr>
      <p:sp>
        <p:nvSpPr>
          <p:cNvPr id="1574" name="Google Shape;1574;g10365d5da27_0_3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5" name="Google Shape;1575;g10365d5da27_0_3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428350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5"/>
        <p:cNvGrpSpPr/>
        <p:nvPr/>
      </p:nvGrpSpPr>
      <p:grpSpPr>
        <a:xfrm>
          <a:off x="0" y="0"/>
          <a:ext cx="0" cy="0"/>
          <a:chOff x="0" y="0"/>
          <a:chExt cx="0" cy="0"/>
        </a:xfrm>
      </p:grpSpPr>
      <p:sp>
        <p:nvSpPr>
          <p:cNvPr id="1846" name="Google Shape;1846;g10365d5da27_0_3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7" name="Google Shape;1847;g10365d5da27_0_3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995681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2"/>
        <p:cNvGrpSpPr/>
        <p:nvPr/>
      </p:nvGrpSpPr>
      <p:grpSpPr>
        <a:xfrm>
          <a:off x="0" y="0"/>
          <a:ext cx="0" cy="0"/>
          <a:chOff x="0" y="0"/>
          <a:chExt cx="0" cy="0"/>
        </a:xfrm>
      </p:grpSpPr>
      <p:sp>
        <p:nvSpPr>
          <p:cNvPr id="3453" name="Google Shape;3453;g1c1ac60f4a1_0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4" name="Google Shape;3454;g1c1ac60f4a1_0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54218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2"/>
        <p:cNvGrpSpPr/>
        <p:nvPr/>
      </p:nvGrpSpPr>
      <p:grpSpPr>
        <a:xfrm>
          <a:off x="0" y="0"/>
          <a:ext cx="0" cy="0"/>
          <a:chOff x="0" y="0"/>
          <a:chExt cx="0" cy="0"/>
        </a:xfrm>
      </p:grpSpPr>
      <p:sp>
        <p:nvSpPr>
          <p:cNvPr id="3453" name="Google Shape;3453;g1c1ac60f4a1_0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4" name="Google Shape;3454;g1c1ac60f4a1_0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88622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2"/>
        <p:cNvGrpSpPr/>
        <p:nvPr/>
      </p:nvGrpSpPr>
      <p:grpSpPr>
        <a:xfrm>
          <a:off x="0" y="0"/>
          <a:ext cx="0" cy="0"/>
          <a:chOff x="0" y="0"/>
          <a:chExt cx="0" cy="0"/>
        </a:xfrm>
      </p:grpSpPr>
      <p:sp>
        <p:nvSpPr>
          <p:cNvPr id="3453" name="Google Shape;3453;g1c1ac60f4a1_0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4" name="Google Shape;3454;g1c1ac60f4a1_0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047509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4"/>
        <p:cNvGrpSpPr/>
        <p:nvPr/>
      </p:nvGrpSpPr>
      <p:grpSpPr>
        <a:xfrm>
          <a:off x="0" y="0"/>
          <a:ext cx="0" cy="0"/>
          <a:chOff x="0" y="0"/>
          <a:chExt cx="0" cy="0"/>
        </a:xfrm>
      </p:grpSpPr>
      <p:sp>
        <p:nvSpPr>
          <p:cNvPr id="3215" name="Google Shape;3215;g1c1ac60f4a1_0_2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16" name="Google Shape;3216;g1c1ac60f4a1_0_2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46662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0"/>
        <p:cNvGrpSpPr/>
        <p:nvPr/>
      </p:nvGrpSpPr>
      <p:grpSpPr>
        <a:xfrm>
          <a:off x="0" y="0"/>
          <a:ext cx="0" cy="0"/>
          <a:chOff x="0" y="0"/>
          <a:chExt cx="0" cy="0"/>
        </a:xfrm>
      </p:grpSpPr>
      <p:sp>
        <p:nvSpPr>
          <p:cNvPr id="3081" name="Google Shape;3081;g1c1ac60f4a1_0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2" name="Google Shape;3082;g1c1ac60f4a1_0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48893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0"/>
        <p:cNvGrpSpPr/>
        <p:nvPr/>
      </p:nvGrpSpPr>
      <p:grpSpPr>
        <a:xfrm>
          <a:off x="0" y="0"/>
          <a:ext cx="0" cy="0"/>
          <a:chOff x="0" y="0"/>
          <a:chExt cx="0" cy="0"/>
        </a:xfrm>
      </p:grpSpPr>
      <p:sp>
        <p:nvSpPr>
          <p:cNvPr id="3081" name="Google Shape;3081;g1c1ac60f4a1_0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2" name="Google Shape;3082;g1c1ac60f4a1_0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0370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5"/>
        <p:cNvGrpSpPr/>
        <p:nvPr/>
      </p:nvGrpSpPr>
      <p:grpSpPr>
        <a:xfrm>
          <a:off x="0" y="0"/>
          <a:ext cx="0" cy="0"/>
          <a:chOff x="0" y="0"/>
          <a:chExt cx="0" cy="0"/>
        </a:xfrm>
      </p:grpSpPr>
      <p:sp>
        <p:nvSpPr>
          <p:cNvPr id="1846" name="Google Shape;1846;g10365d5da27_0_3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7" name="Google Shape;1847;g10365d5da27_0_3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75181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9"/>
        <p:cNvGrpSpPr/>
        <p:nvPr/>
      </p:nvGrpSpPr>
      <p:grpSpPr>
        <a:xfrm>
          <a:off x="0" y="0"/>
          <a:ext cx="0" cy="0"/>
          <a:chOff x="0" y="0"/>
          <a:chExt cx="0" cy="0"/>
        </a:xfrm>
      </p:grpSpPr>
      <p:sp>
        <p:nvSpPr>
          <p:cNvPr id="3300" name="Google Shape;3300;g1c1ac60f4a1_0_2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01" name="Google Shape;3301;g1c1ac60f4a1_0_2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455213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2"/>
        <p:cNvGrpSpPr/>
        <p:nvPr/>
      </p:nvGrpSpPr>
      <p:grpSpPr>
        <a:xfrm>
          <a:off x="0" y="0"/>
          <a:ext cx="0" cy="0"/>
          <a:chOff x="0" y="0"/>
          <a:chExt cx="0" cy="0"/>
        </a:xfrm>
      </p:grpSpPr>
      <p:sp>
        <p:nvSpPr>
          <p:cNvPr id="3453" name="Google Shape;3453;g1c1ac60f4a1_0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4" name="Google Shape;3454;g1c1ac60f4a1_0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8317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8"/>
        <p:cNvGrpSpPr/>
        <p:nvPr/>
      </p:nvGrpSpPr>
      <p:grpSpPr>
        <a:xfrm>
          <a:off x="0" y="0"/>
          <a:ext cx="0" cy="0"/>
          <a:chOff x="0" y="0"/>
          <a:chExt cx="0" cy="0"/>
        </a:xfrm>
      </p:grpSpPr>
      <p:sp>
        <p:nvSpPr>
          <p:cNvPr id="1869" name="Google Shape;1869;g1906ee205eb_0_306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0" name="Google Shape;1870;g1906ee205eb_0_306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09680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2"/>
        <p:cNvGrpSpPr/>
        <p:nvPr/>
      </p:nvGrpSpPr>
      <p:grpSpPr>
        <a:xfrm>
          <a:off x="0" y="0"/>
          <a:ext cx="0" cy="0"/>
          <a:chOff x="0" y="0"/>
          <a:chExt cx="0" cy="0"/>
        </a:xfrm>
      </p:grpSpPr>
      <p:sp>
        <p:nvSpPr>
          <p:cNvPr id="3453" name="Google Shape;3453;g1c1ac60f4a1_0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4" name="Google Shape;3454;g1c1ac60f4a1_0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56044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8"/>
        <p:cNvGrpSpPr/>
        <p:nvPr/>
      </p:nvGrpSpPr>
      <p:grpSpPr>
        <a:xfrm>
          <a:off x="0" y="0"/>
          <a:ext cx="0" cy="0"/>
          <a:chOff x="0" y="0"/>
          <a:chExt cx="0" cy="0"/>
        </a:xfrm>
      </p:grpSpPr>
      <p:sp>
        <p:nvSpPr>
          <p:cNvPr id="1869" name="Google Shape;1869;g1906ee205eb_0_306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0" name="Google Shape;1870;g1906ee205eb_0_306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11346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2"/>
        <p:cNvGrpSpPr/>
        <p:nvPr/>
      </p:nvGrpSpPr>
      <p:grpSpPr>
        <a:xfrm>
          <a:off x="0" y="0"/>
          <a:ext cx="0" cy="0"/>
          <a:chOff x="0" y="0"/>
          <a:chExt cx="0" cy="0"/>
        </a:xfrm>
      </p:grpSpPr>
      <p:sp>
        <p:nvSpPr>
          <p:cNvPr id="3453" name="Google Shape;3453;g1c1ac60f4a1_0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4" name="Google Shape;3454;g1c1ac60f4a1_0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1140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0"/>
        <p:cNvGrpSpPr/>
        <p:nvPr/>
      </p:nvGrpSpPr>
      <p:grpSpPr>
        <a:xfrm>
          <a:off x="0" y="0"/>
          <a:ext cx="0" cy="0"/>
          <a:chOff x="0" y="0"/>
          <a:chExt cx="0" cy="0"/>
        </a:xfrm>
      </p:grpSpPr>
      <p:sp>
        <p:nvSpPr>
          <p:cNvPr id="3081" name="Google Shape;3081;g1c1ac60f4a1_0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2" name="Google Shape;3082;g1c1ac60f4a1_0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25189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106373" y="132686"/>
            <a:ext cx="8931254" cy="4878128"/>
            <a:chOff x="510700" y="1660775"/>
            <a:chExt cx="4311075" cy="2354650"/>
          </a:xfrm>
        </p:grpSpPr>
        <p:sp>
          <p:nvSpPr>
            <p:cNvPr id="10" name="Google Shape;10;p2"/>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 name="Google Shape;27;p2"/>
          <p:cNvSpPr txBox="1">
            <a:spLocks noGrp="1"/>
          </p:cNvSpPr>
          <p:nvPr>
            <p:ph type="ctrTitle"/>
          </p:nvPr>
        </p:nvSpPr>
        <p:spPr>
          <a:xfrm>
            <a:off x="3561900" y="1044900"/>
            <a:ext cx="5010600" cy="26568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Clr>
                <a:srgbClr val="191919"/>
              </a:buClr>
              <a:buSzPts val="5200"/>
              <a:buNone/>
              <a:defRPr sz="53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28" name="Google Shape;28;p2"/>
          <p:cNvSpPr txBox="1">
            <a:spLocks noGrp="1"/>
          </p:cNvSpPr>
          <p:nvPr>
            <p:ph type="subTitle" idx="1"/>
          </p:nvPr>
        </p:nvSpPr>
        <p:spPr>
          <a:xfrm>
            <a:off x="3561850" y="3701700"/>
            <a:ext cx="5010600" cy="396900"/>
          </a:xfrm>
          <a:prstGeom prst="rect">
            <a:avLst/>
          </a:prstGeom>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29" name="Google Shape;29;p2"/>
          <p:cNvGrpSpPr/>
          <p:nvPr/>
        </p:nvGrpSpPr>
        <p:grpSpPr>
          <a:xfrm>
            <a:off x="7715302" y="364384"/>
            <a:ext cx="1050800" cy="552100"/>
            <a:chOff x="7715302" y="364384"/>
            <a:chExt cx="1050800" cy="552100"/>
          </a:xfrm>
        </p:grpSpPr>
        <p:sp>
          <p:nvSpPr>
            <p:cNvPr id="30" name="Google Shape;30;p2"/>
            <p:cNvSpPr/>
            <p:nvPr/>
          </p:nvSpPr>
          <p:spPr>
            <a:xfrm>
              <a:off x="8258002" y="66609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8303868" y="364384"/>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8669213" y="819594"/>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715302" y="412671"/>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 name="Google Shape;34;p2"/>
          <p:cNvSpPr/>
          <p:nvPr/>
        </p:nvSpPr>
        <p:spPr>
          <a:xfrm>
            <a:off x="8343943" y="4575259"/>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BLANK_1_1_1_1_1_1_1_2">
    <p:bg>
      <p:bgPr>
        <a:solidFill>
          <a:schemeClr val="accent2"/>
        </a:solidFill>
        <a:effectLst/>
      </p:bgPr>
    </p:bg>
    <p:spTree>
      <p:nvGrpSpPr>
        <p:cNvPr id="1" name="Shape 1425"/>
        <p:cNvGrpSpPr/>
        <p:nvPr/>
      </p:nvGrpSpPr>
      <p:grpSpPr>
        <a:xfrm>
          <a:off x="0" y="0"/>
          <a:ext cx="0" cy="0"/>
          <a:chOff x="0" y="0"/>
          <a:chExt cx="0" cy="0"/>
        </a:xfrm>
      </p:grpSpPr>
      <p:grpSp>
        <p:nvGrpSpPr>
          <p:cNvPr id="1426" name="Google Shape;1426;p32"/>
          <p:cNvGrpSpPr/>
          <p:nvPr/>
        </p:nvGrpSpPr>
        <p:grpSpPr>
          <a:xfrm>
            <a:off x="106373" y="132686"/>
            <a:ext cx="8931254" cy="4878128"/>
            <a:chOff x="510700" y="1660775"/>
            <a:chExt cx="4311075" cy="2354650"/>
          </a:xfrm>
        </p:grpSpPr>
        <p:sp>
          <p:nvSpPr>
            <p:cNvPr id="1427" name="Google Shape;1427;p32"/>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32"/>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32"/>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32"/>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32"/>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32"/>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32"/>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32"/>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32"/>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32"/>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32"/>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32"/>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32"/>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32"/>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32"/>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32"/>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32"/>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4" name="Google Shape;1444;p32"/>
          <p:cNvGrpSpPr/>
          <p:nvPr/>
        </p:nvGrpSpPr>
        <p:grpSpPr>
          <a:xfrm>
            <a:off x="570160" y="553186"/>
            <a:ext cx="884260" cy="4037771"/>
            <a:chOff x="539785" y="553186"/>
            <a:chExt cx="884260" cy="4037771"/>
          </a:xfrm>
        </p:grpSpPr>
        <p:sp>
          <p:nvSpPr>
            <p:cNvPr id="1445" name="Google Shape;1445;p32"/>
            <p:cNvSpPr/>
            <p:nvPr/>
          </p:nvSpPr>
          <p:spPr>
            <a:xfrm>
              <a:off x="763010" y="868374"/>
              <a:ext cx="661035" cy="415634"/>
            </a:xfrm>
            <a:custGeom>
              <a:avLst/>
              <a:gdLst/>
              <a:ahLst/>
              <a:cxnLst/>
              <a:rect l="l" t="t" r="r" b="b"/>
              <a:pathLst>
                <a:path w="4054" h="2549" extrusionOk="0">
                  <a:moveTo>
                    <a:pt x="90" y="0"/>
                  </a:moveTo>
                  <a:cubicBezTo>
                    <a:pt x="61" y="0"/>
                    <a:pt x="34" y="13"/>
                    <a:pt x="19" y="37"/>
                  </a:cubicBezTo>
                  <a:cubicBezTo>
                    <a:pt x="0" y="78"/>
                    <a:pt x="10" y="125"/>
                    <a:pt x="47" y="147"/>
                  </a:cubicBezTo>
                  <a:lnTo>
                    <a:pt x="441" y="393"/>
                  </a:lnTo>
                  <a:cubicBezTo>
                    <a:pt x="450" y="399"/>
                    <a:pt x="463" y="402"/>
                    <a:pt x="479" y="402"/>
                  </a:cubicBezTo>
                  <a:cubicBezTo>
                    <a:pt x="507" y="402"/>
                    <a:pt x="529" y="393"/>
                    <a:pt x="551" y="364"/>
                  </a:cubicBezTo>
                  <a:cubicBezTo>
                    <a:pt x="570" y="324"/>
                    <a:pt x="557" y="276"/>
                    <a:pt x="523" y="254"/>
                  </a:cubicBezTo>
                  <a:lnTo>
                    <a:pt x="129" y="9"/>
                  </a:lnTo>
                  <a:cubicBezTo>
                    <a:pt x="116" y="3"/>
                    <a:pt x="103" y="0"/>
                    <a:pt x="90" y="0"/>
                  </a:cubicBezTo>
                  <a:close/>
                  <a:moveTo>
                    <a:pt x="685" y="374"/>
                  </a:moveTo>
                  <a:cubicBezTo>
                    <a:pt x="658" y="374"/>
                    <a:pt x="632" y="387"/>
                    <a:pt x="617" y="412"/>
                  </a:cubicBezTo>
                  <a:cubicBezTo>
                    <a:pt x="598" y="449"/>
                    <a:pt x="608" y="497"/>
                    <a:pt x="645" y="522"/>
                  </a:cubicBezTo>
                  <a:lnTo>
                    <a:pt x="711" y="560"/>
                  </a:lnTo>
                  <a:cubicBezTo>
                    <a:pt x="724" y="569"/>
                    <a:pt x="738" y="573"/>
                    <a:pt x="752" y="573"/>
                  </a:cubicBezTo>
                  <a:cubicBezTo>
                    <a:pt x="777" y="573"/>
                    <a:pt x="802" y="560"/>
                    <a:pt x="818" y="538"/>
                  </a:cubicBezTo>
                  <a:lnTo>
                    <a:pt x="818" y="538"/>
                  </a:lnTo>
                  <a:cubicBezTo>
                    <a:pt x="796" y="572"/>
                    <a:pt x="809" y="619"/>
                    <a:pt x="844" y="645"/>
                  </a:cubicBezTo>
                  <a:lnTo>
                    <a:pt x="1313" y="931"/>
                  </a:lnTo>
                  <a:cubicBezTo>
                    <a:pt x="1325" y="937"/>
                    <a:pt x="1338" y="943"/>
                    <a:pt x="1353" y="943"/>
                  </a:cubicBezTo>
                  <a:cubicBezTo>
                    <a:pt x="1375" y="943"/>
                    <a:pt x="1404" y="928"/>
                    <a:pt x="1423" y="903"/>
                  </a:cubicBezTo>
                  <a:cubicBezTo>
                    <a:pt x="1442" y="865"/>
                    <a:pt x="1432" y="818"/>
                    <a:pt x="1394" y="792"/>
                  </a:cubicBezTo>
                  <a:lnTo>
                    <a:pt x="929" y="506"/>
                  </a:lnTo>
                  <a:cubicBezTo>
                    <a:pt x="915" y="497"/>
                    <a:pt x="900" y="493"/>
                    <a:pt x="886" y="493"/>
                  </a:cubicBezTo>
                  <a:cubicBezTo>
                    <a:pt x="860" y="493"/>
                    <a:pt x="836" y="506"/>
                    <a:pt x="822" y="528"/>
                  </a:cubicBezTo>
                  <a:cubicBezTo>
                    <a:pt x="840" y="493"/>
                    <a:pt x="828" y="446"/>
                    <a:pt x="793" y="424"/>
                  </a:cubicBezTo>
                  <a:lnTo>
                    <a:pt x="727" y="383"/>
                  </a:lnTo>
                  <a:cubicBezTo>
                    <a:pt x="714" y="377"/>
                    <a:pt x="699" y="374"/>
                    <a:pt x="685" y="374"/>
                  </a:cubicBezTo>
                  <a:close/>
                  <a:moveTo>
                    <a:pt x="1558" y="910"/>
                  </a:moveTo>
                  <a:cubicBezTo>
                    <a:pt x="1530" y="910"/>
                    <a:pt x="1503" y="923"/>
                    <a:pt x="1486" y="947"/>
                  </a:cubicBezTo>
                  <a:cubicBezTo>
                    <a:pt x="1467" y="984"/>
                    <a:pt x="1479" y="1032"/>
                    <a:pt x="1514" y="1057"/>
                  </a:cubicBezTo>
                  <a:lnTo>
                    <a:pt x="1580" y="1095"/>
                  </a:lnTo>
                  <a:cubicBezTo>
                    <a:pt x="1592" y="1104"/>
                    <a:pt x="1607" y="1108"/>
                    <a:pt x="1621" y="1108"/>
                  </a:cubicBezTo>
                  <a:cubicBezTo>
                    <a:pt x="1646" y="1108"/>
                    <a:pt x="1671" y="1095"/>
                    <a:pt x="1687" y="1073"/>
                  </a:cubicBezTo>
                  <a:lnTo>
                    <a:pt x="1687" y="1073"/>
                  </a:lnTo>
                  <a:cubicBezTo>
                    <a:pt x="1668" y="1107"/>
                    <a:pt x="1678" y="1154"/>
                    <a:pt x="1715" y="1180"/>
                  </a:cubicBezTo>
                  <a:lnTo>
                    <a:pt x="2181" y="1466"/>
                  </a:lnTo>
                  <a:cubicBezTo>
                    <a:pt x="2194" y="1472"/>
                    <a:pt x="2206" y="1478"/>
                    <a:pt x="2222" y="1478"/>
                  </a:cubicBezTo>
                  <a:cubicBezTo>
                    <a:pt x="2250" y="1478"/>
                    <a:pt x="2272" y="1463"/>
                    <a:pt x="2291" y="1438"/>
                  </a:cubicBezTo>
                  <a:cubicBezTo>
                    <a:pt x="2313" y="1400"/>
                    <a:pt x="2301" y="1353"/>
                    <a:pt x="2266" y="1327"/>
                  </a:cubicBezTo>
                  <a:lnTo>
                    <a:pt x="1797" y="1041"/>
                  </a:lnTo>
                  <a:cubicBezTo>
                    <a:pt x="1785" y="1032"/>
                    <a:pt x="1771" y="1028"/>
                    <a:pt x="1756" y="1028"/>
                  </a:cubicBezTo>
                  <a:cubicBezTo>
                    <a:pt x="1731" y="1028"/>
                    <a:pt x="1706" y="1041"/>
                    <a:pt x="1690" y="1063"/>
                  </a:cubicBezTo>
                  <a:cubicBezTo>
                    <a:pt x="1709" y="1028"/>
                    <a:pt x="1700" y="981"/>
                    <a:pt x="1662" y="959"/>
                  </a:cubicBezTo>
                  <a:lnTo>
                    <a:pt x="1596" y="918"/>
                  </a:lnTo>
                  <a:cubicBezTo>
                    <a:pt x="1584" y="912"/>
                    <a:pt x="1571" y="910"/>
                    <a:pt x="1558" y="910"/>
                  </a:cubicBezTo>
                  <a:close/>
                  <a:moveTo>
                    <a:pt x="2431" y="1445"/>
                  </a:moveTo>
                  <a:cubicBezTo>
                    <a:pt x="2402" y="1445"/>
                    <a:pt x="2376" y="1458"/>
                    <a:pt x="2360" y="1482"/>
                  </a:cubicBezTo>
                  <a:cubicBezTo>
                    <a:pt x="2338" y="1519"/>
                    <a:pt x="2351" y="1567"/>
                    <a:pt x="2386" y="1592"/>
                  </a:cubicBezTo>
                  <a:lnTo>
                    <a:pt x="2455" y="1630"/>
                  </a:lnTo>
                  <a:cubicBezTo>
                    <a:pt x="2467" y="1639"/>
                    <a:pt x="2481" y="1643"/>
                    <a:pt x="2495" y="1643"/>
                  </a:cubicBezTo>
                  <a:cubicBezTo>
                    <a:pt x="2520" y="1643"/>
                    <a:pt x="2545" y="1630"/>
                    <a:pt x="2559" y="1607"/>
                  </a:cubicBezTo>
                  <a:lnTo>
                    <a:pt x="2559" y="1607"/>
                  </a:lnTo>
                  <a:cubicBezTo>
                    <a:pt x="2540" y="1642"/>
                    <a:pt x="2552" y="1689"/>
                    <a:pt x="2587" y="1714"/>
                  </a:cubicBezTo>
                  <a:lnTo>
                    <a:pt x="3056" y="2001"/>
                  </a:lnTo>
                  <a:cubicBezTo>
                    <a:pt x="3068" y="2007"/>
                    <a:pt x="3078" y="2013"/>
                    <a:pt x="3094" y="2013"/>
                  </a:cubicBezTo>
                  <a:cubicBezTo>
                    <a:pt x="3119" y="2013"/>
                    <a:pt x="3147" y="1998"/>
                    <a:pt x="3166" y="1973"/>
                  </a:cubicBezTo>
                  <a:cubicBezTo>
                    <a:pt x="3185" y="1935"/>
                    <a:pt x="3172" y="1888"/>
                    <a:pt x="3138" y="1862"/>
                  </a:cubicBezTo>
                  <a:lnTo>
                    <a:pt x="2669" y="1576"/>
                  </a:lnTo>
                  <a:cubicBezTo>
                    <a:pt x="2656" y="1567"/>
                    <a:pt x="2642" y="1563"/>
                    <a:pt x="2628" y="1563"/>
                  </a:cubicBezTo>
                  <a:cubicBezTo>
                    <a:pt x="2603" y="1563"/>
                    <a:pt x="2579" y="1576"/>
                    <a:pt x="2565" y="1598"/>
                  </a:cubicBezTo>
                  <a:cubicBezTo>
                    <a:pt x="2584" y="1563"/>
                    <a:pt x="2571" y="1516"/>
                    <a:pt x="2537" y="1494"/>
                  </a:cubicBezTo>
                  <a:lnTo>
                    <a:pt x="2471" y="1453"/>
                  </a:lnTo>
                  <a:cubicBezTo>
                    <a:pt x="2458" y="1447"/>
                    <a:pt x="2444" y="1445"/>
                    <a:pt x="2431" y="1445"/>
                  </a:cubicBezTo>
                  <a:close/>
                  <a:moveTo>
                    <a:pt x="3300" y="1979"/>
                  </a:moveTo>
                  <a:cubicBezTo>
                    <a:pt x="3271" y="1979"/>
                    <a:pt x="3244" y="1993"/>
                    <a:pt x="3229" y="2017"/>
                  </a:cubicBezTo>
                  <a:cubicBezTo>
                    <a:pt x="3210" y="2054"/>
                    <a:pt x="3220" y="2102"/>
                    <a:pt x="3257" y="2127"/>
                  </a:cubicBezTo>
                  <a:lnTo>
                    <a:pt x="3323" y="2164"/>
                  </a:lnTo>
                  <a:cubicBezTo>
                    <a:pt x="3336" y="2174"/>
                    <a:pt x="3350" y="2178"/>
                    <a:pt x="3364" y="2178"/>
                  </a:cubicBezTo>
                  <a:cubicBezTo>
                    <a:pt x="3389" y="2178"/>
                    <a:pt x="3414" y="2165"/>
                    <a:pt x="3430" y="2142"/>
                  </a:cubicBezTo>
                  <a:lnTo>
                    <a:pt x="3430" y="2142"/>
                  </a:lnTo>
                  <a:cubicBezTo>
                    <a:pt x="3408" y="2177"/>
                    <a:pt x="3421" y="2224"/>
                    <a:pt x="3456" y="2249"/>
                  </a:cubicBezTo>
                  <a:lnTo>
                    <a:pt x="3924" y="2536"/>
                  </a:lnTo>
                  <a:cubicBezTo>
                    <a:pt x="3937" y="2542"/>
                    <a:pt x="3950" y="2548"/>
                    <a:pt x="3965" y="2548"/>
                  </a:cubicBezTo>
                  <a:cubicBezTo>
                    <a:pt x="3990" y="2548"/>
                    <a:pt x="4019" y="2533"/>
                    <a:pt x="4035" y="2507"/>
                  </a:cubicBezTo>
                  <a:cubicBezTo>
                    <a:pt x="4053" y="2470"/>
                    <a:pt x="4044" y="2423"/>
                    <a:pt x="4006" y="2397"/>
                  </a:cubicBezTo>
                  <a:lnTo>
                    <a:pt x="3540" y="2111"/>
                  </a:lnTo>
                  <a:cubicBezTo>
                    <a:pt x="3527" y="2102"/>
                    <a:pt x="3512" y="2098"/>
                    <a:pt x="3498" y="2098"/>
                  </a:cubicBezTo>
                  <a:cubicBezTo>
                    <a:pt x="3472" y="2098"/>
                    <a:pt x="3448" y="2111"/>
                    <a:pt x="3434" y="2133"/>
                  </a:cubicBezTo>
                  <a:cubicBezTo>
                    <a:pt x="3452" y="2098"/>
                    <a:pt x="3440" y="2051"/>
                    <a:pt x="3405" y="2029"/>
                  </a:cubicBezTo>
                  <a:lnTo>
                    <a:pt x="3339" y="1988"/>
                  </a:lnTo>
                  <a:cubicBezTo>
                    <a:pt x="3326" y="1982"/>
                    <a:pt x="3313" y="1979"/>
                    <a:pt x="3300" y="19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32"/>
            <p:cNvSpPr/>
            <p:nvPr/>
          </p:nvSpPr>
          <p:spPr>
            <a:xfrm>
              <a:off x="789099" y="1320204"/>
              <a:ext cx="546732" cy="176754"/>
            </a:xfrm>
            <a:custGeom>
              <a:avLst/>
              <a:gdLst/>
              <a:ahLst/>
              <a:cxnLst/>
              <a:rect l="l" t="t" r="r" b="b"/>
              <a:pathLst>
                <a:path w="3353" h="1084" extrusionOk="0">
                  <a:moveTo>
                    <a:pt x="88" y="1"/>
                  </a:moveTo>
                  <a:cubicBezTo>
                    <a:pt x="53" y="1"/>
                    <a:pt x="21" y="24"/>
                    <a:pt x="13" y="61"/>
                  </a:cubicBezTo>
                  <a:cubicBezTo>
                    <a:pt x="1" y="101"/>
                    <a:pt x="23" y="146"/>
                    <a:pt x="67" y="158"/>
                  </a:cubicBezTo>
                  <a:lnTo>
                    <a:pt x="297" y="224"/>
                  </a:lnTo>
                  <a:cubicBezTo>
                    <a:pt x="303" y="227"/>
                    <a:pt x="312" y="227"/>
                    <a:pt x="319" y="227"/>
                  </a:cubicBezTo>
                  <a:cubicBezTo>
                    <a:pt x="350" y="227"/>
                    <a:pt x="382" y="205"/>
                    <a:pt x="394" y="171"/>
                  </a:cubicBezTo>
                  <a:cubicBezTo>
                    <a:pt x="407" y="127"/>
                    <a:pt x="382" y="83"/>
                    <a:pt x="337" y="70"/>
                  </a:cubicBezTo>
                  <a:lnTo>
                    <a:pt x="111" y="4"/>
                  </a:lnTo>
                  <a:cubicBezTo>
                    <a:pt x="103" y="2"/>
                    <a:pt x="96" y="1"/>
                    <a:pt x="88" y="1"/>
                  </a:cubicBezTo>
                  <a:close/>
                  <a:moveTo>
                    <a:pt x="543" y="136"/>
                  </a:moveTo>
                  <a:cubicBezTo>
                    <a:pt x="508" y="136"/>
                    <a:pt x="477" y="157"/>
                    <a:pt x="470" y="193"/>
                  </a:cubicBezTo>
                  <a:cubicBezTo>
                    <a:pt x="457" y="237"/>
                    <a:pt x="479" y="281"/>
                    <a:pt x="523" y="290"/>
                  </a:cubicBezTo>
                  <a:lnTo>
                    <a:pt x="599" y="315"/>
                  </a:lnTo>
                  <a:cubicBezTo>
                    <a:pt x="606" y="318"/>
                    <a:pt x="614" y="319"/>
                    <a:pt x="622" y="319"/>
                  </a:cubicBezTo>
                  <a:cubicBezTo>
                    <a:pt x="656" y="319"/>
                    <a:pt x="686" y="296"/>
                    <a:pt x="696" y="265"/>
                  </a:cubicBezTo>
                  <a:lnTo>
                    <a:pt x="696" y="265"/>
                  </a:lnTo>
                  <a:cubicBezTo>
                    <a:pt x="684" y="303"/>
                    <a:pt x="709" y="347"/>
                    <a:pt x="753" y="360"/>
                  </a:cubicBezTo>
                  <a:lnTo>
                    <a:pt x="1278" y="511"/>
                  </a:lnTo>
                  <a:cubicBezTo>
                    <a:pt x="1288" y="517"/>
                    <a:pt x="1294" y="517"/>
                    <a:pt x="1304" y="517"/>
                  </a:cubicBezTo>
                  <a:cubicBezTo>
                    <a:pt x="1335" y="517"/>
                    <a:pt x="1367" y="492"/>
                    <a:pt x="1376" y="457"/>
                  </a:cubicBezTo>
                  <a:cubicBezTo>
                    <a:pt x="1389" y="413"/>
                    <a:pt x="1367" y="369"/>
                    <a:pt x="1322" y="360"/>
                  </a:cubicBezTo>
                  <a:lnTo>
                    <a:pt x="794" y="205"/>
                  </a:lnTo>
                  <a:cubicBezTo>
                    <a:pt x="787" y="203"/>
                    <a:pt x="779" y="202"/>
                    <a:pt x="772" y="202"/>
                  </a:cubicBezTo>
                  <a:cubicBezTo>
                    <a:pt x="738" y="202"/>
                    <a:pt x="707" y="225"/>
                    <a:pt x="696" y="256"/>
                  </a:cubicBezTo>
                  <a:cubicBezTo>
                    <a:pt x="709" y="218"/>
                    <a:pt x="684" y="174"/>
                    <a:pt x="643" y="161"/>
                  </a:cubicBezTo>
                  <a:lnTo>
                    <a:pt x="567" y="139"/>
                  </a:lnTo>
                  <a:cubicBezTo>
                    <a:pt x="559" y="137"/>
                    <a:pt x="551" y="136"/>
                    <a:pt x="543" y="136"/>
                  </a:cubicBezTo>
                  <a:close/>
                  <a:moveTo>
                    <a:pt x="1522" y="419"/>
                  </a:moveTo>
                  <a:cubicBezTo>
                    <a:pt x="1487" y="419"/>
                    <a:pt x="1459" y="440"/>
                    <a:pt x="1448" y="476"/>
                  </a:cubicBezTo>
                  <a:cubicBezTo>
                    <a:pt x="1436" y="520"/>
                    <a:pt x="1461" y="564"/>
                    <a:pt x="1502" y="574"/>
                  </a:cubicBezTo>
                  <a:lnTo>
                    <a:pt x="1577" y="599"/>
                  </a:lnTo>
                  <a:cubicBezTo>
                    <a:pt x="1587" y="602"/>
                    <a:pt x="1593" y="602"/>
                    <a:pt x="1603" y="602"/>
                  </a:cubicBezTo>
                  <a:cubicBezTo>
                    <a:pt x="1636" y="602"/>
                    <a:pt x="1666" y="581"/>
                    <a:pt x="1674" y="546"/>
                  </a:cubicBezTo>
                  <a:lnTo>
                    <a:pt x="1674" y="546"/>
                  </a:lnTo>
                  <a:cubicBezTo>
                    <a:pt x="1667" y="589"/>
                    <a:pt x="1689" y="631"/>
                    <a:pt x="1732" y="643"/>
                  </a:cubicBezTo>
                  <a:lnTo>
                    <a:pt x="2257" y="794"/>
                  </a:lnTo>
                  <a:cubicBezTo>
                    <a:pt x="2267" y="800"/>
                    <a:pt x="2273" y="800"/>
                    <a:pt x="2282" y="800"/>
                  </a:cubicBezTo>
                  <a:cubicBezTo>
                    <a:pt x="2317" y="800"/>
                    <a:pt x="2348" y="775"/>
                    <a:pt x="2358" y="740"/>
                  </a:cubicBezTo>
                  <a:cubicBezTo>
                    <a:pt x="2367" y="696"/>
                    <a:pt x="2345" y="652"/>
                    <a:pt x="2301" y="643"/>
                  </a:cubicBezTo>
                  <a:lnTo>
                    <a:pt x="1776" y="489"/>
                  </a:lnTo>
                  <a:cubicBezTo>
                    <a:pt x="1768" y="486"/>
                    <a:pt x="1760" y="485"/>
                    <a:pt x="1753" y="485"/>
                  </a:cubicBezTo>
                  <a:cubicBezTo>
                    <a:pt x="1717" y="485"/>
                    <a:pt x="1685" y="508"/>
                    <a:pt x="1675" y="542"/>
                  </a:cubicBezTo>
                  <a:cubicBezTo>
                    <a:pt x="1687" y="501"/>
                    <a:pt x="1665" y="457"/>
                    <a:pt x="1621" y="445"/>
                  </a:cubicBezTo>
                  <a:lnTo>
                    <a:pt x="1546" y="422"/>
                  </a:lnTo>
                  <a:cubicBezTo>
                    <a:pt x="1538" y="420"/>
                    <a:pt x="1529" y="419"/>
                    <a:pt x="1522" y="419"/>
                  </a:cubicBezTo>
                  <a:close/>
                  <a:moveTo>
                    <a:pt x="2506" y="702"/>
                  </a:moveTo>
                  <a:cubicBezTo>
                    <a:pt x="2471" y="702"/>
                    <a:pt x="2440" y="723"/>
                    <a:pt x="2430" y="759"/>
                  </a:cubicBezTo>
                  <a:cubicBezTo>
                    <a:pt x="2421" y="803"/>
                    <a:pt x="2443" y="847"/>
                    <a:pt x="2487" y="857"/>
                  </a:cubicBezTo>
                  <a:lnTo>
                    <a:pt x="2562" y="882"/>
                  </a:lnTo>
                  <a:cubicBezTo>
                    <a:pt x="2569" y="885"/>
                    <a:pt x="2578" y="885"/>
                    <a:pt x="2584" y="885"/>
                  </a:cubicBezTo>
                  <a:cubicBezTo>
                    <a:pt x="2618" y="885"/>
                    <a:pt x="2649" y="864"/>
                    <a:pt x="2659" y="828"/>
                  </a:cubicBezTo>
                  <a:lnTo>
                    <a:pt x="2659" y="828"/>
                  </a:lnTo>
                  <a:cubicBezTo>
                    <a:pt x="2648" y="871"/>
                    <a:pt x="2673" y="914"/>
                    <a:pt x="2713" y="926"/>
                  </a:cubicBezTo>
                  <a:lnTo>
                    <a:pt x="3242" y="1077"/>
                  </a:lnTo>
                  <a:cubicBezTo>
                    <a:pt x="3248" y="1083"/>
                    <a:pt x="3258" y="1083"/>
                    <a:pt x="3264" y="1083"/>
                  </a:cubicBezTo>
                  <a:cubicBezTo>
                    <a:pt x="3302" y="1083"/>
                    <a:pt x="3333" y="1058"/>
                    <a:pt x="3340" y="1024"/>
                  </a:cubicBezTo>
                  <a:cubicBezTo>
                    <a:pt x="3352" y="979"/>
                    <a:pt x="3327" y="935"/>
                    <a:pt x="3286" y="926"/>
                  </a:cubicBezTo>
                  <a:lnTo>
                    <a:pt x="2757" y="772"/>
                  </a:lnTo>
                  <a:cubicBezTo>
                    <a:pt x="2750" y="770"/>
                    <a:pt x="2742" y="769"/>
                    <a:pt x="2735" y="769"/>
                  </a:cubicBezTo>
                  <a:cubicBezTo>
                    <a:pt x="2700" y="769"/>
                    <a:pt x="2670" y="792"/>
                    <a:pt x="2660" y="825"/>
                  </a:cubicBezTo>
                  <a:cubicBezTo>
                    <a:pt x="2672" y="784"/>
                    <a:pt x="2647" y="740"/>
                    <a:pt x="2603" y="728"/>
                  </a:cubicBezTo>
                  <a:lnTo>
                    <a:pt x="2531" y="706"/>
                  </a:lnTo>
                  <a:cubicBezTo>
                    <a:pt x="2523" y="703"/>
                    <a:pt x="2514" y="702"/>
                    <a:pt x="2506" y="70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32"/>
            <p:cNvSpPr/>
            <p:nvPr/>
          </p:nvSpPr>
          <p:spPr>
            <a:xfrm>
              <a:off x="663871" y="1744151"/>
              <a:ext cx="564668" cy="37992"/>
            </a:xfrm>
            <a:custGeom>
              <a:avLst/>
              <a:gdLst/>
              <a:ahLst/>
              <a:cxnLst/>
              <a:rect l="l" t="t" r="r" b="b"/>
              <a:pathLst>
                <a:path w="3463" h="233" extrusionOk="0">
                  <a:moveTo>
                    <a:pt x="3384" y="0"/>
                  </a:moveTo>
                  <a:lnTo>
                    <a:pt x="2833" y="13"/>
                  </a:lnTo>
                  <a:cubicBezTo>
                    <a:pt x="2789" y="13"/>
                    <a:pt x="2754" y="47"/>
                    <a:pt x="2754" y="91"/>
                  </a:cubicBezTo>
                  <a:cubicBezTo>
                    <a:pt x="2754" y="135"/>
                    <a:pt x="2789" y="170"/>
                    <a:pt x="2833" y="170"/>
                  </a:cubicBezTo>
                  <a:lnTo>
                    <a:pt x="3384" y="157"/>
                  </a:lnTo>
                  <a:cubicBezTo>
                    <a:pt x="3428" y="157"/>
                    <a:pt x="3462" y="123"/>
                    <a:pt x="3462" y="79"/>
                  </a:cubicBezTo>
                  <a:cubicBezTo>
                    <a:pt x="3462" y="35"/>
                    <a:pt x="3428" y="0"/>
                    <a:pt x="3384" y="0"/>
                  </a:cubicBezTo>
                  <a:close/>
                  <a:moveTo>
                    <a:pt x="2597" y="16"/>
                  </a:moveTo>
                  <a:cubicBezTo>
                    <a:pt x="2553" y="16"/>
                    <a:pt x="2518" y="50"/>
                    <a:pt x="2518" y="94"/>
                  </a:cubicBezTo>
                  <a:cubicBezTo>
                    <a:pt x="2518" y="139"/>
                    <a:pt x="2553" y="173"/>
                    <a:pt x="2597" y="173"/>
                  </a:cubicBezTo>
                  <a:lnTo>
                    <a:pt x="2676" y="173"/>
                  </a:lnTo>
                  <a:cubicBezTo>
                    <a:pt x="2720" y="173"/>
                    <a:pt x="2754" y="139"/>
                    <a:pt x="2754" y="94"/>
                  </a:cubicBezTo>
                  <a:cubicBezTo>
                    <a:pt x="2754" y="50"/>
                    <a:pt x="2720" y="16"/>
                    <a:pt x="2676" y="16"/>
                  </a:cubicBezTo>
                  <a:close/>
                  <a:moveTo>
                    <a:pt x="2361" y="25"/>
                  </a:moveTo>
                  <a:lnTo>
                    <a:pt x="1810" y="35"/>
                  </a:lnTo>
                  <a:cubicBezTo>
                    <a:pt x="1766" y="35"/>
                    <a:pt x="1732" y="72"/>
                    <a:pt x="1732" y="113"/>
                  </a:cubicBezTo>
                  <a:cubicBezTo>
                    <a:pt x="1732" y="157"/>
                    <a:pt x="1766" y="192"/>
                    <a:pt x="1810" y="192"/>
                  </a:cubicBezTo>
                  <a:lnTo>
                    <a:pt x="2361" y="183"/>
                  </a:lnTo>
                  <a:cubicBezTo>
                    <a:pt x="2405" y="183"/>
                    <a:pt x="2440" y="145"/>
                    <a:pt x="2440" y="104"/>
                  </a:cubicBezTo>
                  <a:cubicBezTo>
                    <a:pt x="2440" y="60"/>
                    <a:pt x="2405" y="25"/>
                    <a:pt x="2361" y="25"/>
                  </a:cubicBezTo>
                  <a:close/>
                  <a:moveTo>
                    <a:pt x="1574" y="41"/>
                  </a:moveTo>
                  <a:cubicBezTo>
                    <a:pt x="1530" y="41"/>
                    <a:pt x="1496" y="76"/>
                    <a:pt x="1496" y="120"/>
                  </a:cubicBezTo>
                  <a:cubicBezTo>
                    <a:pt x="1496" y="161"/>
                    <a:pt x="1530" y="198"/>
                    <a:pt x="1574" y="198"/>
                  </a:cubicBezTo>
                  <a:lnTo>
                    <a:pt x="1653" y="198"/>
                  </a:lnTo>
                  <a:cubicBezTo>
                    <a:pt x="1697" y="198"/>
                    <a:pt x="1732" y="167"/>
                    <a:pt x="1732" y="120"/>
                  </a:cubicBezTo>
                  <a:cubicBezTo>
                    <a:pt x="1732" y="72"/>
                    <a:pt x="1697" y="41"/>
                    <a:pt x="1653" y="41"/>
                  </a:cubicBezTo>
                  <a:close/>
                  <a:moveTo>
                    <a:pt x="1343" y="47"/>
                  </a:moveTo>
                  <a:cubicBezTo>
                    <a:pt x="1342" y="47"/>
                    <a:pt x="1340" y="47"/>
                    <a:pt x="1338" y="47"/>
                  </a:cubicBezTo>
                  <a:lnTo>
                    <a:pt x="788" y="60"/>
                  </a:lnTo>
                  <a:cubicBezTo>
                    <a:pt x="744" y="60"/>
                    <a:pt x="709" y="94"/>
                    <a:pt x="709" y="139"/>
                  </a:cubicBezTo>
                  <a:cubicBezTo>
                    <a:pt x="709" y="183"/>
                    <a:pt x="744" y="217"/>
                    <a:pt x="788" y="217"/>
                  </a:cubicBezTo>
                  <a:lnTo>
                    <a:pt x="1338" y="205"/>
                  </a:lnTo>
                  <a:cubicBezTo>
                    <a:pt x="1382" y="205"/>
                    <a:pt x="1417" y="170"/>
                    <a:pt x="1417" y="126"/>
                  </a:cubicBezTo>
                  <a:cubicBezTo>
                    <a:pt x="1417" y="84"/>
                    <a:pt x="1385" y="47"/>
                    <a:pt x="1343" y="47"/>
                  </a:cubicBezTo>
                  <a:close/>
                  <a:moveTo>
                    <a:pt x="552" y="63"/>
                  </a:moveTo>
                  <a:cubicBezTo>
                    <a:pt x="508" y="63"/>
                    <a:pt x="473" y="98"/>
                    <a:pt x="473" y="142"/>
                  </a:cubicBezTo>
                  <a:cubicBezTo>
                    <a:pt x="473" y="186"/>
                    <a:pt x="508" y="220"/>
                    <a:pt x="552" y="220"/>
                  </a:cubicBezTo>
                  <a:lnTo>
                    <a:pt x="630" y="220"/>
                  </a:lnTo>
                  <a:cubicBezTo>
                    <a:pt x="674" y="220"/>
                    <a:pt x="709" y="186"/>
                    <a:pt x="709" y="142"/>
                  </a:cubicBezTo>
                  <a:cubicBezTo>
                    <a:pt x="709" y="98"/>
                    <a:pt x="674" y="63"/>
                    <a:pt x="630" y="63"/>
                  </a:cubicBezTo>
                  <a:close/>
                  <a:moveTo>
                    <a:pt x="325" y="72"/>
                  </a:moveTo>
                  <a:cubicBezTo>
                    <a:pt x="322" y="72"/>
                    <a:pt x="319" y="72"/>
                    <a:pt x="316" y="72"/>
                  </a:cubicBezTo>
                  <a:lnTo>
                    <a:pt x="80" y="76"/>
                  </a:lnTo>
                  <a:cubicBezTo>
                    <a:pt x="36" y="76"/>
                    <a:pt x="1" y="110"/>
                    <a:pt x="1" y="154"/>
                  </a:cubicBezTo>
                  <a:cubicBezTo>
                    <a:pt x="1" y="195"/>
                    <a:pt x="36" y="233"/>
                    <a:pt x="80" y="233"/>
                  </a:cubicBezTo>
                  <a:lnTo>
                    <a:pt x="316" y="230"/>
                  </a:lnTo>
                  <a:cubicBezTo>
                    <a:pt x="360" y="230"/>
                    <a:pt x="394" y="198"/>
                    <a:pt x="394" y="151"/>
                  </a:cubicBezTo>
                  <a:cubicBezTo>
                    <a:pt x="394" y="107"/>
                    <a:pt x="365" y="72"/>
                    <a:pt x="325" y="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32"/>
            <p:cNvSpPr/>
            <p:nvPr/>
          </p:nvSpPr>
          <p:spPr>
            <a:xfrm>
              <a:off x="570603" y="3858506"/>
              <a:ext cx="644077" cy="151643"/>
            </a:xfrm>
            <a:custGeom>
              <a:avLst/>
              <a:gdLst/>
              <a:ahLst/>
              <a:cxnLst/>
              <a:rect l="l" t="t" r="r" b="b"/>
              <a:pathLst>
                <a:path w="3950" h="930" extrusionOk="0">
                  <a:moveTo>
                    <a:pt x="3858" y="0"/>
                  </a:moveTo>
                  <a:cubicBezTo>
                    <a:pt x="3854" y="0"/>
                    <a:pt x="3850" y="1"/>
                    <a:pt x="3846" y="1"/>
                  </a:cubicBezTo>
                  <a:lnTo>
                    <a:pt x="3308" y="111"/>
                  </a:lnTo>
                  <a:cubicBezTo>
                    <a:pt x="3268" y="123"/>
                    <a:pt x="3241" y="157"/>
                    <a:pt x="3243" y="193"/>
                  </a:cubicBezTo>
                  <a:lnTo>
                    <a:pt x="3243" y="193"/>
                  </a:lnTo>
                  <a:cubicBezTo>
                    <a:pt x="3229" y="163"/>
                    <a:pt x="3200" y="142"/>
                    <a:pt x="3166" y="142"/>
                  </a:cubicBezTo>
                  <a:cubicBezTo>
                    <a:pt x="3162" y="142"/>
                    <a:pt x="3157" y="142"/>
                    <a:pt x="3153" y="143"/>
                  </a:cubicBezTo>
                  <a:lnTo>
                    <a:pt x="3075" y="159"/>
                  </a:lnTo>
                  <a:cubicBezTo>
                    <a:pt x="3031" y="171"/>
                    <a:pt x="3005" y="212"/>
                    <a:pt x="3012" y="253"/>
                  </a:cubicBezTo>
                  <a:cubicBezTo>
                    <a:pt x="3021" y="291"/>
                    <a:pt x="3056" y="316"/>
                    <a:pt x="3090" y="316"/>
                  </a:cubicBezTo>
                  <a:lnTo>
                    <a:pt x="3106" y="316"/>
                  </a:lnTo>
                  <a:lnTo>
                    <a:pt x="3185" y="300"/>
                  </a:lnTo>
                  <a:cubicBezTo>
                    <a:pt x="3223" y="289"/>
                    <a:pt x="3250" y="259"/>
                    <a:pt x="3250" y="222"/>
                  </a:cubicBezTo>
                  <a:lnTo>
                    <a:pt x="3250" y="222"/>
                  </a:lnTo>
                  <a:cubicBezTo>
                    <a:pt x="3262" y="251"/>
                    <a:pt x="3294" y="269"/>
                    <a:pt x="3323" y="269"/>
                  </a:cubicBezTo>
                  <a:lnTo>
                    <a:pt x="3339" y="269"/>
                  </a:lnTo>
                  <a:lnTo>
                    <a:pt x="3877" y="159"/>
                  </a:lnTo>
                  <a:cubicBezTo>
                    <a:pt x="3921" y="149"/>
                    <a:pt x="3950" y="108"/>
                    <a:pt x="3940" y="64"/>
                  </a:cubicBezTo>
                  <a:cubicBezTo>
                    <a:pt x="3929" y="27"/>
                    <a:pt x="3897" y="0"/>
                    <a:pt x="3858" y="0"/>
                  </a:cubicBezTo>
                  <a:close/>
                  <a:moveTo>
                    <a:pt x="2854" y="205"/>
                  </a:moveTo>
                  <a:cubicBezTo>
                    <a:pt x="2850" y="205"/>
                    <a:pt x="2846" y="205"/>
                    <a:pt x="2842" y="206"/>
                  </a:cubicBezTo>
                  <a:lnTo>
                    <a:pt x="2304" y="316"/>
                  </a:lnTo>
                  <a:cubicBezTo>
                    <a:pt x="2265" y="327"/>
                    <a:pt x="2240" y="361"/>
                    <a:pt x="2240" y="397"/>
                  </a:cubicBezTo>
                  <a:lnTo>
                    <a:pt x="2240" y="397"/>
                  </a:lnTo>
                  <a:cubicBezTo>
                    <a:pt x="2227" y="365"/>
                    <a:pt x="2197" y="346"/>
                    <a:pt x="2163" y="346"/>
                  </a:cubicBezTo>
                  <a:cubicBezTo>
                    <a:pt x="2158" y="346"/>
                    <a:pt x="2154" y="347"/>
                    <a:pt x="2150" y="347"/>
                  </a:cubicBezTo>
                  <a:lnTo>
                    <a:pt x="2071" y="363"/>
                  </a:lnTo>
                  <a:cubicBezTo>
                    <a:pt x="2030" y="376"/>
                    <a:pt x="2002" y="417"/>
                    <a:pt x="2008" y="457"/>
                  </a:cubicBezTo>
                  <a:cubicBezTo>
                    <a:pt x="2017" y="495"/>
                    <a:pt x="2052" y="520"/>
                    <a:pt x="2087" y="520"/>
                  </a:cubicBezTo>
                  <a:lnTo>
                    <a:pt x="2102" y="520"/>
                  </a:lnTo>
                  <a:lnTo>
                    <a:pt x="2181" y="505"/>
                  </a:lnTo>
                  <a:cubicBezTo>
                    <a:pt x="2220" y="493"/>
                    <a:pt x="2247" y="462"/>
                    <a:pt x="2246" y="424"/>
                  </a:cubicBezTo>
                  <a:lnTo>
                    <a:pt x="2246" y="424"/>
                  </a:lnTo>
                  <a:cubicBezTo>
                    <a:pt x="2259" y="454"/>
                    <a:pt x="2289" y="473"/>
                    <a:pt x="2319" y="473"/>
                  </a:cubicBezTo>
                  <a:lnTo>
                    <a:pt x="2335" y="473"/>
                  </a:lnTo>
                  <a:lnTo>
                    <a:pt x="2873" y="363"/>
                  </a:lnTo>
                  <a:cubicBezTo>
                    <a:pt x="2917" y="354"/>
                    <a:pt x="2946" y="313"/>
                    <a:pt x="2936" y="269"/>
                  </a:cubicBezTo>
                  <a:cubicBezTo>
                    <a:pt x="2928" y="232"/>
                    <a:pt x="2893" y="205"/>
                    <a:pt x="2854" y="205"/>
                  </a:cubicBezTo>
                  <a:close/>
                  <a:moveTo>
                    <a:pt x="1853" y="409"/>
                  </a:moveTo>
                  <a:cubicBezTo>
                    <a:pt x="1849" y="409"/>
                    <a:pt x="1845" y="410"/>
                    <a:pt x="1841" y="410"/>
                  </a:cubicBezTo>
                  <a:lnTo>
                    <a:pt x="1300" y="520"/>
                  </a:lnTo>
                  <a:cubicBezTo>
                    <a:pt x="1266" y="531"/>
                    <a:pt x="1241" y="560"/>
                    <a:pt x="1237" y="593"/>
                  </a:cubicBezTo>
                  <a:lnTo>
                    <a:pt x="1237" y="593"/>
                  </a:lnTo>
                  <a:cubicBezTo>
                    <a:pt x="1221" y="568"/>
                    <a:pt x="1195" y="551"/>
                    <a:pt x="1164" y="551"/>
                  </a:cubicBezTo>
                  <a:cubicBezTo>
                    <a:pt x="1160" y="551"/>
                    <a:pt x="1156" y="551"/>
                    <a:pt x="1152" y="552"/>
                  </a:cubicBezTo>
                  <a:lnTo>
                    <a:pt x="1073" y="568"/>
                  </a:lnTo>
                  <a:cubicBezTo>
                    <a:pt x="1029" y="580"/>
                    <a:pt x="1001" y="621"/>
                    <a:pt x="1010" y="662"/>
                  </a:cubicBezTo>
                  <a:cubicBezTo>
                    <a:pt x="1017" y="700"/>
                    <a:pt x="1054" y="725"/>
                    <a:pt x="1089" y="725"/>
                  </a:cubicBezTo>
                  <a:lnTo>
                    <a:pt x="1105" y="725"/>
                  </a:lnTo>
                  <a:lnTo>
                    <a:pt x="1183" y="709"/>
                  </a:lnTo>
                  <a:cubicBezTo>
                    <a:pt x="1219" y="699"/>
                    <a:pt x="1243" y="672"/>
                    <a:pt x="1247" y="638"/>
                  </a:cubicBezTo>
                  <a:lnTo>
                    <a:pt x="1247" y="638"/>
                  </a:lnTo>
                  <a:cubicBezTo>
                    <a:pt x="1262" y="663"/>
                    <a:pt x="1289" y="678"/>
                    <a:pt x="1316" y="678"/>
                  </a:cubicBezTo>
                  <a:lnTo>
                    <a:pt x="1331" y="678"/>
                  </a:lnTo>
                  <a:lnTo>
                    <a:pt x="1873" y="568"/>
                  </a:lnTo>
                  <a:cubicBezTo>
                    <a:pt x="1914" y="555"/>
                    <a:pt x="1942" y="517"/>
                    <a:pt x="1936" y="473"/>
                  </a:cubicBezTo>
                  <a:cubicBezTo>
                    <a:pt x="1924" y="436"/>
                    <a:pt x="1889" y="409"/>
                    <a:pt x="1853" y="409"/>
                  </a:cubicBezTo>
                  <a:close/>
                  <a:moveTo>
                    <a:pt x="853" y="614"/>
                  </a:moveTo>
                  <a:cubicBezTo>
                    <a:pt x="849" y="614"/>
                    <a:pt x="845" y="614"/>
                    <a:pt x="840" y="615"/>
                  </a:cubicBezTo>
                  <a:lnTo>
                    <a:pt x="302" y="725"/>
                  </a:lnTo>
                  <a:cubicBezTo>
                    <a:pt x="263" y="736"/>
                    <a:pt x="236" y="770"/>
                    <a:pt x="238" y="807"/>
                  </a:cubicBezTo>
                  <a:lnTo>
                    <a:pt x="238" y="807"/>
                  </a:lnTo>
                  <a:cubicBezTo>
                    <a:pt x="223" y="776"/>
                    <a:pt x="194" y="756"/>
                    <a:pt x="160" y="756"/>
                  </a:cubicBezTo>
                  <a:cubicBezTo>
                    <a:pt x="156" y="756"/>
                    <a:pt x="152" y="756"/>
                    <a:pt x="148" y="756"/>
                  </a:cubicBezTo>
                  <a:lnTo>
                    <a:pt x="69" y="772"/>
                  </a:lnTo>
                  <a:cubicBezTo>
                    <a:pt x="25" y="785"/>
                    <a:pt x="0" y="826"/>
                    <a:pt x="7" y="867"/>
                  </a:cubicBezTo>
                  <a:cubicBezTo>
                    <a:pt x="16" y="904"/>
                    <a:pt x="51" y="930"/>
                    <a:pt x="85" y="930"/>
                  </a:cubicBezTo>
                  <a:lnTo>
                    <a:pt x="101" y="930"/>
                  </a:lnTo>
                  <a:lnTo>
                    <a:pt x="180" y="914"/>
                  </a:lnTo>
                  <a:cubicBezTo>
                    <a:pt x="217" y="903"/>
                    <a:pt x="246" y="874"/>
                    <a:pt x="245" y="838"/>
                  </a:cubicBezTo>
                  <a:lnTo>
                    <a:pt x="245" y="838"/>
                  </a:lnTo>
                  <a:cubicBezTo>
                    <a:pt x="259" y="865"/>
                    <a:pt x="289" y="882"/>
                    <a:pt x="318" y="882"/>
                  </a:cubicBezTo>
                  <a:lnTo>
                    <a:pt x="334" y="882"/>
                  </a:lnTo>
                  <a:lnTo>
                    <a:pt x="872" y="772"/>
                  </a:lnTo>
                  <a:cubicBezTo>
                    <a:pt x="916" y="760"/>
                    <a:pt x="944" y="722"/>
                    <a:pt x="935" y="678"/>
                  </a:cubicBezTo>
                  <a:cubicBezTo>
                    <a:pt x="923" y="641"/>
                    <a:pt x="891" y="614"/>
                    <a:pt x="853" y="6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32"/>
            <p:cNvSpPr/>
            <p:nvPr/>
          </p:nvSpPr>
          <p:spPr>
            <a:xfrm>
              <a:off x="719800" y="4076675"/>
              <a:ext cx="572332" cy="256653"/>
            </a:xfrm>
            <a:custGeom>
              <a:avLst/>
              <a:gdLst/>
              <a:ahLst/>
              <a:cxnLst/>
              <a:rect l="l" t="t" r="r" b="b"/>
              <a:pathLst>
                <a:path w="3510" h="1574" extrusionOk="0">
                  <a:moveTo>
                    <a:pt x="3422" y="1"/>
                  </a:moveTo>
                  <a:cubicBezTo>
                    <a:pt x="3412" y="1"/>
                    <a:pt x="3401" y="3"/>
                    <a:pt x="3390" y="7"/>
                  </a:cubicBezTo>
                  <a:lnTo>
                    <a:pt x="2883" y="221"/>
                  </a:lnTo>
                  <a:cubicBezTo>
                    <a:pt x="2839" y="237"/>
                    <a:pt x="2824" y="284"/>
                    <a:pt x="2839" y="325"/>
                  </a:cubicBezTo>
                  <a:cubicBezTo>
                    <a:pt x="2852" y="353"/>
                    <a:pt x="2880" y="372"/>
                    <a:pt x="2912" y="372"/>
                  </a:cubicBezTo>
                  <a:cubicBezTo>
                    <a:pt x="2918" y="372"/>
                    <a:pt x="2931" y="372"/>
                    <a:pt x="2943" y="366"/>
                  </a:cubicBezTo>
                  <a:lnTo>
                    <a:pt x="3450" y="152"/>
                  </a:lnTo>
                  <a:cubicBezTo>
                    <a:pt x="3494" y="136"/>
                    <a:pt x="3510" y="89"/>
                    <a:pt x="3494" y="48"/>
                  </a:cubicBezTo>
                  <a:cubicBezTo>
                    <a:pt x="3482" y="17"/>
                    <a:pt x="3453" y="1"/>
                    <a:pt x="3422" y="1"/>
                  </a:cubicBezTo>
                  <a:close/>
                  <a:moveTo>
                    <a:pt x="2769" y="278"/>
                  </a:moveTo>
                  <a:cubicBezTo>
                    <a:pt x="2758" y="278"/>
                    <a:pt x="2748" y="280"/>
                    <a:pt x="2739" y="284"/>
                  </a:cubicBezTo>
                  <a:lnTo>
                    <a:pt x="2666" y="315"/>
                  </a:lnTo>
                  <a:cubicBezTo>
                    <a:pt x="2625" y="331"/>
                    <a:pt x="2610" y="378"/>
                    <a:pt x="2625" y="419"/>
                  </a:cubicBezTo>
                  <a:cubicBezTo>
                    <a:pt x="2635" y="447"/>
                    <a:pt x="2663" y="466"/>
                    <a:pt x="2695" y="466"/>
                  </a:cubicBezTo>
                  <a:cubicBezTo>
                    <a:pt x="2704" y="466"/>
                    <a:pt x="2714" y="463"/>
                    <a:pt x="2726" y="463"/>
                  </a:cubicBezTo>
                  <a:lnTo>
                    <a:pt x="2799" y="432"/>
                  </a:lnTo>
                  <a:cubicBezTo>
                    <a:pt x="2839" y="416"/>
                    <a:pt x="2855" y="372"/>
                    <a:pt x="2839" y="328"/>
                  </a:cubicBezTo>
                  <a:cubicBezTo>
                    <a:pt x="2828" y="295"/>
                    <a:pt x="2798" y="278"/>
                    <a:pt x="2769" y="278"/>
                  </a:cubicBezTo>
                  <a:close/>
                  <a:moveTo>
                    <a:pt x="2482" y="401"/>
                  </a:moveTo>
                  <a:cubicBezTo>
                    <a:pt x="2472" y="401"/>
                    <a:pt x="2462" y="403"/>
                    <a:pt x="2452" y="407"/>
                  </a:cubicBezTo>
                  <a:lnTo>
                    <a:pt x="1943" y="624"/>
                  </a:lnTo>
                  <a:cubicBezTo>
                    <a:pt x="1902" y="639"/>
                    <a:pt x="1886" y="687"/>
                    <a:pt x="1902" y="724"/>
                  </a:cubicBezTo>
                  <a:cubicBezTo>
                    <a:pt x="1890" y="696"/>
                    <a:pt x="1861" y="681"/>
                    <a:pt x="1830" y="681"/>
                  </a:cubicBezTo>
                  <a:cubicBezTo>
                    <a:pt x="1820" y="681"/>
                    <a:pt x="1808" y="683"/>
                    <a:pt x="1798" y="687"/>
                  </a:cubicBezTo>
                  <a:lnTo>
                    <a:pt x="1729" y="718"/>
                  </a:lnTo>
                  <a:cubicBezTo>
                    <a:pt x="1685" y="734"/>
                    <a:pt x="1669" y="781"/>
                    <a:pt x="1685" y="819"/>
                  </a:cubicBezTo>
                  <a:cubicBezTo>
                    <a:pt x="1697" y="847"/>
                    <a:pt x="1722" y="866"/>
                    <a:pt x="1754" y="866"/>
                  </a:cubicBezTo>
                  <a:cubicBezTo>
                    <a:pt x="1763" y="866"/>
                    <a:pt x="1776" y="863"/>
                    <a:pt x="1785" y="863"/>
                  </a:cubicBezTo>
                  <a:lnTo>
                    <a:pt x="1858" y="831"/>
                  </a:lnTo>
                  <a:cubicBezTo>
                    <a:pt x="1902" y="816"/>
                    <a:pt x="1917" y="768"/>
                    <a:pt x="1902" y="731"/>
                  </a:cubicBezTo>
                  <a:lnTo>
                    <a:pt x="1902" y="731"/>
                  </a:lnTo>
                  <a:cubicBezTo>
                    <a:pt x="1913" y="759"/>
                    <a:pt x="1942" y="774"/>
                    <a:pt x="1972" y="774"/>
                  </a:cubicBezTo>
                  <a:cubicBezTo>
                    <a:pt x="1982" y="774"/>
                    <a:pt x="1993" y="773"/>
                    <a:pt x="2002" y="768"/>
                  </a:cubicBezTo>
                  <a:lnTo>
                    <a:pt x="2509" y="551"/>
                  </a:lnTo>
                  <a:cubicBezTo>
                    <a:pt x="2553" y="536"/>
                    <a:pt x="2569" y="495"/>
                    <a:pt x="2553" y="451"/>
                  </a:cubicBezTo>
                  <a:cubicBezTo>
                    <a:pt x="2541" y="418"/>
                    <a:pt x="2512" y="401"/>
                    <a:pt x="2482" y="401"/>
                  </a:cubicBezTo>
                  <a:close/>
                  <a:moveTo>
                    <a:pt x="1539" y="803"/>
                  </a:moveTo>
                  <a:cubicBezTo>
                    <a:pt x="1528" y="803"/>
                    <a:pt x="1518" y="805"/>
                    <a:pt x="1508" y="809"/>
                  </a:cubicBezTo>
                  <a:lnTo>
                    <a:pt x="999" y="1023"/>
                  </a:lnTo>
                  <a:cubicBezTo>
                    <a:pt x="961" y="1039"/>
                    <a:pt x="942" y="1086"/>
                    <a:pt x="958" y="1127"/>
                  </a:cubicBezTo>
                  <a:cubicBezTo>
                    <a:pt x="946" y="1097"/>
                    <a:pt x="917" y="1080"/>
                    <a:pt x="886" y="1080"/>
                  </a:cubicBezTo>
                  <a:cubicBezTo>
                    <a:pt x="875" y="1080"/>
                    <a:pt x="864" y="1082"/>
                    <a:pt x="854" y="1086"/>
                  </a:cubicBezTo>
                  <a:lnTo>
                    <a:pt x="785" y="1118"/>
                  </a:lnTo>
                  <a:cubicBezTo>
                    <a:pt x="740" y="1133"/>
                    <a:pt x="725" y="1181"/>
                    <a:pt x="740" y="1222"/>
                  </a:cubicBezTo>
                  <a:cubicBezTo>
                    <a:pt x="753" y="1250"/>
                    <a:pt x="778" y="1269"/>
                    <a:pt x="810" y="1269"/>
                  </a:cubicBezTo>
                  <a:cubicBezTo>
                    <a:pt x="822" y="1269"/>
                    <a:pt x="835" y="1266"/>
                    <a:pt x="841" y="1262"/>
                  </a:cubicBezTo>
                  <a:lnTo>
                    <a:pt x="914" y="1231"/>
                  </a:lnTo>
                  <a:cubicBezTo>
                    <a:pt x="951" y="1218"/>
                    <a:pt x="973" y="1171"/>
                    <a:pt x="958" y="1130"/>
                  </a:cubicBezTo>
                  <a:lnTo>
                    <a:pt x="958" y="1130"/>
                  </a:lnTo>
                  <a:cubicBezTo>
                    <a:pt x="969" y="1161"/>
                    <a:pt x="998" y="1177"/>
                    <a:pt x="1028" y="1177"/>
                  </a:cubicBezTo>
                  <a:cubicBezTo>
                    <a:pt x="1038" y="1177"/>
                    <a:pt x="1049" y="1175"/>
                    <a:pt x="1058" y="1171"/>
                  </a:cubicBezTo>
                  <a:lnTo>
                    <a:pt x="1565" y="954"/>
                  </a:lnTo>
                  <a:cubicBezTo>
                    <a:pt x="1609" y="938"/>
                    <a:pt x="1625" y="894"/>
                    <a:pt x="1609" y="850"/>
                  </a:cubicBezTo>
                  <a:cubicBezTo>
                    <a:pt x="1597" y="820"/>
                    <a:pt x="1568" y="803"/>
                    <a:pt x="1539" y="803"/>
                  </a:cubicBezTo>
                  <a:close/>
                  <a:moveTo>
                    <a:pt x="597" y="1203"/>
                  </a:moveTo>
                  <a:cubicBezTo>
                    <a:pt x="587" y="1203"/>
                    <a:pt x="577" y="1205"/>
                    <a:pt x="567" y="1209"/>
                  </a:cubicBezTo>
                  <a:lnTo>
                    <a:pt x="61" y="1426"/>
                  </a:lnTo>
                  <a:cubicBezTo>
                    <a:pt x="17" y="1442"/>
                    <a:pt x="1" y="1489"/>
                    <a:pt x="17" y="1527"/>
                  </a:cubicBezTo>
                  <a:cubicBezTo>
                    <a:pt x="29" y="1555"/>
                    <a:pt x="54" y="1574"/>
                    <a:pt x="86" y="1574"/>
                  </a:cubicBezTo>
                  <a:cubicBezTo>
                    <a:pt x="99" y="1574"/>
                    <a:pt x="111" y="1574"/>
                    <a:pt x="117" y="1571"/>
                  </a:cubicBezTo>
                  <a:lnTo>
                    <a:pt x="627" y="1354"/>
                  </a:lnTo>
                  <a:cubicBezTo>
                    <a:pt x="668" y="1338"/>
                    <a:pt x="684" y="1291"/>
                    <a:pt x="668" y="1253"/>
                  </a:cubicBezTo>
                  <a:cubicBezTo>
                    <a:pt x="656" y="1220"/>
                    <a:pt x="627" y="1203"/>
                    <a:pt x="597" y="1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32"/>
            <p:cNvSpPr/>
            <p:nvPr/>
          </p:nvSpPr>
          <p:spPr>
            <a:xfrm>
              <a:off x="956885" y="4349958"/>
              <a:ext cx="437972" cy="240999"/>
            </a:xfrm>
            <a:custGeom>
              <a:avLst/>
              <a:gdLst/>
              <a:ahLst/>
              <a:cxnLst/>
              <a:rect l="l" t="t" r="r" b="b"/>
              <a:pathLst>
                <a:path w="2686" h="1478" extrusionOk="0">
                  <a:moveTo>
                    <a:pt x="2594" y="0"/>
                  </a:moveTo>
                  <a:cubicBezTo>
                    <a:pt x="2582" y="0"/>
                    <a:pt x="2570" y="3"/>
                    <a:pt x="2559" y="8"/>
                  </a:cubicBezTo>
                  <a:lnTo>
                    <a:pt x="2071" y="266"/>
                  </a:lnTo>
                  <a:cubicBezTo>
                    <a:pt x="2034" y="285"/>
                    <a:pt x="2021" y="332"/>
                    <a:pt x="2040" y="370"/>
                  </a:cubicBezTo>
                  <a:cubicBezTo>
                    <a:pt x="2027" y="346"/>
                    <a:pt x="1999" y="330"/>
                    <a:pt x="1970" y="330"/>
                  </a:cubicBezTo>
                  <a:cubicBezTo>
                    <a:pt x="1957" y="330"/>
                    <a:pt x="1945" y="333"/>
                    <a:pt x="1933" y="339"/>
                  </a:cubicBezTo>
                  <a:lnTo>
                    <a:pt x="1864" y="376"/>
                  </a:lnTo>
                  <a:cubicBezTo>
                    <a:pt x="1826" y="395"/>
                    <a:pt x="1810" y="442"/>
                    <a:pt x="1832" y="480"/>
                  </a:cubicBezTo>
                  <a:cubicBezTo>
                    <a:pt x="1848" y="508"/>
                    <a:pt x="1873" y="524"/>
                    <a:pt x="1901" y="524"/>
                  </a:cubicBezTo>
                  <a:cubicBezTo>
                    <a:pt x="1914" y="524"/>
                    <a:pt x="1927" y="524"/>
                    <a:pt x="1936" y="512"/>
                  </a:cubicBezTo>
                  <a:lnTo>
                    <a:pt x="2008" y="477"/>
                  </a:lnTo>
                  <a:cubicBezTo>
                    <a:pt x="2043" y="458"/>
                    <a:pt x="2059" y="411"/>
                    <a:pt x="2040" y="370"/>
                  </a:cubicBezTo>
                  <a:lnTo>
                    <a:pt x="2040" y="370"/>
                  </a:lnTo>
                  <a:cubicBezTo>
                    <a:pt x="2056" y="398"/>
                    <a:pt x="2084" y="414"/>
                    <a:pt x="2109" y="414"/>
                  </a:cubicBezTo>
                  <a:cubicBezTo>
                    <a:pt x="2122" y="414"/>
                    <a:pt x="2134" y="414"/>
                    <a:pt x="2144" y="402"/>
                  </a:cubicBezTo>
                  <a:lnTo>
                    <a:pt x="2632" y="147"/>
                  </a:lnTo>
                  <a:cubicBezTo>
                    <a:pt x="2669" y="128"/>
                    <a:pt x="2685" y="81"/>
                    <a:pt x="2663" y="40"/>
                  </a:cubicBezTo>
                  <a:cubicBezTo>
                    <a:pt x="2650" y="15"/>
                    <a:pt x="2622" y="0"/>
                    <a:pt x="2594" y="0"/>
                  </a:cubicBezTo>
                  <a:close/>
                  <a:moveTo>
                    <a:pt x="1692" y="476"/>
                  </a:moveTo>
                  <a:cubicBezTo>
                    <a:pt x="1679" y="476"/>
                    <a:pt x="1666" y="480"/>
                    <a:pt x="1653" y="486"/>
                  </a:cubicBezTo>
                  <a:lnTo>
                    <a:pt x="1165" y="741"/>
                  </a:lnTo>
                  <a:cubicBezTo>
                    <a:pt x="1131" y="760"/>
                    <a:pt x="1115" y="807"/>
                    <a:pt x="1134" y="848"/>
                  </a:cubicBezTo>
                  <a:cubicBezTo>
                    <a:pt x="1121" y="822"/>
                    <a:pt x="1094" y="807"/>
                    <a:pt x="1067" y="807"/>
                  </a:cubicBezTo>
                  <a:cubicBezTo>
                    <a:pt x="1054" y="807"/>
                    <a:pt x="1042" y="810"/>
                    <a:pt x="1030" y="817"/>
                  </a:cubicBezTo>
                  <a:lnTo>
                    <a:pt x="957" y="851"/>
                  </a:lnTo>
                  <a:cubicBezTo>
                    <a:pt x="923" y="870"/>
                    <a:pt x="907" y="918"/>
                    <a:pt x="926" y="958"/>
                  </a:cubicBezTo>
                  <a:cubicBezTo>
                    <a:pt x="942" y="984"/>
                    <a:pt x="970" y="999"/>
                    <a:pt x="998" y="999"/>
                  </a:cubicBezTo>
                  <a:cubicBezTo>
                    <a:pt x="1008" y="999"/>
                    <a:pt x="1020" y="999"/>
                    <a:pt x="1033" y="990"/>
                  </a:cubicBezTo>
                  <a:lnTo>
                    <a:pt x="1102" y="952"/>
                  </a:lnTo>
                  <a:cubicBezTo>
                    <a:pt x="1140" y="933"/>
                    <a:pt x="1156" y="886"/>
                    <a:pt x="1134" y="848"/>
                  </a:cubicBezTo>
                  <a:lnTo>
                    <a:pt x="1134" y="848"/>
                  </a:lnTo>
                  <a:cubicBezTo>
                    <a:pt x="1149" y="874"/>
                    <a:pt x="1178" y="889"/>
                    <a:pt x="1206" y="889"/>
                  </a:cubicBezTo>
                  <a:cubicBezTo>
                    <a:pt x="1219" y="889"/>
                    <a:pt x="1228" y="889"/>
                    <a:pt x="1241" y="880"/>
                  </a:cubicBezTo>
                  <a:lnTo>
                    <a:pt x="1728" y="622"/>
                  </a:lnTo>
                  <a:cubicBezTo>
                    <a:pt x="1763" y="603"/>
                    <a:pt x="1779" y="556"/>
                    <a:pt x="1760" y="518"/>
                  </a:cubicBezTo>
                  <a:cubicBezTo>
                    <a:pt x="1747" y="492"/>
                    <a:pt x="1720" y="476"/>
                    <a:pt x="1692" y="476"/>
                  </a:cubicBezTo>
                  <a:close/>
                  <a:moveTo>
                    <a:pt x="784" y="957"/>
                  </a:moveTo>
                  <a:cubicBezTo>
                    <a:pt x="773" y="957"/>
                    <a:pt x="761" y="959"/>
                    <a:pt x="750" y="965"/>
                  </a:cubicBezTo>
                  <a:lnTo>
                    <a:pt x="262" y="1220"/>
                  </a:lnTo>
                  <a:cubicBezTo>
                    <a:pt x="227" y="1240"/>
                    <a:pt x="214" y="1281"/>
                    <a:pt x="226" y="1317"/>
                  </a:cubicBezTo>
                  <a:lnTo>
                    <a:pt x="226" y="1317"/>
                  </a:lnTo>
                  <a:cubicBezTo>
                    <a:pt x="212" y="1296"/>
                    <a:pt x="187" y="1284"/>
                    <a:pt x="160" y="1284"/>
                  </a:cubicBezTo>
                  <a:cubicBezTo>
                    <a:pt x="148" y="1284"/>
                    <a:pt x="135" y="1287"/>
                    <a:pt x="124" y="1292"/>
                  </a:cubicBezTo>
                  <a:lnTo>
                    <a:pt x="54" y="1327"/>
                  </a:lnTo>
                  <a:cubicBezTo>
                    <a:pt x="17" y="1346"/>
                    <a:pt x="1" y="1393"/>
                    <a:pt x="23" y="1434"/>
                  </a:cubicBezTo>
                  <a:cubicBezTo>
                    <a:pt x="39" y="1462"/>
                    <a:pt x="64" y="1478"/>
                    <a:pt x="92" y="1478"/>
                  </a:cubicBezTo>
                  <a:cubicBezTo>
                    <a:pt x="105" y="1478"/>
                    <a:pt x="117" y="1478"/>
                    <a:pt x="127" y="1465"/>
                  </a:cubicBezTo>
                  <a:lnTo>
                    <a:pt x="199" y="1431"/>
                  </a:lnTo>
                  <a:cubicBezTo>
                    <a:pt x="230" y="1411"/>
                    <a:pt x="246" y="1368"/>
                    <a:pt x="235" y="1334"/>
                  </a:cubicBezTo>
                  <a:lnTo>
                    <a:pt x="235" y="1334"/>
                  </a:lnTo>
                  <a:cubicBezTo>
                    <a:pt x="251" y="1358"/>
                    <a:pt x="277" y="1371"/>
                    <a:pt x="300" y="1371"/>
                  </a:cubicBezTo>
                  <a:cubicBezTo>
                    <a:pt x="312" y="1371"/>
                    <a:pt x="325" y="1368"/>
                    <a:pt x="334" y="1358"/>
                  </a:cubicBezTo>
                  <a:lnTo>
                    <a:pt x="822" y="1103"/>
                  </a:lnTo>
                  <a:cubicBezTo>
                    <a:pt x="860" y="1084"/>
                    <a:pt x="876" y="1037"/>
                    <a:pt x="854" y="996"/>
                  </a:cubicBezTo>
                  <a:cubicBezTo>
                    <a:pt x="840" y="972"/>
                    <a:pt x="813" y="957"/>
                    <a:pt x="784" y="95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32"/>
            <p:cNvSpPr/>
            <p:nvPr/>
          </p:nvSpPr>
          <p:spPr>
            <a:xfrm>
              <a:off x="801492" y="2143803"/>
              <a:ext cx="162731" cy="162894"/>
            </a:xfrm>
            <a:custGeom>
              <a:avLst/>
              <a:gdLst/>
              <a:ahLst/>
              <a:cxnLst/>
              <a:rect l="l" t="t" r="r" b="b"/>
              <a:pathLst>
                <a:path w="998" h="999" extrusionOk="0">
                  <a:moveTo>
                    <a:pt x="498" y="158"/>
                  </a:moveTo>
                  <a:cubicBezTo>
                    <a:pt x="686" y="158"/>
                    <a:pt x="841" y="312"/>
                    <a:pt x="841" y="501"/>
                  </a:cubicBezTo>
                  <a:cubicBezTo>
                    <a:pt x="841" y="690"/>
                    <a:pt x="686" y="841"/>
                    <a:pt x="498" y="841"/>
                  </a:cubicBezTo>
                  <a:cubicBezTo>
                    <a:pt x="309" y="841"/>
                    <a:pt x="158" y="690"/>
                    <a:pt x="158" y="501"/>
                  </a:cubicBezTo>
                  <a:cubicBezTo>
                    <a:pt x="158" y="312"/>
                    <a:pt x="309" y="158"/>
                    <a:pt x="498" y="158"/>
                  </a:cubicBezTo>
                  <a:close/>
                  <a:moveTo>
                    <a:pt x="498" y="0"/>
                  </a:moveTo>
                  <a:cubicBezTo>
                    <a:pt x="224" y="0"/>
                    <a:pt x="0" y="224"/>
                    <a:pt x="0" y="501"/>
                  </a:cubicBezTo>
                  <a:cubicBezTo>
                    <a:pt x="0" y="775"/>
                    <a:pt x="224" y="998"/>
                    <a:pt x="498" y="998"/>
                  </a:cubicBezTo>
                  <a:cubicBezTo>
                    <a:pt x="774" y="998"/>
                    <a:pt x="998" y="775"/>
                    <a:pt x="998" y="501"/>
                  </a:cubicBezTo>
                  <a:cubicBezTo>
                    <a:pt x="998" y="224"/>
                    <a:pt x="774" y="0"/>
                    <a:pt x="4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32"/>
            <p:cNvSpPr/>
            <p:nvPr/>
          </p:nvSpPr>
          <p:spPr>
            <a:xfrm>
              <a:off x="739856" y="3353193"/>
              <a:ext cx="272143" cy="289590"/>
            </a:xfrm>
            <a:custGeom>
              <a:avLst/>
              <a:gdLst/>
              <a:ahLst/>
              <a:cxnLst/>
              <a:rect l="l" t="t" r="r" b="b"/>
              <a:pathLst>
                <a:path w="1669" h="1776" extrusionOk="0">
                  <a:moveTo>
                    <a:pt x="778" y="158"/>
                  </a:moveTo>
                  <a:cubicBezTo>
                    <a:pt x="1184" y="158"/>
                    <a:pt x="1511" y="488"/>
                    <a:pt x="1511" y="891"/>
                  </a:cubicBezTo>
                  <a:cubicBezTo>
                    <a:pt x="1511" y="1297"/>
                    <a:pt x="1184" y="1621"/>
                    <a:pt x="778" y="1621"/>
                  </a:cubicBezTo>
                  <a:cubicBezTo>
                    <a:pt x="573" y="1621"/>
                    <a:pt x="381" y="1533"/>
                    <a:pt x="243" y="1385"/>
                  </a:cubicBezTo>
                  <a:cubicBezTo>
                    <a:pt x="624" y="1351"/>
                    <a:pt x="923" y="1033"/>
                    <a:pt x="923" y="643"/>
                  </a:cubicBezTo>
                  <a:cubicBezTo>
                    <a:pt x="923" y="466"/>
                    <a:pt x="857" y="293"/>
                    <a:pt x="743" y="158"/>
                  </a:cubicBezTo>
                  <a:close/>
                  <a:moveTo>
                    <a:pt x="778" y="1"/>
                  </a:moveTo>
                  <a:cubicBezTo>
                    <a:pt x="699" y="1"/>
                    <a:pt x="624" y="13"/>
                    <a:pt x="551" y="32"/>
                  </a:cubicBezTo>
                  <a:cubicBezTo>
                    <a:pt x="523" y="41"/>
                    <a:pt x="498" y="63"/>
                    <a:pt x="495" y="95"/>
                  </a:cubicBezTo>
                  <a:cubicBezTo>
                    <a:pt x="492" y="126"/>
                    <a:pt x="504" y="155"/>
                    <a:pt x="526" y="174"/>
                  </a:cubicBezTo>
                  <a:cubicBezTo>
                    <a:pt x="677" y="281"/>
                    <a:pt x="765" y="457"/>
                    <a:pt x="765" y="646"/>
                  </a:cubicBezTo>
                  <a:cubicBezTo>
                    <a:pt x="765" y="970"/>
                    <a:pt x="504" y="1234"/>
                    <a:pt x="180" y="1234"/>
                  </a:cubicBezTo>
                  <a:cubicBezTo>
                    <a:pt x="149" y="1234"/>
                    <a:pt x="120" y="1228"/>
                    <a:pt x="98" y="1225"/>
                  </a:cubicBezTo>
                  <a:cubicBezTo>
                    <a:pt x="93" y="1224"/>
                    <a:pt x="89" y="1223"/>
                    <a:pt x="84" y="1223"/>
                  </a:cubicBezTo>
                  <a:cubicBezTo>
                    <a:pt x="58" y="1223"/>
                    <a:pt x="33" y="1237"/>
                    <a:pt x="20" y="1256"/>
                  </a:cubicBezTo>
                  <a:cubicBezTo>
                    <a:pt x="1" y="1281"/>
                    <a:pt x="1" y="1313"/>
                    <a:pt x="16" y="1338"/>
                  </a:cubicBezTo>
                  <a:cubicBezTo>
                    <a:pt x="174" y="1612"/>
                    <a:pt x="466" y="1775"/>
                    <a:pt x="778" y="1775"/>
                  </a:cubicBezTo>
                  <a:cubicBezTo>
                    <a:pt x="1269" y="1775"/>
                    <a:pt x="1669" y="1379"/>
                    <a:pt x="1669" y="891"/>
                  </a:cubicBezTo>
                  <a:cubicBezTo>
                    <a:pt x="1669" y="400"/>
                    <a:pt x="1269" y="1"/>
                    <a:pt x="7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32"/>
            <p:cNvSpPr/>
            <p:nvPr/>
          </p:nvSpPr>
          <p:spPr>
            <a:xfrm>
              <a:off x="632075" y="2645039"/>
              <a:ext cx="152622" cy="153111"/>
            </a:xfrm>
            <a:custGeom>
              <a:avLst/>
              <a:gdLst/>
              <a:ahLst/>
              <a:cxnLst/>
              <a:rect l="l" t="t" r="r" b="b"/>
              <a:pathLst>
                <a:path w="936" h="939" extrusionOk="0">
                  <a:moveTo>
                    <a:pt x="467" y="158"/>
                  </a:moveTo>
                  <a:cubicBezTo>
                    <a:pt x="640" y="158"/>
                    <a:pt x="778" y="297"/>
                    <a:pt x="778" y="470"/>
                  </a:cubicBezTo>
                  <a:cubicBezTo>
                    <a:pt x="778" y="643"/>
                    <a:pt x="640" y="781"/>
                    <a:pt x="467" y="781"/>
                  </a:cubicBezTo>
                  <a:cubicBezTo>
                    <a:pt x="293" y="781"/>
                    <a:pt x="158" y="643"/>
                    <a:pt x="158" y="470"/>
                  </a:cubicBezTo>
                  <a:cubicBezTo>
                    <a:pt x="158" y="297"/>
                    <a:pt x="300" y="158"/>
                    <a:pt x="467" y="158"/>
                  </a:cubicBezTo>
                  <a:close/>
                  <a:moveTo>
                    <a:pt x="467" y="1"/>
                  </a:moveTo>
                  <a:cubicBezTo>
                    <a:pt x="209" y="1"/>
                    <a:pt x="1" y="212"/>
                    <a:pt x="1" y="470"/>
                  </a:cubicBezTo>
                  <a:cubicBezTo>
                    <a:pt x="1" y="731"/>
                    <a:pt x="209" y="939"/>
                    <a:pt x="467" y="939"/>
                  </a:cubicBezTo>
                  <a:cubicBezTo>
                    <a:pt x="728" y="939"/>
                    <a:pt x="935" y="725"/>
                    <a:pt x="935" y="470"/>
                  </a:cubicBezTo>
                  <a:cubicBezTo>
                    <a:pt x="935" y="209"/>
                    <a:pt x="728" y="1"/>
                    <a:pt x="4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32"/>
            <p:cNvSpPr/>
            <p:nvPr/>
          </p:nvSpPr>
          <p:spPr>
            <a:xfrm>
              <a:off x="700396" y="553186"/>
              <a:ext cx="110390" cy="110390"/>
            </a:xfrm>
            <a:custGeom>
              <a:avLst/>
              <a:gdLst/>
              <a:ahLst/>
              <a:cxnLst/>
              <a:rect l="l" t="t" r="r" b="b"/>
              <a:pathLst>
                <a:path w="677" h="677" extrusionOk="0">
                  <a:moveTo>
                    <a:pt x="340" y="158"/>
                  </a:moveTo>
                  <a:cubicBezTo>
                    <a:pt x="441" y="158"/>
                    <a:pt x="520" y="239"/>
                    <a:pt x="520" y="337"/>
                  </a:cubicBezTo>
                  <a:cubicBezTo>
                    <a:pt x="520" y="438"/>
                    <a:pt x="438" y="520"/>
                    <a:pt x="340" y="520"/>
                  </a:cubicBezTo>
                  <a:cubicBezTo>
                    <a:pt x="243" y="520"/>
                    <a:pt x="158" y="438"/>
                    <a:pt x="158" y="337"/>
                  </a:cubicBezTo>
                  <a:cubicBezTo>
                    <a:pt x="158" y="239"/>
                    <a:pt x="243" y="158"/>
                    <a:pt x="340" y="158"/>
                  </a:cubicBezTo>
                  <a:close/>
                  <a:moveTo>
                    <a:pt x="340" y="0"/>
                  </a:moveTo>
                  <a:cubicBezTo>
                    <a:pt x="155" y="0"/>
                    <a:pt x="0" y="154"/>
                    <a:pt x="0" y="337"/>
                  </a:cubicBezTo>
                  <a:cubicBezTo>
                    <a:pt x="0" y="523"/>
                    <a:pt x="155" y="677"/>
                    <a:pt x="340" y="677"/>
                  </a:cubicBezTo>
                  <a:cubicBezTo>
                    <a:pt x="529" y="677"/>
                    <a:pt x="677" y="523"/>
                    <a:pt x="677" y="337"/>
                  </a:cubicBezTo>
                  <a:cubicBezTo>
                    <a:pt x="677" y="154"/>
                    <a:pt x="526" y="0"/>
                    <a:pt x="34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32"/>
            <p:cNvSpPr/>
            <p:nvPr/>
          </p:nvSpPr>
          <p:spPr>
            <a:xfrm>
              <a:off x="539785" y="2014010"/>
              <a:ext cx="62777" cy="63266"/>
            </a:xfrm>
            <a:custGeom>
              <a:avLst/>
              <a:gdLst/>
              <a:ahLst/>
              <a:cxnLst/>
              <a:rect l="l" t="t" r="r" b="b"/>
              <a:pathLst>
                <a:path w="385" h="388" extrusionOk="0">
                  <a:moveTo>
                    <a:pt x="187" y="0"/>
                  </a:moveTo>
                  <a:cubicBezTo>
                    <a:pt x="82" y="0"/>
                    <a:pt x="0" y="87"/>
                    <a:pt x="0" y="195"/>
                  </a:cubicBezTo>
                  <a:cubicBezTo>
                    <a:pt x="0" y="299"/>
                    <a:pt x="85" y="387"/>
                    <a:pt x="192" y="387"/>
                  </a:cubicBezTo>
                  <a:cubicBezTo>
                    <a:pt x="296" y="387"/>
                    <a:pt x="384" y="299"/>
                    <a:pt x="384" y="195"/>
                  </a:cubicBezTo>
                  <a:cubicBezTo>
                    <a:pt x="384" y="88"/>
                    <a:pt x="296" y="0"/>
                    <a:pt x="192" y="0"/>
                  </a:cubicBezTo>
                  <a:cubicBezTo>
                    <a:pt x="191" y="0"/>
                    <a:pt x="189" y="0"/>
                    <a:pt x="1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32"/>
            <p:cNvSpPr/>
            <p:nvPr/>
          </p:nvSpPr>
          <p:spPr>
            <a:xfrm>
              <a:off x="539785" y="3149536"/>
              <a:ext cx="87399" cy="87399"/>
            </a:xfrm>
            <a:custGeom>
              <a:avLst/>
              <a:gdLst/>
              <a:ahLst/>
              <a:cxnLst/>
              <a:rect l="l" t="t" r="r" b="b"/>
              <a:pathLst>
                <a:path w="536" h="536" extrusionOk="0">
                  <a:moveTo>
                    <a:pt x="268" y="0"/>
                  </a:moveTo>
                  <a:cubicBezTo>
                    <a:pt x="120" y="0"/>
                    <a:pt x="0" y="123"/>
                    <a:pt x="0" y="268"/>
                  </a:cubicBezTo>
                  <a:cubicBezTo>
                    <a:pt x="0" y="416"/>
                    <a:pt x="120" y="535"/>
                    <a:pt x="268" y="535"/>
                  </a:cubicBezTo>
                  <a:cubicBezTo>
                    <a:pt x="413" y="535"/>
                    <a:pt x="535" y="412"/>
                    <a:pt x="535" y="268"/>
                  </a:cubicBezTo>
                  <a:cubicBezTo>
                    <a:pt x="535" y="117"/>
                    <a:pt x="41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32"/>
            <p:cNvSpPr/>
            <p:nvPr/>
          </p:nvSpPr>
          <p:spPr>
            <a:xfrm>
              <a:off x="1079014" y="612213"/>
              <a:ext cx="87399" cy="87399"/>
            </a:xfrm>
            <a:custGeom>
              <a:avLst/>
              <a:gdLst/>
              <a:ahLst/>
              <a:cxnLst/>
              <a:rect l="l" t="t" r="r" b="b"/>
              <a:pathLst>
                <a:path w="536" h="536" extrusionOk="0">
                  <a:moveTo>
                    <a:pt x="268" y="0"/>
                  </a:moveTo>
                  <a:cubicBezTo>
                    <a:pt x="117" y="0"/>
                    <a:pt x="1" y="117"/>
                    <a:pt x="1" y="268"/>
                  </a:cubicBezTo>
                  <a:cubicBezTo>
                    <a:pt x="1" y="416"/>
                    <a:pt x="123" y="535"/>
                    <a:pt x="268" y="535"/>
                  </a:cubicBezTo>
                  <a:cubicBezTo>
                    <a:pt x="416" y="535"/>
                    <a:pt x="536" y="412"/>
                    <a:pt x="536" y="268"/>
                  </a:cubicBezTo>
                  <a:cubicBezTo>
                    <a:pt x="536" y="117"/>
                    <a:pt x="41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8" name="Google Shape;1458;p32"/>
          <p:cNvGrpSpPr/>
          <p:nvPr/>
        </p:nvGrpSpPr>
        <p:grpSpPr>
          <a:xfrm rot="10800000">
            <a:off x="7689585" y="553186"/>
            <a:ext cx="884260" cy="4037771"/>
            <a:chOff x="539785" y="553186"/>
            <a:chExt cx="884260" cy="4037771"/>
          </a:xfrm>
        </p:grpSpPr>
        <p:sp>
          <p:nvSpPr>
            <p:cNvPr id="1459" name="Google Shape;1459;p32"/>
            <p:cNvSpPr/>
            <p:nvPr/>
          </p:nvSpPr>
          <p:spPr>
            <a:xfrm>
              <a:off x="763010" y="868374"/>
              <a:ext cx="661035" cy="415634"/>
            </a:xfrm>
            <a:custGeom>
              <a:avLst/>
              <a:gdLst/>
              <a:ahLst/>
              <a:cxnLst/>
              <a:rect l="l" t="t" r="r" b="b"/>
              <a:pathLst>
                <a:path w="4054" h="2549" extrusionOk="0">
                  <a:moveTo>
                    <a:pt x="90" y="0"/>
                  </a:moveTo>
                  <a:cubicBezTo>
                    <a:pt x="61" y="0"/>
                    <a:pt x="34" y="13"/>
                    <a:pt x="19" y="37"/>
                  </a:cubicBezTo>
                  <a:cubicBezTo>
                    <a:pt x="0" y="78"/>
                    <a:pt x="10" y="125"/>
                    <a:pt x="47" y="147"/>
                  </a:cubicBezTo>
                  <a:lnTo>
                    <a:pt x="441" y="393"/>
                  </a:lnTo>
                  <a:cubicBezTo>
                    <a:pt x="450" y="399"/>
                    <a:pt x="463" y="402"/>
                    <a:pt x="479" y="402"/>
                  </a:cubicBezTo>
                  <a:cubicBezTo>
                    <a:pt x="507" y="402"/>
                    <a:pt x="529" y="393"/>
                    <a:pt x="551" y="364"/>
                  </a:cubicBezTo>
                  <a:cubicBezTo>
                    <a:pt x="570" y="324"/>
                    <a:pt x="557" y="276"/>
                    <a:pt x="523" y="254"/>
                  </a:cubicBezTo>
                  <a:lnTo>
                    <a:pt x="129" y="9"/>
                  </a:lnTo>
                  <a:cubicBezTo>
                    <a:pt x="116" y="3"/>
                    <a:pt x="103" y="0"/>
                    <a:pt x="90" y="0"/>
                  </a:cubicBezTo>
                  <a:close/>
                  <a:moveTo>
                    <a:pt x="685" y="374"/>
                  </a:moveTo>
                  <a:cubicBezTo>
                    <a:pt x="658" y="374"/>
                    <a:pt x="632" y="387"/>
                    <a:pt x="617" y="412"/>
                  </a:cubicBezTo>
                  <a:cubicBezTo>
                    <a:pt x="598" y="449"/>
                    <a:pt x="608" y="497"/>
                    <a:pt x="645" y="522"/>
                  </a:cubicBezTo>
                  <a:lnTo>
                    <a:pt x="711" y="560"/>
                  </a:lnTo>
                  <a:cubicBezTo>
                    <a:pt x="724" y="569"/>
                    <a:pt x="738" y="573"/>
                    <a:pt x="752" y="573"/>
                  </a:cubicBezTo>
                  <a:cubicBezTo>
                    <a:pt x="777" y="573"/>
                    <a:pt x="802" y="560"/>
                    <a:pt x="818" y="538"/>
                  </a:cubicBezTo>
                  <a:lnTo>
                    <a:pt x="818" y="538"/>
                  </a:lnTo>
                  <a:cubicBezTo>
                    <a:pt x="796" y="572"/>
                    <a:pt x="809" y="619"/>
                    <a:pt x="844" y="645"/>
                  </a:cubicBezTo>
                  <a:lnTo>
                    <a:pt x="1313" y="931"/>
                  </a:lnTo>
                  <a:cubicBezTo>
                    <a:pt x="1325" y="937"/>
                    <a:pt x="1338" y="943"/>
                    <a:pt x="1353" y="943"/>
                  </a:cubicBezTo>
                  <a:cubicBezTo>
                    <a:pt x="1375" y="943"/>
                    <a:pt x="1404" y="928"/>
                    <a:pt x="1423" y="903"/>
                  </a:cubicBezTo>
                  <a:cubicBezTo>
                    <a:pt x="1442" y="865"/>
                    <a:pt x="1432" y="818"/>
                    <a:pt x="1394" y="792"/>
                  </a:cubicBezTo>
                  <a:lnTo>
                    <a:pt x="929" y="506"/>
                  </a:lnTo>
                  <a:cubicBezTo>
                    <a:pt x="915" y="497"/>
                    <a:pt x="900" y="493"/>
                    <a:pt x="886" y="493"/>
                  </a:cubicBezTo>
                  <a:cubicBezTo>
                    <a:pt x="860" y="493"/>
                    <a:pt x="836" y="506"/>
                    <a:pt x="822" y="528"/>
                  </a:cubicBezTo>
                  <a:cubicBezTo>
                    <a:pt x="840" y="493"/>
                    <a:pt x="828" y="446"/>
                    <a:pt x="793" y="424"/>
                  </a:cubicBezTo>
                  <a:lnTo>
                    <a:pt x="727" y="383"/>
                  </a:lnTo>
                  <a:cubicBezTo>
                    <a:pt x="714" y="377"/>
                    <a:pt x="699" y="374"/>
                    <a:pt x="685" y="374"/>
                  </a:cubicBezTo>
                  <a:close/>
                  <a:moveTo>
                    <a:pt x="1558" y="910"/>
                  </a:moveTo>
                  <a:cubicBezTo>
                    <a:pt x="1530" y="910"/>
                    <a:pt x="1503" y="923"/>
                    <a:pt x="1486" y="947"/>
                  </a:cubicBezTo>
                  <a:cubicBezTo>
                    <a:pt x="1467" y="984"/>
                    <a:pt x="1479" y="1032"/>
                    <a:pt x="1514" y="1057"/>
                  </a:cubicBezTo>
                  <a:lnTo>
                    <a:pt x="1580" y="1095"/>
                  </a:lnTo>
                  <a:cubicBezTo>
                    <a:pt x="1592" y="1104"/>
                    <a:pt x="1607" y="1108"/>
                    <a:pt x="1621" y="1108"/>
                  </a:cubicBezTo>
                  <a:cubicBezTo>
                    <a:pt x="1646" y="1108"/>
                    <a:pt x="1671" y="1095"/>
                    <a:pt x="1687" y="1073"/>
                  </a:cubicBezTo>
                  <a:lnTo>
                    <a:pt x="1687" y="1073"/>
                  </a:lnTo>
                  <a:cubicBezTo>
                    <a:pt x="1668" y="1107"/>
                    <a:pt x="1678" y="1154"/>
                    <a:pt x="1715" y="1180"/>
                  </a:cubicBezTo>
                  <a:lnTo>
                    <a:pt x="2181" y="1466"/>
                  </a:lnTo>
                  <a:cubicBezTo>
                    <a:pt x="2194" y="1472"/>
                    <a:pt x="2206" y="1478"/>
                    <a:pt x="2222" y="1478"/>
                  </a:cubicBezTo>
                  <a:cubicBezTo>
                    <a:pt x="2250" y="1478"/>
                    <a:pt x="2272" y="1463"/>
                    <a:pt x="2291" y="1438"/>
                  </a:cubicBezTo>
                  <a:cubicBezTo>
                    <a:pt x="2313" y="1400"/>
                    <a:pt x="2301" y="1353"/>
                    <a:pt x="2266" y="1327"/>
                  </a:cubicBezTo>
                  <a:lnTo>
                    <a:pt x="1797" y="1041"/>
                  </a:lnTo>
                  <a:cubicBezTo>
                    <a:pt x="1785" y="1032"/>
                    <a:pt x="1771" y="1028"/>
                    <a:pt x="1756" y="1028"/>
                  </a:cubicBezTo>
                  <a:cubicBezTo>
                    <a:pt x="1731" y="1028"/>
                    <a:pt x="1706" y="1041"/>
                    <a:pt x="1690" y="1063"/>
                  </a:cubicBezTo>
                  <a:cubicBezTo>
                    <a:pt x="1709" y="1028"/>
                    <a:pt x="1700" y="981"/>
                    <a:pt x="1662" y="959"/>
                  </a:cubicBezTo>
                  <a:lnTo>
                    <a:pt x="1596" y="918"/>
                  </a:lnTo>
                  <a:cubicBezTo>
                    <a:pt x="1584" y="912"/>
                    <a:pt x="1571" y="910"/>
                    <a:pt x="1558" y="910"/>
                  </a:cubicBezTo>
                  <a:close/>
                  <a:moveTo>
                    <a:pt x="2431" y="1445"/>
                  </a:moveTo>
                  <a:cubicBezTo>
                    <a:pt x="2402" y="1445"/>
                    <a:pt x="2376" y="1458"/>
                    <a:pt x="2360" y="1482"/>
                  </a:cubicBezTo>
                  <a:cubicBezTo>
                    <a:pt x="2338" y="1519"/>
                    <a:pt x="2351" y="1567"/>
                    <a:pt x="2386" y="1592"/>
                  </a:cubicBezTo>
                  <a:lnTo>
                    <a:pt x="2455" y="1630"/>
                  </a:lnTo>
                  <a:cubicBezTo>
                    <a:pt x="2467" y="1639"/>
                    <a:pt x="2481" y="1643"/>
                    <a:pt x="2495" y="1643"/>
                  </a:cubicBezTo>
                  <a:cubicBezTo>
                    <a:pt x="2520" y="1643"/>
                    <a:pt x="2545" y="1630"/>
                    <a:pt x="2559" y="1607"/>
                  </a:cubicBezTo>
                  <a:lnTo>
                    <a:pt x="2559" y="1607"/>
                  </a:lnTo>
                  <a:cubicBezTo>
                    <a:pt x="2540" y="1642"/>
                    <a:pt x="2552" y="1689"/>
                    <a:pt x="2587" y="1714"/>
                  </a:cubicBezTo>
                  <a:lnTo>
                    <a:pt x="3056" y="2001"/>
                  </a:lnTo>
                  <a:cubicBezTo>
                    <a:pt x="3068" y="2007"/>
                    <a:pt x="3078" y="2013"/>
                    <a:pt x="3094" y="2013"/>
                  </a:cubicBezTo>
                  <a:cubicBezTo>
                    <a:pt x="3119" y="2013"/>
                    <a:pt x="3147" y="1998"/>
                    <a:pt x="3166" y="1973"/>
                  </a:cubicBezTo>
                  <a:cubicBezTo>
                    <a:pt x="3185" y="1935"/>
                    <a:pt x="3172" y="1888"/>
                    <a:pt x="3138" y="1862"/>
                  </a:cubicBezTo>
                  <a:lnTo>
                    <a:pt x="2669" y="1576"/>
                  </a:lnTo>
                  <a:cubicBezTo>
                    <a:pt x="2656" y="1567"/>
                    <a:pt x="2642" y="1563"/>
                    <a:pt x="2628" y="1563"/>
                  </a:cubicBezTo>
                  <a:cubicBezTo>
                    <a:pt x="2603" y="1563"/>
                    <a:pt x="2579" y="1576"/>
                    <a:pt x="2565" y="1598"/>
                  </a:cubicBezTo>
                  <a:cubicBezTo>
                    <a:pt x="2584" y="1563"/>
                    <a:pt x="2571" y="1516"/>
                    <a:pt x="2537" y="1494"/>
                  </a:cubicBezTo>
                  <a:lnTo>
                    <a:pt x="2471" y="1453"/>
                  </a:lnTo>
                  <a:cubicBezTo>
                    <a:pt x="2458" y="1447"/>
                    <a:pt x="2444" y="1445"/>
                    <a:pt x="2431" y="1445"/>
                  </a:cubicBezTo>
                  <a:close/>
                  <a:moveTo>
                    <a:pt x="3300" y="1979"/>
                  </a:moveTo>
                  <a:cubicBezTo>
                    <a:pt x="3271" y="1979"/>
                    <a:pt x="3244" y="1993"/>
                    <a:pt x="3229" y="2017"/>
                  </a:cubicBezTo>
                  <a:cubicBezTo>
                    <a:pt x="3210" y="2054"/>
                    <a:pt x="3220" y="2102"/>
                    <a:pt x="3257" y="2127"/>
                  </a:cubicBezTo>
                  <a:lnTo>
                    <a:pt x="3323" y="2164"/>
                  </a:lnTo>
                  <a:cubicBezTo>
                    <a:pt x="3336" y="2174"/>
                    <a:pt x="3350" y="2178"/>
                    <a:pt x="3364" y="2178"/>
                  </a:cubicBezTo>
                  <a:cubicBezTo>
                    <a:pt x="3389" y="2178"/>
                    <a:pt x="3414" y="2165"/>
                    <a:pt x="3430" y="2142"/>
                  </a:cubicBezTo>
                  <a:lnTo>
                    <a:pt x="3430" y="2142"/>
                  </a:lnTo>
                  <a:cubicBezTo>
                    <a:pt x="3408" y="2177"/>
                    <a:pt x="3421" y="2224"/>
                    <a:pt x="3456" y="2249"/>
                  </a:cubicBezTo>
                  <a:lnTo>
                    <a:pt x="3924" y="2536"/>
                  </a:lnTo>
                  <a:cubicBezTo>
                    <a:pt x="3937" y="2542"/>
                    <a:pt x="3950" y="2548"/>
                    <a:pt x="3965" y="2548"/>
                  </a:cubicBezTo>
                  <a:cubicBezTo>
                    <a:pt x="3990" y="2548"/>
                    <a:pt x="4019" y="2533"/>
                    <a:pt x="4035" y="2507"/>
                  </a:cubicBezTo>
                  <a:cubicBezTo>
                    <a:pt x="4053" y="2470"/>
                    <a:pt x="4044" y="2423"/>
                    <a:pt x="4006" y="2397"/>
                  </a:cubicBezTo>
                  <a:lnTo>
                    <a:pt x="3540" y="2111"/>
                  </a:lnTo>
                  <a:cubicBezTo>
                    <a:pt x="3527" y="2102"/>
                    <a:pt x="3512" y="2098"/>
                    <a:pt x="3498" y="2098"/>
                  </a:cubicBezTo>
                  <a:cubicBezTo>
                    <a:pt x="3472" y="2098"/>
                    <a:pt x="3448" y="2111"/>
                    <a:pt x="3434" y="2133"/>
                  </a:cubicBezTo>
                  <a:cubicBezTo>
                    <a:pt x="3452" y="2098"/>
                    <a:pt x="3440" y="2051"/>
                    <a:pt x="3405" y="2029"/>
                  </a:cubicBezTo>
                  <a:lnTo>
                    <a:pt x="3339" y="1988"/>
                  </a:lnTo>
                  <a:cubicBezTo>
                    <a:pt x="3326" y="1982"/>
                    <a:pt x="3313" y="1979"/>
                    <a:pt x="3300" y="19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32"/>
            <p:cNvSpPr/>
            <p:nvPr/>
          </p:nvSpPr>
          <p:spPr>
            <a:xfrm>
              <a:off x="789099" y="1320204"/>
              <a:ext cx="546732" cy="176754"/>
            </a:xfrm>
            <a:custGeom>
              <a:avLst/>
              <a:gdLst/>
              <a:ahLst/>
              <a:cxnLst/>
              <a:rect l="l" t="t" r="r" b="b"/>
              <a:pathLst>
                <a:path w="3353" h="1084" extrusionOk="0">
                  <a:moveTo>
                    <a:pt x="88" y="1"/>
                  </a:moveTo>
                  <a:cubicBezTo>
                    <a:pt x="53" y="1"/>
                    <a:pt x="21" y="24"/>
                    <a:pt x="13" y="61"/>
                  </a:cubicBezTo>
                  <a:cubicBezTo>
                    <a:pt x="1" y="101"/>
                    <a:pt x="23" y="146"/>
                    <a:pt x="67" y="158"/>
                  </a:cubicBezTo>
                  <a:lnTo>
                    <a:pt x="297" y="224"/>
                  </a:lnTo>
                  <a:cubicBezTo>
                    <a:pt x="303" y="227"/>
                    <a:pt x="312" y="227"/>
                    <a:pt x="319" y="227"/>
                  </a:cubicBezTo>
                  <a:cubicBezTo>
                    <a:pt x="350" y="227"/>
                    <a:pt x="382" y="205"/>
                    <a:pt x="394" y="171"/>
                  </a:cubicBezTo>
                  <a:cubicBezTo>
                    <a:pt x="407" y="127"/>
                    <a:pt x="382" y="83"/>
                    <a:pt x="337" y="70"/>
                  </a:cubicBezTo>
                  <a:lnTo>
                    <a:pt x="111" y="4"/>
                  </a:lnTo>
                  <a:cubicBezTo>
                    <a:pt x="103" y="2"/>
                    <a:pt x="96" y="1"/>
                    <a:pt x="88" y="1"/>
                  </a:cubicBezTo>
                  <a:close/>
                  <a:moveTo>
                    <a:pt x="543" y="136"/>
                  </a:moveTo>
                  <a:cubicBezTo>
                    <a:pt x="508" y="136"/>
                    <a:pt x="477" y="157"/>
                    <a:pt x="470" y="193"/>
                  </a:cubicBezTo>
                  <a:cubicBezTo>
                    <a:pt x="457" y="237"/>
                    <a:pt x="479" y="281"/>
                    <a:pt x="523" y="290"/>
                  </a:cubicBezTo>
                  <a:lnTo>
                    <a:pt x="599" y="315"/>
                  </a:lnTo>
                  <a:cubicBezTo>
                    <a:pt x="606" y="318"/>
                    <a:pt x="614" y="319"/>
                    <a:pt x="622" y="319"/>
                  </a:cubicBezTo>
                  <a:cubicBezTo>
                    <a:pt x="656" y="319"/>
                    <a:pt x="686" y="296"/>
                    <a:pt x="696" y="265"/>
                  </a:cubicBezTo>
                  <a:lnTo>
                    <a:pt x="696" y="265"/>
                  </a:lnTo>
                  <a:cubicBezTo>
                    <a:pt x="684" y="303"/>
                    <a:pt x="709" y="347"/>
                    <a:pt x="753" y="360"/>
                  </a:cubicBezTo>
                  <a:lnTo>
                    <a:pt x="1278" y="511"/>
                  </a:lnTo>
                  <a:cubicBezTo>
                    <a:pt x="1288" y="517"/>
                    <a:pt x="1294" y="517"/>
                    <a:pt x="1304" y="517"/>
                  </a:cubicBezTo>
                  <a:cubicBezTo>
                    <a:pt x="1335" y="517"/>
                    <a:pt x="1367" y="492"/>
                    <a:pt x="1376" y="457"/>
                  </a:cubicBezTo>
                  <a:cubicBezTo>
                    <a:pt x="1389" y="413"/>
                    <a:pt x="1367" y="369"/>
                    <a:pt x="1322" y="360"/>
                  </a:cubicBezTo>
                  <a:lnTo>
                    <a:pt x="794" y="205"/>
                  </a:lnTo>
                  <a:cubicBezTo>
                    <a:pt x="787" y="203"/>
                    <a:pt x="779" y="202"/>
                    <a:pt x="772" y="202"/>
                  </a:cubicBezTo>
                  <a:cubicBezTo>
                    <a:pt x="738" y="202"/>
                    <a:pt x="707" y="225"/>
                    <a:pt x="696" y="256"/>
                  </a:cubicBezTo>
                  <a:cubicBezTo>
                    <a:pt x="709" y="218"/>
                    <a:pt x="684" y="174"/>
                    <a:pt x="643" y="161"/>
                  </a:cubicBezTo>
                  <a:lnTo>
                    <a:pt x="567" y="139"/>
                  </a:lnTo>
                  <a:cubicBezTo>
                    <a:pt x="559" y="137"/>
                    <a:pt x="551" y="136"/>
                    <a:pt x="543" y="136"/>
                  </a:cubicBezTo>
                  <a:close/>
                  <a:moveTo>
                    <a:pt x="1522" y="419"/>
                  </a:moveTo>
                  <a:cubicBezTo>
                    <a:pt x="1487" y="419"/>
                    <a:pt x="1459" y="440"/>
                    <a:pt x="1448" y="476"/>
                  </a:cubicBezTo>
                  <a:cubicBezTo>
                    <a:pt x="1436" y="520"/>
                    <a:pt x="1461" y="564"/>
                    <a:pt x="1502" y="574"/>
                  </a:cubicBezTo>
                  <a:lnTo>
                    <a:pt x="1577" y="599"/>
                  </a:lnTo>
                  <a:cubicBezTo>
                    <a:pt x="1587" y="602"/>
                    <a:pt x="1593" y="602"/>
                    <a:pt x="1603" y="602"/>
                  </a:cubicBezTo>
                  <a:cubicBezTo>
                    <a:pt x="1636" y="602"/>
                    <a:pt x="1666" y="581"/>
                    <a:pt x="1674" y="546"/>
                  </a:cubicBezTo>
                  <a:lnTo>
                    <a:pt x="1674" y="546"/>
                  </a:lnTo>
                  <a:cubicBezTo>
                    <a:pt x="1667" y="589"/>
                    <a:pt x="1689" y="631"/>
                    <a:pt x="1732" y="643"/>
                  </a:cubicBezTo>
                  <a:lnTo>
                    <a:pt x="2257" y="794"/>
                  </a:lnTo>
                  <a:cubicBezTo>
                    <a:pt x="2267" y="800"/>
                    <a:pt x="2273" y="800"/>
                    <a:pt x="2282" y="800"/>
                  </a:cubicBezTo>
                  <a:cubicBezTo>
                    <a:pt x="2317" y="800"/>
                    <a:pt x="2348" y="775"/>
                    <a:pt x="2358" y="740"/>
                  </a:cubicBezTo>
                  <a:cubicBezTo>
                    <a:pt x="2367" y="696"/>
                    <a:pt x="2345" y="652"/>
                    <a:pt x="2301" y="643"/>
                  </a:cubicBezTo>
                  <a:lnTo>
                    <a:pt x="1776" y="489"/>
                  </a:lnTo>
                  <a:cubicBezTo>
                    <a:pt x="1768" y="486"/>
                    <a:pt x="1760" y="485"/>
                    <a:pt x="1753" y="485"/>
                  </a:cubicBezTo>
                  <a:cubicBezTo>
                    <a:pt x="1717" y="485"/>
                    <a:pt x="1685" y="508"/>
                    <a:pt x="1675" y="542"/>
                  </a:cubicBezTo>
                  <a:cubicBezTo>
                    <a:pt x="1687" y="501"/>
                    <a:pt x="1665" y="457"/>
                    <a:pt x="1621" y="445"/>
                  </a:cubicBezTo>
                  <a:lnTo>
                    <a:pt x="1546" y="422"/>
                  </a:lnTo>
                  <a:cubicBezTo>
                    <a:pt x="1538" y="420"/>
                    <a:pt x="1529" y="419"/>
                    <a:pt x="1522" y="419"/>
                  </a:cubicBezTo>
                  <a:close/>
                  <a:moveTo>
                    <a:pt x="2506" y="702"/>
                  </a:moveTo>
                  <a:cubicBezTo>
                    <a:pt x="2471" y="702"/>
                    <a:pt x="2440" y="723"/>
                    <a:pt x="2430" y="759"/>
                  </a:cubicBezTo>
                  <a:cubicBezTo>
                    <a:pt x="2421" y="803"/>
                    <a:pt x="2443" y="847"/>
                    <a:pt x="2487" y="857"/>
                  </a:cubicBezTo>
                  <a:lnTo>
                    <a:pt x="2562" y="882"/>
                  </a:lnTo>
                  <a:cubicBezTo>
                    <a:pt x="2569" y="885"/>
                    <a:pt x="2578" y="885"/>
                    <a:pt x="2584" y="885"/>
                  </a:cubicBezTo>
                  <a:cubicBezTo>
                    <a:pt x="2618" y="885"/>
                    <a:pt x="2649" y="864"/>
                    <a:pt x="2659" y="828"/>
                  </a:cubicBezTo>
                  <a:lnTo>
                    <a:pt x="2659" y="828"/>
                  </a:lnTo>
                  <a:cubicBezTo>
                    <a:pt x="2648" y="871"/>
                    <a:pt x="2673" y="914"/>
                    <a:pt x="2713" y="926"/>
                  </a:cubicBezTo>
                  <a:lnTo>
                    <a:pt x="3242" y="1077"/>
                  </a:lnTo>
                  <a:cubicBezTo>
                    <a:pt x="3248" y="1083"/>
                    <a:pt x="3258" y="1083"/>
                    <a:pt x="3264" y="1083"/>
                  </a:cubicBezTo>
                  <a:cubicBezTo>
                    <a:pt x="3302" y="1083"/>
                    <a:pt x="3333" y="1058"/>
                    <a:pt x="3340" y="1024"/>
                  </a:cubicBezTo>
                  <a:cubicBezTo>
                    <a:pt x="3352" y="979"/>
                    <a:pt x="3327" y="935"/>
                    <a:pt x="3286" y="926"/>
                  </a:cubicBezTo>
                  <a:lnTo>
                    <a:pt x="2757" y="772"/>
                  </a:lnTo>
                  <a:cubicBezTo>
                    <a:pt x="2750" y="770"/>
                    <a:pt x="2742" y="769"/>
                    <a:pt x="2735" y="769"/>
                  </a:cubicBezTo>
                  <a:cubicBezTo>
                    <a:pt x="2700" y="769"/>
                    <a:pt x="2670" y="792"/>
                    <a:pt x="2660" y="825"/>
                  </a:cubicBezTo>
                  <a:cubicBezTo>
                    <a:pt x="2672" y="784"/>
                    <a:pt x="2647" y="740"/>
                    <a:pt x="2603" y="728"/>
                  </a:cubicBezTo>
                  <a:lnTo>
                    <a:pt x="2531" y="706"/>
                  </a:lnTo>
                  <a:cubicBezTo>
                    <a:pt x="2523" y="703"/>
                    <a:pt x="2514" y="702"/>
                    <a:pt x="2506" y="70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32"/>
            <p:cNvSpPr/>
            <p:nvPr/>
          </p:nvSpPr>
          <p:spPr>
            <a:xfrm>
              <a:off x="663871" y="1744151"/>
              <a:ext cx="564668" cy="37992"/>
            </a:xfrm>
            <a:custGeom>
              <a:avLst/>
              <a:gdLst/>
              <a:ahLst/>
              <a:cxnLst/>
              <a:rect l="l" t="t" r="r" b="b"/>
              <a:pathLst>
                <a:path w="3463" h="233" extrusionOk="0">
                  <a:moveTo>
                    <a:pt x="3384" y="0"/>
                  </a:moveTo>
                  <a:lnTo>
                    <a:pt x="2833" y="13"/>
                  </a:lnTo>
                  <a:cubicBezTo>
                    <a:pt x="2789" y="13"/>
                    <a:pt x="2754" y="47"/>
                    <a:pt x="2754" y="91"/>
                  </a:cubicBezTo>
                  <a:cubicBezTo>
                    <a:pt x="2754" y="135"/>
                    <a:pt x="2789" y="170"/>
                    <a:pt x="2833" y="170"/>
                  </a:cubicBezTo>
                  <a:lnTo>
                    <a:pt x="3384" y="157"/>
                  </a:lnTo>
                  <a:cubicBezTo>
                    <a:pt x="3428" y="157"/>
                    <a:pt x="3462" y="123"/>
                    <a:pt x="3462" y="79"/>
                  </a:cubicBezTo>
                  <a:cubicBezTo>
                    <a:pt x="3462" y="35"/>
                    <a:pt x="3428" y="0"/>
                    <a:pt x="3384" y="0"/>
                  </a:cubicBezTo>
                  <a:close/>
                  <a:moveTo>
                    <a:pt x="2597" y="16"/>
                  </a:moveTo>
                  <a:cubicBezTo>
                    <a:pt x="2553" y="16"/>
                    <a:pt x="2518" y="50"/>
                    <a:pt x="2518" y="94"/>
                  </a:cubicBezTo>
                  <a:cubicBezTo>
                    <a:pt x="2518" y="139"/>
                    <a:pt x="2553" y="173"/>
                    <a:pt x="2597" y="173"/>
                  </a:cubicBezTo>
                  <a:lnTo>
                    <a:pt x="2676" y="173"/>
                  </a:lnTo>
                  <a:cubicBezTo>
                    <a:pt x="2720" y="173"/>
                    <a:pt x="2754" y="139"/>
                    <a:pt x="2754" y="94"/>
                  </a:cubicBezTo>
                  <a:cubicBezTo>
                    <a:pt x="2754" y="50"/>
                    <a:pt x="2720" y="16"/>
                    <a:pt x="2676" y="16"/>
                  </a:cubicBezTo>
                  <a:close/>
                  <a:moveTo>
                    <a:pt x="2361" y="25"/>
                  </a:moveTo>
                  <a:lnTo>
                    <a:pt x="1810" y="35"/>
                  </a:lnTo>
                  <a:cubicBezTo>
                    <a:pt x="1766" y="35"/>
                    <a:pt x="1732" y="72"/>
                    <a:pt x="1732" y="113"/>
                  </a:cubicBezTo>
                  <a:cubicBezTo>
                    <a:pt x="1732" y="157"/>
                    <a:pt x="1766" y="192"/>
                    <a:pt x="1810" y="192"/>
                  </a:cubicBezTo>
                  <a:lnTo>
                    <a:pt x="2361" y="183"/>
                  </a:lnTo>
                  <a:cubicBezTo>
                    <a:pt x="2405" y="183"/>
                    <a:pt x="2440" y="145"/>
                    <a:pt x="2440" y="104"/>
                  </a:cubicBezTo>
                  <a:cubicBezTo>
                    <a:pt x="2440" y="60"/>
                    <a:pt x="2405" y="25"/>
                    <a:pt x="2361" y="25"/>
                  </a:cubicBezTo>
                  <a:close/>
                  <a:moveTo>
                    <a:pt x="1574" y="41"/>
                  </a:moveTo>
                  <a:cubicBezTo>
                    <a:pt x="1530" y="41"/>
                    <a:pt x="1496" y="76"/>
                    <a:pt x="1496" y="120"/>
                  </a:cubicBezTo>
                  <a:cubicBezTo>
                    <a:pt x="1496" y="161"/>
                    <a:pt x="1530" y="198"/>
                    <a:pt x="1574" y="198"/>
                  </a:cubicBezTo>
                  <a:lnTo>
                    <a:pt x="1653" y="198"/>
                  </a:lnTo>
                  <a:cubicBezTo>
                    <a:pt x="1697" y="198"/>
                    <a:pt x="1732" y="167"/>
                    <a:pt x="1732" y="120"/>
                  </a:cubicBezTo>
                  <a:cubicBezTo>
                    <a:pt x="1732" y="72"/>
                    <a:pt x="1697" y="41"/>
                    <a:pt x="1653" y="41"/>
                  </a:cubicBezTo>
                  <a:close/>
                  <a:moveTo>
                    <a:pt x="1343" y="47"/>
                  </a:moveTo>
                  <a:cubicBezTo>
                    <a:pt x="1342" y="47"/>
                    <a:pt x="1340" y="47"/>
                    <a:pt x="1338" y="47"/>
                  </a:cubicBezTo>
                  <a:lnTo>
                    <a:pt x="788" y="60"/>
                  </a:lnTo>
                  <a:cubicBezTo>
                    <a:pt x="744" y="60"/>
                    <a:pt x="709" y="94"/>
                    <a:pt x="709" y="139"/>
                  </a:cubicBezTo>
                  <a:cubicBezTo>
                    <a:pt x="709" y="183"/>
                    <a:pt x="744" y="217"/>
                    <a:pt x="788" y="217"/>
                  </a:cubicBezTo>
                  <a:lnTo>
                    <a:pt x="1338" y="205"/>
                  </a:lnTo>
                  <a:cubicBezTo>
                    <a:pt x="1382" y="205"/>
                    <a:pt x="1417" y="170"/>
                    <a:pt x="1417" y="126"/>
                  </a:cubicBezTo>
                  <a:cubicBezTo>
                    <a:pt x="1417" y="84"/>
                    <a:pt x="1385" y="47"/>
                    <a:pt x="1343" y="47"/>
                  </a:cubicBezTo>
                  <a:close/>
                  <a:moveTo>
                    <a:pt x="552" y="63"/>
                  </a:moveTo>
                  <a:cubicBezTo>
                    <a:pt x="508" y="63"/>
                    <a:pt x="473" y="98"/>
                    <a:pt x="473" y="142"/>
                  </a:cubicBezTo>
                  <a:cubicBezTo>
                    <a:pt x="473" y="186"/>
                    <a:pt x="508" y="220"/>
                    <a:pt x="552" y="220"/>
                  </a:cubicBezTo>
                  <a:lnTo>
                    <a:pt x="630" y="220"/>
                  </a:lnTo>
                  <a:cubicBezTo>
                    <a:pt x="674" y="220"/>
                    <a:pt x="709" y="186"/>
                    <a:pt x="709" y="142"/>
                  </a:cubicBezTo>
                  <a:cubicBezTo>
                    <a:pt x="709" y="98"/>
                    <a:pt x="674" y="63"/>
                    <a:pt x="630" y="63"/>
                  </a:cubicBezTo>
                  <a:close/>
                  <a:moveTo>
                    <a:pt x="325" y="72"/>
                  </a:moveTo>
                  <a:cubicBezTo>
                    <a:pt x="322" y="72"/>
                    <a:pt x="319" y="72"/>
                    <a:pt x="316" y="72"/>
                  </a:cubicBezTo>
                  <a:lnTo>
                    <a:pt x="80" y="76"/>
                  </a:lnTo>
                  <a:cubicBezTo>
                    <a:pt x="36" y="76"/>
                    <a:pt x="1" y="110"/>
                    <a:pt x="1" y="154"/>
                  </a:cubicBezTo>
                  <a:cubicBezTo>
                    <a:pt x="1" y="195"/>
                    <a:pt x="36" y="233"/>
                    <a:pt x="80" y="233"/>
                  </a:cubicBezTo>
                  <a:lnTo>
                    <a:pt x="316" y="230"/>
                  </a:lnTo>
                  <a:cubicBezTo>
                    <a:pt x="360" y="230"/>
                    <a:pt x="394" y="198"/>
                    <a:pt x="394" y="151"/>
                  </a:cubicBezTo>
                  <a:cubicBezTo>
                    <a:pt x="394" y="107"/>
                    <a:pt x="365" y="72"/>
                    <a:pt x="325" y="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32"/>
            <p:cNvSpPr/>
            <p:nvPr/>
          </p:nvSpPr>
          <p:spPr>
            <a:xfrm>
              <a:off x="570603" y="3858506"/>
              <a:ext cx="644077" cy="151643"/>
            </a:xfrm>
            <a:custGeom>
              <a:avLst/>
              <a:gdLst/>
              <a:ahLst/>
              <a:cxnLst/>
              <a:rect l="l" t="t" r="r" b="b"/>
              <a:pathLst>
                <a:path w="3950" h="930" extrusionOk="0">
                  <a:moveTo>
                    <a:pt x="3858" y="0"/>
                  </a:moveTo>
                  <a:cubicBezTo>
                    <a:pt x="3854" y="0"/>
                    <a:pt x="3850" y="1"/>
                    <a:pt x="3846" y="1"/>
                  </a:cubicBezTo>
                  <a:lnTo>
                    <a:pt x="3308" y="111"/>
                  </a:lnTo>
                  <a:cubicBezTo>
                    <a:pt x="3268" y="123"/>
                    <a:pt x="3241" y="157"/>
                    <a:pt x="3243" y="193"/>
                  </a:cubicBezTo>
                  <a:lnTo>
                    <a:pt x="3243" y="193"/>
                  </a:lnTo>
                  <a:cubicBezTo>
                    <a:pt x="3229" y="163"/>
                    <a:pt x="3200" y="142"/>
                    <a:pt x="3166" y="142"/>
                  </a:cubicBezTo>
                  <a:cubicBezTo>
                    <a:pt x="3162" y="142"/>
                    <a:pt x="3157" y="142"/>
                    <a:pt x="3153" y="143"/>
                  </a:cubicBezTo>
                  <a:lnTo>
                    <a:pt x="3075" y="159"/>
                  </a:lnTo>
                  <a:cubicBezTo>
                    <a:pt x="3031" y="171"/>
                    <a:pt x="3005" y="212"/>
                    <a:pt x="3012" y="253"/>
                  </a:cubicBezTo>
                  <a:cubicBezTo>
                    <a:pt x="3021" y="291"/>
                    <a:pt x="3056" y="316"/>
                    <a:pt x="3090" y="316"/>
                  </a:cubicBezTo>
                  <a:lnTo>
                    <a:pt x="3106" y="316"/>
                  </a:lnTo>
                  <a:lnTo>
                    <a:pt x="3185" y="300"/>
                  </a:lnTo>
                  <a:cubicBezTo>
                    <a:pt x="3223" y="289"/>
                    <a:pt x="3250" y="259"/>
                    <a:pt x="3250" y="222"/>
                  </a:cubicBezTo>
                  <a:lnTo>
                    <a:pt x="3250" y="222"/>
                  </a:lnTo>
                  <a:cubicBezTo>
                    <a:pt x="3262" y="251"/>
                    <a:pt x="3294" y="269"/>
                    <a:pt x="3323" y="269"/>
                  </a:cubicBezTo>
                  <a:lnTo>
                    <a:pt x="3339" y="269"/>
                  </a:lnTo>
                  <a:lnTo>
                    <a:pt x="3877" y="159"/>
                  </a:lnTo>
                  <a:cubicBezTo>
                    <a:pt x="3921" y="149"/>
                    <a:pt x="3950" y="108"/>
                    <a:pt x="3940" y="64"/>
                  </a:cubicBezTo>
                  <a:cubicBezTo>
                    <a:pt x="3929" y="27"/>
                    <a:pt x="3897" y="0"/>
                    <a:pt x="3858" y="0"/>
                  </a:cubicBezTo>
                  <a:close/>
                  <a:moveTo>
                    <a:pt x="2854" y="205"/>
                  </a:moveTo>
                  <a:cubicBezTo>
                    <a:pt x="2850" y="205"/>
                    <a:pt x="2846" y="205"/>
                    <a:pt x="2842" y="206"/>
                  </a:cubicBezTo>
                  <a:lnTo>
                    <a:pt x="2304" y="316"/>
                  </a:lnTo>
                  <a:cubicBezTo>
                    <a:pt x="2265" y="327"/>
                    <a:pt x="2240" y="361"/>
                    <a:pt x="2240" y="397"/>
                  </a:cubicBezTo>
                  <a:lnTo>
                    <a:pt x="2240" y="397"/>
                  </a:lnTo>
                  <a:cubicBezTo>
                    <a:pt x="2227" y="365"/>
                    <a:pt x="2197" y="346"/>
                    <a:pt x="2163" y="346"/>
                  </a:cubicBezTo>
                  <a:cubicBezTo>
                    <a:pt x="2158" y="346"/>
                    <a:pt x="2154" y="347"/>
                    <a:pt x="2150" y="347"/>
                  </a:cubicBezTo>
                  <a:lnTo>
                    <a:pt x="2071" y="363"/>
                  </a:lnTo>
                  <a:cubicBezTo>
                    <a:pt x="2030" y="376"/>
                    <a:pt x="2002" y="417"/>
                    <a:pt x="2008" y="457"/>
                  </a:cubicBezTo>
                  <a:cubicBezTo>
                    <a:pt x="2017" y="495"/>
                    <a:pt x="2052" y="520"/>
                    <a:pt x="2087" y="520"/>
                  </a:cubicBezTo>
                  <a:lnTo>
                    <a:pt x="2102" y="520"/>
                  </a:lnTo>
                  <a:lnTo>
                    <a:pt x="2181" y="505"/>
                  </a:lnTo>
                  <a:cubicBezTo>
                    <a:pt x="2220" y="493"/>
                    <a:pt x="2247" y="462"/>
                    <a:pt x="2246" y="424"/>
                  </a:cubicBezTo>
                  <a:lnTo>
                    <a:pt x="2246" y="424"/>
                  </a:lnTo>
                  <a:cubicBezTo>
                    <a:pt x="2259" y="454"/>
                    <a:pt x="2289" y="473"/>
                    <a:pt x="2319" y="473"/>
                  </a:cubicBezTo>
                  <a:lnTo>
                    <a:pt x="2335" y="473"/>
                  </a:lnTo>
                  <a:lnTo>
                    <a:pt x="2873" y="363"/>
                  </a:lnTo>
                  <a:cubicBezTo>
                    <a:pt x="2917" y="354"/>
                    <a:pt x="2946" y="313"/>
                    <a:pt x="2936" y="269"/>
                  </a:cubicBezTo>
                  <a:cubicBezTo>
                    <a:pt x="2928" y="232"/>
                    <a:pt x="2893" y="205"/>
                    <a:pt x="2854" y="205"/>
                  </a:cubicBezTo>
                  <a:close/>
                  <a:moveTo>
                    <a:pt x="1853" y="409"/>
                  </a:moveTo>
                  <a:cubicBezTo>
                    <a:pt x="1849" y="409"/>
                    <a:pt x="1845" y="410"/>
                    <a:pt x="1841" y="410"/>
                  </a:cubicBezTo>
                  <a:lnTo>
                    <a:pt x="1300" y="520"/>
                  </a:lnTo>
                  <a:cubicBezTo>
                    <a:pt x="1266" y="531"/>
                    <a:pt x="1241" y="560"/>
                    <a:pt x="1237" y="593"/>
                  </a:cubicBezTo>
                  <a:lnTo>
                    <a:pt x="1237" y="593"/>
                  </a:lnTo>
                  <a:cubicBezTo>
                    <a:pt x="1221" y="568"/>
                    <a:pt x="1195" y="551"/>
                    <a:pt x="1164" y="551"/>
                  </a:cubicBezTo>
                  <a:cubicBezTo>
                    <a:pt x="1160" y="551"/>
                    <a:pt x="1156" y="551"/>
                    <a:pt x="1152" y="552"/>
                  </a:cubicBezTo>
                  <a:lnTo>
                    <a:pt x="1073" y="568"/>
                  </a:lnTo>
                  <a:cubicBezTo>
                    <a:pt x="1029" y="580"/>
                    <a:pt x="1001" y="621"/>
                    <a:pt x="1010" y="662"/>
                  </a:cubicBezTo>
                  <a:cubicBezTo>
                    <a:pt x="1017" y="700"/>
                    <a:pt x="1054" y="725"/>
                    <a:pt x="1089" y="725"/>
                  </a:cubicBezTo>
                  <a:lnTo>
                    <a:pt x="1105" y="725"/>
                  </a:lnTo>
                  <a:lnTo>
                    <a:pt x="1183" y="709"/>
                  </a:lnTo>
                  <a:cubicBezTo>
                    <a:pt x="1219" y="699"/>
                    <a:pt x="1243" y="672"/>
                    <a:pt x="1247" y="638"/>
                  </a:cubicBezTo>
                  <a:lnTo>
                    <a:pt x="1247" y="638"/>
                  </a:lnTo>
                  <a:cubicBezTo>
                    <a:pt x="1262" y="663"/>
                    <a:pt x="1289" y="678"/>
                    <a:pt x="1316" y="678"/>
                  </a:cubicBezTo>
                  <a:lnTo>
                    <a:pt x="1331" y="678"/>
                  </a:lnTo>
                  <a:lnTo>
                    <a:pt x="1873" y="568"/>
                  </a:lnTo>
                  <a:cubicBezTo>
                    <a:pt x="1914" y="555"/>
                    <a:pt x="1942" y="517"/>
                    <a:pt x="1936" y="473"/>
                  </a:cubicBezTo>
                  <a:cubicBezTo>
                    <a:pt x="1924" y="436"/>
                    <a:pt x="1889" y="409"/>
                    <a:pt x="1853" y="409"/>
                  </a:cubicBezTo>
                  <a:close/>
                  <a:moveTo>
                    <a:pt x="853" y="614"/>
                  </a:moveTo>
                  <a:cubicBezTo>
                    <a:pt x="849" y="614"/>
                    <a:pt x="845" y="614"/>
                    <a:pt x="840" y="615"/>
                  </a:cubicBezTo>
                  <a:lnTo>
                    <a:pt x="302" y="725"/>
                  </a:lnTo>
                  <a:cubicBezTo>
                    <a:pt x="263" y="736"/>
                    <a:pt x="236" y="770"/>
                    <a:pt x="238" y="807"/>
                  </a:cubicBezTo>
                  <a:lnTo>
                    <a:pt x="238" y="807"/>
                  </a:lnTo>
                  <a:cubicBezTo>
                    <a:pt x="223" y="776"/>
                    <a:pt x="194" y="756"/>
                    <a:pt x="160" y="756"/>
                  </a:cubicBezTo>
                  <a:cubicBezTo>
                    <a:pt x="156" y="756"/>
                    <a:pt x="152" y="756"/>
                    <a:pt x="148" y="756"/>
                  </a:cubicBezTo>
                  <a:lnTo>
                    <a:pt x="69" y="772"/>
                  </a:lnTo>
                  <a:cubicBezTo>
                    <a:pt x="25" y="785"/>
                    <a:pt x="0" y="826"/>
                    <a:pt x="7" y="867"/>
                  </a:cubicBezTo>
                  <a:cubicBezTo>
                    <a:pt x="16" y="904"/>
                    <a:pt x="51" y="930"/>
                    <a:pt x="85" y="930"/>
                  </a:cubicBezTo>
                  <a:lnTo>
                    <a:pt x="101" y="930"/>
                  </a:lnTo>
                  <a:lnTo>
                    <a:pt x="180" y="914"/>
                  </a:lnTo>
                  <a:cubicBezTo>
                    <a:pt x="217" y="903"/>
                    <a:pt x="246" y="874"/>
                    <a:pt x="245" y="838"/>
                  </a:cubicBezTo>
                  <a:lnTo>
                    <a:pt x="245" y="838"/>
                  </a:lnTo>
                  <a:cubicBezTo>
                    <a:pt x="259" y="865"/>
                    <a:pt x="289" y="882"/>
                    <a:pt x="318" y="882"/>
                  </a:cubicBezTo>
                  <a:lnTo>
                    <a:pt x="334" y="882"/>
                  </a:lnTo>
                  <a:lnTo>
                    <a:pt x="872" y="772"/>
                  </a:lnTo>
                  <a:cubicBezTo>
                    <a:pt x="916" y="760"/>
                    <a:pt x="944" y="722"/>
                    <a:pt x="935" y="678"/>
                  </a:cubicBezTo>
                  <a:cubicBezTo>
                    <a:pt x="923" y="641"/>
                    <a:pt x="891" y="614"/>
                    <a:pt x="853" y="6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32"/>
            <p:cNvSpPr/>
            <p:nvPr/>
          </p:nvSpPr>
          <p:spPr>
            <a:xfrm>
              <a:off x="719800" y="4076675"/>
              <a:ext cx="572332" cy="256653"/>
            </a:xfrm>
            <a:custGeom>
              <a:avLst/>
              <a:gdLst/>
              <a:ahLst/>
              <a:cxnLst/>
              <a:rect l="l" t="t" r="r" b="b"/>
              <a:pathLst>
                <a:path w="3510" h="1574" extrusionOk="0">
                  <a:moveTo>
                    <a:pt x="3422" y="1"/>
                  </a:moveTo>
                  <a:cubicBezTo>
                    <a:pt x="3412" y="1"/>
                    <a:pt x="3401" y="3"/>
                    <a:pt x="3390" y="7"/>
                  </a:cubicBezTo>
                  <a:lnTo>
                    <a:pt x="2883" y="221"/>
                  </a:lnTo>
                  <a:cubicBezTo>
                    <a:pt x="2839" y="237"/>
                    <a:pt x="2824" y="284"/>
                    <a:pt x="2839" y="325"/>
                  </a:cubicBezTo>
                  <a:cubicBezTo>
                    <a:pt x="2852" y="353"/>
                    <a:pt x="2880" y="372"/>
                    <a:pt x="2912" y="372"/>
                  </a:cubicBezTo>
                  <a:cubicBezTo>
                    <a:pt x="2918" y="372"/>
                    <a:pt x="2931" y="372"/>
                    <a:pt x="2943" y="366"/>
                  </a:cubicBezTo>
                  <a:lnTo>
                    <a:pt x="3450" y="152"/>
                  </a:lnTo>
                  <a:cubicBezTo>
                    <a:pt x="3494" y="136"/>
                    <a:pt x="3510" y="89"/>
                    <a:pt x="3494" y="48"/>
                  </a:cubicBezTo>
                  <a:cubicBezTo>
                    <a:pt x="3482" y="17"/>
                    <a:pt x="3453" y="1"/>
                    <a:pt x="3422" y="1"/>
                  </a:cubicBezTo>
                  <a:close/>
                  <a:moveTo>
                    <a:pt x="2769" y="278"/>
                  </a:moveTo>
                  <a:cubicBezTo>
                    <a:pt x="2758" y="278"/>
                    <a:pt x="2748" y="280"/>
                    <a:pt x="2739" y="284"/>
                  </a:cubicBezTo>
                  <a:lnTo>
                    <a:pt x="2666" y="315"/>
                  </a:lnTo>
                  <a:cubicBezTo>
                    <a:pt x="2625" y="331"/>
                    <a:pt x="2610" y="378"/>
                    <a:pt x="2625" y="419"/>
                  </a:cubicBezTo>
                  <a:cubicBezTo>
                    <a:pt x="2635" y="447"/>
                    <a:pt x="2663" y="466"/>
                    <a:pt x="2695" y="466"/>
                  </a:cubicBezTo>
                  <a:cubicBezTo>
                    <a:pt x="2704" y="466"/>
                    <a:pt x="2714" y="463"/>
                    <a:pt x="2726" y="463"/>
                  </a:cubicBezTo>
                  <a:lnTo>
                    <a:pt x="2799" y="432"/>
                  </a:lnTo>
                  <a:cubicBezTo>
                    <a:pt x="2839" y="416"/>
                    <a:pt x="2855" y="372"/>
                    <a:pt x="2839" y="328"/>
                  </a:cubicBezTo>
                  <a:cubicBezTo>
                    <a:pt x="2828" y="295"/>
                    <a:pt x="2798" y="278"/>
                    <a:pt x="2769" y="278"/>
                  </a:cubicBezTo>
                  <a:close/>
                  <a:moveTo>
                    <a:pt x="2482" y="401"/>
                  </a:moveTo>
                  <a:cubicBezTo>
                    <a:pt x="2472" y="401"/>
                    <a:pt x="2462" y="403"/>
                    <a:pt x="2452" y="407"/>
                  </a:cubicBezTo>
                  <a:lnTo>
                    <a:pt x="1943" y="624"/>
                  </a:lnTo>
                  <a:cubicBezTo>
                    <a:pt x="1902" y="639"/>
                    <a:pt x="1886" y="687"/>
                    <a:pt x="1902" y="724"/>
                  </a:cubicBezTo>
                  <a:cubicBezTo>
                    <a:pt x="1890" y="696"/>
                    <a:pt x="1861" y="681"/>
                    <a:pt x="1830" y="681"/>
                  </a:cubicBezTo>
                  <a:cubicBezTo>
                    <a:pt x="1820" y="681"/>
                    <a:pt x="1808" y="683"/>
                    <a:pt x="1798" y="687"/>
                  </a:cubicBezTo>
                  <a:lnTo>
                    <a:pt x="1729" y="718"/>
                  </a:lnTo>
                  <a:cubicBezTo>
                    <a:pt x="1685" y="734"/>
                    <a:pt x="1669" y="781"/>
                    <a:pt x="1685" y="819"/>
                  </a:cubicBezTo>
                  <a:cubicBezTo>
                    <a:pt x="1697" y="847"/>
                    <a:pt x="1722" y="866"/>
                    <a:pt x="1754" y="866"/>
                  </a:cubicBezTo>
                  <a:cubicBezTo>
                    <a:pt x="1763" y="866"/>
                    <a:pt x="1776" y="863"/>
                    <a:pt x="1785" y="863"/>
                  </a:cubicBezTo>
                  <a:lnTo>
                    <a:pt x="1858" y="831"/>
                  </a:lnTo>
                  <a:cubicBezTo>
                    <a:pt x="1902" y="816"/>
                    <a:pt x="1917" y="768"/>
                    <a:pt x="1902" y="731"/>
                  </a:cubicBezTo>
                  <a:lnTo>
                    <a:pt x="1902" y="731"/>
                  </a:lnTo>
                  <a:cubicBezTo>
                    <a:pt x="1913" y="759"/>
                    <a:pt x="1942" y="774"/>
                    <a:pt x="1972" y="774"/>
                  </a:cubicBezTo>
                  <a:cubicBezTo>
                    <a:pt x="1982" y="774"/>
                    <a:pt x="1993" y="773"/>
                    <a:pt x="2002" y="768"/>
                  </a:cubicBezTo>
                  <a:lnTo>
                    <a:pt x="2509" y="551"/>
                  </a:lnTo>
                  <a:cubicBezTo>
                    <a:pt x="2553" y="536"/>
                    <a:pt x="2569" y="495"/>
                    <a:pt x="2553" y="451"/>
                  </a:cubicBezTo>
                  <a:cubicBezTo>
                    <a:pt x="2541" y="418"/>
                    <a:pt x="2512" y="401"/>
                    <a:pt x="2482" y="401"/>
                  </a:cubicBezTo>
                  <a:close/>
                  <a:moveTo>
                    <a:pt x="1539" y="803"/>
                  </a:moveTo>
                  <a:cubicBezTo>
                    <a:pt x="1528" y="803"/>
                    <a:pt x="1518" y="805"/>
                    <a:pt x="1508" y="809"/>
                  </a:cubicBezTo>
                  <a:lnTo>
                    <a:pt x="999" y="1023"/>
                  </a:lnTo>
                  <a:cubicBezTo>
                    <a:pt x="961" y="1039"/>
                    <a:pt x="942" y="1086"/>
                    <a:pt x="958" y="1127"/>
                  </a:cubicBezTo>
                  <a:cubicBezTo>
                    <a:pt x="946" y="1097"/>
                    <a:pt x="917" y="1080"/>
                    <a:pt x="886" y="1080"/>
                  </a:cubicBezTo>
                  <a:cubicBezTo>
                    <a:pt x="875" y="1080"/>
                    <a:pt x="864" y="1082"/>
                    <a:pt x="854" y="1086"/>
                  </a:cubicBezTo>
                  <a:lnTo>
                    <a:pt x="785" y="1118"/>
                  </a:lnTo>
                  <a:cubicBezTo>
                    <a:pt x="740" y="1133"/>
                    <a:pt x="725" y="1181"/>
                    <a:pt x="740" y="1222"/>
                  </a:cubicBezTo>
                  <a:cubicBezTo>
                    <a:pt x="753" y="1250"/>
                    <a:pt x="778" y="1269"/>
                    <a:pt x="810" y="1269"/>
                  </a:cubicBezTo>
                  <a:cubicBezTo>
                    <a:pt x="822" y="1269"/>
                    <a:pt x="835" y="1266"/>
                    <a:pt x="841" y="1262"/>
                  </a:cubicBezTo>
                  <a:lnTo>
                    <a:pt x="914" y="1231"/>
                  </a:lnTo>
                  <a:cubicBezTo>
                    <a:pt x="951" y="1218"/>
                    <a:pt x="973" y="1171"/>
                    <a:pt x="958" y="1130"/>
                  </a:cubicBezTo>
                  <a:lnTo>
                    <a:pt x="958" y="1130"/>
                  </a:lnTo>
                  <a:cubicBezTo>
                    <a:pt x="969" y="1161"/>
                    <a:pt x="998" y="1177"/>
                    <a:pt x="1028" y="1177"/>
                  </a:cubicBezTo>
                  <a:cubicBezTo>
                    <a:pt x="1038" y="1177"/>
                    <a:pt x="1049" y="1175"/>
                    <a:pt x="1058" y="1171"/>
                  </a:cubicBezTo>
                  <a:lnTo>
                    <a:pt x="1565" y="954"/>
                  </a:lnTo>
                  <a:cubicBezTo>
                    <a:pt x="1609" y="938"/>
                    <a:pt x="1625" y="894"/>
                    <a:pt x="1609" y="850"/>
                  </a:cubicBezTo>
                  <a:cubicBezTo>
                    <a:pt x="1597" y="820"/>
                    <a:pt x="1568" y="803"/>
                    <a:pt x="1539" y="803"/>
                  </a:cubicBezTo>
                  <a:close/>
                  <a:moveTo>
                    <a:pt x="597" y="1203"/>
                  </a:moveTo>
                  <a:cubicBezTo>
                    <a:pt x="587" y="1203"/>
                    <a:pt x="577" y="1205"/>
                    <a:pt x="567" y="1209"/>
                  </a:cubicBezTo>
                  <a:lnTo>
                    <a:pt x="61" y="1426"/>
                  </a:lnTo>
                  <a:cubicBezTo>
                    <a:pt x="17" y="1442"/>
                    <a:pt x="1" y="1489"/>
                    <a:pt x="17" y="1527"/>
                  </a:cubicBezTo>
                  <a:cubicBezTo>
                    <a:pt x="29" y="1555"/>
                    <a:pt x="54" y="1574"/>
                    <a:pt x="86" y="1574"/>
                  </a:cubicBezTo>
                  <a:cubicBezTo>
                    <a:pt x="99" y="1574"/>
                    <a:pt x="111" y="1574"/>
                    <a:pt x="117" y="1571"/>
                  </a:cubicBezTo>
                  <a:lnTo>
                    <a:pt x="627" y="1354"/>
                  </a:lnTo>
                  <a:cubicBezTo>
                    <a:pt x="668" y="1338"/>
                    <a:pt x="684" y="1291"/>
                    <a:pt x="668" y="1253"/>
                  </a:cubicBezTo>
                  <a:cubicBezTo>
                    <a:pt x="656" y="1220"/>
                    <a:pt x="627" y="1203"/>
                    <a:pt x="597" y="1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32"/>
            <p:cNvSpPr/>
            <p:nvPr/>
          </p:nvSpPr>
          <p:spPr>
            <a:xfrm>
              <a:off x="956885" y="4349958"/>
              <a:ext cx="437972" cy="240999"/>
            </a:xfrm>
            <a:custGeom>
              <a:avLst/>
              <a:gdLst/>
              <a:ahLst/>
              <a:cxnLst/>
              <a:rect l="l" t="t" r="r" b="b"/>
              <a:pathLst>
                <a:path w="2686" h="1478" extrusionOk="0">
                  <a:moveTo>
                    <a:pt x="2594" y="0"/>
                  </a:moveTo>
                  <a:cubicBezTo>
                    <a:pt x="2582" y="0"/>
                    <a:pt x="2570" y="3"/>
                    <a:pt x="2559" y="8"/>
                  </a:cubicBezTo>
                  <a:lnTo>
                    <a:pt x="2071" y="266"/>
                  </a:lnTo>
                  <a:cubicBezTo>
                    <a:pt x="2034" y="285"/>
                    <a:pt x="2021" y="332"/>
                    <a:pt x="2040" y="370"/>
                  </a:cubicBezTo>
                  <a:cubicBezTo>
                    <a:pt x="2027" y="346"/>
                    <a:pt x="1999" y="330"/>
                    <a:pt x="1970" y="330"/>
                  </a:cubicBezTo>
                  <a:cubicBezTo>
                    <a:pt x="1957" y="330"/>
                    <a:pt x="1945" y="333"/>
                    <a:pt x="1933" y="339"/>
                  </a:cubicBezTo>
                  <a:lnTo>
                    <a:pt x="1864" y="376"/>
                  </a:lnTo>
                  <a:cubicBezTo>
                    <a:pt x="1826" y="395"/>
                    <a:pt x="1810" y="442"/>
                    <a:pt x="1832" y="480"/>
                  </a:cubicBezTo>
                  <a:cubicBezTo>
                    <a:pt x="1848" y="508"/>
                    <a:pt x="1873" y="524"/>
                    <a:pt x="1901" y="524"/>
                  </a:cubicBezTo>
                  <a:cubicBezTo>
                    <a:pt x="1914" y="524"/>
                    <a:pt x="1927" y="524"/>
                    <a:pt x="1936" y="512"/>
                  </a:cubicBezTo>
                  <a:lnTo>
                    <a:pt x="2008" y="477"/>
                  </a:lnTo>
                  <a:cubicBezTo>
                    <a:pt x="2043" y="458"/>
                    <a:pt x="2059" y="411"/>
                    <a:pt x="2040" y="370"/>
                  </a:cubicBezTo>
                  <a:lnTo>
                    <a:pt x="2040" y="370"/>
                  </a:lnTo>
                  <a:cubicBezTo>
                    <a:pt x="2056" y="398"/>
                    <a:pt x="2084" y="414"/>
                    <a:pt x="2109" y="414"/>
                  </a:cubicBezTo>
                  <a:cubicBezTo>
                    <a:pt x="2122" y="414"/>
                    <a:pt x="2134" y="414"/>
                    <a:pt x="2144" y="402"/>
                  </a:cubicBezTo>
                  <a:lnTo>
                    <a:pt x="2632" y="147"/>
                  </a:lnTo>
                  <a:cubicBezTo>
                    <a:pt x="2669" y="128"/>
                    <a:pt x="2685" y="81"/>
                    <a:pt x="2663" y="40"/>
                  </a:cubicBezTo>
                  <a:cubicBezTo>
                    <a:pt x="2650" y="15"/>
                    <a:pt x="2622" y="0"/>
                    <a:pt x="2594" y="0"/>
                  </a:cubicBezTo>
                  <a:close/>
                  <a:moveTo>
                    <a:pt x="1692" y="476"/>
                  </a:moveTo>
                  <a:cubicBezTo>
                    <a:pt x="1679" y="476"/>
                    <a:pt x="1666" y="480"/>
                    <a:pt x="1653" y="486"/>
                  </a:cubicBezTo>
                  <a:lnTo>
                    <a:pt x="1165" y="741"/>
                  </a:lnTo>
                  <a:cubicBezTo>
                    <a:pt x="1131" y="760"/>
                    <a:pt x="1115" y="807"/>
                    <a:pt x="1134" y="848"/>
                  </a:cubicBezTo>
                  <a:cubicBezTo>
                    <a:pt x="1121" y="822"/>
                    <a:pt x="1094" y="807"/>
                    <a:pt x="1067" y="807"/>
                  </a:cubicBezTo>
                  <a:cubicBezTo>
                    <a:pt x="1054" y="807"/>
                    <a:pt x="1042" y="810"/>
                    <a:pt x="1030" y="817"/>
                  </a:cubicBezTo>
                  <a:lnTo>
                    <a:pt x="957" y="851"/>
                  </a:lnTo>
                  <a:cubicBezTo>
                    <a:pt x="923" y="870"/>
                    <a:pt x="907" y="918"/>
                    <a:pt x="926" y="958"/>
                  </a:cubicBezTo>
                  <a:cubicBezTo>
                    <a:pt x="942" y="984"/>
                    <a:pt x="970" y="999"/>
                    <a:pt x="998" y="999"/>
                  </a:cubicBezTo>
                  <a:cubicBezTo>
                    <a:pt x="1008" y="999"/>
                    <a:pt x="1020" y="999"/>
                    <a:pt x="1033" y="990"/>
                  </a:cubicBezTo>
                  <a:lnTo>
                    <a:pt x="1102" y="952"/>
                  </a:lnTo>
                  <a:cubicBezTo>
                    <a:pt x="1140" y="933"/>
                    <a:pt x="1156" y="886"/>
                    <a:pt x="1134" y="848"/>
                  </a:cubicBezTo>
                  <a:lnTo>
                    <a:pt x="1134" y="848"/>
                  </a:lnTo>
                  <a:cubicBezTo>
                    <a:pt x="1149" y="874"/>
                    <a:pt x="1178" y="889"/>
                    <a:pt x="1206" y="889"/>
                  </a:cubicBezTo>
                  <a:cubicBezTo>
                    <a:pt x="1219" y="889"/>
                    <a:pt x="1228" y="889"/>
                    <a:pt x="1241" y="880"/>
                  </a:cubicBezTo>
                  <a:lnTo>
                    <a:pt x="1728" y="622"/>
                  </a:lnTo>
                  <a:cubicBezTo>
                    <a:pt x="1763" y="603"/>
                    <a:pt x="1779" y="556"/>
                    <a:pt x="1760" y="518"/>
                  </a:cubicBezTo>
                  <a:cubicBezTo>
                    <a:pt x="1747" y="492"/>
                    <a:pt x="1720" y="476"/>
                    <a:pt x="1692" y="476"/>
                  </a:cubicBezTo>
                  <a:close/>
                  <a:moveTo>
                    <a:pt x="784" y="957"/>
                  </a:moveTo>
                  <a:cubicBezTo>
                    <a:pt x="773" y="957"/>
                    <a:pt x="761" y="959"/>
                    <a:pt x="750" y="965"/>
                  </a:cubicBezTo>
                  <a:lnTo>
                    <a:pt x="262" y="1220"/>
                  </a:lnTo>
                  <a:cubicBezTo>
                    <a:pt x="227" y="1240"/>
                    <a:pt x="214" y="1281"/>
                    <a:pt x="226" y="1317"/>
                  </a:cubicBezTo>
                  <a:lnTo>
                    <a:pt x="226" y="1317"/>
                  </a:lnTo>
                  <a:cubicBezTo>
                    <a:pt x="212" y="1296"/>
                    <a:pt x="187" y="1284"/>
                    <a:pt x="160" y="1284"/>
                  </a:cubicBezTo>
                  <a:cubicBezTo>
                    <a:pt x="148" y="1284"/>
                    <a:pt x="135" y="1287"/>
                    <a:pt x="124" y="1292"/>
                  </a:cubicBezTo>
                  <a:lnTo>
                    <a:pt x="54" y="1327"/>
                  </a:lnTo>
                  <a:cubicBezTo>
                    <a:pt x="17" y="1346"/>
                    <a:pt x="1" y="1393"/>
                    <a:pt x="23" y="1434"/>
                  </a:cubicBezTo>
                  <a:cubicBezTo>
                    <a:pt x="39" y="1462"/>
                    <a:pt x="64" y="1478"/>
                    <a:pt x="92" y="1478"/>
                  </a:cubicBezTo>
                  <a:cubicBezTo>
                    <a:pt x="105" y="1478"/>
                    <a:pt x="117" y="1478"/>
                    <a:pt x="127" y="1465"/>
                  </a:cubicBezTo>
                  <a:lnTo>
                    <a:pt x="199" y="1431"/>
                  </a:lnTo>
                  <a:cubicBezTo>
                    <a:pt x="230" y="1411"/>
                    <a:pt x="246" y="1368"/>
                    <a:pt x="235" y="1334"/>
                  </a:cubicBezTo>
                  <a:lnTo>
                    <a:pt x="235" y="1334"/>
                  </a:lnTo>
                  <a:cubicBezTo>
                    <a:pt x="251" y="1358"/>
                    <a:pt x="277" y="1371"/>
                    <a:pt x="300" y="1371"/>
                  </a:cubicBezTo>
                  <a:cubicBezTo>
                    <a:pt x="312" y="1371"/>
                    <a:pt x="325" y="1368"/>
                    <a:pt x="334" y="1358"/>
                  </a:cubicBezTo>
                  <a:lnTo>
                    <a:pt x="822" y="1103"/>
                  </a:lnTo>
                  <a:cubicBezTo>
                    <a:pt x="860" y="1084"/>
                    <a:pt x="876" y="1037"/>
                    <a:pt x="854" y="996"/>
                  </a:cubicBezTo>
                  <a:cubicBezTo>
                    <a:pt x="840" y="972"/>
                    <a:pt x="813" y="957"/>
                    <a:pt x="784" y="95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32"/>
            <p:cNvSpPr/>
            <p:nvPr/>
          </p:nvSpPr>
          <p:spPr>
            <a:xfrm>
              <a:off x="801492" y="2143803"/>
              <a:ext cx="162731" cy="162894"/>
            </a:xfrm>
            <a:custGeom>
              <a:avLst/>
              <a:gdLst/>
              <a:ahLst/>
              <a:cxnLst/>
              <a:rect l="l" t="t" r="r" b="b"/>
              <a:pathLst>
                <a:path w="998" h="999" extrusionOk="0">
                  <a:moveTo>
                    <a:pt x="498" y="158"/>
                  </a:moveTo>
                  <a:cubicBezTo>
                    <a:pt x="686" y="158"/>
                    <a:pt x="841" y="312"/>
                    <a:pt x="841" y="501"/>
                  </a:cubicBezTo>
                  <a:cubicBezTo>
                    <a:pt x="841" y="690"/>
                    <a:pt x="686" y="841"/>
                    <a:pt x="498" y="841"/>
                  </a:cubicBezTo>
                  <a:cubicBezTo>
                    <a:pt x="309" y="841"/>
                    <a:pt x="158" y="690"/>
                    <a:pt x="158" y="501"/>
                  </a:cubicBezTo>
                  <a:cubicBezTo>
                    <a:pt x="158" y="312"/>
                    <a:pt x="309" y="158"/>
                    <a:pt x="498" y="158"/>
                  </a:cubicBezTo>
                  <a:close/>
                  <a:moveTo>
                    <a:pt x="498" y="0"/>
                  </a:moveTo>
                  <a:cubicBezTo>
                    <a:pt x="224" y="0"/>
                    <a:pt x="0" y="224"/>
                    <a:pt x="0" y="501"/>
                  </a:cubicBezTo>
                  <a:cubicBezTo>
                    <a:pt x="0" y="775"/>
                    <a:pt x="224" y="998"/>
                    <a:pt x="498" y="998"/>
                  </a:cubicBezTo>
                  <a:cubicBezTo>
                    <a:pt x="774" y="998"/>
                    <a:pt x="998" y="775"/>
                    <a:pt x="998" y="501"/>
                  </a:cubicBezTo>
                  <a:cubicBezTo>
                    <a:pt x="998" y="224"/>
                    <a:pt x="774" y="0"/>
                    <a:pt x="4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32"/>
            <p:cNvSpPr/>
            <p:nvPr/>
          </p:nvSpPr>
          <p:spPr>
            <a:xfrm>
              <a:off x="739856" y="3353193"/>
              <a:ext cx="272143" cy="289590"/>
            </a:xfrm>
            <a:custGeom>
              <a:avLst/>
              <a:gdLst/>
              <a:ahLst/>
              <a:cxnLst/>
              <a:rect l="l" t="t" r="r" b="b"/>
              <a:pathLst>
                <a:path w="1669" h="1776" extrusionOk="0">
                  <a:moveTo>
                    <a:pt x="778" y="158"/>
                  </a:moveTo>
                  <a:cubicBezTo>
                    <a:pt x="1184" y="158"/>
                    <a:pt x="1511" y="488"/>
                    <a:pt x="1511" y="891"/>
                  </a:cubicBezTo>
                  <a:cubicBezTo>
                    <a:pt x="1511" y="1297"/>
                    <a:pt x="1184" y="1621"/>
                    <a:pt x="778" y="1621"/>
                  </a:cubicBezTo>
                  <a:cubicBezTo>
                    <a:pt x="573" y="1621"/>
                    <a:pt x="381" y="1533"/>
                    <a:pt x="243" y="1385"/>
                  </a:cubicBezTo>
                  <a:cubicBezTo>
                    <a:pt x="624" y="1351"/>
                    <a:pt x="923" y="1033"/>
                    <a:pt x="923" y="643"/>
                  </a:cubicBezTo>
                  <a:cubicBezTo>
                    <a:pt x="923" y="466"/>
                    <a:pt x="857" y="293"/>
                    <a:pt x="743" y="158"/>
                  </a:cubicBezTo>
                  <a:close/>
                  <a:moveTo>
                    <a:pt x="778" y="1"/>
                  </a:moveTo>
                  <a:cubicBezTo>
                    <a:pt x="699" y="1"/>
                    <a:pt x="624" y="13"/>
                    <a:pt x="551" y="32"/>
                  </a:cubicBezTo>
                  <a:cubicBezTo>
                    <a:pt x="523" y="41"/>
                    <a:pt x="498" y="63"/>
                    <a:pt x="495" y="95"/>
                  </a:cubicBezTo>
                  <a:cubicBezTo>
                    <a:pt x="492" y="126"/>
                    <a:pt x="504" y="155"/>
                    <a:pt x="526" y="174"/>
                  </a:cubicBezTo>
                  <a:cubicBezTo>
                    <a:pt x="677" y="281"/>
                    <a:pt x="765" y="457"/>
                    <a:pt x="765" y="646"/>
                  </a:cubicBezTo>
                  <a:cubicBezTo>
                    <a:pt x="765" y="970"/>
                    <a:pt x="504" y="1234"/>
                    <a:pt x="180" y="1234"/>
                  </a:cubicBezTo>
                  <a:cubicBezTo>
                    <a:pt x="149" y="1234"/>
                    <a:pt x="120" y="1228"/>
                    <a:pt x="98" y="1225"/>
                  </a:cubicBezTo>
                  <a:cubicBezTo>
                    <a:pt x="93" y="1224"/>
                    <a:pt x="89" y="1223"/>
                    <a:pt x="84" y="1223"/>
                  </a:cubicBezTo>
                  <a:cubicBezTo>
                    <a:pt x="58" y="1223"/>
                    <a:pt x="33" y="1237"/>
                    <a:pt x="20" y="1256"/>
                  </a:cubicBezTo>
                  <a:cubicBezTo>
                    <a:pt x="1" y="1281"/>
                    <a:pt x="1" y="1313"/>
                    <a:pt x="16" y="1338"/>
                  </a:cubicBezTo>
                  <a:cubicBezTo>
                    <a:pt x="174" y="1612"/>
                    <a:pt x="466" y="1775"/>
                    <a:pt x="778" y="1775"/>
                  </a:cubicBezTo>
                  <a:cubicBezTo>
                    <a:pt x="1269" y="1775"/>
                    <a:pt x="1669" y="1379"/>
                    <a:pt x="1669" y="891"/>
                  </a:cubicBezTo>
                  <a:cubicBezTo>
                    <a:pt x="1669" y="400"/>
                    <a:pt x="1269" y="1"/>
                    <a:pt x="7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32"/>
            <p:cNvSpPr/>
            <p:nvPr/>
          </p:nvSpPr>
          <p:spPr>
            <a:xfrm>
              <a:off x="632075" y="2645039"/>
              <a:ext cx="152622" cy="153111"/>
            </a:xfrm>
            <a:custGeom>
              <a:avLst/>
              <a:gdLst/>
              <a:ahLst/>
              <a:cxnLst/>
              <a:rect l="l" t="t" r="r" b="b"/>
              <a:pathLst>
                <a:path w="936" h="939" extrusionOk="0">
                  <a:moveTo>
                    <a:pt x="467" y="158"/>
                  </a:moveTo>
                  <a:cubicBezTo>
                    <a:pt x="640" y="158"/>
                    <a:pt x="778" y="297"/>
                    <a:pt x="778" y="470"/>
                  </a:cubicBezTo>
                  <a:cubicBezTo>
                    <a:pt x="778" y="643"/>
                    <a:pt x="640" y="781"/>
                    <a:pt x="467" y="781"/>
                  </a:cubicBezTo>
                  <a:cubicBezTo>
                    <a:pt x="293" y="781"/>
                    <a:pt x="158" y="643"/>
                    <a:pt x="158" y="470"/>
                  </a:cubicBezTo>
                  <a:cubicBezTo>
                    <a:pt x="158" y="297"/>
                    <a:pt x="300" y="158"/>
                    <a:pt x="467" y="158"/>
                  </a:cubicBezTo>
                  <a:close/>
                  <a:moveTo>
                    <a:pt x="467" y="1"/>
                  </a:moveTo>
                  <a:cubicBezTo>
                    <a:pt x="209" y="1"/>
                    <a:pt x="1" y="212"/>
                    <a:pt x="1" y="470"/>
                  </a:cubicBezTo>
                  <a:cubicBezTo>
                    <a:pt x="1" y="731"/>
                    <a:pt x="209" y="939"/>
                    <a:pt x="467" y="939"/>
                  </a:cubicBezTo>
                  <a:cubicBezTo>
                    <a:pt x="728" y="939"/>
                    <a:pt x="935" y="725"/>
                    <a:pt x="935" y="470"/>
                  </a:cubicBezTo>
                  <a:cubicBezTo>
                    <a:pt x="935" y="209"/>
                    <a:pt x="728" y="1"/>
                    <a:pt x="4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32"/>
            <p:cNvSpPr/>
            <p:nvPr/>
          </p:nvSpPr>
          <p:spPr>
            <a:xfrm>
              <a:off x="700396" y="553186"/>
              <a:ext cx="110390" cy="110390"/>
            </a:xfrm>
            <a:custGeom>
              <a:avLst/>
              <a:gdLst/>
              <a:ahLst/>
              <a:cxnLst/>
              <a:rect l="l" t="t" r="r" b="b"/>
              <a:pathLst>
                <a:path w="677" h="677" extrusionOk="0">
                  <a:moveTo>
                    <a:pt x="340" y="158"/>
                  </a:moveTo>
                  <a:cubicBezTo>
                    <a:pt x="441" y="158"/>
                    <a:pt x="520" y="239"/>
                    <a:pt x="520" y="337"/>
                  </a:cubicBezTo>
                  <a:cubicBezTo>
                    <a:pt x="520" y="438"/>
                    <a:pt x="438" y="520"/>
                    <a:pt x="340" y="520"/>
                  </a:cubicBezTo>
                  <a:cubicBezTo>
                    <a:pt x="243" y="520"/>
                    <a:pt x="158" y="438"/>
                    <a:pt x="158" y="337"/>
                  </a:cubicBezTo>
                  <a:cubicBezTo>
                    <a:pt x="158" y="239"/>
                    <a:pt x="243" y="158"/>
                    <a:pt x="340" y="158"/>
                  </a:cubicBezTo>
                  <a:close/>
                  <a:moveTo>
                    <a:pt x="340" y="0"/>
                  </a:moveTo>
                  <a:cubicBezTo>
                    <a:pt x="155" y="0"/>
                    <a:pt x="0" y="154"/>
                    <a:pt x="0" y="337"/>
                  </a:cubicBezTo>
                  <a:cubicBezTo>
                    <a:pt x="0" y="523"/>
                    <a:pt x="155" y="677"/>
                    <a:pt x="340" y="677"/>
                  </a:cubicBezTo>
                  <a:cubicBezTo>
                    <a:pt x="529" y="677"/>
                    <a:pt x="677" y="523"/>
                    <a:pt x="677" y="337"/>
                  </a:cubicBezTo>
                  <a:cubicBezTo>
                    <a:pt x="677" y="154"/>
                    <a:pt x="526" y="0"/>
                    <a:pt x="34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32"/>
            <p:cNvSpPr/>
            <p:nvPr/>
          </p:nvSpPr>
          <p:spPr>
            <a:xfrm>
              <a:off x="539785" y="2014010"/>
              <a:ext cx="62777" cy="63266"/>
            </a:xfrm>
            <a:custGeom>
              <a:avLst/>
              <a:gdLst/>
              <a:ahLst/>
              <a:cxnLst/>
              <a:rect l="l" t="t" r="r" b="b"/>
              <a:pathLst>
                <a:path w="385" h="388" extrusionOk="0">
                  <a:moveTo>
                    <a:pt x="187" y="0"/>
                  </a:moveTo>
                  <a:cubicBezTo>
                    <a:pt x="82" y="0"/>
                    <a:pt x="0" y="87"/>
                    <a:pt x="0" y="195"/>
                  </a:cubicBezTo>
                  <a:cubicBezTo>
                    <a:pt x="0" y="299"/>
                    <a:pt x="85" y="387"/>
                    <a:pt x="192" y="387"/>
                  </a:cubicBezTo>
                  <a:cubicBezTo>
                    <a:pt x="296" y="387"/>
                    <a:pt x="384" y="299"/>
                    <a:pt x="384" y="195"/>
                  </a:cubicBezTo>
                  <a:cubicBezTo>
                    <a:pt x="384" y="88"/>
                    <a:pt x="296" y="0"/>
                    <a:pt x="192" y="0"/>
                  </a:cubicBezTo>
                  <a:cubicBezTo>
                    <a:pt x="191" y="0"/>
                    <a:pt x="189" y="0"/>
                    <a:pt x="1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32"/>
            <p:cNvSpPr/>
            <p:nvPr/>
          </p:nvSpPr>
          <p:spPr>
            <a:xfrm>
              <a:off x="539785" y="3149536"/>
              <a:ext cx="87399" cy="87399"/>
            </a:xfrm>
            <a:custGeom>
              <a:avLst/>
              <a:gdLst/>
              <a:ahLst/>
              <a:cxnLst/>
              <a:rect l="l" t="t" r="r" b="b"/>
              <a:pathLst>
                <a:path w="536" h="536" extrusionOk="0">
                  <a:moveTo>
                    <a:pt x="268" y="0"/>
                  </a:moveTo>
                  <a:cubicBezTo>
                    <a:pt x="120" y="0"/>
                    <a:pt x="0" y="123"/>
                    <a:pt x="0" y="268"/>
                  </a:cubicBezTo>
                  <a:cubicBezTo>
                    <a:pt x="0" y="416"/>
                    <a:pt x="120" y="535"/>
                    <a:pt x="268" y="535"/>
                  </a:cubicBezTo>
                  <a:cubicBezTo>
                    <a:pt x="413" y="535"/>
                    <a:pt x="535" y="412"/>
                    <a:pt x="535" y="268"/>
                  </a:cubicBezTo>
                  <a:cubicBezTo>
                    <a:pt x="535" y="117"/>
                    <a:pt x="41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32"/>
            <p:cNvSpPr/>
            <p:nvPr/>
          </p:nvSpPr>
          <p:spPr>
            <a:xfrm>
              <a:off x="1079014" y="612213"/>
              <a:ext cx="87399" cy="87399"/>
            </a:xfrm>
            <a:custGeom>
              <a:avLst/>
              <a:gdLst/>
              <a:ahLst/>
              <a:cxnLst/>
              <a:rect l="l" t="t" r="r" b="b"/>
              <a:pathLst>
                <a:path w="536" h="536" extrusionOk="0">
                  <a:moveTo>
                    <a:pt x="268" y="0"/>
                  </a:moveTo>
                  <a:cubicBezTo>
                    <a:pt x="117" y="0"/>
                    <a:pt x="1" y="117"/>
                    <a:pt x="1" y="268"/>
                  </a:cubicBezTo>
                  <a:cubicBezTo>
                    <a:pt x="1" y="416"/>
                    <a:pt x="123" y="535"/>
                    <a:pt x="268" y="535"/>
                  </a:cubicBezTo>
                  <a:cubicBezTo>
                    <a:pt x="416" y="535"/>
                    <a:pt x="536" y="412"/>
                    <a:pt x="536" y="268"/>
                  </a:cubicBezTo>
                  <a:cubicBezTo>
                    <a:pt x="536" y="117"/>
                    <a:pt x="41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2">
  <p:cSld name="CUSTOM_3">
    <p:spTree>
      <p:nvGrpSpPr>
        <p:cNvPr id="1" name="Shape 1472"/>
        <p:cNvGrpSpPr/>
        <p:nvPr/>
      </p:nvGrpSpPr>
      <p:grpSpPr>
        <a:xfrm>
          <a:off x="0" y="0"/>
          <a:ext cx="0" cy="0"/>
          <a:chOff x="0" y="0"/>
          <a:chExt cx="0" cy="0"/>
        </a:xfrm>
      </p:grpSpPr>
      <p:grpSp>
        <p:nvGrpSpPr>
          <p:cNvPr id="1473" name="Google Shape;1473;p33"/>
          <p:cNvGrpSpPr/>
          <p:nvPr/>
        </p:nvGrpSpPr>
        <p:grpSpPr>
          <a:xfrm>
            <a:off x="106373" y="132686"/>
            <a:ext cx="8931254" cy="4878128"/>
            <a:chOff x="510700" y="1660775"/>
            <a:chExt cx="4311075" cy="2354650"/>
          </a:xfrm>
        </p:grpSpPr>
        <p:sp>
          <p:nvSpPr>
            <p:cNvPr id="1474" name="Google Shape;1474;p33"/>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33"/>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33"/>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33"/>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33"/>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33"/>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33"/>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33"/>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33"/>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33"/>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33"/>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33"/>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33"/>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33"/>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33"/>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33"/>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33"/>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1" name="Google Shape;1491;p33"/>
          <p:cNvGrpSpPr/>
          <p:nvPr/>
        </p:nvGrpSpPr>
        <p:grpSpPr>
          <a:xfrm rot="10800000">
            <a:off x="2738819" y="3799416"/>
            <a:ext cx="3666329" cy="925146"/>
            <a:chOff x="700820" y="436238"/>
            <a:chExt cx="2672056" cy="674256"/>
          </a:xfrm>
        </p:grpSpPr>
        <p:sp>
          <p:nvSpPr>
            <p:cNvPr id="1492" name="Google Shape;1492;p33"/>
            <p:cNvSpPr/>
            <p:nvPr/>
          </p:nvSpPr>
          <p:spPr>
            <a:xfrm>
              <a:off x="2260478" y="576337"/>
              <a:ext cx="164522" cy="415149"/>
            </a:xfrm>
            <a:custGeom>
              <a:avLst/>
              <a:gdLst/>
              <a:ahLst/>
              <a:cxnLst/>
              <a:rect l="l" t="t" r="r" b="b"/>
              <a:pathLst>
                <a:path w="2075" h="5236" extrusionOk="0">
                  <a:moveTo>
                    <a:pt x="1984" y="0"/>
                  </a:moveTo>
                  <a:cubicBezTo>
                    <a:pt x="1950" y="0"/>
                    <a:pt x="1920" y="22"/>
                    <a:pt x="1907" y="52"/>
                  </a:cubicBezTo>
                  <a:lnTo>
                    <a:pt x="1804" y="335"/>
                  </a:lnTo>
                  <a:cubicBezTo>
                    <a:pt x="1788" y="380"/>
                    <a:pt x="1810" y="424"/>
                    <a:pt x="1851" y="439"/>
                  </a:cubicBezTo>
                  <a:cubicBezTo>
                    <a:pt x="1857" y="442"/>
                    <a:pt x="1870" y="442"/>
                    <a:pt x="1876" y="442"/>
                  </a:cubicBezTo>
                  <a:cubicBezTo>
                    <a:pt x="1907" y="442"/>
                    <a:pt x="1936" y="424"/>
                    <a:pt x="1951" y="392"/>
                  </a:cubicBezTo>
                  <a:lnTo>
                    <a:pt x="2058" y="109"/>
                  </a:lnTo>
                  <a:cubicBezTo>
                    <a:pt x="2074" y="65"/>
                    <a:pt x="2049" y="21"/>
                    <a:pt x="2011" y="5"/>
                  </a:cubicBezTo>
                  <a:cubicBezTo>
                    <a:pt x="2002" y="2"/>
                    <a:pt x="1993" y="0"/>
                    <a:pt x="1984" y="0"/>
                  </a:cubicBezTo>
                  <a:close/>
                  <a:moveTo>
                    <a:pt x="1795" y="504"/>
                  </a:moveTo>
                  <a:cubicBezTo>
                    <a:pt x="1761" y="504"/>
                    <a:pt x="1731" y="526"/>
                    <a:pt x="1719" y="556"/>
                  </a:cubicBezTo>
                  <a:lnTo>
                    <a:pt x="1693" y="631"/>
                  </a:lnTo>
                  <a:cubicBezTo>
                    <a:pt x="1678" y="675"/>
                    <a:pt x="1700" y="719"/>
                    <a:pt x="1741" y="735"/>
                  </a:cubicBezTo>
                  <a:cubicBezTo>
                    <a:pt x="1731" y="732"/>
                    <a:pt x="1721" y="730"/>
                    <a:pt x="1712" y="730"/>
                  </a:cubicBezTo>
                  <a:cubicBezTo>
                    <a:pt x="1679" y="730"/>
                    <a:pt x="1649" y="750"/>
                    <a:pt x="1637" y="782"/>
                  </a:cubicBezTo>
                  <a:lnTo>
                    <a:pt x="1445" y="1295"/>
                  </a:lnTo>
                  <a:cubicBezTo>
                    <a:pt x="1429" y="1339"/>
                    <a:pt x="1451" y="1383"/>
                    <a:pt x="1492" y="1399"/>
                  </a:cubicBezTo>
                  <a:cubicBezTo>
                    <a:pt x="1498" y="1402"/>
                    <a:pt x="1511" y="1402"/>
                    <a:pt x="1520" y="1402"/>
                  </a:cubicBezTo>
                  <a:cubicBezTo>
                    <a:pt x="1552" y="1402"/>
                    <a:pt x="1583" y="1383"/>
                    <a:pt x="1593" y="1352"/>
                  </a:cubicBezTo>
                  <a:lnTo>
                    <a:pt x="1788" y="836"/>
                  </a:lnTo>
                  <a:cubicBezTo>
                    <a:pt x="1803" y="792"/>
                    <a:pt x="1779" y="752"/>
                    <a:pt x="1742" y="736"/>
                  </a:cubicBezTo>
                  <a:lnTo>
                    <a:pt x="1742" y="736"/>
                  </a:lnTo>
                  <a:cubicBezTo>
                    <a:pt x="1749" y="738"/>
                    <a:pt x="1760" y="738"/>
                    <a:pt x="1766" y="738"/>
                  </a:cubicBezTo>
                  <a:cubicBezTo>
                    <a:pt x="1797" y="738"/>
                    <a:pt x="1829" y="719"/>
                    <a:pt x="1841" y="688"/>
                  </a:cubicBezTo>
                  <a:lnTo>
                    <a:pt x="1870" y="612"/>
                  </a:lnTo>
                  <a:cubicBezTo>
                    <a:pt x="1885" y="568"/>
                    <a:pt x="1860" y="524"/>
                    <a:pt x="1822" y="509"/>
                  </a:cubicBezTo>
                  <a:cubicBezTo>
                    <a:pt x="1813" y="505"/>
                    <a:pt x="1804" y="504"/>
                    <a:pt x="1795" y="504"/>
                  </a:cubicBezTo>
                  <a:close/>
                  <a:moveTo>
                    <a:pt x="1437" y="1460"/>
                  </a:moveTo>
                  <a:cubicBezTo>
                    <a:pt x="1404" y="1460"/>
                    <a:pt x="1375" y="1482"/>
                    <a:pt x="1363" y="1512"/>
                  </a:cubicBezTo>
                  <a:lnTo>
                    <a:pt x="1335" y="1588"/>
                  </a:lnTo>
                  <a:cubicBezTo>
                    <a:pt x="1319" y="1632"/>
                    <a:pt x="1338" y="1673"/>
                    <a:pt x="1379" y="1689"/>
                  </a:cubicBezTo>
                  <a:cubicBezTo>
                    <a:pt x="1370" y="1685"/>
                    <a:pt x="1362" y="1684"/>
                    <a:pt x="1353" y="1684"/>
                  </a:cubicBezTo>
                  <a:cubicBezTo>
                    <a:pt x="1321" y="1684"/>
                    <a:pt x="1291" y="1706"/>
                    <a:pt x="1278" y="1736"/>
                  </a:cubicBezTo>
                  <a:lnTo>
                    <a:pt x="1086" y="2252"/>
                  </a:lnTo>
                  <a:cubicBezTo>
                    <a:pt x="1070" y="2296"/>
                    <a:pt x="1096" y="2340"/>
                    <a:pt x="1133" y="2356"/>
                  </a:cubicBezTo>
                  <a:cubicBezTo>
                    <a:pt x="1143" y="2359"/>
                    <a:pt x="1152" y="2359"/>
                    <a:pt x="1162" y="2359"/>
                  </a:cubicBezTo>
                  <a:cubicBezTo>
                    <a:pt x="1193" y="2359"/>
                    <a:pt x="1225" y="2340"/>
                    <a:pt x="1237" y="2309"/>
                  </a:cubicBezTo>
                  <a:lnTo>
                    <a:pt x="1429" y="1792"/>
                  </a:lnTo>
                  <a:cubicBezTo>
                    <a:pt x="1445" y="1748"/>
                    <a:pt x="1426" y="1704"/>
                    <a:pt x="1385" y="1689"/>
                  </a:cubicBezTo>
                  <a:lnTo>
                    <a:pt x="1385" y="1689"/>
                  </a:lnTo>
                  <a:cubicBezTo>
                    <a:pt x="1393" y="1691"/>
                    <a:pt x="1402" y="1692"/>
                    <a:pt x="1410" y="1692"/>
                  </a:cubicBezTo>
                  <a:cubicBezTo>
                    <a:pt x="1442" y="1692"/>
                    <a:pt x="1470" y="1674"/>
                    <a:pt x="1483" y="1641"/>
                  </a:cubicBezTo>
                  <a:lnTo>
                    <a:pt x="1511" y="1569"/>
                  </a:lnTo>
                  <a:cubicBezTo>
                    <a:pt x="1527" y="1525"/>
                    <a:pt x="1505" y="1481"/>
                    <a:pt x="1464" y="1465"/>
                  </a:cubicBezTo>
                  <a:cubicBezTo>
                    <a:pt x="1455" y="1462"/>
                    <a:pt x="1446" y="1460"/>
                    <a:pt x="1437" y="1460"/>
                  </a:cubicBezTo>
                  <a:close/>
                  <a:moveTo>
                    <a:pt x="1079" y="2420"/>
                  </a:moveTo>
                  <a:cubicBezTo>
                    <a:pt x="1047" y="2420"/>
                    <a:pt x="1017" y="2442"/>
                    <a:pt x="1004" y="2472"/>
                  </a:cubicBezTo>
                  <a:lnTo>
                    <a:pt x="976" y="2548"/>
                  </a:lnTo>
                  <a:cubicBezTo>
                    <a:pt x="961" y="2589"/>
                    <a:pt x="983" y="2628"/>
                    <a:pt x="1017" y="2646"/>
                  </a:cubicBezTo>
                  <a:lnTo>
                    <a:pt x="1017" y="2646"/>
                  </a:lnTo>
                  <a:cubicBezTo>
                    <a:pt x="1012" y="2644"/>
                    <a:pt x="1006" y="2644"/>
                    <a:pt x="1001" y="2644"/>
                  </a:cubicBezTo>
                  <a:cubicBezTo>
                    <a:pt x="968" y="2644"/>
                    <a:pt x="938" y="2666"/>
                    <a:pt x="926" y="2696"/>
                  </a:cubicBezTo>
                  <a:lnTo>
                    <a:pt x="734" y="3212"/>
                  </a:lnTo>
                  <a:cubicBezTo>
                    <a:pt x="718" y="3256"/>
                    <a:pt x="740" y="3300"/>
                    <a:pt x="781" y="3316"/>
                  </a:cubicBezTo>
                  <a:cubicBezTo>
                    <a:pt x="787" y="3319"/>
                    <a:pt x="800" y="3319"/>
                    <a:pt x="806" y="3319"/>
                  </a:cubicBezTo>
                  <a:cubicBezTo>
                    <a:pt x="837" y="3319"/>
                    <a:pt x="866" y="3300"/>
                    <a:pt x="882" y="3268"/>
                  </a:cubicBezTo>
                  <a:lnTo>
                    <a:pt x="1074" y="2752"/>
                  </a:lnTo>
                  <a:cubicBezTo>
                    <a:pt x="1088" y="2713"/>
                    <a:pt x="1071" y="2673"/>
                    <a:pt x="1038" y="2654"/>
                  </a:cubicBezTo>
                  <a:lnTo>
                    <a:pt x="1038" y="2654"/>
                  </a:lnTo>
                  <a:cubicBezTo>
                    <a:pt x="1043" y="2655"/>
                    <a:pt x="1047" y="2655"/>
                    <a:pt x="1051" y="2655"/>
                  </a:cubicBezTo>
                  <a:cubicBezTo>
                    <a:pt x="1086" y="2655"/>
                    <a:pt x="1114" y="2633"/>
                    <a:pt x="1127" y="2601"/>
                  </a:cubicBezTo>
                  <a:lnTo>
                    <a:pt x="1152" y="2529"/>
                  </a:lnTo>
                  <a:cubicBezTo>
                    <a:pt x="1168" y="2485"/>
                    <a:pt x="1146" y="2441"/>
                    <a:pt x="1105" y="2425"/>
                  </a:cubicBezTo>
                  <a:cubicBezTo>
                    <a:pt x="1097" y="2422"/>
                    <a:pt x="1088" y="2420"/>
                    <a:pt x="1079" y="2420"/>
                  </a:cubicBezTo>
                  <a:close/>
                  <a:moveTo>
                    <a:pt x="725" y="3380"/>
                  </a:moveTo>
                  <a:cubicBezTo>
                    <a:pt x="691" y="3380"/>
                    <a:pt x="661" y="3402"/>
                    <a:pt x="649" y="3432"/>
                  </a:cubicBezTo>
                  <a:lnTo>
                    <a:pt x="624" y="3507"/>
                  </a:lnTo>
                  <a:cubicBezTo>
                    <a:pt x="608" y="3552"/>
                    <a:pt x="630" y="3592"/>
                    <a:pt x="671" y="3608"/>
                  </a:cubicBezTo>
                  <a:cubicBezTo>
                    <a:pt x="662" y="3605"/>
                    <a:pt x="652" y="3603"/>
                    <a:pt x="644" y="3603"/>
                  </a:cubicBezTo>
                  <a:cubicBezTo>
                    <a:pt x="610" y="3603"/>
                    <a:pt x="579" y="3625"/>
                    <a:pt x="567" y="3655"/>
                  </a:cubicBezTo>
                  <a:lnTo>
                    <a:pt x="375" y="4171"/>
                  </a:lnTo>
                  <a:cubicBezTo>
                    <a:pt x="359" y="4216"/>
                    <a:pt x="381" y="4260"/>
                    <a:pt x="422" y="4275"/>
                  </a:cubicBezTo>
                  <a:cubicBezTo>
                    <a:pt x="428" y="4278"/>
                    <a:pt x="441" y="4278"/>
                    <a:pt x="450" y="4278"/>
                  </a:cubicBezTo>
                  <a:cubicBezTo>
                    <a:pt x="482" y="4278"/>
                    <a:pt x="513" y="4260"/>
                    <a:pt x="523" y="4228"/>
                  </a:cubicBezTo>
                  <a:lnTo>
                    <a:pt x="718" y="3712"/>
                  </a:lnTo>
                  <a:cubicBezTo>
                    <a:pt x="732" y="3672"/>
                    <a:pt x="713" y="3632"/>
                    <a:pt x="681" y="3613"/>
                  </a:cubicBezTo>
                  <a:lnTo>
                    <a:pt x="681" y="3613"/>
                  </a:lnTo>
                  <a:cubicBezTo>
                    <a:pt x="686" y="3614"/>
                    <a:pt x="692" y="3614"/>
                    <a:pt x="696" y="3614"/>
                  </a:cubicBezTo>
                  <a:cubicBezTo>
                    <a:pt x="727" y="3614"/>
                    <a:pt x="756" y="3592"/>
                    <a:pt x="771" y="3561"/>
                  </a:cubicBezTo>
                  <a:lnTo>
                    <a:pt x="800" y="3489"/>
                  </a:lnTo>
                  <a:cubicBezTo>
                    <a:pt x="815" y="3445"/>
                    <a:pt x="790" y="3400"/>
                    <a:pt x="753" y="3385"/>
                  </a:cubicBezTo>
                  <a:cubicBezTo>
                    <a:pt x="743" y="3382"/>
                    <a:pt x="734" y="3380"/>
                    <a:pt x="725" y="3380"/>
                  </a:cubicBezTo>
                  <a:close/>
                  <a:moveTo>
                    <a:pt x="365" y="4336"/>
                  </a:moveTo>
                  <a:cubicBezTo>
                    <a:pt x="332" y="4336"/>
                    <a:pt x="302" y="4357"/>
                    <a:pt x="290" y="4389"/>
                  </a:cubicBezTo>
                  <a:lnTo>
                    <a:pt x="265" y="4464"/>
                  </a:lnTo>
                  <a:cubicBezTo>
                    <a:pt x="249" y="4505"/>
                    <a:pt x="268" y="4549"/>
                    <a:pt x="309" y="4565"/>
                  </a:cubicBezTo>
                  <a:cubicBezTo>
                    <a:pt x="300" y="4562"/>
                    <a:pt x="292" y="4560"/>
                    <a:pt x="283" y="4560"/>
                  </a:cubicBezTo>
                  <a:cubicBezTo>
                    <a:pt x="251" y="4560"/>
                    <a:pt x="221" y="4582"/>
                    <a:pt x="208" y="4612"/>
                  </a:cubicBezTo>
                  <a:lnTo>
                    <a:pt x="16" y="5128"/>
                  </a:lnTo>
                  <a:cubicBezTo>
                    <a:pt x="0" y="5172"/>
                    <a:pt x="26" y="5213"/>
                    <a:pt x="63" y="5229"/>
                  </a:cubicBezTo>
                  <a:cubicBezTo>
                    <a:pt x="73" y="5235"/>
                    <a:pt x="82" y="5235"/>
                    <a:pt x="92" y="5235"/>
                  </a:cubicBezTo>
                  <a:cubicBezTo>
                    <a:pt x="123" y="5235"/>
                    <a:pt x="155" y="5213"/>
                    <a:pt x="167" y="5182"/>
                  </a:cubicBezTo>
                  <a:lnTo>
                    <a:pt x="359" y="4669"/>
                  </a:lnTo>
                  <a:cubicBezTo>
                    <a:pt x="375" y="4625"/>
                    <a:pt x="356" y="4581"/>
                    <a:pt x="315" y="4565"/>
                  </a:cubicBezTo>
                  <a:lnTo>
                    <a:pt x="315" y="4565"/>
                  </a:lnTo>
                  <a:cubicBezTo>
                    <a:pt x="324" y="4568"/>
                    <a:pt x="333" y="4570"/>
                    <a:pt x="342" y="4570"/>
                  </a:cubicBezTo>
                  <a:cubicBezTo>
                    <a:pt x="373" y="4570"/>
                    <a:pt x="400" y="4550"/>
                    <a:pt x="413" y="4518"/>
                  </a:cubicBezTo>
                  <a:lnTo>
                    <a:pt x="441" y="4442"/>
                  </a:lnTo>
                  <a:cubicBezTo>
                    <a:pt x="457" y="4401"/>
                    <a:pt x="435" y="4357"/>
                    <a:pt x="394" y="4341"/>
                  </a:cubicBezTo>
                  <a:cubicBezTo>
                    <a:pt x="384" y="4338"/>
                    <a:pt x="374" y="4336"/>
                    <a:pt x="365" y="43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33"/>
            <p:cNvSpPr/>
            <p:nvPr/>
          </p:nvSpPr>
          <p:spPr>
            <a:xfrm>
              <a:off x="2425871" y="468745"/>
              <a:ext cx="348627" cy="490552"/>
            </a:xfrm>
            <a:custGeom>
              <a:avLst/>
              <a:gdLst/>
              <a:ahLst/>
              <a:cxnLst/>
              <a:rect l="l" t="t" r="r" b="b"/>
              <a:pathLst>
                <a:path w="4397" h="6187" extrusionOk="0">
                  <a:moveTo>
                    <a:pt x="4306" y="0"/>
                  </a:moveTo>
                  <a:cubicBezTo>
                    <a:pt x="4282" y="0"/>
                    <a:pt x="4258" y="11"/>
                    <a:pt x="4243" y="34"/>
                  </a:cubicBezTo>
                  <a:lnTo>
                    <a:pt x="4129" y="195"/>
                  </a:lnTo>
                  <a:cubicBezTo>
                    <a:pt x="4104" y="229"/>
                    <a:pt x="4114" y="280"/>
                    <a:pt x="4148" y="305"/>
                  </a:cubicBezTo>
                  <a:cubicBezTo>
                    <a:pt x="4161" y="317"/>
                    <a:pt x="4177" y="320"/>
                    <a:pt x="4192" y="320"/>
                  </a:cubicBezTo>
                  <a:cubicBezTo>
                    <a:pt x="4218" y="320"/>
                    <a:pt x="4240" y="308"/>
                    <a:pt x="4258" y="286"/>
                  </a:cubicBezTo>
                  <a:lnTo>
                    <a:pt x="4372" y="122"/>
                  </a:lnTo>
                  <a:cubicBezTo>
                    <a:pt x="4397" y="88"/>
                    <a:pt x="4388" y="37"/>
                    <a:pt x="4353" y="15"/>
                  </a:cubicBezTo>
                  <a:cubicBezTo>
                    <a:pt x="4339" y="5"/>
                    <a:pt x="4323" y="0"/>
                    <a:pt x="4306" y="0"/>
                  </a:cubicBezTo>
                  <a:close/>
                  <a:moveTo>
                    <a:pt x="4057" y="358"/>
                  </a:moveTo>
                  <a:cubicBezTo>
                    <a:pt x="4032" y="358"/>
                    <a:pt x="4007" y="369"/>
                    <a:pt x="3991" y="393"/>
                  </a:cubicBezTo>
                  <a:lnTo>
                    <a:pt x="3950" y="456"/>
                  </a:lnTo>
                  <a:cubicBezTo>
                    <a:pt x="3929" y="485"/>
                    <a:pt x="3932" y="525"/>
                    <a:pt x="3955" y="552"/>
                  </a:cubicBezTo>
                  <a:lnTo>
                    <a:pt x="3955" y="552"/>
                  </a:lnTo>
                  <a:cubicBezTo>
                    <a:pt x="3945" y="549"/>
                    <a:pt x="3934" y="547"/>
                    <a:pt x="3924" y="547"/>
                  </a:cubicBezTo>
                  <a:cubicBezTo>
                    <a:pt x="3898" y="547"/>
                    <a:pt x="3872" y="558"/>
                    <a:pt x="3859" y="582"/>
                  </a:cubicBezTo>
                  <a:lnTo>
                    <a:pt x="3544" y="1032"/>
                  </a:lnTo>
                  <a:cubicBezTo>
                    <a:pt x="3519" y="1066"/>
                    <a:pt x="3528" y="1120"/>
                    <a:pt x="3563" y="1142"/>
                  </a:cubicBezTo>
                  <a:cubicBezTo>
                    <a:pt x="3576" y="1154"/>
                    <a:pt x="3591" y="1158"/>
                    <a:pt x="3607" y="1158"/>
                  </a:cubicBezTo>
                  <a:cubicBezTo>
                    <a:pt x="3629" y="1158"/>
                    <a:pt x="3654" y="1145"/>
                    <a:pt x="3673" y="1123"/>
                  </a:cubicBezTo>
                  <a:lnTo>
                    <a:pt x="3988" y="670"/>
                  </a:lnTo>
                  <a:cubicBezTo>
                    <a:pt x="4009" y="641"/>
                    <a:pt x="4006" y="602"/>
                    <a:pt x="3985" y="575"/>
                  </a:cubicBezTo>
                  <a:lnTo>
                    <a:pt x="3985" y="575"/>
                  </a:lnTo>
                  <a:cubicBezTo>
                    <a:pt x="3994" y="579"/>
                    <a:pt x="4004" y="582"/>
                    <a:pt x="4013" y="582"/>
                  </a:cubicBezTo>
                  <a:cubicBezTo>
                    <a:pt x="4035" y="582"/>
                    <a:pt x="4060" y="569"/>
                    <a:pt x="4079" y="544"/>
                  </a:cubicBezTo>
                  <a:lnTo>
                    <a:pt x="4123" y="481"/>
                  </a:lnTo>
                  <a:cubicBezTo>
                    <a:pt x="4145" y="446"/>
                    <a:pt x="4139" y="396"/>
                    <a:pt x="4101" y="371"/>
                  </a:cubicBezTo>
                  <a:cubicBezTo>
                    <a:pt x="4088" y="362"/>
                    <a:pt x="4073" y="358"/>
                    <a:pt x="4057" y="358"/>
                  </a:cubicBezTo>
                  <a:close/>
                  <a:moveTo>
                    <a:pt x="3471" y="1197"/>
                  </a:moveTo>
                  <a:cubicBezTo>
                    <a:pt x="3446" y="1197"/>
                    <a:pt x="3421" y="1209"/>
                    <a:pt x="3406" y="1230"/>
                  </a:cubicBezTo>
                  <a:lnTo>
                    <a:pt x="3362" y="1293"/>
                  </a:lnTo>
                  <a:cubicBezTo>
                    <a:pt x="3340" y="1327"/>
                    <a:pt x="3346" y="1378"/>
                    <a:pt x="3384" y="1403"/>
                  </a:cubicBezTo>
                  <a:cubicBezTo>
                    <a:pt x="3384" y="1404"/>
                    <a:pt x="3385" y="1405"/>
                    <a:pt x="3386" y="1406"/>
                  </a:cubicBezTo>
                  <a:lnTo>
                    <a:pt x="3386" y="1406"/>
                  </a:lnTo>
                  <a:cubicBezTo>
                    <a:pt x="3383" y="1404"/>
                    <a:pt x="3380" y="1402"/>
                    <a:pt x="3377" y="1400"/>
                  </a:cubicBezTo>
                  <a:cubicBezTo>
                    <a:pt x="3364" y="1390"/>
                    <a:pt x="3347" y="1385"/>
                    <a:pt x="3331" y="1385"/>
                  </a:cubicBezTo>
                  <a:cubicBezTo>
                    <a:pt x="3307" y="1385"/>
                    <a:pt x="3282" y="1396"/>
                    <a:pt x="3267" y="1419"/>
                  </a:cubicBezTo>
                  <a:lnTo>
                    <a:pt x="2953" y="1872"/>
                  </a:lnTo>
                  <a:cubicBezTo>
                    <a:pt x="2931" y="1906"/>
                    <a:pt x="2937" y="1957"/>
                    <a:pt x="2975" y="1982"/>
                  </a:cubicBezTo>
                  <a:cubicBezTo>
                    <a:pt x="2984" y="1991"/>
                    <a:pt x="3000" y="1998"/>
                    <a:pt x="3015" y="1998"/>
                  </a:cubicBezTo>
                  <a:cubicBezTo>
                    <a:pt x="3044" y="1998"/>
                    <a:pt x="3069" y="1985"/>
                    <a:pt x="3085" y="1960"/>
                  </a:cubicBezTo>
                  <a:lnTo>
                    <a:pt x="3399" y="1510"/>
                  </a:lnTo>
                  <a:cubicBezTo>
                    <a:pt x="3419" y="1477"/>
                    <a:pt x="3416" y="1435"/>
                    <a:pt x="3391" y="1410"/>
                  </a:cubicBezTo>
                  <a:lnTo>
                    <a:pt x="3391" y="1410"/>
                  </a:lnTo>
                  <a:cubicBezTo>
                    <a:pt x="3400" y="1417"/>
                    <a:pt x="3412" y="1419"/>
                    <a:pt x="3425" y="1419"/>
                  </a:cubicBezTo>
                  <a:cubicBezTo>
                    <a:pt x="3450" y="1419"/>
                    <a:pt x="3472" y="1406"/>
                    <a:pt x="3494" y="1381"/>
                  </a:cubicBezTo>
                  <a:lnTo>
                    <a:pt x="3535" y="1321"/>
                  </a:lnTo>
                  <a:cubicBezTo>
                    <a:pt x="3560" y="1283"/>
                    <a:pt x="3550" y="1233"/>
                    <a:pt x="3516" y="1211"/>
                  </a:cubicBezTo>
                  <a:cubicBezTo>
                    <a:pt x="3503" y="1201"/>
                    <a:pt x="3487" y="1197"/>
                    <a:pt x="3471" y="1197"/>
                  </a:cubicBezTo>
                  <a:close/>
                  <a:moveTo>
                    <a:pt x="2881" y="2031"/>
                  </a:moveTo>
                  <a:cubicBezTo>
                    <a:pt x="2855" y="2031"/>
                    <a:pt x="2831" y="2042"/>
                    <a:pt x="2817" y="2064"/>
                  </a:cubicBezTo>
                  <a:lnTo>
                    <a:pt x="2773" y="2127"/>
                  </a:lnTo>
                  <a:cubicBezTo>
                    <a:pt x="2748" y="2161"/>
                    <a:pt x="2757" y="2212"/>
                    <a:pt x="2792" y="2237"/>
                  </a:cubicBezTo>
                  <a:cubicBezTo>
                    <a:pt x="2779" y="2227"/>
                    <a:pt x="2763" y="2223"/>
                    <a:pt x="2748" y="2223"/>
                  </a:cubicBezTo>
                  <a:cubicBezTo>
                    <a:pt x="2723" y="2223"/>
                    <a:pt x="2697" y="2234"/>
                    <a:pt x="2682" y="2256"/>
                  </a:cubicBezTo>
                  <a:lnTo>
                    <a:pt x="2367" y="2709"/>
                  </a:lnTo>
                  <a:cubicBezTo>
                    <a:pt x="2342" y="2744"/>
                    <a:pt x="2351" y="2794"/>
                    <a:pt x="2386" y="2819"/>
                  </a:cubicBezTo>
                  <a:cubicBezTo>
                    <a:pt x="2399" y="2832"/>
                    <a:pt x="2414" y="2835"/>
                    <a:pt x="2430" y="2835"/>
                  </a:cubicBezTo>
                  <a:cubicBezTo>
                    <a:pt x="2458" y="2835"/>
                    <a:pt x="2481" y="2822"/>
                    <a:pt x="2496" y="2797"/>
                  </a:cubicBezTo>
                  <a:lnTo>
                    <a:pt x="2811" y="2347"/>
                  </a:lnTo>
                  <a:cubicBezTo>
                    <a:pt x="2836" y="2312"/>
                    <a:pt x="2827" y="2259"/>
                    <a:pt x="2792" y="2237"/>
                  </a:cubicBezTo>
                  <a:lnTo>
                    <a:pt x="2792" y="2237"/>
                  </a:lnTo>
                  <a:cubicBezTo>
                    <a:pt x="2806" y="2245"/>
                    <a:pt x="2821" y="2250"/>
                    <a:pt x="2837" y="2250"/>
                  </a:cubicBezTo>
                  <a:cubicBezTo>
                    <a:pt x="2862" y="2250"/>
                    <a:pt x="2887" y="2239"/>
                    <a:pt x="2902" y="2218"/>
                  </a:cubicBezTo>
                  <a:lnTo>
                    <a:pt x="2946" y="2155"/>
                  </a:lnTo>
                  <a:cubicBezTo>
                    <a:pt x="2968" y="2117"/>
                    <a:pt x="2962" y="2067"/>
                    <a:pt x="2927" y="2045"/>
                  </a:cubicBezTo>
                  <a:cubicBezTo>
                    <a:pt x="2913" y="2035"/>
                    <a:pt x="2897" y="2031"/>
                    <a:pt x="2881" y="2031"/>
                  </a:cubicBezTo>
                  <a:close/>
                  <a:moveTo>
                    <a:pt x="2298" y="2872"/>
                  </a:moveTo>
                  <a:cubicBezTo>
                    <a:pt x="2273" y="2872"/>
                    <a:pt x="2249" y="2883"/>
                    <a:pt x="2235" y="2904"/>
                  </a:cubicBezTo>
                  <a:lnTo>
                    <a:pt x="2191" y="2967"/>
                  </a:lnTo>
                  <a:cubicBezTo>
                    <a:pt x="2168" y="2999"/>
                    <a:pt x="2174" y="3047"/>
                    <a:pt x="2203" y="3072"/>
                  </a:cubicBezTo>
                  <a:lnTo>
                    <a:pt x="2203" y="3072"/>
                  </a:lnTo>
                  <a:cubicBezTo>
                    <a:pt x="2189" y="3065"/>
                    <a:pt x="2174" y="3061"/>
                    <a:pt x="2159" y="3061"/>
                  </a:cubicBezTo>
                  <a:cubicBezTo>
                    <a:pt x="2134" y="3061"/>
                    <a:pt x="2110" y="3072"/>
                    <a:pt x="2097" y="3093"/>
                  </a:cubicBezTo>
                  <a:lnTo>
                    <a:pt x="1782" y="3546"/>
                  </a:lnTo>
                  <a:cubicBezTo>
                    <a:pt x="1757" y="3581"/>
                    <a:pt x="1766" y="3634"/>
                    <a:pt x="1801" y="3656"/>
                  </a:cubicBezTo>
                  <a:cubicBezTo>
                    <a:pt x="1813" y="3669"/>
                    <a:pt x="1829" y="3672"/>
                    <a:pt x="1845" y="3672"/>
                  </a:cubicBezTo>
                  <a:cubicBezTo>
                    <a:pt x="1873" y="3672"/>
                    <a:pt x="1895" y="3659"/>
                    <a:pt x="1911" y="3637"/>
                  </a:cubicBezTo>
                  <a:lnTo>
                    <a:pt x="2226" y="3184"/>
                  </a:lnTo>
                  <a:cubicBezTo>
                    <a:pt x="2247" y="3154"/>
                    <a:pt x="2243" y="3110"/>
                    <a:pt x="2220" y="3085"/>
                  </a:cubicBezTo>
                  <a:lnTo>
                    <a:pt x="2220" y="3085"/>
                  </a:lnTo>
                  <a:cubicBezTo>
                    <a:pt x="2230" y="3091"/>
                    <a:pt x="2242" y="3093"/>
                    <a:pt x="2254" y="3093"/>
                  </a:cubicBezTo>
                  <a:cubicBezTo>
                    <a:pt x="2276" y="3093"/>
                    <a:pt x="2301" y="3083"/>
                    <a:pt x="2320" y="3058"/>
                  </a:cubicBezTo>
                  <a:lnTo>
                    <a:pt x="2364" y="2995"/>
                  </a:lnTo>
                  <a:cubicBezTo>
                    <a:pt x="2386" y="2961"/>
                    <a:pt x="2380" y="2907"/>
                    <a:pt x="2345" y="2885"/>
                  </a:cubicBezTo>
                  <a:cubicBezTo>
                    <a:pt x="2331" y="2877"/>
                    <a:pt x="2314" y="2872"/>
                    <a:pt x="2298" y="2872"/>
                  </a:cubicBezTo>
                  <a:close/>
                  <a:moveTo>
                    <a:pt x="1709" y="3710"/>
                  </a:moveTo>
                  <a:cubicBezTo>
                    <a:pt x="1684" y="3710"/>
                    <a:pt x="1659" y="3721"/>
                    <a:pt x="1643" y="3744"/>
                  </a:cubicBezTo>
                  <a:lnTo>
                    <a:pt x="1599" y="3807"/>
                  </a:lnTo>
                  <a:cubicBezTo>
                    <a:pt x="1581" y="3836"/>
                    <a:pt x="1582" y="3876"/>
                    <a:pt x="1603" y="3903"/>
                  </a:cubicBezTo>
                  <a:lnTo>
                    <a:pt x="1603" y="3903"/>
                  </a:lnTo>
                  <a:cubicBezTo>
                    <a:pt x="1594" y="3900"/>
                    <a:pt x="1584" y="3898"/>
                    <a:pt x="1574" y="3898"/>
                  </a:cubicBezTo>
                  <a:cubicBezTo>
                    <a:pt x="1549" y="3898"/>
                    <a:pt x="1525" y="3909"/>
                    <a:pt x="1511" y="3930"/>
                  </a:cubicBezTo>
                  <a:lnTo>
                    <a:pt x="1197" y="4383"/>
                  </a:lnTo>
                  <a:cubicBezTo>
                    <a:pt x="1171" y="4418"/>
                    <a:pt x="1181" y="4471"/>
                    <a:pt x="1215" y="4493"/>
                  </a:cubicBezTo>
                  <a:cubicBezTo>
                    <a:pt x="1228" y="4506"/>
                    <a:pt x="1244" y="4509"/>
                    <a:pt x="1260" y="4509"/>
                  </a:cubicBezTo>
                  <a:cubicBezTo>
                    <a:pt x="1285" y="4509"/>
                    <a:pt x="1310" y="4499"/>
                    <a:pt x="1326" y="4474"/>
                  </a:cubicBezTo>
                  <a:lnTo>
                    <a:pt x="1640" y="4021"/>
                  </a:lnTo>
                  <a:cubicBezTo>
                    <a:pt x="1658" y="3993"/>
                    <a:pt x="1657" y="3955"/>
                    <a:pt x="1639" y="3928"/>
                  </a:cubicBezTo>
                  <a:lnTo>
                    <a:pt x="1639" y="3928"/>
                  </a:lnTo>
                  <a:cubicBezTo>
                    <a:pt x="1646" y="3931"/>
                    <a:pt x="1654" y="3933"/>
                    <a:pt x="1662" y="3933"/>
                  </a:cubicBezTo>
                  <a:cubicBezTo>
                    <a:pt x="1691" y="3933"/>
                    <a:pt x="1716" y="3920"/>
                    <a:pt x="1732" y="3895"/>
                  </a:cubicBezTo>
                  <a:lnTo>
                    <a:pt x="1772" y="3832"/>
                  </a:lnTo>
                  <a:cubicBezTo>
                    <a:pt x="1798" y="3798"/>
                    <a:pt x="1788" y="3747"/>
                    <a:pt x="1754" y="3722"/>
                  </a:cubicBezTo>
                  <a:cubicBezTo>
                    <a:pt x="1740" y="3714"/>
                    <a:pt x="1725" y="3710"/>
                    <a:pt x="1709" y="3710"/>
                  </a:cubicBezTo>
                  <a:close/>
                  <a:moveTo>
                    <a:pt x="1123" y="4548"/>
                  </a:moveTo>
                  <a:cubicBezTo>
                    <a:pt x="1097" y="4548"/>
                    <a:pt x="1072" y="4560"/>
                    <a:pt x="1058" y="4581"/>
                  </a:cubicBezTo>
                  <a:lnTo>
                    <a:pt x="1014" y="4644"/>
                  </a:lnTo>
                  <a:cubicBezTo>
                    <a:pt x="992" y="4675"/>
                    <a:pt x="997" y="4718"/>
                    <a:pt x="1022" y="4745"/>
                  </a:cubicBezTo>
                  <a:lnTo>
                    <a:pt x="1022" y="4745"/>
                  </a:lnTo>
                  <a:cubicBezTo>
                    <a:pt x="1011" y="4739"/>
                    <a:pt x="1000" y="4737"/>
                    <a:pt x="988" y="4737"/>
                  </a:cubicBezTo>
                  <a:cubicBezTo>
                    <a:pt x="963" y="4737"/>
                    <a:pt x="938" y="4749"/>
                    <a:pt x="923" y="4770"/>
                  </a:cubicBezTo>
                  <a:lnTo>
                    <a:pt x="608" y="5223"/>
                  </a:lnTo>
                  <a:cubicBezTo>
                    <a:pt x="586" y="5258"/>
                    <a:pt x="592" y="5308"/>
                    <a:pt x="630" y="5333"/>
                  </a:cubicBezTo>
                  <a:cubicBezTo>
                    <a:pt x="640" y="5343"/>
                    <a:pt x="655" y="5349"/>
                    <a:pt x="671" y="5349"/>
                  </a:cubicBezTo>
                  <a:cubicBezTo>
                    <a:pt x="696" y="5349"/>
                    <a:pt x="725" y="5337"/>
                    <a:pt x="740" y="5311"/>
                  </a:cubicBezTo>
                  <a:lnTo>
                    <a:pt x="1055" y="4861"/>
                  </a:lnTo>
                  <a:cubicBezTo>
                    <a:pt x="1073" y="4830"/>
                    <a:pt x="1070" y="4790"/>
                    <a:pt x="1049" y="4765"/>
                  </a:cubicBezTo>
                  <a:lnTo>
                    <a:pt x="1049" y="4765"/>
                  </a:lnTo>
                  <a:cubicBezTo>
                    <a:pt x="1058" y="4769"/>
                    <a:pt x="1067" y="4770"/>
                    <a:pt x="1077" y="4770"/>
                  </a:cubicBezTo>
                  <a:cubicBezTo>
                    <a:pt x="1105" y="4770"/>
                    <a:pt x="1127" y="4757"/>
                    <a:pt x="1143" y="4735"/>
                  </a:cubicBezTo>
                  <a:lnTo>
                    <a:pt x="1187" y="4673"/>
                  </a:lnTo>
                  <a:cubicBezTo>
                    <a:pt x="1212" y="4635"/>
                    <a:pt x="1203" y="4584"/>
                    <a:pt x="1168" y="4562"/>
                  </a:cubicBezTo>
                  <a:cubicBezTo>
                    <a:pt x="1155" y="4553"/>
                    <a:pt x="1139" y="4548"/>
                    <a:pt x="1123" y="4548"/>
                  </a:cubicBezTo>
                  <a:close/>
                  <a:moveTo>
                    <a:pt x="536" y="5385"/>
                  </a:moveTo>
                  <a:cubicBezTo>
                    <a:pt x="511" y="5385"/>
                    <a:pt x="486" y="5397"/>
                    <a:pt x="473" y="5418"/>
                  </a:cubicBezTo>
                  <a:lnTo>
                    <a:pt x="429" y="5481"/>
                  </a:lnTo>
                  <a:cubicBezTo>
                    <a:pt x="407" y="5511"/>
                    <a:pt x="411" y="5555"/>
                    <a:pt x="435" y="5581"/>
                  </a:cubicBezTo>
                  <a:lnTo>
                    <a:pt x="435" y="5581"/>
                  </a:lnTo>
                  <a:cubicBezTo>
                    <a:pt x="425" y="5576"/>
                    <a:pt x="414" y="5574"/>
                    <a:pt x="403" y="5574"/>
                  </a:cubicBezTo>
                  <a:cubicBezTo>
                    <a:pt x="378" y="5574"/>
                    <a:pt x="353" y="5586"/>
                    <a:pt x="338" y="5607"/>
                  </a:cubicBezTo>
                  <a:lnTo>
                    <a:pt x="23" y="6060"/>
                  </a:lnTo>
                  <a:cubicBezTo>
                    <a:pt x="1" y="6095"/>
                    <a:pt x="7" y="6145"/>
                    <a:pt x="42" y="6170"/>
                  </a:cubicBezTo>
                  <a:cubicBezTo>
                    <a:pt x="54" y="6183"/>
                    <a:pt x="70" y="6186"/>
                    <a:pt x="86" y="6186"/>
                  </a:cubicBezTo>
                  <a:cubicBezTo>
                    <a:pt x="111" y="6186"/>
                    <a:pt x="136" y="6174"/>
                    <a:pt x="152" y="6152"/>
                  </a:cubicBezTo>
                  <a:lnTo>
                    <a:pt x="467" y="5698"/>
                  </a:lnTo>
                  <a:cubicBezTo>
                    <a:pt x="487" y="5670"/>
                    <a:pt x="484" y="5628"/>
                    <a:pt x="463" y="5602"/>
                  </a:cubicBezTo>
                  <a:lnTo>
                    <a:pt x="463" y="5602"/>
                  </a:lnTo>
                  <a:cubicBezTo>
                    <a:pt x="472" y="5606"/>
                    <a:pt x="482" y="5607"/>
                    <a:pt x="492" y="5607"/>
                  </a:cubicBezTo>
                  <a:cubicBezTo>
                    <a:pt x="520" y="5607"/>
                    <a:pt x="542" y="5595"/>
                    <a:pt x="558" y="5573"/>
                  </a:cubicBezTo>
                  <a:lnTo>
                    <a:pt x="602" y="5510"/>
                  </a:lnTo>
                  <a:cubicBezTo>
                    <a:pt x="624" y="5475"/>
                    <a:pt x="618" y="5421"/>
                    <a:pt x="583" y="5399"/>
                  </a:cubicBezTo>
                  <a:cubicBezTo>
                    <a:pt x="568" y="5390"/>
                    <a:pt x="552" y="5385"/>
                    <a:pt x="53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33"/>
            <p:cNvSpPr/>
            <p:nvPr/>
          </p:nvSpPr>
          <p:spPr>
            <a:xfrm>
              <a:off x="2596814" y="606863"/>
              <a:ext cx="456141" cy="392315"/>
            </a:xfrm>
            <a:custGeom>
              <a:avLst/>
              <a:gdLst/>
              <a:ahLst/>
              <a:cxnLst/>
              <a:rect l="l" t="t" r="r" b="b"/>
              <a:pathLst>
                <a:path w="5753" h="4948" extrusionOk="0">
                  <a:moveTo>
                    <a:pt x="5669" y="0"/>
                  </a:moveTo>
                  <a:cubicBezTo>
                    <a:pt x="5651" y="0"/>
                    <a:pt x="5632" y="7"/>
                    <a:pt x="5618" y="20"/>
                  </a:cubicBezTo>
                  <a:lnTo>
                    <a:pt x="5466" y="149"/>
                  </a:lnTo>
                  <a:cubicBezTo>
                    <a:pt x="5435" y="177"/>
                    <a:pt x="5432" y="227"/>
                    <a:pt x="5460" y="259"/>
                  </a:cubicBezTo>
                  <a:cubicBezTo>
                    <a:pt x="5476" y="278"/>
                    <a:pt x="5495" y="287"/>
                    <a:pt x="5517" y="287"/>
                  </a:cubicBezTo>
                  <a:cubicBezTo>
                    <a:pt x="5539" y="287"/>
                    <a:pt x="5555" y="281"/>
                    <a:pt x="5570" y="265"/>
                  </a:cubicBezTo>
                  <a:lnTo>
                    <a:pt x="5718" y="136"/>
                  </a:lnTo>
                  <a:cubicBezTo>
                    <a:pt x="5750" y="108"/>
                    <a:pt x="5753" y="57"/>
                    <a:pt x="5728" y="26"/>
                  </a:cubicBezTo>
                  <a:cubicBezTo>
                    <a:pt x="5712" y="9"/>
                    <a:pt x="5691" y="0"/>
                    <a:pt x="5669" y="0"/>
                  </a:cubicBezTo>
                  <a:close/>
                  <a:moveTo>
                    <a:pt x="5342" y="284"/>
                  </a:moveTo>
                  <a:cubicBezTo>
                    <a:pt x="5323" y="284"/>
                    <a:pt x="5305" y="290"/>
                    <a:pt x="5290" y="303"/>
                  </a:cubicBezTo>
                  <a:lnTo>
                    <a:pt x="5230" y="353"/>
                  </a:lnTo>
                  <a:cubicBezTo>
                    <a:pt x="5199" y="382"/>
                    <a:pt x="5196" y="432"/>
                    <a:pt x="5224" y="463"/>
                  </a:cubicBezTo>
                  <a:cubicBezTo>
                    <a:pt x="5240" y="482"/>
                    <a:pt x="5259" y="492"/>
                    <a:pt x="5281" y="492"/>
                  </a:cubicBezTo>
                  <a:cubicBezTo>
                    <a:pt x="5297" y="492"/>
                    <a:pt x="5319" y="485"/>
                    <a:pt x="5334" y="470"/>
                  </a:cubicBezTo>
                  <a:lnTo>
                    <a:pt x="5391" y="419"/>
                  </a:lnTo>
                  <a:cubicBezTo>
                    <a:pt x="5422" y="391"/>
                    <a:pt x="5429" y="341"/>
                    <a:pt x="5400" y="309"/>
                  </a:cubicBezTo>
                  <a:cubicBezTo>
                    <a:pt x="5385" y="292"/>
                    <a:pt x="5363" y="284"/>
                    <a:pt x="5342" y="284"/>
                  </a:cubicBezTo>
                  <a:close/>
                  <a:moveTo>
                    <a:pt x="5160" y="441"/>
                  </a:moveTo>
                  <a:cubicBezTo>
                    <a:pt x="5141" y="441"/>
                    <a:pt x="5122" y="447"/>
                    <a:pt x="5108" y="460"/>
                  </a:cubicBezTo>
                  <a:lnTo>
                    <a:pt x="4692" y="816"/>
                  </a:lnTo>
                  <a:cubicBezTo>
                    <a:pt x="4661" y="844"/>
                    <a:pt x="4658" y="895"/>
                    <a:pt x="4683" y="926"/>
                  </a:cubicBezTo>
                  <a:cubicBezTo>
                    <a:pt x="4699" y="948"/>
                    <a:pt x="4721" y="954"/>
                    <a:pt x="4743" y="954"/>
                  </a:cubicBezTo>
                  <a:cubicBezTo>
                    <a:pt x="4762" y="954"/>
                    <a:pt x="4777" y="948"/>
                    <a:pt x="4793" y="935"/>
                  </a:cubicBezTo>
                  <a:lnTo>
                    <a:pt x="5212" y="577"/>
                  </a:lnTo>
                  <a:cubicBezTo>
                    <a:pt x="5243" y="548"/>
                    <a:pt x="5246" y="498"/>
                    <a:pt x="5218" y="467"/>
                  </a:cubicBezTo>
                  <a:cubicBezTo>
                    <a:pt x="5204" y="450"/>
                    <a:pt x="5182" y="441"/>
                    <a:pt x="5160" y="441"/>
                  </a:cubicBezTo>
                  <a:close/>
                  <a:moveTo>
                    <a:pt x="4559" y="952"/>
                  </a:moveTo>
                  <a:cubicBezTo>
                    <a:pt x="4541" y="952"/>
                    <a:pt x="4524" y="958"/>
                    <a:pt x="4510" y="970"/>
                  </a:cubicBezTo>
                  <a:lnTo>
                    <a:pt x="4453" y="1020"/>
                  </a:lnTo>
                  <a:cubicBezTo>
                    <a:pt x="4422" y="1049"/>
                    <a:pt x="4415" y="1099"/>
                    <a:pt x="4444" y="1131"/>
                  </a:cubicBezTo>
                  <a:cubicBezTo>
                    <a:pt x="4428" y="1114"/>
                    <a:pt x="4407" y="1105"/>
                    <a:pt x="4385" y="1105"/>
                  </a:cubicBezTo>
                  <a:cubicBezTo>
                    <a:pt x="4367" y="1105"/>
                    <a:pt x="4348" y="1111"/>
                    <a:pt x="4334" y="1124"/>
                  </a:cubicBezTo>
                  <a:lnTo>
                    <a:pt x="3918" y="1483"/>
                  </a:lnTo>
                  <a:cubicBezTo>
                    <a:pt x="3887" y="1508"/>
                    <a:pt x="3880" y="1562"/>
                    <a:pt x="3909" y="1593"/>
                  </a:cubicBezTo>
                  <a:cubicBezTo>
                    <a:pt x="3925" y="1612"/>
                    <a:pt x="3943" y="1618"/>
                    <a:pt x="3969" y="1618"/>
                  </a:cubicBezTo>
                  <a:cubicBezTo>
                    <a:pt x="3984" y="1618"/>
                    <a:pt x="4003" y="1612"/>
                    <a:pt x="4019" y="1599"/>
                  </a:cubicBezTo>
                  <a:lnTo>
                    <a:pt x="4437" y="1241"/>
                  </a:lnTo>
                  <a:cubicBezTo>
                    <a:pt x="4469" y="1216"/>
                    <a:pt x="4472" y="1162"/>
                    <a:pt x="4444" y="1131"/>
                  </a:cubicBezTo>
                  <a:lnTo>
                    <a:pt x="4444" y="1131"/>
                  </a:lnTo>
                  <a:cubicBezTo>
                    <a:pt x="4460" y="1148"/>
                    <a:pt x="4483" y="1158"/>
                    <a:pt x="4505" y="1158"/>
                  </a:cubicBezTo>
                  <a:cubicBezTo>
                    <a:pt x="4523" y="1158"/>
                    <a:pt x="4540" y="1152"/>
                    <a:pt x="4554" y="1140"/>
                  </a:cubicBezTo>
                  <a:lnTo>
                    <a:pt x="4614" y="1090"/>
                  </a:lnTo>
                  <a:cubicBezTo>
                    <a:pt x="4645" y="1061"/>
                    <a:pt x="4648" y="1011"/>
                    <a:pt x="4620" y="979"/>
                  </a:cubicBezTo>
                  <a:cubicBezTo>
                    <a:pt x="4606" y="962"/>
                    <a:pt x="4582" y="952"/>
                    <a:pt x="4559" y="952"/>
                  </a:cubicBezTo>
                  <a:close/>
                  <a:moveTo>
                    <a:pt x="3782" y="1617"/>
                  </a:moveTo>
                  <a:cubicBezTo>
                    <a:pt x="3764" y="1617"/>
                    <a:pt x="3747" y="1623"/>
                    <a:pt x="3733" y="1634"/>
                  </a:cubicBezTo>
                  <a:lnTo>
                    <a:pt x="3673" y="1688"/>
                  </a:lnTo>
                  <a:cubicBezTo>
                    <a:pt x="3641" y="1713"/>
                    <a:pt x="3638" y="1766"/>
                    <a:pt x="3666" y="1798"/>
                  </a:cubicBezTo>
                  <a:cubicBezTo>
                    <a:pt x="3650" y="1780"/>
                    <a:pt x="3627" y="1770"/>
                    <a:pt x="3605" y="1770"/>
                  </a:cubicBezTo>
                  <a:cubicBezTo>
                    <a:pt x="3587" y="1770"/>
                    <a:pt x="3570" y="1776"/>
                    <a:pt x="3556" y="1788"/>
                  </a:cubicBezTo>
                  <a:lnTo>
                    <a:pt x="3138" y="2147"/>
                  </a:lnTo>
                  <a:cubicBezTo>
                    <a:pt x="3106" y="2175"/>
                    <a:pt x="3103" y="2226"/>
                    <a:pt x="3132" y="2257"/>
                  </a:cubicBezTo>
                  <a:cubicBezTo>
                    <a:pt x="3147" y="2276"/>
                    <a:pt x="3166" y="2285"/>
                    <a:pt x="3188" y="2285"/>
                  </a:cubicBezTo>
                  <a:cubicBezTo>
                    <a:pt x="3210" y="2285"/>
                    <a:pt x="3229" y="2279"/>
                    <a:pt x="3242" y="2263"/>
                  </a:cubicBezTo>
                  <a:lnTo>
                    <a:pt x="3657" y="1908"/>
                  </a:lnTo>
                  <a:cubicBezTo>
                    <a:pt x="3688" y="1879"/>
                    <a:pt x="3692" y="1829"/>
                    <a:pt x="3666" y="1798"/>
                  </a:cubicBezTo>
                  <a:lnTo>
                    <a:pt x="3666" y="1798"/>
                  </a:lnTo>
                  <a:cubicBezTo>
                    <a:pt x="3680" y="1815"/>
                    <a:pt x="3702" y="1823"/>
                    <a:pt x="3724" y="1823"/>
                  </a:cubicBezTo>
                  <a:cubicBezTo>
                    <a:pt x="3743" y="1823"/>
                    <a:pt x="3762" y="1817"/>
                    <a:pt x="3777" y="1804"/>
                  </a:cubicBezTo>
                  <a:lnTo>
                    <a:pt x="3833" y="1754"/>
                  </a:lnTo>
                  <a:cubicBezTo>
                    <a:pt x="3865" y="1725"/>
                    <a:pt x="3871" y="1675"/>
                    <a:pt x="3843" y="1643"/>
                  </a:cubicBezTo>
                  <a:cubicBezTo>
                    <a:pt x="3827" y="1626"/>
                    <a:pt x="3804" y="1617"/>
                    <a:pt x="3782" y="1617"/>
                  </a:cubicBezTo>
                  <a:close/>
                  <a:moveTo>
                    <a:pt x="3010" y="2282"/>
                  </a:moveTo>
                  <a:cubicBezTo>
                    <a:pt x="2991" y="2282"/>
                    <a:pt x="2973" y="2288"/>
                    <a:pt x="2958" y="2301"/>
                  </a:cubicBezTo>
                  <a:lnTo>
                    <a:pt x="2899" y="2352"/>
                  </a:lnTo>
                  <a:cubicBezTo>
                    <a:pt x="2867" y="2380"/>
                    <a:pt x="2864" y="2430"/>
                    <a:pt x="2889" y="2462"/>
                  </a:cubicBezTo>
                  <a:cubicBezTo>
                    <a:pt x="2875" y="2444"/>
                    <a:pt x="2852" y="2435"/>
                    <a:pt x="2830" y="2435"/>
                  </a:cubicBezTo>
                  <a:cubicBezTo>
                    <a:pt x="2811" y="2435"/>
                    <a:pt x="2793" y="2441"/>
                    <a:pt x="2779" y="2452"/>
                  </a:cubicBezTo>
                  <a:lnTo>
                    <a:pt x="2364" y="2811"/>
                  </a:lnTo>
                  <a:cubicBezTo>
                    <a:pt x="2332" y="2839"/>
                    <a:pt x="2329" y="2890"/>
                    <a:pt x="2354" y="2921"/>
                  </a:cubicBezTo>
                  <a:cubicBezTo>
                    <a:pt x="2370" y="2940"/>
                    <a:pt x="2392" y="2949"/>
                    <a:pt x="2414" y="2949"/>
                  </a:cubicBezTo>
                  <a:cubicBezTo>
                    <a:pt x="2433" y="2949"/>
                    <a:pt x="2449" y="2946"/>
                    <a:pt x="2464" y="2931"/>
                  </a:cubicBezTo>
                  <a:lnTo>
                    <a:pt x="2883" y="2572"/>
                  </a:lnTo>
                  <a:cubicBezTo>
                    <a:pt x="2914" y="2543"/>
                    <a:pt x="2918" y="2493"/>
                    <a:pt x="2889" y="2462"/>
                  </a:cubicBezTo>
                  <a:lnTo>
                    <a:pt x="2889" y="2462"/>
                  </a:lnTo>
                  <a:cubicBezTo>
                    <a:pt x="2905" y="2479"/>
                    <a:pt x="2926" y="2487"/>
                    <a:pt x="2948" y="2487"/>
                  </a:cubicBezTo>
                  <a:cubicBezTo>
                    <a:pt x="2966" y="2487"/>
                    <a:pt x="2985" y="2481"/>
                    <a:pt x="2999" y="2468"/>
                  </a:cubicBezTo>
                  <a:lnTo>
                    <a:pt x="3059" y="2418"/>
                  </a:lnTo>
                  <a:cubicBezTo>
                    <a:pt x="3091" y="2389"/>
                    <a:pt x="3094" y="2339"/>
                    <a:pt x="3069" y="2307"/>
                  </a:cubicBezTo>
                  <a:cubicBezTo>
                    <a:pt x="3053" y="2290"/>
                    <a:pt x="3032" y="2282"/>
                    <a:pt x="3010" y="2282"/>
                  </a:cubicBezTo>
                  <a:close/>
                  <a:moveTo>
                    <a:pt x="2231" y="2950"/>
                  </a:moveTo>
                  <a:cubicBezTo>
                    <a:pt x="2213" y="2950"/>
                    <a:pt x="2195" y="2956"/>
                    <a:pt x="2181" y="2968"/>
                  </a:cubicBezTo>
                  <a:lnTo>
                    <a:pt x="2125" y="3019"/>
                  </a:lnTo>
                  <a:cubicBezTo>
                    <a:pt x="2093" y="3047"/>
                    <a:pt x="2087" y="3097"/>
                    <a:pt x="2115" y="3129"/>
                  </a:cubicBezTo>
                  <a:cubicBezTo>
                    <a:pt x="2100" y="3112"/>
                    <a:pt x="2078" y="3103"/>
                    <a:pt x="2056" y="3103"/>
                  </a:cubicBezTo>
                  <a:cubicBezTo>
                    <a:pt x="2038" y="3103"/>
                    <a:pt x="2019" y="3109"/>
                    <a:pt x="2005" y="3122"/>
                  </a:cubicBezTo>
                  <a:lnTo>
                    <a:pt x="1590" y="3481"/>
                  </a:lnTo>
                  <a:cubicBezTo>
                    <a:pt x="1558" y="3506"/>
                    <a:pt x="1552" y="3560"/>
                    <a:pt x="1580" y="3591"/>
                  </a:cubicBezTo>
                  <a:cubicBezTo>
                    <a:pt x="1596" y="3610"/>
                    <a:pt x="1615" y="3617"/>
                    <a:pt x="1640" y="3617"/>
                  </a:cubicBezTo>
                  <a:cubicBezTo>
                    <a:pt x="1656" y="3617"/>
                    <a:pt x="1675" y="3610"/>
                    <a:pt x="1690" y="3598"/>
                  </a:cubicBezTo>
                  <a:lnTo>
                    <a:pt x="2109" y="3239"/>
                  </a:lnTo>
                  <a:cubicBezTo>
                    <a:pt x="2140" y="3214"/>
                    <a:pt x="2143" y="3160"/>
                    <a:pt x="2115" y="3129"/>
                  </a:cubicBezTo>
                  <a:lnTo>
                    <a:pt x="2115" y="3129"/>
                  </a:lnTo>
                  <a:cubicBezTo>
                    <a:pt x="2131" y="3147"/>
                    <a:pt x="2154" y="3156"/>
                    <a:pt x="2177" y="3156"/>
                  </a:cubicBezTo>
                  <a:cubicBezTo>
                    <a:pt x="2194" y="3156"/>
                    <a:pt x="2212" y="3151"/>
                    <a:pt x="2225" y="3138"/>
                  </a:cubicBezTo>
                  <a:lnTo>
                    <a:pt x="2285" y="3088"/>
                  </a:lnTo>
                  <a:cubicBezTo>
                    <a:pt x="2316" y="3060"/>
                    <a:pt x="2320" y="3009"/>
                    <a:pt x="2291" y="2978"/>
                  </a:cubicBezTo>
                  <a:cubicBezTo>
                    <a:pt x="2277" y="2960"/>
                    <a:pt x="2254" y="2950"/>
                    <a:pt x="2231" y="2950"/>
                  </a:cubicBezTo>
                  <a:close/>
                  <a:moveTo>
                    <a:pt x="1453" y="3615"/>
                  </a:moveTo>
                  <a:cubicBezTo>
                    <a:pt x="1436" y="3615"/>
                    <a:pt x="1418" y="3621"/>
                    <a:pt x="1404" y="3632"/>
                  </a:cubicBezTo>
                  <a:lnTo>
                    <a:pt x="1344" y="3686"/>
                  </a:lnTo>
                  <a:cubicBezTo>
                    <a:pt x="1313" y="3711"/>
                    <a:pt x="1309" y="3764"/>
                    <a:pt x="1338" y="3796"/>
                  </a:cubicBezTo>
                  <a:cubicBezTo>
                    <a:pt x="1322" y="3778"/>
                    <a:pt x="1299" y="3768"/>
                    <a:pt x="1276" y="3768"/>
                  </a:cubicBezTo>
                  <a:cubicBezTo>
                    <a:pt x="1259" y="3768"/>
                    <a:pt x="1241" y="3774"/>
                    <a:pt x="1228" y="3786"/>
                  </a:cubicBezTo>
                  <a:lnTo>
                    <a:pt x="809" y="4145"/>
                  </a:lnTo>
                  <a:cubicBezTo>
                    <a:pt x="778" y="4174"/>
                    <a:pt x="775" y="4224"/>
                    <a:pt x="803" y="4255"/>
                  </a:cubicBezTo>
                  <a:cubicBezTo>
                    <a:pt x="819" y="4274"/>
                    <a:pt x="837" y="4284"/>
                    <a:pt x="859" y="4284"/>
                  </a:cubicBezTo>
                  <a:cubicBezTo>
                    <a:pt x="882" y="4284"/>
                    <a:pt x="900" y="4274"/>
                    <a:pt x="913" y="4262"/>
                  </a:cubicBezTo>
                  <a:lnTo>
                    <a:pt x="1328" y="3906"/>
                  </a:lnTo>
                  <a:cubicBezTo>
                    <a:pt x="1360" y="3878"/>
                    <a:pt x="1363" y="3827"/>
                    <a:pt x="1338" y="3796"/>
                  </a:cubicBezTo>
                  <a:lnTo>
                    <a:pt x="1338" y="3796"/>
                  </a:lnTo>
                  <a:cubicBezTo>
                    <a:pt x="1351" y="3813"/>
                    <a:pt x="1373" y="3822"/>
                    <a:pt x="1395" y="3822"/>
                  </a:cubicBezTo>
                  <a:cubicBezTo>
                    <a:pt x="1414" y="3822"/>
                    <a:pt x="1433" y="3815"/>
                    <a:pt x="1448" y="3802"/>
                  </a:cubicBezTo>
                  <a:lnTo>
                    <a:pt x="1505" y="3752"/>
                  </a:lnTo>
                  <a:cubicBezTo>
                    <a:pt x="1536" y="3724"/>
                    <a:pt x="1542" y="3673"/>
                    <a:pt x="1514" y="3642"/>
                  </a:cubicBezTo>
                  <a:cubicBezTo>
                    <a:pt x="1498" y="3624"/>
                    <a:pt x="1476" y="3615"/>
                    <a:pt x="1453" y="3615"/>
                  </a:cubicBezTo>
                  <a:close/>
                  <a:moveTo>
                    <a:pt x="681" y="4280"/>
                  </a:moveTo>
                  <a:cubicBezTo>
                    <a:pt x="663" y="4280"/>
                    <a:pt x="644" y="4286"/>
                    <a:pt x="630" y="4299"/>
                  </a:cubicBezTo>
                  <a:lnTo>
                    <a:pt x="570" y="4350"/>
                  </a:lnTo>
                  <a:cubicBezTo>
                    <a:pt x="539" y="4378"/>
                    <a:pt x="535" y="4428"/>
                    <a:pt x="561" y="4460"/>
                  </a:cubicBezTo>
                  <a:cubicBezTo>
                    <a:pt x="547" y="4442"/>
                    <a:pt x="524" y="4434"/>
                    <a:pt x="501" y="4434"/>
                  </a:cubicBezTo>
                  <a:cubicBezTo>
                    <a:pt x="483" y="4434"/>
                    <a:pt x="464" y="4439"/>
                    <a:pt x="450" y="4450"/>
                  </a:cubicBezTo>
                  <a:lnTo>
                    <a:pt x="35" y="4809"/>
                  </a:lnTo>
                  <a:cubicBezTo>
                    <a:pt x="4" y="4838"/>
                    <a:pt x="0" y="4888"/>
                    <a:pt x="26" y="4919"/>
                  </a:cubicBezTo>
                  <a:cubicBezTo>
                    <a:pt x="41" y="4938"/>
                    <a:pt x="63" y="4948"/>
                    <a:pt x="85" y="4948"/>
                  </a:cubicBezTo>
                  <a:cubicBezTo>
                    <a:pt x="104" y="4948"/>
                    <a:pt x="120" y="4945"/>
                    <a:pt x="136" y="4929"/>
                  </a:cubicBezTo>
                  <a:lnTo>
                    <a:pt x="554" y="4570"/>
                  </a:lnTo>
                  <a:cubicBezTo>
                    <a:pt x="586" y="4542"/>
                    <a:pt x="589" y="4491"/>
                    <a:pt x="561" y="4460"/>
                  </a:cubicBezTo>
                  <a:lnTo>
                    <a:pt x="561" y="4460"/>
                  </a:lnTo>
                  <a:cubicBezTo>
                    <a:pt x="576" y="4477"/>
                    <a:pt x="598" y="4486"/>
                    <a:pt x="619" y="4486"/>
                  </a:cubicBezTo>
                  <a:cubicBezTo>
                    <a:pt x="638" y="4486"/>
                    <a:pt x="656" y="4479"/>
                    <a:pt x="671" y="4466"/>
                  </a:cubicBezTo>
                  <a:lnTo>
                    <a:pt x="730" y="4416"/>
                  </a:lnTo>
                  <a:cubicBezTo>
                    <a:pt x="762" y="4388"/>
                    <a:pt x="765" y="4337"/>
                    <a:pt x="740" y="4306"/>
                  </a:cubicBezTo>
                  <a:cubicBezTo>
                    <a:pt x="725" y="4289"/>
                    <a:pt x="703" y="4280"/>
                    <a:pt x="681"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33"/>
            <p:cNvSpPr/>
            <p:nvPr/>
          </p:nvSpPr>
          <p:spPr>
            <a:xfrm>
              <a:off x="3066352" y="850432"/>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33"/>
            <p:cNvSpPr/>
            <p:nvPr/>
          </p:nvSpPr>
          <p:spPr>
            <a:xfrm>
              <a:off x="3202568" y="615109"/>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33"/>
            <p:cNvSpPr/>
            <p:nvPr/>
          </p:nvSpPr>
          <p:spPr>
            <a:xfrm>
              <a:off x="3275988" y="913307"/>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33"/>
            <p:cNvSpPr/>
            <p:nvPr/>
          </p:nvSpPr>
          <p:spPr>
            <a:xfrm>
              <a:off x="3075391" y="105752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33"/>
            <p:cNvSpPr/>
            <p:nvPr/>
          </p:nvSpPr>
          <p:spPr>
            <a:xfrm>
              <a:off x="3087046" y="460420"/>
              <a:ext cx="39247" cy="39247"/>
            </a:xfrm>
            <a:custGeom>
              <a:avLst/>
              <a:gdLst/>
              <a:ahLst/>
              <a:cxnLst/>
              <a:rect l="l" t="t" r="r" b="b"/>
              <a:pathLst>
                <a:path w="495" h="495" extrusionOk="0">
                  <a:moveTo>
                    <a:pt x="246" y="1"/>
                  </a:moveTo>
                  <a:cubicBezTo>
                    <a:pt x="111" y="1"/>
                    <a:pt x="1" y="111"/>
                    <a:pt x="1" y="249"/>
                  </a:cubicBezTo>
                  <a:cubicBezTo>
                    <a:pt x="1" y="385"/>
                    <a:pt x="111" y="495"/>
                    <a:pt x="246" y="495"/>
                  </a:cubicBezTo>
                  <a:cubicBezTo>
                    <a:pt x="385" y="495"/>
                    <a:pt x="495" y="385"/>
                    <a:pt x="495" y="249"/>
                  </a:cubicBezTo>
                  <a:cubicBezTo>
                    <a:pt x="495" y="111"/>
                    <a:pt x="385" y="1"/>
                    <a:pt x="2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33"/>
            <p:cNvSpPr/>
            <p:nvPr/>
          </p:nvSpPr>
          <p:spPr>
            <a:xfrm>
              <a:off x="2877015" y="536298"/>
              <a:ext cx="34490" cy="34252"/>
            </a:xfrm>
            <a:custGeom>
              <a:avLst/>
              <a:gdLst/>
              <a:ahLst/>
              <a:cxnLst/>
              <a:rect l="l" t="t" r="r" b="b"/>
              <a:pathLst>
                <a:path w="435" h="432" extrusionOk="0">
                  <a:moveTo>
                    <a:pt x="217" y="0"/>
                  </a:moveTo>
                  <a:cubicBezTo>
                    <a:pt x="101" y="0"/>
                    <a:pt x="0" y="98"/>
                    <a:pt x="0" y="214"/>
                  </a:cubicBezTo>
                  <a:cubicBezTo>
                    <a:pt x="0" y="334"/>
                    <a:pt x="101" y="431"/>
                    <a:pt x="217" y="431"/>
                  </a:cubicBezTo>
                  <a:cubicBezTo>
                    <a:pt x="337" y="431"/>
                    <a:pt x="435" y="334"/>
                    <a:pt x="435" y="214"/>
                  </a:cubicBezTo>
                  <a:cubicBezTo>
                    <a:pt x="435" y="98"/>
                    <a:pt x="337"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33"/>
            <p:cNvSpPr/>
            <p:nvPr/>
          </p:nvSpPr>
          <p:spPr>
            <a:xfrm>
              <a:off x="2380756" y="436238"/>
              <a:ext cx="39485" cy="39247"/>
            </a:xfrm>
            <a:custGeom>
              <a:avLst/>
              <a:gdLst/>
              <a:ahLst/>
              <a:cxnLst/>
              <a:rect l="l" t="t" r="r" b="b"/>
              <a:pathLst>
                <a:path w="498" h="495" extrusionOk="0">
                  <a:moveTo>
                    <a:pt x="249" y="0"/>
                  </a:moveTo>
                  <a:cubicBezTo>
                    <a:pt x="114" y="0"/>
                    <a:pt x="0" y="111"/>
                    <a:pt x="0" y="246"/>
                  </a:cubicBezTo>
                  <a:cubicBezTo>
                    <a:pt x="0" y="384"/>
                    <a:pt x="114"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33"/>
            <p:cNvSpPr/>
            <p:nvPr/>
          </p:nvSpPr>
          <p:spPr>
            <a:xfrm>
              <a:off x="2898977" y="917509"/>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33"/>
            <p:cNvSpPr/>
            <p:nvPr/>
          </p:nvSpPr>
          <p:spPr>
            <a:xfrm>
              <a:off x="1648936" y="576258"/>
              <a:ext cx="163967" cy="415229"/>
            </a:xfrm>
            <a:custGeom>
              <a:avLst/>
              <a:gdLst/>
              <a:ahLst/>
              <a:cxnLst/>
              <a:rect l="l" t="t" r="r" b="b"/>
              <a:pathLst>
                <a:path w="2068" h="5237" extrusionOk="0">
                  <a:moveTo>
                    <a:pt x="89" y="1"/>
                  </a:moveTo>
                  <a:cubicBezTo>
                    <a:pt x="81" y="1"/>
                    <a:pt x="72" y="3"/>
                    <a:pt x="63" y="6"/>
                  </a:cubicBezTo>
                  <a:cubicBezTo>
                    <a:pt x="19" y="22"/>
                    <a:pt x="0" y="69"/>
                    <a:pt x="16" y="110"/>
                  </a:cubicBezTo>
                  <a:lnTo>
                    <a:pt x="123" y="393"/>
                  </a:lnTo>
                  <a:cubicBezTo>
                    <a:pt x="133" y="425"/>
                    <a:pt x="164" y="443"/>
                    <a:pt x="196" y="443"/>
                  </a:cubicBezTo>
                  <a:cubicBezTo>
                    <a:pt x="205" y="443"/>
                    <a:pt x="218" y="443"/>
                    <a:pt x="224" y="440"/>
                  </a:cubicBezTo>
                  <a:cubicBezTo>
                    <a:pt x="268" y="425"/>
                    <a:pt x="287" y="377"/>
                    <a:pt x="271" y="336"/>
                  </a:cubicBezTo>
                  <a:lnTo>
                    <a:pt x="164" y="53"/>
                  </a:lnTo>
                  <a:cubicBezTo>
                    <a:pt x="152" y="21"/>
                    <a:pt x="120" y="1"/>
                    <a:pt x="89" y="1"/>
                  </a:cubicBezTo>
                  <a:close/>
                  <a:moveTo>
                    <a:pt x="278" y="504"/>
                  </a:moveTo>
                  <a:cubicBezTo>
                    <a:pt x="269" y="504"/>
                    <a:pt x="261" y="506"/>
                    <a:pt x="252" y="510"/>
                  </a:cubicBezTo>
                  <a:cubicBezTo>
                    <a:pt x="208" y="525"/>
                    <a:pt x="189" y="572"/>
                    <a:pt x="205" y="613"/>
                  </a:cubicBezTo>
                  <a:lnTo>
                    <a:pt x="233" y="689"/>
                  </a:lnTo>
                  <a:cubicBezTo>
                    <a:pt x="243" y="720"/>
                    <a:pt x="274" y="739"/>
                    <a:pt x="306" y="739"/>
                  </a:cubicBezTo>
                  <a:cubicBezTo>
                    <a:pt x="314" y="739"/>
                    <a:pt x="324" y="739"/>
                    <a:pt x="331" y="737"/>
                  </a:cubicBezTo>
                  <a:lnTo>
                    <a:pt x="331" y="737"/>
                  </a:lnTo>
                  <a:cubicBezTo>
                    <a:pt x="289" y="754"/>
                    <a:pt x="272" y="800"/>
                    <a:pt x="287" y="837"/>
                  </a:cubicBezTo>
                  <a:lnTo>
                    <a:pt x="479" y="1353"/>
                  </a:lnTo>
                  <a:cubicBezTo>
                    <a:pt x="491" y="1384"/>
                    <a:pt x="523" y="1403"/>
                    <a:pt x="554" y="1403"/>
                  </a:cubicBezTo>
                  <a:cubicBezTo>
                    <a:pt x="564" y="1403"/>
                    <a:pt x="570" y="1400"/>
                    <a:pt x="583" y="1400"/>
                  </a:cubicBezTo>
                  <a:cubicBezTo>
                    <a:pt x="627" y="1384"/>
                    <a:pt x="646" y="1337"/>
                    <a:pt x="630" y="1296"/>
                  </a:cubicBezTo>
                  <a:lnTo>
                    <a:pt x="438" y="783"/>
                  </a:lnTo>
                  <a:cubicBezTo>
                    <a:pt x="426" y="750"/>
                    <a:pt x="395" y="731"/>
                    <a:pt x="363" y="731"/>
                  </a:cubicBezTo>
                  <a:cubicBezTo>
                    <a:pt x="354" y="731"/>
                    <a:pt x="345" y="732"/>
                    <a:pt x="336" y="735"/>
                  </a:cubicBezTo>
                  <a:lnTo>
                    <a:pt x="336" y="735"/>
                  </a:lnTo>
                  <a:cubicBezTo>
                    <a:pt x="379" y="719"/>
                    <a:pt x="397" y="673"/>
                    <a:pt x="381" y="632"/>
                  </a:cubicBezTo>
                  <a:lnTo>
                    <a:pt x="353" y="557"/>
                  </a:lnTo>
                  <a:cubicBezTo>
                    <a:pt x="341" y="525"/>
                    <a:pt x="309" y="504"/>
                    <a:pt x="278" y="504"/>
                  </a:cubicBezTo>
                  <a:close/>
                  <a:moveTo>
                    <a:pt x="634" y="1461"/>
                  </a:moveTo>
                  <a:cubicBezTo>
                    <a:pt x="624" y="1461"/>
                    <a:pt x="614" y="1462"/>
                    <a:pt x="605" y="1466"/>
                  </a:cubicBezTo>
                  <a:cubicBezTo>
                    <a:pt x="564" y="1482"/>
                    <a:pt x="542" y="1529"/>
                    <a:pt x="557" y="1570"/>
                  </a:cubicBezTo>
                  <a:lnTo>
                    <a:pt x="586" y="1642"/>
                  </a:lnTo>
                  <a:cubicBezTo>
                    <a:pt x="596" y="1674"/>
                    <a:pt x="626" y="1695"/>
                    <a:pt x="657" y="1695"/>
                  </a:cubicBezTo>
                  <a:cubicBezTo>
                    <a:pt x="666" y="1695"/>
                    <a:pt x="675" y="1693"/>
                    <a:pt x="683" y="1690"/>
                  </a:cubicBezTo>
                  <a:lnTo>
                    <a:pt x="683" y="1690"/>
                  </a:lnTo>
                  <a:cubicBezTo>
                    <a:pt x="646" y="1705"/>
                    <a:pt x="627" y="1753"/>
                    <a:pt x="642" y="1793"/>
                  </a:cubicBezTo>
                  <a:lnTo>
                    <a:pt x="834" y="2310"/>
                  </a:lnTo>
                  <a:cubicBezTo>
                    <a:pt x="847" y="2341"/>
                    <a:pt x="878" y="2360"/>
                    <a:pt x="910" y="2360"/>
                  </a:cubicBezTo>
                  <a:cubicBezTo>
                    <a:pt x="919" y="2360"/>
                    <a:pt x="929" y="2360"/>
                    <a:pt x="935" y="2357"/>
                  </a:cubicBezTo>
                  <a:cubicBezTo>
                    <a:pt x="979" y="2341"/>
                    <a:pt x="998" y="2294"/>
                    <a:pt x="982" y="2253"/>
                  </a:cubicBezTo>
                  <a:lnTo>
                    <a:pt x="790" y="1737"/>
                  </a:lnTo>
                  <a:cubicBezTo>
                    <a:pt x="780" y="1707"/>
                    <a:pt x="749" y="1685"/>
                    <a:pt x="717" y="1685"/>
                  </a:cubicBezTo>
                  <a:cubicBezTo>
                    <a:pt x="709" y="1685"/>
                    <a:pt x="701" y="1686"/>
                    <a:pt x="693" y="1690"/>
                  </a:cubicBezTo>
                  <a:cubicBezTo>
                    <a:pt x="731" y="1674"/>
                    <a:pt x="753" y="1627"/>
                    <a:pt x="737" y="1589"/>
                  </a:cubicBezTo>
                  <a:lnTo>
                    <a:pt x="709" y="1513"/>
                  </a:lnTo>
                  <a:cubicBezTo>
                    <a:pt x="696" y="1480"/>
                    <a:pt x="666" y="1461"/>
                    <a:pt x="634" y="1461"/>
                  </a:cubicBezTo>
                  <a:close/>
                  <a:moveTo>
                    <a:pt x="993" y="2420"/>
                  </a:moveTo>
                  <a:cubicBezTo>
                    <a:pt x="983" y="2420"/>
                    <a:pt x="973" y="2422"/>
                    <a:pt x="963" y="2426"/>
                  </a:cubicBezTo>
                  <a:cubicBezTo>
                    <a:pt x="919" y="2442"/>
                    <a:pt x="900" y="2489"/>
                    <a:pt x="916" y="2530"/>
                  </a:cubicBezTo>
                  <a:lnTo>
                    <a:pt x="945" y="2602"/>
                  </a:lnTo>
                  <a:cubicBezTo>
                    <a:pt x="954" y="2634"/>
                    <a:pt x="985" y="2656"/>
                    <a:pt x="1017" y="2656"/>
                  </a:cubicBezTo>
                  <a:cubicBezTo>
                    <a:pt x="1023" y="2656"/>
                    <a:pt x="1029" y="2656"/>
                    <a:pt x="1034" y="2655"/>
                  </a:cubicBezTo>
                  <a:lnTo>
                    <a:pt x="1034" y="2655"/>
                  </a:lnTo>
                  <a:cubicBezTo>
                    <a:pt x="1000" y="2674"/>
                    <a:pt x="984" y="2716"/>
                    <a:pt x="998" y="2753"/>
                  </a:cubicBezTo>
                  <a:lnTo>
                    <a:pt x="1193" y="3269"/>
                  </a:lnTo>
                  <a:cubicBezTo>
                    <a:pt x="1203" y="3301"/>
                    <a:pt x="1234" y="3320"/>
                    <a:pt x="1266" y="3320"/>
                  </a:cubicBezTo>
                  <a:cubicBezTo>
                    <a:pt x="1275" y="3320"/>
                    <a:pt x="1288" y="3320"/>
                    <a:pt x="1294" y="3317"/>
                  </a:cubicBezTo>
                  <a:cubicBezTo>
                    <a:pt x="1338" y="3301"/>
                    <a:pt x="1357" y="3254"/>
                    <a:pt x="1341" y="3213"/>
                  </a:cubicBezTo>
                  <a:lnTo>
                    <a:pt x="1149" y="2697"/>
                  </a:lnTo>
                  <a:cubicBezTo>
                    <a:pt x="1137" y="2665"/>
                    <a:pt x="1105" y="2644"/>
                    <a:pt x="1073" y="2644"/>
                  </a:cubicBezTo>
                  <a:cubicBezTo>
                    <a:pt x="1064" y="2644"/>
                    <a:pt x="1056" y="2646"/>
                    <a:pt x="1047" y="2649"/>
                  </a:cubicBezTo>
                  <a:lnTo>
                    <a:pt x="1047" y="2649"/>
                  </a:lnTo>
                  <a:cubicBezTo>
                    <a:pt x="1090" y="2632"/>
                    <a:pt x="1108" y="2586"/>
                    <a:pt x="1092" y="2549"/>
                  </a:cubicBezTo>
                  <a:lnTo>
                    <a:pt x="1067" y="2473"/>
                  </a:lnTo>
                  <a:cubicBezTo>
                    <a:pt x="1055" y="2439"/>
                    <a:pt x="1025" y="2420"/>
                    <a:pt x="993" y="2420"/>
                  </a:cubicBezTo>
                  <a:close/>
                  <a:moveTo>
                    <a:pt x="1350" y="3380"/>
                  </a:moveTo>
                  <a:cubicBezTo>
                    <a:pt x="1340" y="3380"/>
                    <a:pt x="1331" y="3382"/>
                    <a:pt x="1322" y="3386"/>
                  </a:cubicBezTo>
                  <a:cubicBezTo>
                    <a:pt x="1278" y="3401"/>
                    <a:pt x="1259" y="3449"/>
                    <a:pt x="1275" y="3490"/>
                  </a:cubicBezTo>
                  <a:lnTo>
                    <a:pt x="1303" y="3562"/>
                  </a:lnTo>
                  <a:cubicBezTo>
                    <a:pt x="1313" y="3593"/>
                    <a:pt x="1344" y="3615"/>
                    <a:pt x="1376" y="3615"/>
                  </a:cubicBezTo>
                  <a:cubicBezTo>
                    <a:pt x="1381" y="3615"/>
                    <a:pt x="1387" y="3615"/>
                    <a:pt x="1392" y="3615"/>
                  </a:cubicBezTo>
                  <a:lnTo>
                    <a:pt x="1392" y="3615"/>
                  </a:lnTo>
                  <a:cubicBezTo>
                    <a:pt x="1357" y="3634"/>
                    <a:pt x="1343" y="3676"/>
                    <a:pt x="1357" y="3713"/>
                  </a:cubicBezTo>
                  <a:lnTo>
                    <a:pt x="1549" y="4229"/>
                  </a:lnTo>
                  <a:cubicBezTo>
                    <a:pt x="1561" y="4261"/>
                    <a:pt x="1593" y="4279"/>
                    <a:pt x="1624" y="4279"/>
                  </a:cubicBezTo>
                  <a:cubicBezTo>
                    <a:pt x="1634" y="4279"/>
                    <a:pt x="1640" y="4276"/>
                    <a:pt x="1653" y="4276"/>
                  </a:cubicBezTo>
                  <a:cubicBezTo>
                    <a:pt x="1697" y="4261"/>
                    <a:pt x="1716" y="4213"/>
                    <a:pt x="1700" y="4172"/>
                  </a:cubicBezTo>
                  <a:lnTo>
                    <a:pt x="1508" y="3656"/>
                  </a:lnTo>
                  <a:cubicBezTo>
                    <a:pt x="1496" y="3625"/>
                    <a:pt x="1464" y="3604"/>
                    <a:pt x="1432" y="3604"/>
                  </a:cubicBezTo>
                  <a:cubicBezTo>
                    <a:pt x="1423" y="3604"/>
                    <a:pt x="1414" y="3606"/>
                    <a:pt x="1406" y="3609"/>
                  </a:cubicBezTo>
                  <a:lnTo>
                    <a:pt x="1406" y="3609"/>
                  </a:lnTo>
                  <a:cubicBezTo>
                    <a:pt x="1449" y="3592"/>
                    <a:pt x="1467" y="3546"/>
                    <a:pt x="1451" y="3508"/>
                  </a:cubicBezTo>
                  <a:lnTo>
                    <a:pt x="1423" y="3433"/>
                  </a:lnTo>
                  <a:cubicBezTo>
                    <a:pt x="1411" y="3399"/>
                    <a:pt x="1380" y="3380"/>
                    <a:pt x="1350" y="3380"/>
                  </a:cubicBezTo>
                  <a:close/>
                  <a:moveTo>
                    <a:pt x="1704" y="4337"/>
                  </a:moveTo>
                  <a:cubicBezTo>
                    <a:pt x="1694" y="4337"/>
                    <a:pt x="1684" y="4339"/>
                    <a:pt x="1675" y="4342"/>
                  </a:cubicBezTo>
                  <a:cubicBezTo>
                    <a:pt x="1634" y="4358"/>
                    <a:pt x="1612" y="4405"/>
                    <a:pt x="1627" y="4443"/>
                  </a:cubicBezTo>
                  <a:lnTo>
                    <a:pt x="1656" y="4519"/>
                  </a:lnTo>
                  <a:cubicBezTo>
                    <a:pt x="1666" y="4551"/>
                    <a:pt x="1696" y="4571"/>
                    <a:pt x="1727" y="4571"/>
                  </a:cubicBezTo>
                  <a:cubicBezTo>
                    <a:pt x="1736" y="4571"/>
                    <a:pt x="1745" y="4569"/>
                    <a:pt x="1753" y="4566"/>
                  </a:cubicBezTo>
                  <a:lnTo>
                    <a:pt x="1753" y="4566"/>
                  </a:lnTo>
                  <a:cubicBezTo>
                    <a:pt x="1716" y="4582"/>
                    <a:pt x="1697" y="4629"/>
                    <a:pt x="1712" y="4670"/>
                  </a:cubicBezTo>
                  <a:lnTo>
                    <a:pt x="1904" y="5183"/>
                  </a:lnTo>
                  <a:cubicBezTo>
                    <a:pt x="1917" y="5214"/>
                    <a:pt x="1948" y="5236"/>
                    <a:pt x="1980" y="5236"/>
                  </a:cubicBezTo>
                  <a:cubicBezTo>
                    <a:pt x="1989" y="5236"/>
                    <a:pt x="1999" y="5236"/>
                    <a:pt x="2005" y="5230"/>
                  </a:cubicBezTo>
                  <a:cubicBezTo>
                    <a:pt x="2049" y="5214"/>
                    <a:pt x="2068" y="5167"/>
                    <a:pt x="2052" y="5129"/>
                  </a:cubicBezTo>
                  <a:lnTo>
                    <a:pt x="1860" y="4613"/>
                  </a:lnTo>
                  <a:cubicBezTo>
                    <a:pt x="1850" y="4583"/>
                    <a:pt x="1819" y="4561"/>
                    <a:pt x="1787" y="4561"/>
                  </a:cubicBezTo>
                  <a:cubicBezTo>
                    <a:pt x="1779" y="4561"/>
                    <a:pt x="1771" y="4563"/>
                    <a:pt x="1763" y="4566"/>
                  </a:cubicBezTo>
                  <a:cubicBezTo>
                    <a:pt x="1800" y="4550"/>
                    <a:pt x="1823" y="4503"/>
                    <a:pt x="1807" y="4465"/>
                  </a:cubicBezTo>
                  <a:lnTo>
                    <a:pt x="1778" y="4390"/>
                  </a:lnTo>
                  <a:cubicBezTo>
                    <a:pt x="1766" y="4356"/>
                    <a:pt x="1736" y="4337"/>
                    <a:pt x="1704" y="43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33"/>
            <p:cNvSpPr/>
            <p:nvPr/>
          </p:nvSpPr>
          <p:spPr>
            <a:xfrm>
              <a:off x="1299597" y="468745"/>
              <a:ext cx="348706" cy="490552"/>
            </a:xfrm>
            <a:custGeom>
              <a:avLst/>
              <a:gdLst/>
              <a:ahLst/>
              <a:cxnLst/>
              <a:rect l="l" t="t" r="r" b="b"/>
              <a:pathLst>
                <a:path w="4398" h="6187" extrusionOk="0">
                  <a:moveTo>
                    <a:pt x="91" y="0"/>
                  </a:moveTo>
                  <a:cubicBezTo>
                    <a:pt x="75" y="0"/>
                    <a:pt x="59" y="5"/>
                    <a:pt x="45" y="15"/>
                  </a:cubicBezTo>
                  <a:cubicBezTo>
                    <a:pt x="7" y="37"/>
                    <a:pt x="1" y="88"/>
                    <a:pt x="23" y="122"/>
                  </a:cubicBezTo>
                  <a:lnTo>
                    <a:pt x="139" y="286"/>
                  </a:lnTo>
                  <a:cubicBezTo>
                    <a:pt x="149" y="308"/>
                    <a:pt x="177" y="320"/>
                    <a:pt x="202" y="320"/>
                  </a:cubicBezTo>
                  <a:cubicBezTo>
                    <a:pt x="218" y="320"/>
                    <a:pt x="231" y="317"/>
                    <a:pt x="250" y="305"/>
                  </a:cubicBezTo>
                  <a:cubicBezTo>
                    <a:pt x="284" y="280"/>
                    <a:pt x="290" y="229"/>
                    <a:pt x="268" y="195"/>
                  </a:cubicBezTo>
                  <a:lnTo>
                    <a:pt x="155" y="34"/>
                  </a:lnTo>
                  <a:cubicBezTo>
                    <a:pt x="140" y="11"/>
                    <a:pt x="116" y="0"/>
                    <a:pt x="91" y="0"/>
                  </a:cubicBezTo>
                  <a:close/>
                  <a:moveTo>
                    <a:pt x="340" y="358"/>
                  </a:moveTo>
                  <a:cubicBezTo>
                    <a:pt x="324" y="358"/>
                    <a:pt x="308" y="362"/>
                    <a:pt x="294" y="371"/>
                  </a:cubicBezTo>
                  <a:cubicBezTo>
                    <a:pt x="259" y="396"/>
                    <a:pt x="253" y="446"/>
                    <a:pt x="275" y="481"/>
                  </a:cubicBezTo>
                  <a:lnTo>
                    <a:pt x="319" y="544"/>
                  </a:lnTo>
                  <a:cubicBezTo>
                    <a:pt x="331" y="569"/>
                    <a:pt x="356" y="582"/>
                    <a:pt x="382" y="582"/>
                  </a:cubicBezTo>
                  <a:cubicBezTo>
                    <a:pt x="392" y="582"/>
                    <a:pt x="403" y="579"/>
                    <a:pt x="414" y="574"/>
                  </a:cubicBezTo>
                  <a:lnTo>
                    <a:pt x="414" y="574"/>
                  </a:lnTo>
                  <a:cubicBezTo>
                    <a:pt x="392" y="601"/>
                    <a:pt x="389" y="641"/>
                    <a:pt x="410" y="670"/>
                  </a:cubicBezTo>
                  <a:lnTo>
                    <a:pt x="725" y="1123"/>
                  </a:lnTo>
                  <a:cubicBezTo>
                    <a:pt x="737" y="1148"/>
                    <a:pt x="762" y="1158"/>
                    <a:pt x="788" y="1158"/>
                  </a:cubicBezTo>
                  <a:cubicBezTo>
                    <a:pt x="803" y="1158"/>
                    <a:pt x="819" y="1154"/>
                    <a:pt x="835" y="1142"/>
                  </a:cubicBezTo>
                  <a:cubicBezTo>
                    <a:pt x="869" y="1120"/>
                    <a:pt x="879" y="1069"/>
                    <a:pt x="854" y="1032"/>
                  </a:cubicBezTo>
                  <a:lnTo>
                    <a:pt x="539" y="582"/>
                  </a:lnTo>
                  <a:cubicBezTo>
                    <a:pt x="523" y="558"/>
                    <a:pt x="498" y="547"/>
                    <a:pt x="473" y="547"/>
                  </a:cubicBezTo>
                  <a:cubicBezTo>
                    <a:pt x="463" y="547"/>
                    <a:pt x="453" y="549"/>
                    <a:pt x="443" y="552"/>
                  </a:cubicBezTo>
                  <a:lnTo>
                    <a:pt x="443" y="552"/>
                  </a:lnTo>
                  <a:cubicBezTo>
                    <a:pt x="466" y="525"/>
                    <a:pt x="469" y="485"/>
                    <a:pt x="448" y="456"/>
                  </a:cubicBezTo>
                  <a:lnTo>
                    <a:pt x="404" y="393"/>
                  </a:lnTo>
                  <a:cubicBezTo>
                    <a:pt x="390" y="369"/>
                    <a:pt x="366" y="358"/>
                    <a:pt x="340" y="358"/>
                  </a:cubicBezTo>
                  <a:close/>
                  <a:moveTo>
                    <a:pt x="927" y="1197"/>
                  </a:moveTo>
                  <a:cubicBezTo>
                    <a:pt x="911" y="1197"/>
                    <a:pt x="895" y="1201"/>
                    <a:pt x="882" y="1211"/>
                  </a:cubicBezTo>
                  <a:cubicBezTo>
                    <a:pt x="847" y="1233"/>
                    <a:pt x="838" y="1283"/>
                    <a:pt x="860" y="1321"/>
                  </a:cubicBezTo>
                  <a:lnTo>
                    <a:pt x="904" y="1381"/>
                  </a:lnTo>
                  <a:cubicBezTo>
                    <a:pt x="917" y="1406"/>
                    <a:pt x="945" y="1419"/>
                    <a:pt x="967" y="1419"/>
                  </a:cubicBezTo>
                  <a:cubicBezTo>
                    <a:pt x="978" y="1419"/>
                    <a:pt x="989" y="1417"/>
                    <a:pt x="1000" y="1412"/>
                  </a:cubicBezTo>
                  <a:lnTo>
                    <a:pt x="1000" y="1412"/>
                  </a:lnTo>
                  <a:cubicBezTo>
                    <a:pt x="977" y="1437"/>
                    <a:pt x="974" y="1478"/>
                    <a:pt x="995" y="1510"/>
                  </a:cubicBezTo>
                  <a:lnTo>
                    <a:pt x="1310" y="1960"/>
                  </a:lnTo>
                  <a:cubicBezTo>
                    <a:pt x="1323" y="1985"/>
                    <a:pt x="1348" y="1998"/>
                    <a:pt x="1373" y="1998"/>
                  </a:cubicBezTo>
                  <a:cubicBezTo>
                    <a:pt x="1389" y="1998"/>
                    <a:pt x="1404" y="1991"/>
                    <a:pt x="1420" y="1982"/>
                  </a:cubicBezTo>
                  <a:cubicBezTo>
                    <a:pt x="1455" y="1957"/>
                    <a:pt x="1464" y="1906"/>
                    <a:pt x="1439" y="1872"/>
                  </a:cubicBezTo>
                  <a:lnTo>
                    <a:pt x="1124" y="1419"/>
                  </a:lnTo>
                  <a:cubicBezTo>
                    <a:pt x="1111" y="1396"/>
                    <a:pt x="1087" y="1385"/>
                    <a:pt x="1062" y="1385"/>
                  </a:cubicBezTo>
                  <a:cubicBezTo>
                    <a:pt x="1050" y="1385"/>
                    <a:pt x="1038" y="1387"/>
                    <a:pt x="1027" y="1392"/>
                  </a:cubicBezTo>
                  <a:lnTo>
                    <a:pt x="1027" y="1392"/>
                  </a:lnTo>
                  <a:cubicBezTo>
                    <a:pt x="1053" y="1365"/>
                    <a:pt x="1055" y="1323"/>
                    <a:pt x="1036" y="1293"/>
                  </a:cubicBezTo>
                  <a:lnTo>
                    <a:pt x="992" y="1230"/>
                  </a:lnTo>
                  <a:cubicBezTo>
                    <a:pt x="977" y="1209"/>
                    <a:pt x="952" y="1197"/>
                    <a:pt x="927" y="1197"/>
                  </a:cubicBezTo>
                  <a:close/>
                  <a:moveTo>
                    <a:pt x="1512" y="2031"/>
                  </a:moveTo>
                  <a:cubicBezTo>
                    <a:pt x="1496" y="2031"/>
                    <a:pt x="1481" y="2035"/>
                    <a:pt x="1467" y="2045"/>
                  </a:cubicBezTo>
                  <a:cubicBezTo>
                    <a:pt x="1433" y="2067"/>
                    <a:pt x="1423" y="2117"/>
                    <a:pt x="1448" y="2155"/>
                  </a:cubicBezTo>
                  <a:lnTo>
                    <a:pt x="1489" y="2218"/>
                  </a:lnTo>
                  <a:cubicBezTo>
                    <a:pt x="1507" y="2239"/>
                    <a:pt x="1531" y="2250"/>
                    <a:pt x="1556" y="2250"/>
                  </a:cubicBezTo>
                  <a:cubicBezTo>
                    <a:pt x="1572" y="2250"/>
                    <a:pt x="1588" y="2245"/>
                    <a:pt x="1603" y="2237"/>
                  </a:cubicBezTo>
                  <a:lnTo>
                    <a:pt x="1603" y="2237"/>
                  </a:lnTo>
                  <a:cubicBezTo>
                    <a:pt x="1565" y="2265"/>
                    <a:pt x="1559" y="2309"/>
                    <a:pt x="1581" y="2347"/>
                  </a:cubicBezTo>
                  <a:lnTo>
                    <a:pt x="1895" y="2797"/>
                  </a:lnTo>
                  <a:cubicBezTo>
                    <a:pt x="1908" y="2822"/>
                    <a:pt x="1936" y="2835"/>
                    <a:pt x="1958" y="2835"/>
                  </a:cubicBezTo>
                  <a:cubicBezTo>
                    <a:pt x="1974" y="2835"/>
                    <a:pt x="1990" y="2832"/>
                    <a:pt x="2005" y="2819"/>
                  </a:cubicBezTo>
                  <a:cubicBezTo>
                    <a:pt x="2040" y="2794"/>
                    <a:pt x="2050" y="2744"/>
                    <a:pt x="2027" y="2709"/>
                  </a:cubicBezTo>
                  <a:lnTo>
                    <a:pt x="1713" y="2256"/>
                  </a:lnTo>
                  <a:cubicBezTo>
                    <a:pt x="1695" y="2234"/>
                    <a:pt x="1671" y="2223"/>
                    <a:pt x="1646" y="2223"/>
                  </a:cubicBezTo>
                  <a:cubicBezTo>
                    <a:pt x="1631" y="2223"/>
                    <a:pt x="1616" y="2227"/>
                    <a:pt x="1603" y="2237"/>
                  </a:cubicBezTo>
                  <a:cubicBezTo>
                    <a:pt x="1637" y="2209"/>
                    <a:pt x="1644" y="2161"/>
                    <a:pt x="1622" y="2127"/>
                  </a:cubicBezTo>
                  <a:lnTo>
                    <a:pt x="1577" y="2064"/>
                  </a:lnTo>
                  <a:cubicBezTo>
                    <a:pt x="1562" y="2042"/>
                    <a:pt x="1537" y="2031"/>
                    <a:pt x="1512" y="2031"/>
                  </a:cubicBezTo>
                  <a:close/>
                  <a:moveTo>
                    <a:pt x="2099" y="2872"/>
                  </a:moveTo>
                  <a:cubicBezTo>
                    <a:pt x="2082" y="2872"/>
                    <a:pt x="2066" y="2877"/>
                    <a:pt x="2053" y="2885"/>
                  </a:cubicBezTo>
                  <a:cubicBezTo>
                    <a:pt x="2018" y="2907"/>
                    <a:pt x="2009" y="2961"/>
                    <a:pt x="2034" y="2995"/>
                  </a:cubicBezTo>
                  <a:lnTo>
                    <a:pt x="2078" y="3058"/>
                  </a:lnTo>
                  <a:cubicBezTo>
                    <a:pt x="2087" y="3083"/>
                    <a:pt x="2116" y="3093"/>
                    <a:pt x="2141" y="3093"/>
                  </a:cubicBezTo>
                  <a:cubicBezTo>
                    <a:pt x="2152" y="3093"/>
                    <a:pt x="2163" y="3091"/>
                    <a:pt x="2174" y="3086"/>
                  </a:cubicBezTo>
                  <a:lnTo>
                    <a:pt x="2174" y="3086"/>
                  </a:lnTo>
                  <a:cubicBezTo>
                    <a:pt x="2151" y="3112"/>
                    <a:pt x="2147" y="3155"/>
                    <a:pt x="2166" y="3184"/>
                  </a:cubicBezTo>
                  <a:lnTo>
                    <a:pt x="2481" y="3637"/>
                  </a:lnTo>
                  <a:cubicBezTo>
                    <a:pt x="2493" y="3659"/>
                    <a:pt x="2522" y="3672"/>
                    <a:pt x="2547" y="3672"/>
                  </a:cubicBezTo>
                  <a:cubicBezTo>
                    <a:pt x="2562" y="3672"/>
                    <a:pt x="2578" y="3669"/>
                    <a:pt x="2591" y="3656"/>
                  </a:cubicBezTo>
                  <a:cubicBezTo>
                    <a:pt x="2629" y="3634"/>
                    <a:pt x="2635" y="3581"/>
                    <a:pt x="2613" y="3546"/>
                  </a:cubicBezTo>
                  <a:lnTo>
                    <a:pt x="2298" y="3093"/>
                  </a:lnTo>
                  <a:cubicBezTo>
                    <a:pt x="2283" y="3072"/>
                    <a:pt x="2258" y="3061"/>
                    <a:pt x="2233" y="3061"/>
                  </a:cubicBezTo>
                  <a:cubicBezTo>
                    <a:pt x="2222" y="3061"/>
                    <a:pt x="2210" y="3063"/>
                    <a:pt x="2199" y="3068"/>
                  </a:cubicBezTo>
                  <a:lnTo>
                    <a:pt x="2199" y="3068"/>
                  </a:lnTo>
                  <a:cubicBezTo>
                    <a:pt x="2224" y="3043"/>
                    <a:pt x="2229" y="3000"/>
                    <a:pt x="2207" y="2967"/>
                  </a:cubicBezTo>
                  <a:lnTo>
                    <a:pt x="2163" y="2904"/>
                  </a:lnTo>
                  <a:cubicBezTo>
                    <a:pt x="2149" y="2883"/>
                    <a:pt x="2124" y="2872"/>
                    <a:pt x="2099" y="2872"/>
                  </a:cubicBezTo>
                  <a:close/>
                  <a:moveTo>
                    <a:pt x="2684" y="3710"/>
                  </a:moveTo>
                  <a:cubicBezTo>
                    <a:pt x="2669" y="3710"/>
                    <a:pt x="2652" y="3714"/>
                    <a:pt x="2638" y="3722"/>
                  </a:cubicBezTo>
                  <a:cubicBezTo>
                    <a:pt x="2603" y="3747"/>
                    <a:pt x="2597" y="3798"/>
                    <a:pt x="2619" y="3832"/>
                  </a:cubicBezTo>
                  <a:lnTo>
                    <a:pt x="2663" y="3895"/>
                  </a:lnTo>
                  <a:cubicBezTo>
                    <a:pt x="2676" y="3920"/>
                    <a:pt x="2704" y="3933"/>
                    <a:pt x="2726" y="3933"/>
                  </a:cubicBezTo>
                  <a:cubicBezTo>
                    <a:pt x="2737" y="3933"/>
                    <a:pt x="2748" y="3930"/>
                    <a:pt x="2758" y="3925"/>
                  </a:cubicBezTo>
                  <a:lnTo>
                    <a:pt x="2758" y="3925"/>
                  </a:lnTo>
                  <a:cubicBezTo>
                    <a:pt x="2737" y="3952"/>
                    <a:pt x="2733" y="3992"/>
                    <a:pt x="2754" y="4021"/>
                  </a:cubicBezTo>
                  <a:lnTo>
                    <a:pt x="3069" y="4474"/>
                  </a:lnTo>
                  <a:cubicBezTo>
                    <a:pt x="3082" y="4499"/>
                    <a:pt x="3107" y="4509"/>
                    <a:pt x="3132" y="4509"/>
                  </a:cubicBezTo>
                  <a:cubicBezTo>
                    <a:pt x="3148" y="4509"/>
                    <a:pt x="3163" y="4506"/>
                    <a:pt x="3179" y="4493"/>
                  </a:cubicBezTo>
                  <a:cubicBezTo>
                    <a:pt x="3214" y="4471"/>
                    <a:pt x="3223" y="4421"/>
                    <a:pt x="3198" y="4383"/>
                  </a:cubicBezTo>
                  <a:lnTo>
                    <a:pt x="2883" y="3930"/>
                  </a:lnTo>
                  <a:cubicBezTo>
                    <a:pt x="2870" y="3909"/>
                    <a:pt x="2845" y="3898"/>
                    <a:pt x="2819" y="3898"/>
                  </a:cubicBezTo>
                  <a:cubicBezTo>
                    <a:pt x="2808" y="3898"/>
                    <a:pt x="2798" y="3900"/>
                    <a:pt x="2788" y="3904"/>
                  </a:cubicBezTo>
                  <a:lnTo>
                    <a:pt x="2788" y="3904"/>
                  </a:lnTo>
                  <a:cubicBezTo>
                    <a:pt x="2810" y="3877"/>
                    <a:pt x="2813" y="3836"/>
                    <a:pt x="2792" y="3807"/>
                  </a:cubicBezTo>
                  <a:lnTo>
                    <a:pt x="2748" y="3744"/>
                  </a:lnTo>
                  <a:cubicBezTo>
                    <a:pt x="2734" y="3721"/>
                    <a:pt x="2710" y="3710"/>
                    <a:pt x="2684" y="3710"/>
                  </a:cubicBezTo>
                  <a:close/>
                  <a:moveTo>
                    <a:pt x="3271" y="4548"/>
                  </a:moveTo>
                  <a:cubicBezTo>
                    <a:pt x="3255" y="4548"/>
                    <a:pt x="3240" y="4553"/>
                    <a:pt x="3226" y="4562"/>
                  </a:cubicBezTo>
                  <a:cubicBezTo>
                    <a:pt x="3189" y="4584"/>
                    <a:pt x="3182" y="4635"/>
                    <a:pt x="3204" y="4673"/>
                  </a:cubicBezTo>
                  <a:lnTo>
                    <a:pt x="3248" y="4735"/>
                  </a:lnTo>
                  <a:cubicBezTo>
                    <a:pt x="3261" y="4757"/>
                    <a:pt x="3289" y="4770"/>
                    <a:pt x="3311" y="4770"/>
                  </a:cubicBezTo>
                  <a:cubicBezTo>
                    <a:pt x="3327" y="4770"/>
                    <a:pt x="3343" y="4767"/>
                    <a:pt x="3359" y="4754"/>
                  </a:cubicBezTo>
                  <a:cubicBezTo>
                    <a:pt x="3393" y="4729"/>
                    <a:pt x="3403" y="4679"/>
                    <a:pt x="3377" y="4644"/>
                  </a:cubicBezTo>
                  <a:lnTo>
                    <a:pt x="3337" y="4581"/>
                  </a:lnTo>
                  <a:cubicBezTo>
                    <a:pt x="3321" y="4560"/>
                    <a:pt x="3296" y="4548"/>
                    <a:pt x="3271" y="4548"/>
                  </a:cubicBezTo>
                  <a:close/>
                  <a:moveTo>
                    <a:pt x="3409" y="4737"/>
                  </a:moveTo>
                  <a:cubicBezTo>
                    <a:pt x="3394" y="4737"/>
                    <a:pt x="3378" y="4742"/>
                    <a:pt x="3365" y="4751"/>
                  </a:cubicBezTo>
                  <a:cubicBezTo>
                    <a:pt x="3327" y="4773"/>
                    <a:pt x="3321" y="4824"/>
                    <a:pt x="3343" y="4861"/>
                  </a:cubicBezTo>
                  <a:lnTo>
                    <a:pt x="3658" y="5311"/>
                  </a:lnTo>
                  <a:cubicBezTo>
                    <a:pt x="3670" y="5337"/>
                    <a:pt x="3698" y="5349"/>
                    <a:pt x="3720" y="5349"/>
                  </a:cubicBezTo>
                  <a:cubicBezTo>
                    <a:pt x="3733" y="5349"/>
                    <a:pt x="3749" y="5343"/>
                    <a:pt x="3768" y="5333"/>
                  </a:cubicBezTo>
                  <a:cubicBezTo>
                    <a:pt x="3805" y="5308"/>
                    <a:pt x="3812" y="5258"/>
                    <a:pt x="3790" y="5223"/>
                  </a:cubicBezTo>
                  <a:lnTo>
                    <a:pt x="3475" y="4770"/>
                  </a:lnTo>
                  <a:cubicBezTo>
                    <a:pt x="3460" y="4749"/>
                    <a:pt x="3434" y="4737"/>
                    <a:pt x="3409" y="4737"/>
                  </a:cubicBezTo>
                  <a:close/>
                  <a:moveTo>
                    <a:pt x="3856" y="5385"/>
                  </a:moveTo>
                  <a:cubicBezTo>
                    <a:pt x="3841" y="5385"/>
                    <a:pt x="3825" y="5390"/>
                    <a:pt x="3812" y="5399"/>
                  </a:cubicBezTo>
                  <a:cubicBezTo>
                    <a:pt x="3777" y="5421"/>
                    <a:pt x="3768" y="5475"/>
                    <a:pt x="3793" y="5510"/>
                  </a:cubicBezTo>
                  <a:lnTo>
                    <a:pt x="3837" y="5573"/>
                  </a:lnTo>
                  <a:cubicBezTo>
                    <a:pt x="3846" y="5595"/>
                    <a:pt x="3875" y="5607"/>
                    <a:pt x="3900" y="5607"/>
                  </a:cubicBezTo>
                  <a:cubicBezTo>
                    <a:pt x="3914" y="5607"/>
                    <a:pt x="3926" y="5605"/>
                    <a:pt x="3941" y="5595"/>
                  </a:cubicBezTo>
                  <a:lnTo>
                    <a:pt x="3941" y="5595"/>
                  </a:lnTo>
                  <a:cubicBezTo>
                    <a:pt x="3914" y="5620"/>
                    <a:pt x="3908" y="5667"/>
                    <a:pt x="3928" y="5698"/>
                  </a:cubicBezTo>
                  <a:lnTo>
                    <a:pt x="4243" y="6152"/>
                  </a:lnTo>
                  <a:cubicBezTo>
                    <a:pt x="4255" y="6174"/>
                    <a:pt x="4284" y="6186"/>
                    <a:pt x="4309" y="6186"/>
                  </a:cubicBezTo>
                  <a:cubicBezTo>
                    <a:pt x="4322" y="6186"/>
                    <a:pt x="4340" y="6183"/>
                    <a:pt x="4356" y="6170"/>
                  </a:cubicBezTo>
                  <a:cubicBezTo>
                    <a:pt x="4391" y="6145"/>
                    <a:pt x="4397" y="6095"/>
                    <a:pt x="4375" y="6060"/>
                  </a:cubicBezTo>
                  <a:lnTo>
                    <a:pt x="4060" y="5607"/>
                  </a:lnTo>
                  <a:cubicBezTo>
                    <a:pt x="4045" y="5586"/>
                    <a:pt x="4020" y="5574"/>
                    <a:pt x="3995" y="5574"/>
                  </a:cubicBezTo>
                  <a:cubicBezTo>
                    <a:pt x="3981" y="5574"/>
                    <a:pt x="3968" y="5577"/>
                    <a:pt x="3956" y="5584"/>
                  </a:cubicBezTo>
                  <a:lnTo>
                    <a:pt x="3956" y="5584"/>
                  </a:lnTo>
                  <a:cubicBezTo>
                    <a:pt x="3983" y="5560"/>
                    <a:pt x="3986" y="5513"/>
                    <a:pt x="3966" y="5481"/>
                  </a:cubicBezTo>
                  <a:lnTo>
                    <a:pt x="3922" y="5418"/>
                  </a:lnTo>
                  <a:cubicBezTo>
                    <a:pt x="3906" y="5397"/>
                    <a:pt x="3881" y="5385"/>
                    <a:pt x="385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33"/>
            <p:cNvSpPr/>
            <p:nvPr/>
          </p:nvSpPr>
          <p:spPr>
            <a:xfrm>
              <a:off x="1020427" y="606863"/>
              <a:ext cx="456696" cy="392315"/>
            </a:xfrm>
            <a:custGeom>
              <a:avLst/>
              <a:gdLst/>
              <a:ahLst/>
              <a:cxnLst/>
              <a:rect l="l" t="t" r="r" b="b"/>
              <a:pathLst>
                <a:path w="5760" h="4948" extrusionOk="0">
                  <a:moveTo>
                    <a:pt x="86" y="0"/>
                  </a:moveTo>
                  <a:cubicBezTo>
                    <a:pt x="64" y="0"/>
                    <a:pt x="42" y="9"/>
                    <a:pt x="29" y="26"/>
                  </a:cubicBezTo>
                  <a:cubicBezTo>
                    <a:pt x="1" y="57"/>
                    <a:pt x="4" y="108"/>
                    <a:pt x="35" y="136"/>
                  </a:cubicBezTo>
                  <a:lnTo>
                    <a:pt x="186" y="265"/>
                  </a:lnTo>
                  <a:cubicBezTo>
                    <a:pt x="202" y="278"/>
                    <a:pt x="218" y="287"/>
                    <a:pt x="237" y="287"/>
                  </a:cubicBezTo>
                  <a:cubicBezTo>
                    <a:pt x="262" y="287"/>
                    <a:pt x="284" y="278"/>
                    <a:pt x="296" y="259"/>
                  </a:cubicBezTo>
                  <a:cubicBezTo>
                    <a:pt x="325" y="227"/>
                    <a:pt x="318" y="177"/>
                    <a:pt x="287" y="149"/>
                  </a:cubicBezTo>
                  <a:lnTo>
                    <a:pt x="139" y="20"/>
                  </a:lnTo>
                  <a:cubicBezTo>
                    <a:pt x="125" y="7"/>
                    <a:pt x="105" y="0"/>
                    <a:pt x="86" y="0"/>
                  </a:cubicBezTo>
                  <a:close/>
                  <a:moveTo>
                    <a:pt x="418" y="284"/>
                  </a:moveTo>
                  <a:cubicBezTo>
                    <a:pt x="396" y="284"/>
                    <a:pt x="375" y="292"/>
                    <a:pt x="359" y="309"/>
                  </a:cubicBezTo>
                  <a:cubicBezTo>
                    <a:pt x="331" y="341"/>
                    <a:pt x="334" y="391"/>
                    <a:pt x="366" y="419"/>
                  </a:cubicBezTo>
                  <a:lnTo>
                    <a:pt x="425" y="470"/>
                  </a:lnTo>
                  <a:cubicBezTo>
                    <a:pt x="441" y="482"/>
                    <a:pt x="457" y="492"/>
                    <a:pt x="476" y="492"/>
                  </a:cubicBezTo>
                  <a:cubicBezTo>
                    <a:pt x="501" y="492"/>
                    <a:pt x="520" y="482"/>
                    <a:pt x="536" y="463"/>
                  </a:cubicBezTo>
                  <a:cubicBezTo>
                    <a:pt x="564" y="432"/>
                    <a:pt x="561" y="382"/>
                    <a:pt x="529" y="353"/>
                  </a:cubicBezTo>
                  <a:lnTo>
                    <a:pt x="469" y="303"/>
                  </a:lnTo>
                  <a:cubicBezTo>
                    <a:pt x="455" y="290"/>
                    <a:pt x="436" y="284"/>
                    <a:pt x="418" y="284"/>
                  </a:cubicBezTo>
                  <a:close/>
                  <a:moveTo>
                    <a:pt x="597" y="441"/>
                  </a:moveTo>
                  <a:cubicBezTo>
                    <a:pt x="576" y="441"/>
                    <a:pt x="554" y="450"/>
                    <a:pt x="539" y="467"/>
                  </a:cubicBezTo>
                  <a:cubicBezTo>
                    <a:pt x="514" y="498"/>
                    <a:pt x="517" y="548"/>
                    <a:pt x="548" y="577"/>
                  </a:cubicBezTo>
                  <a:lnTo>
                    <a:pt x="964" y="935"/>
                  </a:lnTo>
                  <a:cubicBezTo>
                    <a:pt x="979" y="948"/>
                    <a:pt x="995" y="954"/>
                    <a:pt x="1017" y="954"/>
                  </a:cubicBezTo>
                  <a:cubicBezTo>
                    <a:pt x="1036" y="954"/>
                    <a:pt x="1058" y="942"/>
                    <a:pt x="1074" y="926"/>
                  </a:cubicBezTo>
                  <a:cubicBezTo>
                    <a:pt x="1102" y="895"/>
                    <a:pt x="1099" y="844"/>
                    <a:pt x="1067" y="816"/>
                  </a:cubicBezTo>
                  <a:lnTo>
                    <a:pt x="649" y="460"/>
                  </a:lnTo>
                  <a:cubicBezTo>
                    <a:pt x="634" y="447"/>
                    <a:pt x="616" y="441"/>
                    <a:pt x="597" y="441"/>
                  </a:cubicBezTo>
                  <a:close/>
                  <a:moveTo>
                    <a:pt x="1198" y="952"/>
                  </a:moveTo>
                  <a:cubicBezTo>
                    <a:pt x="1176" y="952"/>
                    <a:pt x="1153" y="962"/>
                    <a:pt x="1137" y="979"/>
                  </a:cubicBezTo>
                  <a:cubicBezTo>
                    <a:pt x="1111" y="1011"/>
                    <a:pt x="1115" y="1061"/>
                    <a:pt x="1146" y="1090"/>
                  </a:cubicBezTo>
                  <a:lnTo>
                    <a:pt x="1203" y="1140"/>
                  </a:lnTo>
                  <a:cubicBezTo>
                    <a:pt x="1216" y="1152"/>
                    <a:pt x="1234" y="1158"/>
                    <a:pt x="1252" y="1158"/>
                  </a:cubicBezTo>
                  <a:cubicBezTo>
                    <a:pt x="1275" y="1158"/>
                    <a:pt x="1299" y="1148"/>
                    <a:pt x="1313" y="1131"/>
                  </a:cubicBezTo>
                  <a:lnTo>
                    <a:pt x="1313" y="1131"/>
                  </a:lnTo>
                  <a:cubicBezTo>
                    <a:pt x="1288" y="1162"/>
                    <a:pt x="1291" y="1216"/>
                    <a:pt x="1322" y="1241"/>
                  </a:cubicBezTo>
                  <a:lnTo>
                    <a:pt x="1741" y="1599"/>
                  </a:lnTo>
                  <a:cubicBezTo>
                    <a:pt x="1757" y="1612"/>
                    <a:pt x="1772" y="1618"/>
                    <a:pt x="1791" y="1618"/>
                  </a:cubicBezTo>
                  <a:cubicBezTo>
                    <a:pt x="1813" y="1618"/>
                    <a:pt x="1835" y="1606"/>
                    <a:pt x="1851" y="1593"/>
                  </a:cubicBezTo>
                  <a:cubicBezTo>
                    <a:pt x="1876" y="1562"/>
                    <a:pt x="1873" y="1508"/>
                    <a:pt x="1841" y="1483"/>
                  </a:cubicBezTo>
                  <a:lnTo>
                    <a:pt x="1426" y="1124"/>
                  </a:lnTo>
                  <a:cubicBezTo>
                    <a:pt x="1410" y="1111"/>
                    <a:pt x="1391" y="1105"/>
                    <a:pt x="1372" y="1105"/>
                  </a:cubicBezTo>
                  <a:cubicBezTo>
                    <a:pt x="1350" y="1105"/>
                    <a:pt x="1328" y="1114"/>
                    <a:pt x="1313" y="1131"/>
                  </a:cubicBezTo>
                  <a:cubicBezTo>
                    <a:pt x="1341" y="1099"/>
                    <a:pt x="1338" y="1049"/>
                    <a:pt x="1307" y="1020"/>
                  </a:cubicBezTo>
                  <a:lnTo>
                    <a:pt x="1247" y="970"/>
                  </a:lnTo>
                  <a:cubicBezTo>
                    <a:pt x="1233" y="958"/>
                    <a:pt x="1216" y="952"/>
                    <a:pt x="1198" y="952"/>
                  </a:cubicBezTo>
                  <a:close/>
                  <a:moveTo>
                    <a:pt x="1971" y="1617"/>
                  </a:moveTo>
                  <a:cubicBezTo>
                    <a:pt x="1949" y="1617"/>
                    <a:pt x="1926" y="1626"/>
                    <a:pt x="1911" y="1643"/>
                  </a:cubicBezTo>
                  <a:cubicBezTo>
                    <a:pt x="1886" y="1675"/>
                    <a:pt x="1889" y="1725"/>
                    <a:pt x="1920" y="1754"/>
                  </a:cubicBezTo>
                  <a:lnTo>
                    <a:pt x="1980" y="1804"/>
                  </a:lnTo>
                  <a:cubicBezTo>
                    <a:pt x="1994" y="1817"/>
                    <a:pt x="2013" y="1823"/>
                    <a:pt x="2031" y="1823"/>
                  </a:cubicBezTo>
                  <a:cubicBezTo>
                    <a:pt x="2053" y="1823"/>
                    <a:pt x="2075" y="1815"/>
                    <a:pt x="2090" y="1798"/>
                  </a:cubicBezTo>
                  <a:lnTo>
                    <a:pt x="2090" y="1798"/>
                  </a:lnTo>
                  <a:cubicBezTo>
                    <a:pt x="2062" y="1829"/>
                    <a:pt x="2065" y="1879"/>
                    <a:pt x="2096" y="1908"/>
                  </a:cubicBezTo>
                  <a:lnTo>
                    <a:pt x="2515" y="2263"/>
                  </a:lnTo>
                  <a:cubicBezTo>
                    <a:pt x="2531" y="2276"/>
                    <a:pt x="2546" y="2285"/>
                    <a:pt x="2565" y="2285"/>
                  </a:cubicBezTo>
                  <a:cubicBezTo>
                    <a:pt x="2590" y="2285"/>
                    <a:pt x="2612" y="2276"/>
                    <a:pt x="2625" y="2257"/>
                  </a:cubicBezTo>
                  <a:cubicBezTo>
                    <a:pt x="2650" y="2226"/>
                    <a:pt x="2647" y="2175"/>
                    <a:pt x="2616" y="2147"/>
                  </a:cubicBezTo>
                  <a:lnTo>
                    <a:pt x="2200" y="1788"/>
                  </a:lnTo>
                  <a:cubicBezTo>
                    <a:pt x="2187" y="1776"/>
                    <a:pt x="2169" y="1770"/>
                    <a:pt x="2151" y="1770"/>
                  </a:cubicBezTo>
                  <a:cubicBezTo>
                    <a:pt x="2128" y="1770"/>
                    <a:pt x="2104" y="1780"/>
                    <a:pt x="2090" y="1798"/>
                  </a:cubicBezTo>
                  <a:cubicBezTo>
                    <a:pt x="2115" y="1766"/>
                    <a:pt x="2112" y="1713"/>
                    <a:pt x="2081" y="1688"/>
                  </a:cubicBezTo>
                  <a:lnTo>
                    <a:pt x="2021" y="1634"/>
                  </a:lnTo>
                  <a:cubicBezTo>
                    <a:pt x="2007" y="1623"/>
                    <a:pt x="1989" y="1617"/>
                    <a:pt x="1971" y="1617"/>
                  </a:cubicBezTo>
                  <a:close/>
                  <a:moveTo>
                    <a:pt x="2750" y="2282"/>
                  </a:moveTo>
                  <a:cubicBezTo>
                    <a:pt x="2728" y="2282"/>
                    <a:pt x="2706" y="2290"/>
                    <a:pt x="2691" y="2307"/>
                  </a:cubicBezTo>
                  <a:cubicBezTo>
                    <a:pt x="2663" y="2339"/>
                    <a:pt x="2666" y="2389"/>
                    <a:pt x="2697" y="2418"/>
                  </a:cubicBezTo>
                  <a:lnTo>
                    <a:pt x="2757" y="2468"/>
                  </a:lnTo>
                  <a:cubicBezTo>
                    <a:pt x="2772" y="2481"/>
                    <a:pt x="2791" y="2487"/>
                    <a:pt x="2810" y="2487"/>
                  </a:cubicBezTo>
                  <a:cubicBezTo>
                    <a:pt x="2832" y="2487"/>
                    <a:pt x="2854" y="2479"/>
                    <a:pt x="2867" y="2462"/>
                  </a:cubicBezTo>
                  <a:lnTo>
                    <a:pt x="2867" y="2462"/>
                  </a:lnTo>
                  <a:cubicBezTo>
                    <a:pt x="2842" y="2493"/>
                    <a:pt x="2845" y="2543"/>
                    <a:pt x="2877" y="2572"/>
                  </a:cubicBezTo>
                  <a:lnTo>
                    <a:pt x="3292" y="2931"/>
                  </a:lnTo>
                  <a:cubicBezTo>
                    <a:pt x="3308" y="2940"/>
                    <a:pt x="3324" y="2949"/>
                    <a:pt x="3346" y="2949"/>
                  </a:cubicBezTo>
                  <a:cubicBezTo>
                    <a:pt x="3365" y="2949"/>
                    <a:pt x="3387" y="2940"/>
                    <a:pt x="3402" y="2921"/>
                  </a:cubicBezTo>
                  <a:cubicBezTo>
                    <a:pt x="3431" y="2890"/>
                    <a:pt x="3427" y="2839"/>
                    <a:pt x="3396" y="2811"/>
                  </a:cubicBezTo>
                  <a:lnTo>
                    <a:pt x="2977" y="2452"/>
                  </a:lnTo>
                  <a:cubicBezTo>
                    <a:pt x="2964" y="2441"/>
                    <a:pt x="2946" y="2435"/>
                    <a:pt x="2928" y="2435"/>
                  </a:cubicBezTo>
                  <a:cubicBezTo>
                    <a:pt x="2906" y="2435"/>
                    <a:pt x="2883" y="2444"/>
                    <a:pt x="2867" y="2462"/>
                  </a:cubicBezTo>
                  <a:cubicBezTo>
                    <a:pt x="2896" y="2430"/>
                    <a:pt x="2893" y="2380"/>
                    <a:pt x="2861" y="2352"/>
                  </a:cubicBezTo>
                  <a:lnTo>
                    <a:pt x="2801" y="2301"/>
                  </a:lnTo>
                  <a:cubicBezTo>
                    <a:pt x="2787" y="2288"/>
                    <a:pt x="2768" y="2282"/>
                    <a:pt x="2750" y="2282"/>
                  </a:cubicBezTo>
                  <a:close/>
                  <a:moveTo>
                    <a:pt x="3527" y="2950"/>
                  </a:moveTo>
                  <a:cubicBezTo>
                    <a:pt x="3504" y="2950"/>
                    <a:pt x="3481" y="2960"/>
                    <a:pt x="3465" y="2978"/>
                  </a:cubicBezTo>
                  <a:cubicBezTo>
                    <a:pt x="3437" y="3009"/>
                    <a:pt x="3443" y="3060"/>
                    <a:pt x="3475" y="3088"/>
                  </a:cubicBezTo>
                  <a:lnTo>
                    <a:pt x="3531" y="3138"/>
                  </a:lnTo>
                  <a:cubicBezTo>
                    <a:pt x="3545" y="3151"/>
                    <a:pt x="3563" y="3156"/>
                    <a:pt x="3581" y="3156"/>
                  </a:cubicBezTo>
                  <a:cubicBezTo>
                    <a:pt x="3604" y="3156"/>
                    <a:pt x="3627" y="3147"/>
                    <a:pt x="3641" y="3129"/>
                  </a:cubicBezTo>
                  <a:lnTo>
                    <a:pt x="3641" y="3129"/>
                  </a:lnTo>
                  <a:cubicBezTo>
                    <a:pt x="3616" y="3160"/>
                    <a:pt x="3619" y="3214"/>
                    <a:pt x="3651" y="3239"/>
                  </a:cubicBezTo>
                  <a:lnTo>
                    <a:pt x="4066" y="3598"/>
                  </a:lnTo>
                  <a:cubicBezTo>
                    <a:pt x="4085" y="3610"/>
                    <a:pt x="4101" y="3617"/>
                    <a:pt x="4120" y="3617"/>
                  </a:cubicBezTo>
                  <a:cubicBezTo>
                    <a:pt x="4142" y="3617"/>
                    <a:pt x="4164" y="3607"/>
                    <a:pt x="4180" y="3591"/>
                  </a:cubicBezTo>
                  <a:cubicBezTo>
                    <a:pt x="4205" y="3560"/>
                    <a:pt x="4202" y="3506"/>
                    <a:pt x="4170" y="3481"/>
                  </a:cubicBezTo>
                  <a:lnTo>
                    <a:pt x="3752" y="3122"/>
                  </a:lnTo>
                  <a:cubicBezTo>
                    <a:pt x="3737" y="3109"/>
                    <a:pt x="3719" y="3103"/>
                    <a:pt x="3700" y="3103"/>
                  </a:cubicBezTo>
                  <a:cubicBezTo>
                    <a:pt x="3678" y="3103"/>
                    <a:pt x="3657" y="3112"/>
                    <a:pt x="3641" y="3129"/>
                  </a:cubicBezTo>
                  <a:cubicBezTo>
                    <a:pt x="3670" y="3097"/>
                    <a:pt x="3667" y="3047"/>
                    <a:pt x="3635" y="3019"/>
                  </a:cubicBezTo>
                  <a:lnTo>
                    <a:pt x="3575" y="2968"/>
                  </a:lnTo>
                  <a:cubicBezTo>
                    <a:pt x="3562" y="2956"/>
                    <a:pt x="3544" y="2950"/>
                    <a:pt x="3527" y="2950"/>
                  </a:cubicBezTo>
                  <a:close/>
                  <a:moveTo>
                    <a:pt x="4300" y="3615"/>
                  </a:moveTo>
                  <a:cubicBezTo>
                    <a:pt x="4278" y="3615"/>
                    <a:pt x="4255" y="3624"/>
                    <a:pt x="4239" y="3642"/>
                  </a:cubicBezTo>
                  <a:cubicBezTo>
                    <a:pt x="4214" y="3673"/>
                    <a:pt x="4217" y="3724"/>
                    <a:pt x="4249" y="3752"/>
                  </a:cubicBezTo>
                  <a:lnTo>
                    <a:pt x="4309" y="3802"/>
                  </a:lnTo>
                  <a:cubicBezTo>
                    <a:pt x="4323" y="3815"/>
                    <a:pt x="4342" y="3822"/>
                    <a:pt x="4360" y="3822"/>
                  </a:cubicBezTo>
                  <a:cubicBezTo>
                    <a:pt x="4382" y="3822"/>
                    <a:pt x="4403" y="3813"/>
                    <a:pt x="4419" y="3796"/>
                  </a:cubicBezTo>
                  <a:lnTo>
                    <a:pt x="4419" y="3796"/>
                  </a:lnTo>
                  <a:cubicBezTo>
                    <a:pt x="4390" y="3827"/>
                    <a:pt x="4394" y="3878"/>
                    <a:pt x="4425" y="3906"/>
                  </a:cubicBezTo>
                  <a:lnTo>
                    <a:pt x="4844" y="4262"/>
                  </a:lnTo>
                  <a:cubicBezTo>
                    <a:pt x="4859" y="4274"/>
                    <a:pt x="4875" y="4284"/>
                    <a:pt x="4894" y="4284"/>
                  </a:cubicBezTo>
                  <a:cubicBezTo>
                    <a:pt x="4919" y="4284"/>
                    <a:pt x="4941" y="4274"/>
                    <a:pt x="4954" y="4255"/>
                  </a:cubicBezTo>
                  <a:cubicBezTo>
                    <a:pt x="4979" y="4224"/>
                    <a:pt x="4976" y="4174"/>
                    <a:pt x="4944" y="4145"/>
                  </a:cubicBezTo>
                  <a:lnTo>
                    <a:pt x="4529" y="3786"/>
                  </a:lnTo>
                  <a:cubicBezTo>
                    <a:pt x="4515" y="3774"/>
                    <a:pt x="4497" y="3768"/>
                    <a:pt x="4479" y="3768"/>
                  </a:cubicBezTo>
                  <a:cubicBezTo>
                    <a:pt x="4456" y="3768"/>
                    <a:pt x="4433" y="3778"/>
                    <a:pt x="4419" y="3796"/>
                  </a:cubicBezTo>
                  <a:cubicBezTo>
                    <a:pt x="4444" y="3764"/>
                    <a:pt x="4441" y="3711"/>
                    <a:pt x="4409" y="3686"/>
                  </a:cubicBezTo>
                  <a:lnTo>
                    <a:pt x="4350" y="3632"/>
                  </a:lnTo>
                  <a:cubicBezTo>
                    <a:pt x="4336" y="3621"/>
                    <a:pt x="4318" y="3615"/>
                    <a:pt x="4300" y="3615"/>
                  </a:cubicBezTo>
                  <a:close/>
                  <a:moveTo>
                    <a:pt x="5078" y="4280"/>
                  </a:moveTo>
                  <a:cubicBezTo>
                    <a:pt x="5057" y="4280"/>
                    <a:pt x="5035" y="4289"/>
                    <a:pt x="5020" y="4306"/>
                  </a:cubicBezTo>
                  <a:cubicBezTo>
                    <a:pt x="4991" y="4337"/>
                    <a:pt x="4995" y="4388"/>
                    <a:pt x="5026" y="4416"/>
                  </a:cubicBezTo>
                  <a:lnTo>
                    <a:pt x="5086" y="4466"/>
                  </a:lnTo>
                  <a:cubicBezTo>
                    <a:pt x="5100" y="4479"/>
                    <a:pt x="5119" y="4486"/>
                    <a:pt x="5137" y="4486"/>
                  </a:cubicBezTo>
                  <a:cubicBezTo>
                    <a:pt x="5159" y="4486"/>
                    <a:pt x="5181" y="4477"/>
                    <a:pt x="5196" y="4460"/>
                  </a:cubicBezTo>
                  <a:lnTo>
                    <a:pt x="5196" y="4460"/>
                  </a:lnTo>
                  <a:cubicBezTo>
                    <a:pt x="5168" y="4491"/>
                    <a:pt x="5174" y="4542"/>
                    <a:pt x="5205" y="4570"/>
                  </a:cubicBezTo>
                  <a:lnTo>
                    <a:pt x="5621" y="4929"/>
                  </a:lnTo>
                  <a:cubicBezTo>
                    <a:pt x="5637" y="4938"/>
                    <a:pt x="5652" y="4948"/>
                    <a:pt x="5674" y="4948"/>
                  </a:cubicBezTo>
                  <a:cubicBezTo>
                    <a:pt x="5693" y="4948"/>
                    <a:pt x="5715" y="4938"/>
                    <a:pt x="5731" y="4919"/>
                  </a:cubicBezTo>
                  <a:cubicBezTo>
                    <a:pt x="5759" y="4888"/>
                    <a:pt x="5756" y="4838"/>
                    <a:pt x="5725" y="4809"/>
                  </a:cubicBezTo>
                  <a:lnTo>
                    <a:pt x="5306" y="4450"/>
                  </a:lnTo>
                  <a:cubicBezTo>
                    <a:pt x="5292" y="4439"/>
                    <a:pt x="5274" y="4434"/>
                    <a:pt x="5257" y="4434"/>
                  </a:cubicBezTo>
                  <a:cubicBezTo>
                    <a:pt x="5234" y="4434"/>
                    <a:pt x="5212" y="4442"/>
                    <a:pt x="5196" y="4460"/>
                  </a:cubicBezTo>
                  <a:cubicBezTo>
                    <a:pt x="5224" y="4428"/>
                    <a:pt x="5221" y="4378"/>
                    <a:pt x="5190" y="4350"/>
                  </a:cubicBezTo>
                  <a:lnTo>
                    <a:pt x="5130" y="4299"/>
                  </a:lnTo>
                  <a:cubicBezTo>
                    <a:pt x="5115" y="4286"/>
                    <a:pt x="5097" y="4280"/>
                    <a:pt x="5078"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33"/>
            <p:cNvSpPr/>
            <p:nvPr/>
          </p:nvSpPr>
          <p:spPr>
            <a:xfrm>
              <a:off x="896898" y="850432"/>
              <a:ext cx="110606" cy="110368"/>
            </a:xfrm>
            <a:custGeom>
              <a:avLst/>
              <a:gdLst/>
              <a:ahLst/>
              <a:cxnLst/>
              <a:rect l="l" t="t" r="r" b="b"/>
              <a:pathLst>
                <a:path w="1395" h="1392" extrusionOk="0">
                  <a:moveTo>
                    <a:pt x="696" y="157"/>
                  </a:moveTo>
                  <a:cubicBezTo>
                    <a:pt x="992" y="157"/>
                    <a:pt x="1238" y="397"/>
                    <a:pt x="1238" y="696"/>
                  </a:cubicBezTo>
                  <a:cubicBezTo>
                    <a:pt x="1238" y="995"/>
                    <a:pt x="995"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6" y="1391"/>
                    <a:pt x="696" y="1391"/>
                  </a:cubicBezTo>
                  <a:cubicBezTo>
                    <a:pt x="1080" y="1391"/>
                    <a:pt x="1395" y="1080"/>
                    <a:pt x="1395" y="696"/>
                  </a:cubicBezTo>
                  <a:cubicBezTo>
                    <a:pt x="1395" y="309"/>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33"/>
            <p:cNvSpPr/>
            <p:nvPr/>
          </p:nvSpPr>
          <p:spPr>
            <a:xfrm>
              <a:off x="734993" y="615109"/>
              <a:ext cx="136057" cy="13605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33"/>
            <p:cNvSpPr/>
            <p:nvPr/>
          </p:nvSpPr>
          <p:spPr>
            <a:xfrm>
              <a:off x="700820" y="913307"/>
              <a:ext cx="96651" cy="96889"/>
            </a:xfrm>
            <a:custGeom>
              <a:avLst/>
              <a:gdLst/>
              <a:ahLst/>
              <a:cxnLst/>
              <a:rect l="l" t="t" r="r" b="b"/>
              <a:pathLst>
                <a:path w="1219" h="1222" extrusionOk="0">
                  <a:moveTo>
                    <a:pt x="611" y="246"/>
                  </a:moveTo>
                  <a:lnTo>
                    <a:pt x="727" y="460"/>
                  </a:lnTo>
                  <a:cubicBezTo>
                    <a:pt x="737" y="472"/>
                    <a:pt x="746" y="485"/>
                    <a:pt x="759" y="491"/>
                  </a:cubicBezTo>
                  <a:lnTo>
                    <a:pt x="976" y="611"/>
                  </a:lnTo>
                  <a:lnTo>
                    <a:pt x="759" y="727"/>
                  </a:lnTo>
                  <a:cubicBezTo>
                    <a:pt x="746" y="737"/>
                    <a:pt x="737" y="749"/>
                    <a:pt x="727" y="759"/>
                  </a:cubicBezTo>
                  <a:lnTo>
                    <a:pt x="611" y="976"/>
                  </a:lnTo>
                  <a:lnTo>
                    <a:pt x="491" y="759"/>
                  </a:lnTo>
                  <a:cubicBezTo>
                    <a:pt x="485" y="749"/>
                    <a:pt x="472" y="737"/>
                    <a:pt x="460" y="727"/>
                  </a:cubicBezTo>
                  <a:lnTo>
                    <a:pt x="243" y="611"/>
                  </a:lnTo>
                  <a:lnTo>
                    <a:pt x="460" y="491"/>
                  </a:lnTo>
                  <a:cubicBezTo>
                    <a:pt x="472" y="485"/>
                    <a:pt x="485" y="472"/>
                    <a:pt x="491" y="460"/>
                  </a:cubicBezTo>
                  <a:lnTo>
                    <a:pt x="611" y="246"/>
                  </a:lnTo>
                  <a:close/>
                  <a:moveTo>
                    <a:pt x="611" y="0"/>
                  </a:moveTo>
                  <a:cubicBezTo>
                    <a:pt x="579" y="0"/>
                    <a:pt x="554" y="16"/>
                    <a:pt x="539" y="41"/>
                  </a:cubicBezTo>
                  <a:lnTo>
                    <a:pt x="362" y="362"/>
                  </a:lnTo>
                  <a:lnTo>
                    <a:pt x="38" y="538"/>
                  </a:lnTo>
                  <a:cubicBezTo>
                    <a:pt x="16" y="554"/>
                    <a:pt x="0" y="579"/>
                    <a:pt x="0" y="611"/>
                  </a:cubicBezTo>
                  <a:cubicBezTo>
                    <a:pt x="0" y="642"/>
                    <a:pt x="16" y="664"/>
                    <a:pt x="38" y="680"/>
                  </a:cubicBezTo>
                  <a:lnTo>
                    <a:pt x="362" y="859"/>
                  </a:lnTo>
                  <a:lnTo>
                    <a:pt x="539" y="1180"/>
                  </a:lnTo>
                  <a:cubicBezTo>
                    <a:pt x="554" y="1205"/>
                    <a:pt x="583" y="1221"/>
                    <a:pt x="611" y="1221"/>
                  </a:cubicBezTo>
                  <a:cubicBezTo>
                    <a:pt x="642" y="1221"/>
                    <a:pt x="668" y="1205"/>
                    <a:pt x="680" y="1180"/>
                  </a:cubicBezTo>
                  <a:lnTo>
                    <a:pt x="856" y="859"/>
                  </a:lnTo>
                  <a:lnTo>
                    <a:pt x="1181" y="680"/>
                  </a:lnTo>
                  <a:cubicBezTo>
                    <a:pt x="1203" y="664"/>
                    <a:pt x="1218" y="642"/>
                    <a:pt x="1218" y="611"/>
                  </a:cubicBezTo>
                  <a:cubicBezTo>
                    <a:pt x="1218" y="579"/>
                    <a:pt x="1203" y="554"/>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33"/>
            <p:cNvSpPr/>
            <p:nvPr/>
          </p:nvSpPr>
          <p:spPr>
            <a:xfrm>
              <a:off x="945342" y="1057529"/>
              <a:ext cx="52964" cy="52964"/>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33"/>
            <p:cNvSpPr/>
            <p:nvPr/>
          </p:nvSpPr>
          <p:spPr>
            <a:xfrm>
              <a:off x="947086" y="460420"/>
              <a:ext cx="39485" cy="39247"/>
            </a:xfrm>
            <a:custGeom>
              <a:avLst/>
              <a:gdLst/>
              <a:ahLst/>
              <a:cxnLst/>
              <a:rect l="l" t="t" r="r" b="b"/>
              <a:pathLst>
                <a:path w="498" h="495" extrusionOk="0">
                  <a:moveTo>
                    <a:pt x="249" y="1"/>
                  </a:moveTo>
                  <a:cubicBezTo>
                    <a:pt x="111" y="1"/>
                    <a:pt x="0" y="111"/>
                    <a:pt x="0" y="249"/>
                  </a:cubicBezTo>
                  <a:cubicBezTo>
                    <a:pt x="0" y="385"/>
                    <a:pt x="111" y="495"/>
                    <a:pt x="249" y="495"/>
                  </a:cubicBezTo>
                  <a:cubicBezTo>
                    <a:pt x="387" y="495"/>
                    <a:pt x="498" y="385"/>
                    <a:pt x="498" y="249"/>
                  </a:cubicBezTo>
                  <a:cubicBezTo>
                    <a:pt x="498"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33"/>
            <p:cNvSpPr/>
            <p:nvPr/>
          </p:nvSpPr>
          <p:spPr>
            <a:xfrm>
              <a:off x="1162430" y="536298"/>
              <a:ext cx="34252" cy="34252"/>
            </a:xfrm>
            <a:custGeom>
              <a:avLst/>
              <a:gdLst/>
              <a:ahLst/>
              <a:cxnLst/>
              <a:rect l="l" t="t" r="r" b="b"/>
              <a:pathLst>
                <a:path w="432" h="432" extrusionOk="0">
                  <a:moveTo>
                    <a:pt x="217" y="0"/>
                  </a:moveTo>
                  <a:cubicBezTo>
                    <a:pt x="98" y="0"/>
                    <a:pt x="0" y="98"/>
                    <a:pt x="0" y="214"/>
                  </a:cubicBezTo>
                  <a:cubicBezTo>
                    <a:pt x="0" y="334"/>
                    <a:pt x="98" y="431"/>
                    <a:pt x="217" y="431"/>
                  </a:cubicBezTo>
                  <a:cubicBezTo>
                    <a:pt x="334" y="431"/>
                    <a:pt x="431" y="334"/>
                    <a:pt x="431" y="214"/>
                  </a:cubicBezTo>
                  <a:cubicBezTo>
                    <a:pt x="431" y="98"/>
                    <a:pt x="334"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33"/>
            <p:cNvSpPr/>
            <p:nvPr/>
          </p:nvSpPr>
          <p:spPr>
            <a:xfrm>
              <a:off x="1653455" y="436238"/>
              <a:ext cx="39485" cy="39247"/>
            </a:xfrm>
            <a:custGeom>
              <a:avLst/>
              <a:gdLst/>
              <a:ahLst/>
              <a:cxnLst/>
              <a:rect l="l" t="t" r="r" b="b"/>
              <a:pathLst>
                <a:path w="498" h="495" extrusionOk="0">
                  <a:moveTo>
                    <a:pt x="249" y="0"/>
                  </a:moveTo>
                  <a:cubicBezTo>
                    <a:pt x="113" y="0"/>
                    <a:pt x="0" y="111"/>
                    <a:pt x="0" y="246"/>
                  </a:cubicBezTo>
                  <a:cubicBezTo>
                    <a:pt x="0" y="384"/>
                    <a:pt x="113"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33"/>
            <p:cNvSpPr/>
            <p:nvPr/>
          </p:nvSpPr>
          <p:spPr>
            <a:xfrm>
              <a:off x="1135473" y="917509"/>
              <a:ext cx="39485" cy="39485"/>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33"/>
            <p:cNvSpPr/>
            <p:nvPr/>
          </p:nvSpPr>
          <p:spPr>
            <a:xfrm>
              <a:off x="1857778" y="555406"/>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5" name="Google Shape;1515;p33"/>
          <p:cNvGrpSpPr/>
          <p:nvPr/>
        </p:nvGrpSpPr>
        <p:grpSpPr>
          <a:xfrm rot="10800000">
            <a:off x="7674671" y="3799416"/>
            <a:ext cx="1064033" cy="849963"/>
            <a:chOff x="405346" y="434738"/>
            <a:chExt cx="1064033" cy="849963"/>
          </a:xfrm>
        </p:grpSpPr>
        <p:grpSp>
          <p:nvGrpSpPr>
            <p:cNvPr id="1516" name="Google Shape;1516;p33"/>
            <p:cNvGrpSpPr/>
            <p:nvPr/>
          </p:nvGrpSpPr>
          <p:grpSpPr>
            <a:xfrm>
              <a:off x="405346" y="434738"/>
              <a:ext cx="804902" cy="849963"/>
              <a:chOff x="676400" y="1192317"/>
              <a:chExt cx="457408" cy="483016"/>
            </a:xfrm>
          </p:grpSpPr>
          <p:sp>
            <p:nvSpPr>
              <p:cNvPr id="1517" name="Google Shape;1517;p33"/>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33"/>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33"/>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33"/>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21" name="Google Shape;1521;p33"/>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2" name="Google Shape;1522;p33"/>
          <p:cNvGrpSpPr/>
          <p:nvPr/>
        </p:nvGrpSpPr>
        <p:grpSpPr>
          <a:xfrm rot="10800000" flipH="1">
            <a:off x="405346" y="3799416"/>
            <a:ext cx="1064033" cy="849963"/>
            <a:chOff x="405346" y="434738"/>
            <a:chExt cx="1064033" cy="849963"/>
          </a:xfrm>
        </p:grpSpPr>
        <p:grpSp>
          <p:nvGrpSpPr>
            <p:cNvPr id="1523" name="Google Shape;1523;p33"/>
            <p:cNvGrpSpPr/>
            <p:nvPr/>
          </p:nvGrpSpPr>
          <p:grpSpPr>
            <a:xfrm>
              <a:off x="405346" y="434738"/>
              <a:ext cx="804902" cy="849963"/>
              <a:chOff x="676400" y="1192317"/>
              <a:chExt cx="457408" cy="483016"/>
            </a:xfrm>
          </p:grpSpPr>
          <p:sp>
            <p:nvSpPr>
              <p:cNvPr id="1524" name="Google Shape;1524;p33"/>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33"/>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33"/>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33"/>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28" name="Google Shape;1528;p33"/>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9" name="Google Shape;1529;p33"/>
          <p:cNvGrpSpPr/>
          <p:nvPr/>
        </p:nvGrpSpPr>
        <p:grpSpPr>
          <a:xfrm>
            <a:off x="2738902" y="374753"/>
            <a:ext cx="3666329" cy="925146"/>
            <a:chOff x="700820" y="436238"/>
            <a:chExt cx="2672056" cy="674256"/>
          </a:xfrm>
        </p:grpSpPr>
        <p:sp>
          <p:nvSpPr>
            <p:cNvPr id="1530" name="Google Shape;1530;p33"/>
            <p:cNvSpPr/>
            <p:nvPr/>
          </p:nvSpPr>
          <p:spPr>
            <a:xfrm>
              <a:off x="2260478" y="576337"/>
              <a:ext cx="164522" cy="415149"/>
            </a:xfrm>
            <a:custGeom>
              <a:avLst/>
              <a:gdLst/>
              <a:ahLst/>
              <a:cxnLst/>
              <a:rect l="l" t="t" r="r" b="b"/>
              <a:pathLst>
                <a:path w="2075" h="5236" extrusionOk="0">
                  <a:moveTo>
                    <a:pt x="1984" y="0"/>
                  </a:moveTo>
                  <a:cubicBezTo>
                    <a:pt x="1950" y="0"/>
                    <a:pt x="1920" y="22"/>
                    <a:pt x="1907" y="52"/>
                  </a:cubicBezTo>
                  <a:lnTo>
                    <a:pt x="1804" y="335"/>
                  </a:lnTo>
                  <a:cubicBezTo>
                    <a:pt x="1788" y="380"/>
                    <a:pt x="1810" y="424"/>
                    <a:pt x="1851" y="439"/>
                  </a:cubicBezTo>
                  <a:cubicBezTo>
                    <a:pt x="1857" y="442"/>
                    <a:pt x="1870" y="442"/>
                    <a:pt x="1876" y="442"/>
                  </a:cubicBezTo>
                  <a:cubicBezTo>
                    <a:pt x="1907" y="442"/>
                    <a:pt x="1936" y="424"/>
                    <a:pt x="1951" y="392"/>
                  </a:cubicBezTo>
                  <a:lnTo>
                    <a:pt x="2058" y="109"/>
                  </a:lnTo>
                  <a:cubicBezTo>
                    <a:pt x="2074" y="65"/>
                    <a:pt x="2049" y="21"/>
                    <a:pt x="2011" y="5"/>
                  </a:cubicBezTo>
                  <a:cubicBezTo>
                    <a:pt x="2002" y="2"/>
                    <a:pt x="1993" y="0"/>
                    <a:pt x="1984" y="0"/>
                  </a:cubicBezTo>
                  <a:close/>
                  <a:moveTo>
                    <a:pt x="1795" y="504"/>
                  </a:moveTo>
                  <a:cubicBezTo>
                    <a:pt x="1761" y="504"/>
                    <a:pt x="1731" y="526"/>
                    <a:pt x="1719" y="556"/>
                  </a:cubicBezTo>
                  <a:lnTo>
                    <a:pt x="1693" y="631"/>
                  </a:lnTo>
                  <a:cubicBezTo>
                    <a:pt x="1678" y="675"/>
                    <a:pt x="1700" y="719"/>
                    <a:pt x="1741" y="735"/>
                  </a:cubicBezTo>
                  <a:cubicBezTo>
                    <a:pt x="1731" y="732"/>
                    <a:pt x="1721" y="730"/>
                    <a:pt x="1712" y="730"/>
                  </a:cubicBezTo>
                  <a:cubicBezTo>
                    <a:pt x="1679" y="730"/>
                    <a:pt x="1649" y="750"/>
                    <a:pt x="1637" y="782"/>
                  </a:cubicBezTo>
                  <a:lnTo>
                    <a:pt x="1445" y="1295"/>
                  </a:lnTo>
                  <a:cubicBezTo>
                    <a:pt x="1429" y="1339"/>
                    <a:pt x="1451" y="1383"/>
                    <a:pt x="1492" y="1399"/>
                  </a:cubicBezTo>
                  <a:cubicBezTo>
                    <a:pt x="1498" y="1402"/>
                    <a:pt x="1511" y="1402"/>
                    <a:pt x="1520" y="1402"/>
                  </a:cubicBezTo>
                  <a:cubicBezTo>
                    <a:pt x="1552" y="1402"/>
                    <a:pt x="1583" y="1383"/>
                    <a:pt x="1593" y="1352"/>
                  </a:cubicBezTo>
                  <a:lnTo>
                    <a:pt x="1788" y="836"/>
                  </a:lnTo>
                  <a:cubicBezTo>
                    <a:pt x="1803" y="792"/>
                    <a:pt x="1779" y="752"/>
                    <a:pt x="1742" y="736"/>
                  </a:cubicBezTo>
                  <a:lnTo>
                    <a:pt x="1742" y="736"/>
                  </a:lnTo>
                  <a:cubicBezTo>
                    <a:pt x="1749" y="738"/>
                    <a:pt x="1760" y="738"/>
                    <a:pt x="1766" y="738"/>
                  </a:cubicBezTo>
                  <a:cubicBezTo>
                    <a:pt x="1797" y="738"/>
                    <a:pt x="1829" y="719"/>
                    <a:pt x="1841" y="688"/>
                  </a:cubicBezTo>
                  <a:lnTo>
                    <a:pt x="1870" y="612"/>
                  </a:lnTo>
                  <a:cubicBezTo>
                    <a:pt x="1885" y="568"/>
                    <a:pt x="1860" y="524"/>
                    <a:pt x="1822" y="509"/>
                  </a:cubicBezTo>
                  <a:cubicBezTo>
                    <a:pt x="1813" y="505"/>
                    <a:pt x="1804" y="504"/>
                    <a:pt x="1795" y="504"/>
                  </a:cubicBezTo>
                  <a:close/>
                  <a:moveTo>
                    <a:pt x="1437" y="1460"/>
                  </a:moveTo>
                  <a:cubicBezTo>
                    <a:pt x="1404" y="1460"/>
                    <a:pt x="1375" y="1482"/>
                    <a:pt x="1363" y="1512"/>
                  </a:cubicBezTo>
                  <a:lnTo>
                    <a:pt x="1335" y="1588"/>
                  </a:lnTo>
                  <a:cubicBezTo>
                    <a:pt x="1319" y="1632"/>
                    <a:pt x="1338" y="1673"/>
                    <a:pt x="1379" y="1689"/>
                  </a:cubicBezTo>
                  <a:cubicBezTo>
                    <a:pt x="1370" y="1685"/>
                    <a:pt x="1362" y="1684"/>
                    <a:pt x="1353" y="1684"/>
                  </a:cubicBezTo>
                  <a:cubicBezTo>
                    <a:pt x="1321" y="1684"/>
                    <a:pt x="1291" y="1706"/>
                    <a:pt x="1278" y="1736"/>
                  </a:cubicBezTo>
                  <a:lnTo>
                    <a:pt x="1086" y="2252"/>
                  </a:lnTo>
                  <a:cubicBezTo>
                    <a:pt x="1070" y="2296"/>
                    <a:pt x="1096" y="2340"/>
                    <a:pt x="1133" y="2356"/>
                  </a:cubicBezTo>
                  <a:cubicBezTo>
                    <a:pt x="1143" y="2359"/>
                    <a:pt x="1152" y="2359"/>
                    <a:pt x="1162" y="2359"/>
                  </a:cubicBezTo>
                  <a:cubicBezTo>
                    <a:pt x="1193" y="2359"/>
                    <a:pt x="1225" y="2340"/>
                    <a:pt x="1237" y="2309"/>
                  </a:cubicBezTo>
                  <a:lnTo>
                    <a:pt x="1429" y="1792"/>
                  </a:lnTo>
                  <a:cubicBezTo>
                    <a:pt x="1445" y="1748"/>
                    <a:pt x="1426" y="1704"/>
                    <a:pt x="1385" y="1689"/>
                  </a:cubicBezTo>
                  <a:lnTo>
                    <a:pt x="1385" y="1689"/>
                  </a:lnTo>
                  <a:cubicBezTo>
                    <a:pt x="1393" y="1691"/>
                    <a:pt x="1402" y="1692"/>
                    <a:pt x="1410" y="1692"/>
                  </a:cubicBezTo>
                  <a:cubicBezTo>
                    <a:pt x="1442" y="1692"/>
                    <a:pt x="1470" y="1674"/>
                    <a:pt x="1483" y="1641"/>
                  </a:cubicBezTo>
                  <a:lnTo>
                    <a:pt x="1511" y="1569"/>
                  </a:lnTo>
                  <a:cubicBezTo>
                    <a:pt x="1527" y="1525"/>
                    <a:pt x="1505" y="1481"/>
                    <a:pt x="1464" y="1465"/>
                  </a:cubicBezTo>
                  <a:cubicBezTo>
                    <a:pt x="1455" y="1462"/>
                    <a:pt x="1446" y="1460"/>
                    <a:pt x="1437" y="1460"/>
                  </a:cubicBezTo>
                  <a:close/>
                  <a:moveTo>
                    <a:pt x="1079" y="2420"/>
                  </a:moveTo>
                  <a:cubicBezTo>
                    <a:pt x="1047" y="2420"/>
                    <a:pt x="1017" y="2442"/>
                    <a:pt x="1004" y="2472"/>
                  </a:cubicBezTo>
                  <a:lnTo>
                    <a:pt x="976" y="2548"/>
                  </a:lnTo>
                  <a:cubicBezTo>
                    <a:pt x="961" y="2589"/>
                    <a:pt x="983" y="2628"/>
                    <a:pt x="1017" y="2646"/>
                  </a:cubicBezTo>
                  <a:lnTo>
                    <a:pt x="1017" y="2646"/>
                  </a:lnTo>
                  <a:cubicBezTo>
                    <a:pt x="1012" y="2644"/>
                    <a:pt x="1006" y="2644"/>
                    <a:pt x="1001" y="2644"/>
                  </a:cubicBezTo>
                  <a:cubicBezTo>
                    <a:pt x="968" y="2644"/>
                    <a:pt x="938" y="2666"/>
                    <a:pt x="926" y="2696"/>
                  </a:cubicBezTo>
                  <a:lnTo>
                    <a:pt x="734" y="3212"/>
                  </a:lnTo>
                  <a:cubicBezTo>
                    <a:pt x="718" y="3256"/>
                    <a:pt x="740" y="3300"/>
                    <a:pt x="781" y="3316"/>
                  </a:cubicBezTo>
                  <a:cubicBezTo>
                    <a:pt x="787" y="3319"/>
                    <a:pt x="800" y="3319"/>
                    <a:pt x="806" y="3319"/>
                  </a:cubicBezTo>
                  <a:cubicBezTo>
                    <a:pt x="837" y="3319"/>
                    <a:pt x="866" y="3300"/>
                    <a:pt x="882" y="3268"/>
                  </a:cubicBezTo>
                  <a:lnTo>
                    <a:pt x="1074" y="2752"/>
                  </a:lnTo>
                  <a:cubicBezTo>
                    <a:pt x="1088" y="2713"/>
                    <a:pt x="1071" y="2673"/>
                    <a:pt x="1038" y="2654"/>
                  </a:cubicBezTo>
                  <a:lnTo>
                    <a:pt x="1038" y="2654"/>
                  </a:lnTo>
                  <a:cubicBezTo>
                    <a:pt x="1043" y="2655"/>
                    <a:pt x="1047" y="2655"/>
                    <a:pt x="1051" y="2655"/>
                  </a:cubicBezTo>
                  <a:cubicBezTo>
                    <a:pt x="1086" y="2655"/>
                    <a:pt x="1114" y="2633"/>
                    <a:pt x="1127" y="2601"/>
                  </a:cubicBezTo>
                  <a:lnTo>
                    <a:pt x="1152" y="2529"/>
                  </a:lnTo>
                  <a:cubicBezTo>
                    <a:pt x="1168" y="2485"/>
                    <a:pt x="1146" y="2441"/>
                    <a:pt x="1105" y="2425"/>
                  </a:cubicBezTo>
                  <a:cubicBezTo>
                    <a:pt x="1097" y="2422"/>
                    <a:pt x="1088" y="2420"/>
                    <a:pt x="1079" y="2420"/>
                  </a:cubicBezTo>
                  <a:close/>
                  <a:moveTo>
                    <a:pt x="725" y="3380"/>
                  </a:moveTo>
                  <a:cubicBezTo>
                    <a:pt x="691" y="3380"/>
                    <a:pt x="661" y="3402"/>
                    <a:pt x="649" y="3432"/>
                  </a:cubicBezTo>
                  <a:lnTo>
                    <a:pt x="624" y="3507"/>
                  </a:lnTo>
                  <a:cubicBezTo>
                    <a:pt x="608" y="3552"/>
                    <a:pt x="630" y="3592"/>
                    <a:pt x="671" y="3608"/>
                  </a:cubicBezTo>
                  <a:cubicBezTo>
                    <a:pt x="662" y="3605"/>
                    <a:pt x="652" y="3603"/>
                    <a:pt x="644" y="3603"/>
                  </a:cubicBezTo>
                  <a:cubicBezTo>
                    <a:pt x="610" y="3603"/>
                    <a:pt x="579" y="3625"/>
                    <a:pt x="567" y="3655"/>
                  </a:cubicBezTo>
                  <a:lnTo>
                    <a:pt x="375" y="4171"/>
                  </a:lnTo>
                  <a:cubicBezTo>
                    <a:pt x="359" y="4216"/>
                    <a:pt x="381" y="4260"/>
                    <a:pt x="422" y="4275"/>
                  </a:cubicBezTo>
                  <a:cubicBezTo>
                    <a:pt x="428" y="4278"/>
                    <a:pt x="441" y="4278"/>
                    <a:pt x="450" y="4278"/>
                  </a:cubicBezTo>
                  <a:cubicBezTo>
                    <a:pt x="482" y="4278"/>
                    <a:pt x="513" y="4260"/>
                    <a:pt x="523" y="4228"/>
                  </a:cubicBezTo>
                  <a:lnTo>
                    <a:pt x="718" y="3712"/>
                  </a:lnTo>
                  <a:cubicBezTo>
                    <a:pt x="732" y="3672"/>
                    <a:pt x="713" y="3632"/>
                    <a:pt x="681" y="3613"/>
                  </a:cubicBezTo>
                  <a:lnTo>
                    <a:pt x="681" y="3613"/>
                  </a:lnTo>
                  <a:cubicBezTo>
                    <a:pt x="686" y="3614"/>
                    <a:pt x="692" y="3614"/>
                    <a:pt x="696" y="3614"/>
                  </a:cubicBezTo>
                  <a:cubicBezTo>
                    <a:pt x="727" y="3614"/>
                    <a:pt x="756" y="3592"/>
                    <a:pt x="771" y="3561"/>
                  </a:cubicBezTo>
                  <a:lnTo>
                    <a:pt x="800" y="3489"/>
                  </a:lnTo>
                  <a:cubicBezTo>
                    <a:pt x="815" y="3445"/>
                    <a:pt x="790" y="3400"/>
                    <a:pt x="753" y="3385"/>
                  </a:cubicBezTo>
                  <a:cubicBezTo>
                    <a:pt x="743" y="3382"/>
                    <a:pt x="734" y="3380"/>
                    <a:pt x="725" y="3380"/>
                  </a:cubicBezTo>
                  <a:close/>
                  <a:moveTo>
                    <a:pt x="365" y="4336"/>
                  </a:moveTo>
                  <a:cubicBezTo>
                    <a:pt x="332" y="4336"/>
                    <a:pt x="302" y="4357"/>
                    <a:pt x="290" y="4389"/>
                  </a:cubicBezTo>
                  <a:lnTo>
                    <a:pt x="265" y="4464"/>
                  </a:lnTo>
                  <a:cubicBezTo>
                    <a:pt x="249" y="4505"/>
                    <a:pt x="268" y="4549"/>
                    <a:pt x="309" y="4565"/>
                  </a:cubicBezTo>
                  <a:cubicBezTo>
                    <a:pt x="300" y="4562"/>
                    <a:pt x="292" y="4560"/>
                    <a:pt x="283" y="4560"/>
                  </a:cubicBezTo>
                  <a:cubicBezTo>
                    <a:pt x="251" y="4560"/>
                    <a:pt x="221" y="4582"/>
                    <a:pt x="208" y="4612"/>
                  </a:cubicBezTo>
                  <a:lnTo>
                    <a:pt x="16" y="5128"/>
                  </a:lnTo>
                  <a:cubicBezTo>
                    <a:pt x="0" y="5172"/>
                    <a:pt x="26" y="5213"/>
                    <a:pt x="63" y="5229"/>
                  </a:cubicBezTo>
                  <a:cubicBezTo>
                    <a:pt x="73" y="5235"/>
                    <a:pt x="82" y="5235"/>
                    <a:pt x="92" y="5235"/>
                  </a:cubicBezTo>
                  <a:cubicBezTo>
                    <a:pt x="123" y="5235"/>
                    <a:pt x="155" y="5213"/>
                    <a:pt x="167" y="5182"/>
                  </a:cubicBezTo>
                  <a:lnTo>
                    <a:pt x="359" y="4669"/>
                  </a:lnTo>
                  <a:cubicBezTo>
                    <a:pt x="375" y="4625"/>
                    <a:pt x="356" y="4581"/>
                    <a:pt x="315" y="4565"/>
                  </a:cubicBezTo>
                  <a:lnTo>
                    <a:pt x="315" y="4565"/>
                  </a:lnTo>
                  <a:cubicBezTo>
                    <a:pt x="324" y="4568"/>
                    <a:pt x="333" y="4570"/>
                    <a:pt x="342" y="4570"/>
                  </a:cubicBezTo>
                  <a:cubicBezTo>
                    <a:pt x="373" y="4570"/>
                    <a:pt x="400" y="4550"/>
                    <a:pt x="413" y="4518"/>
                  </a:cubicBezTo>
                  <a:lnTo>
                    <a:pt x="441" y="4442"/>
                  </a:lnTo>
                  <a:cubicBezTo>
                    <a:pt x="457" y="4401"/>
                    <a:pt x="435" y="4357"/>
                    <a:pt x="394" y="4341"/>
                  </a:cubicBezTo>
                  <a:cubicBezTo>
                    <a:pt x="384" y="4338"/>
                    <a:pt x="374" y="4336"/>
                    <a:pt x="365" y="43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3"/>
            <p:cNvSpPr/>
            <p:nvPr/>
          </p:nvSpPr>
          <p:spPr>
            <a:xfrm>
              <a:off x="2425871" y="468745"/>
              <a:ext cx="348627" cy="490552"/>
            </a:xfrm>
            <a:custGeom>
              <a:avLst/>
              <a:gdLst/>
              <a:ahLst/>
              <a:cxnLst/>
              <a:rect l="l" t="t" r="r" b="b"/>
              <a:pathLst>
                <a:path w="4397" h="6187" extrusionOk="0">
                  <a:moveTo>
                    <a:pt x="4306" y="0"/>
                  </a:moveTo>
                  <a:cubicBezTo>
                    <a:pt x="4282" y="0"/>
                    <a:pt x="4258" y="11"/>
                    <a:pt x="4243" y="34"/>
                  </a:cubicBezTo>
                  <a:lnTo>
                    <a:pt x="4129" y="195"/>
                  </a:lnTo>
                  <a:cubicBezTo>
                    <a:pt x="4104" y="229"/>
                    <a:pt x="4114" y="280"/>
                    <a:pt x="4148" y="305"/>
                  </a:cubicBezTo>
                  <a:cubicBezTo>
                    <a:pt x="4161" y="317"/>
                    <a:pt x="4177" y="320"/>
                    <a:pt x="4192" y="320"/>
                  </a:cubicBezTo>
                  <a:cubicBezTo>
                    <a:pt x="4218" y="320"/>
                    <a:pt x="4240" y="308"/>
                    <a:pt x="4258" y="286"/>
                  </a:cubicBezTo>
                  <a:lnTo>
                    <a:pt x="4372" y="122"/>
                  </a:lnTo>
                  <a:cubicBezTo>
                    <a:pt x="4397" y="88"/>
                    <a:pt x="4388" y="37"/>
                    <a:pt x="4353" y="15"/>
                  </a:cubicBezTo>
                  <a:cubicBezTo>
                    <a:pt x="4339" y="5"/>
                    <a:pt x="4323" y="0"/>
                    <a:pt x="4306" y="0"/>
                  </a:cubicBezTo>
                  <a:close/>
                  <a:moveTo>
                    <a:pt x="4057" y="358"/>
                  </a:moveTo>
                  <a:cubicBezTo>
                    <a:pt x="4032" y="358"/>
                    <a:pt x="4007" y="369"/>
                    <a:pt x="3991" y="393"/>
                  </a:cubicBezTo>
                  <a:lnTo>
                    <a:pt x="3950" y="456"/>
                  </a:lnTo>
                  <a:cubicBezTo>
                    <a:pt x="3929" y="485"/>
                    <a:pt x="3932" y="525"/>
                    <a:pt x="3955" y="552"/>
                  </a:cubicBezTo>
                  <a:lnTo>
                    <a:pt x="3955" y="552"/>
                  </a:lnTo>
                  <a:cubicBezTo>
                    <a:pt x="3945" y="549"/>
                    <a:pt x="3934" y="547"/>
                    <a:pt x="3924" y="547"/>
                  </a:cubicBezTo>
                  <a:cubicBezTo>
                    <a:pt x="3898" y="547"/>
                    <a:pt x="3872" y="558"/>
                    <a:pt x="3859" y="582"/>
                  </a:cubicBezTo>
                  <a:lnTo>
                    <a:pt x="3544" y="1032"/>
                  </a:lnTo>
                  <a:cubicBezTo>
                    <a:pt x="3519" y="1066"/>
                    <a:pt x="3528" y="1120"/>
                    <a:pt x="3563" y="1142"/>
                  </a:cubicBezTo>
                  <a:cubicBezTo>
                    <a:pt x="3576" y="1154"/>
                    <a:pt x="3591" y="1158"/>
                    <a:pt x="3607" y="1158"/>
                  </a:cubicBezTo>
                  <a:cubicBezTo>
                    <a:pt x="3629" y="1158"/>
                    <a:pt x="3654" y="1145"/>
                    <a:pt x="3673" y="1123"/>
                  </a:cubicBezTo>
                  <a:lnTo>
                    <a:pt x="3988" y="670"/>
                  </a:lnTo>
                  <a:cubicBezTo>
                    <a:pt x="4009" y="641"/>
                    <a:pt x="4006" y="602"/>
                    <a:pt x="3985" y="575"/>
                  </a:cubicBezTo>
                  <a:lnTo>
                    <a:pt x="3985" y="575"/>
                  </a:lnTo>
                  <a:cubicBezTo>
                    <a:pt x="3994" y="579"/>
                    <a:pt x="4004" y="582"/>
                    <a:pt x="4013" y="582"/>
                  </a:cubicBezTo>
                  <a:cubicBezTo>
                    <a:pt x="4035" y="582"/>
                    <a:pt x="4060" y="569"/>
                    <a:pt x="4079" y="544"/>
                  </a:cubicBezTo>
                  <a:lnTo>
                    <a:pt x="4123" y="481"/>
                  </a:lnTo>
                  <a:cubicBezTo>
                    <a:pt x="4145" y="446"/>
                    <a:pt x="4139" y="396"/>
                    <a:pt x="4101" y="371"/>
                  </a:cubicBezTo>
                  <a:cubicBezTo>
                    <a:pt x="4088" y="362"/>
                    <a:pt x="4073" y="358"/>
                    <a:pt x="4057" y="358"/>
                  </a:cubicBezTo>
                  <a:close/>
                  <a:moveTo>
                    <a:pt x="3471" y="1197"/>
                  </a:moveTo>
                  <a:cubicBezTo>
                    <a:pt x="3446" y="1197"/>
                    <a:pt x="3421" y="1209"/>
                    <a:pt x="3406" y="1230"/>
                  </a:cubicBezTo>
                  <a:lnTo>
                    <a:pt x="3362" y="1293"/>
                  </a:lnTo>
                  <a:cubicBezTo>
                    <a:pt x="3340" y="1327"/>
                    <a:pt x="3346" y="1378"/>
                    <a:pt x="3384" y="1403"/>
                  </a:cubicBezTo>
                  <a:cubicBezTo>
                    <a:pt x="3384" y="1404"/>
                    <a:pt x="3385" y="1405"/>
                    <a:pt x="3386" y="1406"/>
                  </a:cubicBezTo>
                  <a:lnTo>
                    <a:pt x="3386" y="1406"/>
                  </a:lnTo>
                  <a:cubicBezTo>
                    <a:pt x="3383" y="1404"/>
                    <a:pt x="3380" y="1402"/>
                    <a:pt x="3377" y="1400"/>
                  </a:cubicBezTo>
                  <a:cubicBezTo>
                    <a:pt x="3364" y="1390"/>
                    <a:pt x="3347" y="1385"/>
                    <a:pt x="3331" y="1385"/>
                  </a:cubicBezTo>
                  <a:cubicBezTo>
                    <a:pt x="3307" y="1385"/>
                    <a:pt x="3282" y="1396"/>
                    <a:pt x="3267" y="1419"/>
                  </a:cubicBezTo>
                  <a:lnTo>
                    <a:pt x="2953" y="1872"/>
                  </a:lnTo>
                  <a:cubicBezTo>
                    <a:pt x="2931" y="1906"/>
                    <a:pt x="2937" y="1957"/>
                    <a:pt x="2975" y="1982"/>
                  </a:cubicBezTo>
                  <a:cubicBezTo>
                    <a:pt x="2984" y="1991"/>
                    <a:pt x="3000" y="1998"/>
                    <a:pt x="3015" y="1998"/>
                  </a:cubicBezTo>
                  <a:cubicBezTo>
                    <a:pt x="3044" y="1998"/>
                    <a:pt x="3069" y="1985"/>
                    <a:pt x="3085" y="1960"/>
                  </a:cubicBezTo>
                  <a:lnTo>
                    <a:pt x="3399" y="1510"/>
                  </a:lnTo>
                  <a:cubicBezTo>
                    <a:pt x="3419" y="1477"/>
                    <a:pt x="3416" y="1435"/>
                    <a:pt x="3391" y="1410"/>
                  </a:cubicBezTo>
                  <a:lnTo>
                    <a:pt x="3391" y="1410"/>
                  </a:lnTo>
                  <a:cubicBezTo>
                    <a:pt x="3400" y="1417"/>
                    <a:pt x="3412" y="1419"/>
                    <a:pt x="3425" y="1419"/>
                  </a:cubicBezTo>
                  <a:cubicBezTo>
                    <a:pt x="3450" y="1419"/>
                    <a:pt x="3472" y="1406"/>
                    <a:pt x="3494" y="1381"/>
                  </a:cubicBezTo>
                  <a:lnTo>
                    <a:pt x="3535" y="1321"/>
                  </a:lnTo>
                  <a:cubicBezTo>
                    <a:pt x="3560" y="1283"/>
                    <a:pt x="3550" y="1233"/>
                    <a:pt x="3516" y="1211"/>
                  </a:cubicBezTo>
                  <a:cubicBezTo>
                    <a:pt x="3503" y="1201"/>
                    <a:pt x="3487" y="1197"/>
                    <a:pt x="3471" y="1197"/>
                  </a:cubicBezTo>
                  <a:close/>
                  <a:moveTo>
                    <a:pt x="2881" y="2031"/>
                  </a:moveTo>
                  <a:cubicBezTo>
                    <a:pt x="2855" y="2031"/>
                    <a:pt x="2831" y="2042"/>
                    <a:pt x="2817" y="2064"/>
                  </a:cubicBezTo>
                  <a:lnTo>
                    <a:pt x="2773" y="2127"/>
                  </a:lnTo>
                  <a:cubicBezTo>
                    <a:pt x="2748" y="2161"/>
                    <a:pt x="2757" y="2212"/>
                    <a:pt x="2792" y="2237"/>
                  </a:cubicBezTo>
                  <a:cubicBezTo>
                    <a:pt x="2779" y="2227"/>
                    <a:pt x="2763" y="2223"/>
                    <a:pt x="2748" y="2223"/>
                  </a:cubicBezTo>
                  <a:cubicBezTo>
                    <a:pt x="2723" y="2223"/>
                    <a:pt x="2697" y="2234"/>
                    <a:pt x="2682" y="2256"/>
                  </a:cubicBezTo>
                  <a:lnTo>
                    <a:pt x="2367" y="2709"/>
                  </a:lnTo>
                  <a:cubicBezTo>
                    <a:pt x="2342" y="2744"/>
                    <a:pt x="2351" y="2794"/>
                    <a:pt x="2386" y="2819"/>
                  </a:cubicBezTo>
                  <a:cubicBezTo>
                    <a:pt x="2399" y="2832"/>
                    <a:pt x="2414" y="2835"/>
                    <a:pt x="2430" y="2835"/>
                  </a:cubicBezTo>
                  <a:cubicBezTo>
                    <a:pt x="2458" y="2835"/>
                    <a:pt x="2481" y="2822"/>
                    <a:pt x="2496" y="2797"/>
                  </a:cubicBezTo>
                  <a:lnTo>
                    <a:pt x="2811" y="2347"/>
                  </a:lnTo>
                  <a:cubicBezTo>
                    <a:pt x="2836" y="2312"/>
                    <a:pt x="2827" y="2259"/>
                    <a:pt x="2792" y="2237"/>
                  </a:cubicBezTo>
                  <a:lnTo>
                    <a:pt x="2792" y="2237"/>
                  </a:lnTo>
                  <a:cubicBezTo>
                    <a:pt x="2806" y="2245"/>
                    <a:pt x="2821" y="2250"/>
                    <a:pt x="2837" y="2250"/>
                  </a:cubicBezTo>
                  <a:cubicBezTo>
                    <a:pt x="2862" y="2250"/>
                    <a:pt x="2887" y="2239"/>
                    <a:pt x="2902" y="2218"/>
                  </a:cubicBezTo>
                  <a:lnTo>
                    <a:pt x="2946" y="2155"/>
                  </a:lnTo>
                  <a:cubicBezTo>
                    <a:pt x="2968" y="2117"/>
                    <a:pt x="2962" y="2067"/>
                    <a:pt x="2927" y="2045"/>
                  </a:cubicBezTo>
                  <a:cubicBezTo>
                    <a:pt x="2913" y="2035"/>
                    <a:pt x="2897" y="2031"/>
                    <a:pt x="2881" y="2031"/>
                  </a:cubicBezTo>
                  <a:close/>
                  <a:moveTo>
                    <a:pt x="2298" y="2872"/>
                  </a:moveTo>
                  <a:cubicBezTo>
                    <a:pt x="2273" y="2872"/>
                    <a:pt x="2249" y="2883"/>
                    <a:pt x="2235" y="2904"/>
                  </a:cubicBezTo>
                  <a:lnTo>
                    <a:pt x="2191" y="2967"/>
                  </a:lnTo>
                  <a:cubicBezTo>
                    <a:pt x="2168" y="2999"/>
                    <a:pt x="2174" y="3047"/>
                    <a:pt x="2203" y="3072"/>
                  </a:cubicBezTo>
                  <a:lnTo>
                    <a:pt x="2203" y="3072"/>
                  </a:lnTo>
                  <a:cubicBezTo>
                    <a:pt x="2189" y="3065"/>
                    <a:pt x="2174" y="3061"/>
                    <a:pt x="2159" y="3061"/>
                  </a:cubicBezTo>
                  <a:cubicBezTo>
                    <a:pt x="2134" y="3061"/>
                    <a:pt x="2110" y="3072"/>
                    <a:pt x="2097" y="3093"/>
                  </a:cubicBezTo>
                  <a:lnTo>
                    <a:pt x="1782" y="3546"/>
                  </a:lnTo>
                  <a:cubicBezTo>
                    <a:pt x="1757" y="3581"/>
                    <a:pt x="1766" y="3634"/>
                    <a:pt x="1801" y="3656"/>
                  </a:cubicBezTo>
                  <a:cubicBezTo>
                    <a:pt x="1813" y="3669"/>
                    <a:pt x="1829" y="3672"/>
                    <a:pt x="1845" y="3672"/>
                  </a:cubicBezTo>
                  <a:cubicBezTo>
                    <a:pt x="1873" y="3672"/>
                    <a:pt x="1895" y="3659"/>
                    <a:pt x="1911" y="3637"/>
                  </a:cubicBezTo>
                  <a:lnTo>
                    <a:pt x="2226" y="3184"/>
                  </a:lnTo>
                  <a:cubicBezTo>
                    <a:pt x="2247" y="3154"/>
                    <a:pt x="2243" y="3110"/>
                    <a:pt x="2220" y="3085"/>
                  </a:cubicBezTo>
                  <a:lnTo>
                    <a:pt x="2220" y="3085"/>
                  </a:lnTo>
                  <a:cubicBezTo>
                    <a:pt x="2230" y="3091"/>
                    <a:pt x="2242" y="3093"/>
                    <a:pt x="2254" y="3093"/>
                  </a:cubicBezTo>
                  <a:cubicBezTo>
                    <a:pt x="2276" y="3093"/>
                    <a:pt x="2301" y="3083"/>
                    <a:pt x="2320" y="3058"/>
                  </a:cubicBezTo>
                  <a:lnTo>
                    <a:pt x="2364" y="2995"/>
                  </a:lnTo>
                  <a:cubicBezTo>
                    <a:pt x="2386" y="2961"/>
                    <a:pt x="2380" y="2907"/>
                    <a:pt x="2345" y="2885"/>
                  </a:cubicBezTo>
                  <a:cubicBezTo>
                    <a:pt x="2331" y="2877"/>
                    <a:pt x="2314" y="2872"/>
                    <a:pt x="2298" y="2872"/>
                  </a:cubicBezTo>
                  <a:close/>
                  <a:moveTo>
                    <a:pt x="1709" y="3710"/>
                  </a:moveTo>
                  <a:cubicBezTo>
                    <a:pt x="1684" y="3710"/>
                    <a:pt x="1659" y="3721"/>
                    <a:pt x="1643" y="3744"/>
                  </a:cubicBezTo>
                  <a:lnTo>
                    <a:pt x="1599" y="3807"/>
                  </a:lnTo>
                  <a:cubicBezTo>
                    <a:pt x="1581" y="3836"/>
                    <a:pt x="1582" y="3876"/>
                    <a:pt x="1603" y="3903"/>
                  </a:cubicBezTo>
                  <a:lnTo>
                    <a:pt x="1603" y="3903"/>
                  </a:lnTo>
                  <a:cubicBezTo>
                    <a:pt x="1594" y="3900"/>
                    <a:pt x="1584" y="3898"/>
                    <a:pt x="1574" y="3898"/>
                  </a:cubicBezTo>
                  <a:cubicBezTo>
                    <a:pt x="1549" y="3898"/>
                    <a:pt x="1525" y="3909"/>
                    <a:pt x="1511" y="3930"/>
                  </a:cubicBezTo>
                  <a:lnTo>
                    <a:pt x="1197" y="4383"/>
                  </a:lnTo>
                  <a:cubicBezTo>
                    <a:pt x="1171" y="4418"/>
                    <a:pt x="1181" y="4471"/>
                    <a:pt x="1215" y="4493"/>
                  </a:cubicBezTo>
                  <a:cubicBezTo>
                    <a:pt x="1228" y="4506"/>
                    <a:pt x="1244" y="4509"/>
                    <a:pt x="1260" y="4509"/>
                  </a:cubicBezTo>
                  <a:cubicBezTo>
                    <a:pt x="1285" y="4509"/>
                    <a:pt x="1310" y="4499"/>
                    <a:pt x="1326" y="4474"/>
                  </a:cubicBezTo>
                  <a:lnTo>
                    <a:pt x="1640" y="4021"/>
                  </a:lnTo>
                  <a:cubicBezTo>
                    <a:pt x="1658" y="3993"/>
                    <a:pt x="1657" y="3955"/>
                    <a:pt x="1639" y="3928"/>
                  </a:cubicBezTo>
                  <a:lnTo>
                    <a:pt x="1639" y="3928"/>
                  </a:lnTo>
                  <a:cubicBezTo>
                    <a:pt x="1646" y="3931"/>
                    <a:pt x="1654" y="3933"/>
                    <a:pt x="1662" y="3933"/>
                  </a:cubicBezTo>
                  <a:cubicBezTo>
                    <a:pt x="1691" y="3933"/>
                    <a:pt x="1716" y="3920"/>
                    <a:pt x="1732" y="3895"/>
                  </a:cubicBezTo>
                  <a:lnTo>
                    <a:pt x="1772" y="3832"/>
                  </a:lnTo>
                  <a:cubicBezTo>
                    <a:pt x="1798" y="3798"/>
                    <a:pt x="1788" y="3747"/>
                    <a:pt x="1754" y="3722"/>
                  </a:cubicBezTo>
                  <a:cubicBezTo>
                    <a:pt x="1740" y="3714"/>
                    <a:pt x="1725" y="3710"/>
                    <a:pt x="1709" y="3710"/>
                  </a:cubicBezTo>
                  <a:close/>
                  <a:moveTo>
                    <a:pt x="1123" y="4548"/>
                  </a:moveTo>
                  <a:cubicBezTo>
                    <a:pt x="1097" y="4548"/>
                    <a:pt x="1072" y="4560"/>
                    <a:pt x="1058" y="4581"/>
                  </a:cubicBezTo>
                  <a:lnTo>
                    <a:pt x="1014" y="4644"/>
                  </a:lnTo>
                  <a:cubicBezTo>
                    <a:pt x="992" y="4675"/>
                    <a:pt x="997" y="4718"/>
                    <a:pt x="1022" y="4745"/>
                  </a:cubicBezTo>
                  <a:lnTo>
                    <a:pt x="1022" y="4745"/>
                  </a:lnTo>
                  <a:cubicBezTo>
                    <a:pt x="1011" y="4739"/>
                    <a:pt x="1000" y="4737"/>
                    <a:pt x="988" y="4737"/>
                  </a:cubicBezTo>
                  <a:cubicBezTo>
                    <a:pt x="963" y="4737"/>
                    <a:pt x="938" y="4749"/>
                    <a:pt x="923" y="4770"/>
                  </a:cubicBezTo>
                  <a:lnTo>
                    <a:pt x="608" y="5223"/>
                  </a:lnTo>
                  <a:cubicBezTo>
                    <a:pt x="586" y="5258"/>
                    <a:pt x="592" y="5308"/>
                    <a:pt x="630" y="5333"/>
                  </a:cubicBezTo>
                  <a:cubicBezTo>
                    <a:pt x="640" y="5343"/>
                    <a:pt x="655" y="5349"/>
                    <a:pt x="671" y="5349"/>
                  </a:cubicBezTo>
                  <a:cubicBezTo>
                    <a:pt x="696" y="5349"/>
                    <a:pt x="725" y="5337"/>
                    <a:pt x="740" y="5311"/>
                  </a:cubicBezTo>
                  <a:lnTo>
                    <a:pt x="1055" y="4861"/>
                  </a:lnTo>
                  <a:cubicBezTo>
                    <a:pt x="1073" y="4830"/>
                    <a:pt x="1070" y="4790"/>
                    <a:pt x="1049" y="4765"/>
                  </a:cubicBezTo>
                  <a:lnTo>
                    <a:pt x="1049" y="4765"/>
                  </a:lnTo>
                  <a:cubicBezTo>
                    <a:pt x="1058" y="4769"/>
                    <a:pt x="1067" y="4770"/>
                    <a:pt x="1077" y="4770"/>
                  </a:cubicBezTo>
                  <a:cubicBezTo>
                    <a:pt x="1105" y="4770"/>
                    <a:pt x="1127" y="4757"/>
                    <a:pt x="1143" y="4735"/>
                  </a:cubicBezTo>
                  <a:lnTo>
                    <a:pt x="1187" y="4673"/>
                  </a:lnTo>
                  <a:cubicBezTo>
                    <a:pt x="1212" y="4635"/>
                    <a:pt x="1203" y="4584"/>
                    <a:pt x="1168" y="4562"/>
                  </a:cubicBezTo>
                  <a:cubicBezTo>
                    <a:pt x="1155" y="4553"/>
                    <a:pt x="1139" y="4548"/>
                    <a:pt x="1123" y="4548"/>
                  </a:cubicBezTo>
                  <a:close/>
                  <a:moveTo>
                    <a:pt x="536" y="5385"/>
                  </a:moveTo>
                  <a:cubicBezTo>
                    <a:pt x="511" y="5385"/>
                    <a:pt x="486" y="5397"/>
                    <a:pt x="473" y="5418"/>
                  </a:cubicBezTo>
                  <a:lnTo>
                    <a:pt x="429" y="5481"/>
                  </a:lnTo>
                  <a:cubicBezTo>
                    <a:pt x="407" y="5511"/>
                    <a:pt x="411" y="5555"/>
                    <a:pt x="435" y="5581"/>
                  </a:cubicBezTo>
                  <a:lnTo>
                    <a:pt x="435" y="5581"/>
                  </a:lnTo>
                  <a:cubicBezTo>
                    <a:pt x="425" y="5576"/>
                    <a:pt x="414" y="5574"/>
                    <a:pt x="403" y="5574"/>
                  </a:cubicBezTo>
                  <a:cubicBezTo>
                    <a:pt x="378" y="5574"/>
                    <a:pt x="353" y="5586"/>
                    <a:pt x="338" y="5607"/>
                  </a:cubicBezTo>
                  <a:lnTo>
                    <a:pt x="23" y="6060"/>
                  </a:lnTo>
                  <a:cubicBezTo>
                    <a:pt x="1" y="6095"/>
                    <a:pt x="7" y="6145"/>
                    <a:pt x="42" y="6170"/>
                  </a:cubicBezTo>
                  <a:cubicBezTo>
                    <a:pt x="54" y="6183"/>
                    <a:pt x="70" y="6186"/>
                    <a:pt x="86" y="6186"/>
                  </a:cubicBezTo>
                  <a:cubicBezTo>
                    <a:pt x="111" y="6186"/>
                    <a:pt x="136" y="6174"/>
                    <a:pt x="152" y="6152"/>
                  </a:cubicBezTo>
                  <a:lnTo>
                    <a:pt x="467" y="5698"/>
                  </a:lnTo>
                  <a:cubicBezTo>
                    <a:pt x="487" y="5670"/>
                    <a:pt x="484" y="5628"/>
                    <a:pt x="463" y="5602"/>
                  </a:cubicBezTo>
                  <a:lnTo>
                    <a:pt x="463" y="5602"/>
                  </a:lnTo>
                  <a:cubicBezTo>
                    <a:pt x="472" y="5606"/>
                    <a:pt x="482" y="5607"/>
                    <a:pt x="492" y="5607"/>
                  </a:cubicBezTo>
                  <a:cubicBezTo>
                    <a:pt x="520" y="5607"/>
                    <a:pt x="542" y="5595"/>
                    <a:pt x="558" y="5573"/>
                  </a:cubicBezTo>
                  <a:lnTo>
                    <a:pt x="602" y="5510"/>
                  </a:lnTo>
                  <a:cubicBezTo>
                    <a:pt x="624" y="5475"/>
                    <a:pt x="618" y="5421"/>
                    <a:pt x="583" y="5399"/>
                  </a:cubicBezTo>
                  <a:cubicBezTo>
                    <a:pt x="568" y="5390"/>
                    <a:pt x="552" y="5385"/>
                    <a:pt x="53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3"/>
            <p:cNvSpPr/>
            <p:nvPr/>
          </p:nvSpPr>
          <p:spPr>
            <a:xfrm>
              <a:off x="2596814" y="606863"/>
              <a:ext cx="456141" cy="392315"/>
            </a:xfrm>
            <a:custGeom>
              <a:avLst/>
              <a:gdLst/>
              <a:ahLst/>
              <a:cxnLst/>
              <a:rect l="l" t="t" r="r" b="b"/>
              <a:pathLst>
                <a:path w="5753" h="4948" extrusionOk="0">
                  <a:moveTo>
                    <a:pt x="5669" y="0"/>
                  </a:moveTo>
                  <a:cubicBezTo>
                    <a:pt x="5651" y="0"/>
                    <a:pt x="5632" y="7"/>
                    <a:pt x="5618" y="20"/>
                  </a:cubicBezTo>
                  <a:lnTo>
                    <a:pt x="5466" y="149"/>
                  </a:lnTo>
                  <a:cubicBezTo>
                    <a:pt x="5435" y="177"/>
                    <a:pt x="5432" y="227"/>
                    <a:pt x="5460" y="259"/>
                  </a:cubicBezTo>
                  <a:cubicBezTo>
                    <a:pt x="5476" y="278"/>
                    <a:pt x="5495" y="287"/>
                    <a:pt x="5517" y="287"/>
                  </a:cubicBezTo>
                  <a:cubicBezTo>
                    <a:pt x="5539" y="287"/>
                    <a:pt x="5555" y="281"/>
                    <a:pt x="5570" y="265"/>
                  </a:cubicBezTo>
                  <a:lnTo>
                    <a:pt x="5718" y="136"/>
                  </a:lnTo>
                  <a:cubicBezTo>
                    <a:pt x="5750" y="108"/>
                    <a:pt x="5753" y="57"/>
                    <a:pt x="5728" y="26"/>
                  </a:cubicBezTo>
                  <a:cubicBezTo>
                    <a:pt x="5712" y="9"/>
                    <a:pt x="5691" y="0"/>
                    <a:pt x="5669" y="0"/>
                  </a:cubicBezTo>
                  <a:close/>
                  <a:moveTo>
                    <a:pt x="5342" y="284"/>
                  </a:moveTo>
                  <a:cubicBezTo>
                    <a:pt x="5323" y="284"/>
                    <a:pt x="5305" y="290"/>
                    <a:pt x="5290" y="303"/>
                  </a:cubicBezTo>
                  <a:lnTo>
                    <a:pt x="5230" y="353"/>
                  </a:lnTo>
                  <a:cubicBezTo>
                    <a:pt x="5199" y="382"/>
                    <a:pt x="5196" y="432"/>
                    <a:pt x="5224" y="463"/>
                  </a:cubicBezTo>
                  <a:cubicBezTo>
                    <a:pt x="5240" y="482"/>
                    <a:pt x="5259" y="492"/>
                    <a:pt x="5281" y="492"/>
                  </a:cubicBezTo>
                  <a:cubicBezTo>
                    <a:pt x="5297" y="492"/>
                    <a:pt x="5319" y="485"/>
                    <a:pt x="5334" y="470"/>
                  </a:cubicBezTo>
                  <a:lnTo>
                    <a:pt x="5391" y="419"/>
                  </a:lnTo>
                  <a:cubicBezTo>
                    <a:pt x="5422" y="391"/>
                    <a:pt x="5429" y="341"/>
                    <a:pt x="5400" y="309"/>
                  </a:cubicBezTo>
                  <a:cubicBezTo>
                    <a:pt x="5385" y="292"/>
                    <a:pt x="5363" y="284"/>
                    <a:pt x="5342" y="284"/>
                  </a:cubicBezTo>
                  <a:close/>
                  <a:moveTo>
                    <a:pt x="5160" y="441"/>
                  </a:moveTo>
                  <a:cubicBezTo>
                    <a:pt x="5141" y="441"/>
                    <a:pt x="5122" y="447"/>
                    <a:pt x="5108" y="460"/>
                  </a:cubicBezTo>
                  <a:lnTo>
                    <a:pt x="4692" y="816"/>
                  </a:lnTo>
                  <a:cubicBezTo>
                    <a:pt x="4661" y="844"/>
                    <a:pt x="4658" y="895"/>
                    <a:pt x="4683" y="926"/>
                  </a:cubicBezTo>
                  <a:cubicBezTo>
                    <a:pt x="4699" y="948"/>
                    <a:pt x="4721" y="954"/>
                    <a:pt x="4743" y="954"/>
                  </a:cubicBezTo>
                  <a:cubicBezTo>
                    <a:pt x="4762" y="954"/>
                    <a:pt x="4777" y="948"/>
                    <a:pt x="4793" y="935"/>
                  </a:cubicBezTo>
                  <a:lnTo>
                    <a:pt x="5212" y="577"/>
                  </a:lnTo>
                  <a:cubicBezTo>
                    <a:pt x="5243" y="548"/>
                    <a:pt x="5246" y="498"/>
                    <a:pt x="5218" y="467"/>
                  </a:cubicBezTo>
                  <a:cubicBezTo>
                    <a:pt x="5204" y="450"/>
                    <a:pt x="5182" y="441"/>
                    <a:pt x="5160" y="441"/>
                  </a:cubicBezTo>
                  <a:close/>
                  <a:moveTo>
                    <a:pt x="4559" y="952"/>
                  </a:moveTo>
                  <a:cubicBezTo>
                    <a:pt x="4541" y="952"/>
                    <a:pt x="4524" y="958"/>
                    <a:pt x="4510" y="970"/>
                  </a:cubicBezTo>
                  <a:lnTo>
                    <a:pt x="4453" y="1020"/>
                  </a:lnTo>
                  <a:cubicBezTo>
                    <a:pt x="4422" y="1049"/>
                    <a:pt x="4415" y="1099"/>
                    <a:pt x="4444" y="1131"/>
                  </a:cubicBezTo>
                  <a:cubicBezTo>
                    <a:pt x="4428" y="1114"/>
                    <a:pt x="4407" y="1105"/>
                    <a:pt x="4385" y="1105"/>
                  </a:cubicBezTo>
                  <a:cubicBezTo>
                    <a:pt x="4367" y="1105"/>
                    <a:pt x="4348" y="1111"/>
                    <a:pt x="4334" y="1124"/>
                  </a:cubicBezTo>
                  <a:lnTo>
                    <a:pt x="3918" y="1483"/>
                  </a:lnTo>
                  <a:cubicBezTo>
                    <a:pt x="3887" y="1508"/>
                    <a:pt x="3880" y="1562"/>
                    <a:pt x="3909" y="1593"/>
                  </a:cubicBezTo>
                  <a:cubicBezTo>
                    <a:pt x="3925" y="1612"/>
                    <a:pt x="3943" y="1618"/>
                    <a:pt x="3969" y="1618"/>
                  </a:cubicBezTo>
                  <a:cubicBezTo>
                    <a:pt x="3984" y="1618"/>
                    <a:pt x="4003" y="1612"/>
                    <a:pt x="4019" y="1599"/>
                  </a:cubicBezTo>
                  <a:lnTo>
                    <a:pt x="4437" y="1241"/>
                  </a:lnTo>
                  <a:cubicBezTo>
                    <a:pt x="4469" y="1216"/>
                    <a:pt x="4472" y="1162"/>
                    <a:pt x="4444" y="1131"/>
                  </a:cubicBezTo>
                  <a:lnTo>
                    <a:pt x="4444" y="1131"/>
                  </a:lnTo>
                  <a:cubicBezTo>
                    <a:pt x="4460" y="1148"/>
                    <a:pt x="4483" y="1158"/>
                    <a:pt x="4505" y="1158"/>
                  </a:cubicBezTo>
                  <a:cubicBezTo>
                    <a:pt x="4523" y="1158"/>
                    <a:pt x="4540" y="1152"/>
                    <a:pt x="4554" y="1140"/>
                  </a:cubicBezTo>
                  <a:lnTo>
                    <a:pt x="4614" y="1090"/>
                  </a:lnTo>
                  <a:cubicBezTo>
                    <a:pt x="4645" y="1061"/>
                    <a:pt x="4648" y="1011"/>
                    <a:pt x="4620" y="979"/>
                  </a:cubicBezTo>
                  <a:cubicBezTo>
                    <a:pt x="4606" y="962"/>
                    <a:pt x="4582" y="952"/>
                    <a:pt x="4559" y="952"/>
                  </a:cubicBezTo>
                  <a:close/>
                  <a:moveTo>
                    <a:pt x="3782" y="1617"/>
                  </a:moveTo>
                  <a:cubicBezTo>
                    <a:pt x="3764" y="1617"/>
                    <a:pt x="3747" y="1623"/>
                    <a:pt x="3733" y="1634"/>
                  </a:cubicBezTo>
                  <a:lnTo>
                    <a:pt x="3673" y="1688"/>
                  </a:lnTo>
                  <a:cubicBezTo>
                    <a:pt x="3641" y="1713"/>
                    <a:pt x="3638" y="1766"/>
                    <a:pt x="3666" y="1798"/>
                  </a:cubicBezTo>
                  <a:cubicBezTo>
                    <a:pt x="3650" y="1780"/>
                    <a:pt x="3627" y="1770"/>
                    <a:pt x="3605" y="1770"/>
                  </a:cubicBezTo>
                  <a:cubicBezTo>
                    <a:pt x="3587" y="1770"/>
                    <a:pt x="3570" y="1776"/>
                    <a:pt x="3556" y="1788"/>
                  </a:cubicBezTo>
                  <a:lnTo>
                    <a:pt x="3138" y="2147"/>
                  </a:lnTo>
                  <a:cubicBezTo>
                    <a:pt x="3106" y="2175"/>
                    <a:pt x="3103" y="2226"/>
                    <a:pt x="3132" y="2257"/>
                  </a:cubicBezTo>
                  <a:cubicBezTo>
                    <a:pt x="3147" y="2276"/>
                    <a:pt x="3166" y="2285"/>
                    <a:pt x="3188" y="2285"/>
                  </a:cubicBezTo>
                  <a:cubicBezTo>
                    <a:pt x="3210" y="2285"/>
                    <a:pt x="3229" y="2279"/>
                    <a:pt x="3242" y="2263"/>
                  </a:cubicBezTo>
                  <a:lnTo>
                    <a:pt x="3657" y="1908"/>
                  </a:lnTo>
                  <a:cubicBezTo>
                    <a:pt x="3688" y="1879"/>
                    <a:pt x="3692" y="1829"/>
                    <a:pt x="3666" y="1798"/>
                  </a:cubicBezTo>
                  <a:lnTo>
                    <a:pt x="3666" y="1798"/>
                  </a:lnTo>
                  <a:cubicBezTo>
                    <a:pt x="3680" y="1815"/>
                    <a:pt x="3702" y="1823"/>
                    <a:pt x="3724" y="1823"/>
                  </a:cubicBezTo>
                  <a:cubicBezTo>
                    <a:pt x="3743" y="1823"/>
                    <a:pt x="3762" y="1817"/>
                    <a:pt x="3777" y="1804"/>
                  </a:cubicBezTo>
                  <a:lnTo>
                    <a:pt x="3833" y="1754"/>
                  </a:lnTo>
                  <a:cubicBezTo>
                    <a:pt x="3865" y="1725"/>
                    <a:pt x="3871" y="1675"/>
                    <a:pt x="3843" y="1643"/>
                  </a:cubicBezTo>
                  <a:cubicBezTo>
                    <a:pt x="3827" y="1626"/>
                    <a:pt x="3804" y="1617"/>
                    <a:pt x="3782" y="1617"/>
                  </a:cubicBezTo>
                  <a:close/>
                  <a:moveTo>
                    <a:pt x="3010" y="2282"/>
                  </a:moveTo>
                  <a:cubicBezTo>
                    <a:pt x="2991" y="2282"/>
                    <a:pt x="2973" y="2288"/>
                    <a:pt x="2958" y="2301"/>
                  </a:cubicBezTo>
                  <a:lnTo>
                    <a:pt x="2899" y="2352"/>
                  </a:lnTo>
                  <a:cubicBezTo>
                    <a:pt x="2867" y="2380"/>
                    <a:pt x="2864" y="2430"/>
                    <a:pt x="2889" y="2462"/>
                  </a:cubicBezTo>
                  <a:cubicBezTo>
                    <a:pt x="2875" y="2444"/>
                    <a:pt x="2852" y="2435"/>
                    <a:pt x="2830" y="2435"/>
                  </a:cubicBezTo>
                  <a:cubicBezTo>
                    <a:pt x="2811" y="2435"/>
                    <a:pt x="2793" y="2441"/>
                    <a:pt x="2779" y="2452"/>
                  </a:cubicBezTo>
                  <a:lnTo>
                    <a:pt x="2364" y="2811"/>
                  </a:lnTo>
                  <a:cubicBezTo>
                    <a:pt x="2332" y="2839"/>
                    <a:pt x="2329" y="2890"/>
                    <a:pt x="2354" y="2921"/>
                  </a:cubicBezTo>
                  <a:cubicBezTo>
                    <a:pt x="2370" y="2940"/>
                    <a:pt x="2392" y="2949"/>
                    <a:pt x="2414" y="2949"/>
                  </a:cubicBezTo>
                  <a:cubicBezTo>
                    <a:pt x="2433" y="2949"/>
                    <a:pt x="2449" y="2946"/>
                    <a:pt x="2464" y="2931"/>
                  </a:cubicBezTo>
                  <a:lnTo>
                    <a:pt x="2883" y="2572"/>
                  </a:lnTo>
                  <a:cubicBezTo>
                    <a:pt x="2914" y="2543"/>
                    <a:pt x="2918" y="2493"/>
                    <a:pt x="2889" y="2462"/>
                  </a:cubicBezTo>
                  <a:lnTo>
                    <a:pt x="2889" y="2462"/>
                  </a:lnTo>
                  <a:cubicBezTo>
                    <a:pt x="2905" y="2479"/>
                    <a:pt x="2926" y="2487"/>
                    <a:pt x="2948" y="2487"/>
                  </a:cubicBezTo>
                  <a:cubicBezTo>
                    <a:pt x="2966" y="2487"/>
                    <a:pt x="2985" y="2481"/>
                    <a:pt x="2999" y="2468"/>
                  </a:cubicBezTo>
                  <a:lnTo>
                    <a:pt x="3059" y="2418"/>
                  </a:lnTo>
                  <a:cubicBezTo>
                    <a:pt x="3091" y="2389"/>
                    <a:pt x="3094" y="2339"/>
                    <a:pt x="3069" y="2307"/>
                  </a:cubicBezTo>
                  <a:cubicBezTo>
                    <a:pt x="3053" y="2290"/>
                    <a:pt x="3032" y="2282"/>
                    <a:pt x="3010" y="2282"/>
                  </a:cubicBezTo>
                  <a:close/>
                  <a:moveTo>
                    <a:pt x="2231" y="2950"/>
                  </a:moveTo>
                  <a:cubicBezTo>
                    <a:pt x="2213" y="2950"/>
                    <a:pt x="2195" y="2956"/>
                    <a:pt x="2181" y="2968"/>
                  </a:cubicBezTo>
                  <a:lnTo>
                    <a:pt x="2125" y="3019"/>
                  </a:lnTo>
                  <a:cubicBezTo>
                    <a:pt x="2093" y="3047"/>
                    <a:pt x="2087" y="3097"/>
                    <a:pt x="2115" y="3129"/>
                  </a:cubicBezTo>
                  <a:cubicBezTo>
                    <a:pt x="2100" y="3112"/>
                    <a:pt x="2078" y="3103"/>
                    <a:pt x="2056" y="3103"/>
                  </a:cubicBezTo>
                  <a:cubicBezTo>
                    <a:pt x="2038" y="3103"/>
                    <a:pt x="2019" y="3109"/>
                    <a:pt x="2005" y="3122"/>
                  </a:cubicBezTo>
                  <a:lnTo>
                    <a:pt x="1590" y="3481"/>
                  </a:lnTo>
                  <a:cubicBezTo>
                    <a:pt x="1558" y="3506"/>
                    <a:pt x="1552" y="3560"/>
                    <a:pt x="1580" y="3591"/>
                  </a:cubicBezTo>
                  <a:cubicBezTo>
                    <a:pt x="1596" y="3610"/>
                    <a:pt x="1615" y="3617"/>
                    <a:pt x="1640" y="3617"/>
                  </a:cubicBezTo>
                  <a:cubicBezTo>
                    <a:pt x="1656" y="3617"/>
                    <a:pt x="1675" y="3610"/>
                    <a:pt x="1690" y="3598"/>
                  </a:cubicBezTo>
                  <a:lnTo>
                    <a:pt x="2109" y="3239"/>
                  </a:lnTo>
                  <a:cubicBezTo>
                    <a:pt x="2140" y="3214"/>
                    <a:pt x="2143" y="3160"/>
                    <a:pt x="2115" y="3129"/>
                  </a:cubicBezTo>
                  <a:lnTo>
                    <a:pt x="2115" y="3129"/>
                  </a:lnTo>
                  <a:cubicBezTo>
                    <a:pt x="2131" y="3147"/>
                    <a:pt x="2154" y="3156"/>
                    <a:pt x="2177" y="3156"/>
                  </a:cubicBezTo>
                  <a:cubicBezTo>
                    <a:pt x="2194" y="3156"/>
                    <a:pt x="2212" y="3151"/>
                    <a:pt x="2225" y="3138"/>
                  </a:cubicBezTo>
                  <a:lnTo>
                    <a:pt x="2285" y="3088"/>
                  </a:lnTo>
                  <a:cubicBezTo>
                    <a:pt x="2316" y="3060"/>
                    <a:pt x="2320" y="3009"/>
                    <a:pt x="2291" y="2978"/>
                  </a:cubicBezTo>
                  <a:cubicBezTo>
                    <a:pt x="2277" y="2960"/>
                    <a:pt x="2254" y="2950"/>
                    <a:pt x="2231" y="2950"/>
                  </a:cubicBezTo>
                  <a:close/>
                  <a:moveTo>
                    <a:pt x="1453" y="3615"/>
                  </a:moveTo>
                  <a:cubicBezTo>
                    <a:pt x="1436" y="3615"/>
                    <a:pt x="1418" y="3621"/>
                    <a:pt x="1404" y="3632"/>
                  </a:cubicBezTo>
                  <a:lnTo>
                    <a:pt x="1344" y="3686"/>
                  </a:lnTo>
                  <a:cubicBezTo>
                    <a:pt x="1313" y="3711"/>
                    <a:pt x="1309" y="3764"/>
                    <a:pt x="1338" y="3796"/>
                  </a:cubicBezTo>
                  <a:cubicBezTo>
                    <a:pt x="1322" y="3778"/>
                    <a:pt x="1299" y="3768"/>
                    <a:pt x="1276" y="3768"/>
                  </a:cubicBezTo>
                  <a:cubicBezTo>
                    <a:pt x="1259" y="3768"/>
                    <a:pt x="1241" y="3774"/>
                    <a:pt x="1228" y="3786"/>
                  </a:cubicBezTo>
                  <a:lnTo>
                    <a:pt x="809" y="4145"/>
                  </a:lnTo>
                  <a:cubicBezTo>
                    <a:pt x="778" y="4174"/>
                    <a:pt x="775" y="4224"/>
                    <a:pt x="803" y="4255"/>
                  </a:cubicBezTo>
                  <a:cubicBezTo>
                    <a:pt x="819" y="4274"/>
                    <a:pt x="837" y="4284"/>
                    <a:pt x="859" y="4284"/>
                  </a:cubicBezTo>
                  <a:cubicBezTo>
                    <a:pt x="882" y="4284"/>
                    <a:pt x="900" y="4274"/>
                    <a:pt x="913" y="4262"/>
                  </a:cubicBezTo>
                  <a:lnTo>
                    <a:pt x="1328" y="3906"/>
                  </a:lnTo>
                  <a:cubicBezTo>
                    <a:pt x="1360" y="3878"/>
                    <a:pt x="1363" y="3827"/>
                    <a:pt x="1338" y="3796"/>
                  </a:cubicBezTo>
                  <a:lnTo>
                    <a:pt x="1338" y="3796"/>
                  </a:lnTo>
                  <a:cubicBezTo>
                    <a:pt x="1351" y="3813"/>
                    <a:pt x="1373" y="3822"/>
                    <a:pt x="1395" y="3822"/>
                  </a:cubicBezTo>
                  <a:cubicBezTo>
                    <a:pt x="1414" y="3822"/>
                    <a:pt x="1433" y="3815"/>
                    <a:pt x="1448" y="3802"/>
                  </a:cubicBezTo>
                  <a:lnTo>
                    <a:pt x="1505" y="3752"/>
                  </a:lnTo>
                  <a:cubicBezTo>
                    <a:pt x="1536" y="3724"/>
                    <a:pt x="1542" y="3673"/>
                    <a:pt x="1514" y="3642"/>
                  </a:cubicBezTo>
                  <a:cubicBezTo>
                    <a:pt x="1498" y="3624"/>
                    <a:pt x="1476" y="3615"/>
                    <a:pt x="1453" y="3615"/>
                  </a:cubicBezTo>
                  <a:close/>
                  <a:moveTo>
                    <a:pt x="681" y="4280"/>
                  </a:moveTo>
                  <a:cubicBezTo>
                    <a:pt x="663" y="4280"/>
                    <a:pt x="644" y="4286"/>
                    <a:pt x="630" y="4299"/>
                  </a:cubicBezTo>
                  <a:lnTo>
                    <a:pt x="570" y="4350"/>
                  </a:lnTo>
                  <a:cubicBezTo>
                    <a:pt x="539" y="4378"/>
                    <a:pt x="535" y="4428"/>
                    <a:pt x="561" y="4460"/>
                  </a:cubicBezTo>
                  <a:cubicBezTo>
                    <a:pt x="547" y="4442"/>
                    <a:pt x="524" y="4434"/>
                    <a:pt x="501" y="4434"/>
                  </a:cubicBezTo>
                  <a:cubicBezTo>
                    <a:pt x="483" y="4434"/>
                    <a:pt x="464" y="4439"/>
                    <a:pt x="450" y="4450"/>
                  </a:cubicBezTo>
                  <a:lnTo>
                    <a:pt x="35" y="4809"/>
                  </a:lnTo>
                  <a:cubicBezTo>
                    <a:pt x="4" y="4838"/>
                    <a:pt x="0" y="4888"/>
                    <a:pt x="26" y="4919"/>
                  </a:cubicBezTo>
                  <a:cubicBezTo>
                    <a:pt x="41" y="4938"/>
                    <a:pt x="63" y="4948"/>
                    <a:pt x="85" y="4948"/>
                  </a:cubicBezTo>
                  <a:cubicBezTo>
                    <a:pt x="104" y="4948"/>
                    <a:pt x="120" y="4945"/>
                    <a:pt x="136" y="4929"/>
                  </a:cubicBezTo>
                  <a:lnTo>
                    <a:pt x="554" y="4570"/>
                  </a:lnTo>
                  <a:cubicBezTo>
                    <a:pt x="586" y="4542"/>
                    <a:pt x="589" y="4491"/>
                    <a:pt x="561" y="4460"/>
                  </a:cubicBezTo>
                  <a:lnTo>
                    <a:pt x="561" y="4460"/>
                  </a:lnTo>
                  <a:cubicBezTo>
                    <a:pt x="576" y="4477"/>
                    <a:pt x="598" y="4486"/>
                    <a:pt x="619" y="4486"/>
                  </a:cubicBezTo>
                  <a:cubicBezTo>
                    <a:pt x="638" y="4486"/>
                    <a:pt x="656" y="4479"/>
                    <a:pt x="671" y="4466"/>
                  </a:cubicBezTo>
                  <a:lnTo>
                    <a:pt x="730" y="4416"/>
                  </a:lnTo>
                  <a:cubicBezTo>
                    <a:pt x="762" y="4388"/>
                    <a:pt x="765" y="4337"/>
                    <a:pt x="740" y="4306"/>
                  </a:cubicBezTo>
                  <a:cubicBezTo>
                    <a:pt x="725" y="4289"/>
                    <a:pt x="703" y="4280"/>
                    <a:pt x="681"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3"/>
            <p:cNvSpPr/>
            <p:nvPr/>
          </p:nvSpPr>
          <p:spPr>
            <a:xfrm>
              <a:off x="3066352" y="850432"/>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3"/>
            <p:cNvSpPr/>
            <p:nvPr/>
          </p:nvSpPr>
          <p:spPr>
            <a:xfrm>
              <a:off x="3202568" y="615109"/>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33"/>
            <p:cNvSpPr/>
            <p:nvPr/>
          </p:nvSpPr>
          <p:spPr>
            <a:xfrm>
              <a:off x="3275988" y="913307"/>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33"/>
            <p:cNvSpPr/>
            <p:nvPr/>
          </p:nvSpPr>
          <p:spPr>
            <a:xfrm>
              <a:off x="3075391" y="105752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33"/>
            <p:cNvSpPr/>
            <p:nvPr/>
          </p:nvSpPr>
          <p:spPr>
            <a:xfrm>
              <a:off x="3087046" y="460420"/>
              <a:ext cx="39247" cy="39247"/>
            </a:xfrm>
            <a:custGeom>
              <a:avLst/>
              <a:gdLst/>
              <a:ahLst/>
              <a:cxnLst/>
              <a:rect l="l" t="t" r="r" b="b"/>
              <a:pathLst>
                <a:path w="495" h="495" extrusionOk="0">
                  <a:moveTo>
                    <a:pt x="246" y="1"/>
                  </a:moveTo>
                  <a:cubicBezTo>
                    <a:pt x="111" y="1"/>
                    <a:pt x="1" y="111"/>
                    <a:pt x="1" y="249"/>
                  </a:cubicBezTo>
                  <a:cubicBezTo>
                    <a:pt x="1" y="385"/>
                    <a:pt x="111" y="495"/>
                    <a:pt x="246" y="495"/>
                  </a:cubicBezTo>
                  <a:cubicBezTo>
                    <a:pt x="385" y="495"/>
                    <a:pt x="495" y="385"/>
                    <a:pt x="495" y="249"/>
                  </a:cubicBezTo>
                  <a:cubicBezTo>
                    <a:pt x="495" y="111"/>
                    <a:pt x="385" y="1"/>
                    <a:pt x="2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33"/>
            <p:cNvSpPr/>
            <p:nvPr/>
          </p:nvSpPr>
          <p:spPr>
            <a:xfrm>
              <a:off x="2877015" y="536298"/>
              <a:ext cx="34490" cy="34252"/>
            </a:xfrm>
            <a:custGeom>
              <a:avLst/>
              <a:gdLst/>
              <a:ahLst/>
              <a:cxnLst/>
              <a:rect l="l" t="t" r="r" b="b"/>
              <a:pathLst>
                <a:path w="435" h="432" extrusionOk="0">
                  <a:moveTo>
                    <a:pt x="217" y="0"/>
                  </a:moveTo>
                  <a:cubicBezTo>
                    <a:pt x="101" y="0"/>
                    <a:pt x="0" y="98"/>
                    <a:pt x="0" y="214"/>
                  </a:cubicBezTo>
                  <a:cubicBezTo>
                    <a:pt x="0" y="334"/>
                    <a:pt x="101" y="431"/>
                    <a:pt x="217" y="431"/>
                  </a:cubicBezTo>
                  <a:cubicBezTo>
                    <a:pt x="337" y="431"/>
                    <a:pt x="435" y="334"/>
                    <a:pt x="435" y="214"/>
                  </a:cubicBezTo>
                  <a:cubicBezTo>
                    <a:pt x="435" y="98"/>
                    <a:pt x="337"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33"/>
            <p:cNvSpPr/>
            <p:nvPr/>
          </p:nvSpPr>
          <p:spPr>
            <a:xfrm>
              <a:off x="2380756" y="436238"/>
              <a:ext cx="39485" cy="39247"/>
            </a:xfrm>
            <a:custGeom>
              <a:avLst/>
              <a:gdLst/>
              <a:ahLst/>
              <a:cxnLst/>
              <a:rect l="l" t="t" r="r" b="b"/>
              <a:pathLst>
                <a:path w="498" h="495" extrusionOk="0">
                  <a:moveTo>
                    <a:pt x="249" y="0"/>
                  </a:moveTo>
                  <a:cubicBezTo>
                    <a:pt x="114" y="0"/>
                    <a:pt x="0" y="111"/>
                    <a:pt x="0" y="246"/>
                  </a:cubicBezTo>
                  <a:cubicBezTo>
                    <a:pt x="0" y="384"/>
                    <a:pt x="114"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33"/>
            <p:cNvSpPr/>
            <p:nvPr/>
          </p:nvSpPr>
          <p:spPr>
            <a:xfrm>
              <a:off x="2898977" y="917509"/>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33"/>
            <p:cNvSpPr/>
            <p:nvPr/>
          </p:nvSpPr>
          <p:spPr>
            <a:xfrm>
              <a:off x="1648936" y="576258"/>
              <a:ext cx="163967" cy="415229"/>
            </a:xfrm>
            <a:custGeom>
              <a:avLst/>
              <a:gdLst/>
              <a:ahLst/>
              <a:cxnLst/>
              <a:rect l="l" t="t" r="r" b="b"/>
              <a:pathLst>
                <a:path w="2068" h="5237" extrusionOk="0">
                  <a:moveTo>
                    <a:pt x="89" y="1"/>
                  </a:moveTo>
                  <a:cubicBezTo>
                    <a:pt x="81" y="1"/>
                    <a:pt x="72" y="3"/>
                    <a:pt x="63" y="6"/>
                  </a:cubicBezTo>
                  <a:cubicBezTo>
                    <a:pt x="19" y="22"/>
                    <a:pt x="0" y="69"/>
                    <a:pt x="16" y="110"/>
                  </a:cubicBezTo>
                  <a:lnTo>
                    <a:pt x="123" y="393"/>
                  </a:lnTo>
                  <a:cubicBezTo>
                    <a:pt x="133" y="425"/>
                    <a:pt x="164" y="443"/>
                    <a:pt x="196" y="443"/>
                  </a:cubicBezTo>
                  <a:cubicBezTo>
                    <a:pt x="205" y="443"/>
                    <a:pt x="218" y="443"/>
                    <a:pt x="224" y="440"/>
                  </a:cubicBezTo>
                  <a:cubicBezTo>
                    <a:pt x="268" y="425"/>
                    <a:pt x="287" y="377"/>
                    <a:pt x="271" y="336"/>
                  </a:cubicBezTo>
                  <a:lnTo>
                    <a:pt x="164" y="53"/>
                  </a:lnTo>
                  <a:cubicBezTo>
                    <a:pt x="152" y="21"/>
                    <a:pt x="120" y="1"/>
                    <a:pt x="89" y="1"/>
                  </a:cubicBezTo>
                  <a:close/>
                  <a:moveTo>
                    <a:pt x="278" y="504"/>
                  </a:moveTo>
                  <a:cubicBezTo>
                    <a:pt x="269" y="504"/>
                    <a:pt x="261" y="506"/>
                    <a:pt x="252" y="510"/>
                  </a:cubicBezTo>
                  <a:cubicBezTo>
                    <a:pt x="208" y="525"/>
                    <a:pt x="189" y="572"/>
                    <a:pt x="205" y="613"/>
                  </a:cubicBezTo>
                  <a:lnTo>
                    <a:pt x="233" y="689"/>
                  </a:lnTo>
                  <a:cubicBezTo>
                    <a:pt x="243" y="720"/>
                    <a:pt x="274" y="739"/>
                    <a:pt x="306" y="739"/>
                  </a:cubicBezTo>
                  <a:cubicBezTo>
                    <a:pt x="314" y="739"/>
                    <a:pt x="324" y="739"/>
                    <a:pt x="331" y="737"/>
                  </a:cubicBezTo>
                  <a:lnTo>
                    <a:pt x="331" y="737"/>
                  </a:lnTo>
                  <a:cubicBezTo>
                    <a:pt x="289" y="754"/>
                    <a:pt x="272" y="800"/>
                    <a:pt x="287" y="837"/>
                  </a:cubicBezTo>
                  <a:lnTo>
                    <a:pt x="479" y="1353"/>
                  </a:lnTo>
                  <a:cubicBezTo>
                    <a:pt x="491" y="1384"/>
                    <a:pt x="523" y="1403"/>
                    <a:pt x="554" y="1403"/>
                  </a:cubicBezTo>
                  <a:cubicBezTo>
                    <a:pt x="564" y="1403"/>
                    <a:pt x="570" y="1400"/>
                    <a:pt x="583" y="1400"/>
                  </a:cubicBezTo>
                  <a:cubicBezTo>
                    <a:pt x="627" y="1384"/>
                    <a:pt x="646" y="1337"/>
                    <a:pt x="630" y="1296"/>
                  </a:cubicBezTo>
                  <a:lnTo>
                    <a:pt x="438" y="783"/>
                  </a:lnTo>
                  <a:cubicBezTo>
                    <a:pt x="426" y="750"/>
                    <a:pt x="395" y="731"/>
                    <a:pt x="363" y="731"/>
                  </a:cubicBezTo>
                  <a:cubicBezTo>
                    <a:pt x="354" y="731"/>
                    <a:pt x="345" y="732"/>
                    <a:pt x="336" y="735"/>
                  </a:cubicBezTo>
                  <a:lnTo>
                    <a:pt x="336" y="735"/>
                  </a:lnTo>
                  <a:cubicBezTo>
                    <a:pt x="379" y="719"/>
                    <a:pt x="397" y="673"/>
                    <a:pt x="381" y="632"/>
                  </a:cubicBezTo>
                  <a:lnTo>
                    <a:pt x="353" y="557"/>
                  </a:lnTo>
                  <a:cubicBezTo>
                    <a:pt x="341" y="525"/>
                    <a:pt x="309" y="504"/>
                    <a:pt x="278" y="504"/>
                  </a:cubicBezTo>
                  <a:close/>
                  <a:moveTo>
                    <a:pt x="634" y="1461"/>
                  </a:moveTo>
                  <a:cubicBezTo>
                    <a:pt x="624" y="1461"/>
                    <a:pt x="614" y="1462"/>
                    <a:pt x="605" y="1466"/>
                  </a:cubicBezTo>
                  <a:cubicBezTo>
                    <a:pt x="564" y="1482"/>
                    <a:pt x="542" y="1529"/>
                    <a:pt x="557" y="1570"/>
                  </a:cubicBezTo>
                  <a:lnTo>
                    <a:pt x="586" y="1642"/>
                  </a:lnTo>
                  <a:cubicBezTo>
                    <a:pt x="596" y="1674"/>
                    <a:pt x="626" y="1695"/>
                    <a:pt x="657" y="1695"/>
                  </a:cubicBezTo>
                  <a:cubicBezTo>
                    <a:pt x="666" y="1695"/>
                    <a:pt x="675" y="1693"/>
                    <a:pt x="683" y="1690"/>
                  </a:cubicBezTo>
                  <a:lnTo>
                    <a:pt x="683" y="1690"/>
                  </a:lnTo>
                  <a:cubicBezTo>
                    <a:pt x="646" y="1705"/>
                    <a:pt x="627" y="1753"/>
                    <a:pt x="642" y="1793"/>
                  </a:cubicBezTo>
                  <a:lnTo>
                    <a:pt x="834" y="2310"/>
                  </a:lnTo>
                  <a:cubicBezTo>
                    <a:pt x="847" y="2341"/>
                    <a:pt x="878" y="2360"/>
                    <a:pt x="910" y="2360"/>
                  </a:cubicBezTo>
                  <a:cubicBezTo>
                    <a:pt x="919" y="2360"/>
                    <a:pt x="929" y="2360"/>
                    <a:pt x="935" y="2357"/>
                  </a:cubicBezTo>
                  <a:cubicBezTo>
                    <a:pt x="979" y="2341"/>
                    <a:pt x="998" y="2294"/>
                    <a:pt x="982" y="2253"/>
                  </a:cubicBezTo>
                  <a:lnTo>
                    <a:pt x="790" y="1737"/>
                  </a:lnTo>
                  <a:cubicBezTo>
                    <a:pt x="780" y="1707"/>
                    <a:pt x="749" y="1685"/>
                    <a:pt x="717" y="1685"/>
                  </a:cubicBezTo>
                  <a:cubicBezTo>
                    <a:pt x="709" y="1685"/>
                    <a:pt x="701" y="1686"/>
                    <a:pt x="693" y="1690"/>
                  </a:cubicBezTo>
                  <a:cubicBezTo>
                    <a:pt x="731" y="1674"/>
                    <a:pt x="753" y="1627"/>
                    <a:pt x="737" y="1589"/>
                  </a:cubicBezTo>
                  <a:lnTo>
                    <a:pt x="709" y="1513"/>
                  </a:lnTo>
                  <a:cubicBezTo>
                    <a:pt x="696" y="1480"/>
                    <a:pt x="666" y="1461"/>
                    <a:pt x="634" y="1461"/>
                  </a:cubicBezTo>
                  <a:close/>
                  <a:moveTo>
                    <a:pt x="993" y="2420"/>
                  </a:moveTo>
                  <a:cubicBezTo>
                    <a:pt x="983" y="2420"/>
                    <a:pt x="973" y="2422"/>
                    <a:pt x="963" y="2426"/>
                  </a:cubicBezTo>
                  <a:cubicBezTo>
                    <a:pt x="919" y="2442"/>
                    <a:pt x="900" y="2489"/>
                    <a:pt x="916" y="2530"/>
                  </a:cubicBezTo>
                  <a:lnTo>
                    <a:pt x="945" y="2602"/>
                  </a:lnTo>
                  <a:cubicBezTo>
                    <a:pt x="954" y="2634"/>
                    <a:pt x="985" y="2656"/>
                    <a:pt x="1017" y="2656"/>
                  </a:cubicBezTo>
                  <a:cubicBezTo>
                    <a:pt x="1023" y="2656"/>
                    <a:pt x="1029" y="2656"/>
                    <a:pt x="1034" y="2655"/>
                  </a:cubicBezTo>
                  <a:lnTo>
                    <a:pt x="1034" y="2655"/>
                  </a:lnTo>
                  <a:cubicBezTo>
                    <a:pt x="1000" y="2674"/>
                    <a:pt x="984" y="2716"/>
                    <a:pt x="998" y="2753"/>
                  </a:cubicBezTo>
                  <a:lnTo>
                    <a:pt x="1193" y="3269"/>
                  </a:lnTo>
                  <a:cubicBezTo>
                    <a:pt x="1203" y="3301"/>
                    <a:pt x="1234" y="3320"/>
                    <a:pt x="1266" y="3320"/>
                  </a:cubicBezTo>
                  <a:cubicBezTo>
                    <a:pt x="1275" y="3320"/>
                    <a:pt x="1288" y="3320"/>
                    <a:pt x="1294" y="3317"/>
                  </a:cubicBezTo>
                  <a:cubicBezTo>
                    <a:pt x="1338" y="3301"/>
                    <a:pt x="1357" y="3254"/>
                    <a:pt x="1341" y="3213"/>
                  </a:cubicBezTo>
                  <a:lnTo>
                    <a:pt x="1149" y="2697"/>
                  </a:lnTo>
                  <a:cubicBezTo>
                    <a:pt x="1137" y="2665"/>
                    <a:pt x="1105" y="2644"/>
                    <a:pt x="1073" y="2644"/>
                  </a:cubicBezTo>
                  <a:cubicBezTo>
                    <a:pt x="1064" y="2644"/>
                    <a:pt x="1056" y="2646"/>
                    <a:pt x="1047" y="2649"/>
                  </a:cubicBezTo>
                  <a:lnTo>
                    <a:pt x="1047" y="2649"/>
                  </a:lnTo>
                  <a:cubicBezTo>
                    <a:pt x="1090" y="2632"/>
                    <a:pt x="1108" y="2586"/>
                    <a:pt x="1092" y="2549"/>
                  </a:cubicBezTo>
                  <a:lnTo>
                    <a:pt x="1067" y="2473"/>
                  </a:lnTo>
                  <a:cubicBezTo>
                    <a:pt x="1055" y="2439"/>
                    <a:pt x="1025" y="2420"/>
                    <a:pt x="993" y="2420"/>
                  </a:cubicBezTo>
                  <a:close/>
                  <a:moveTo>
                    <a:pt x="1350" y="3380"/>
                  </a:moveTo>
                  <a:cubicBezTo>
                    <a:pt x="1340" y="3380"/>
                    <a:pt x="1331" y="3382"/>
                    <a:pt x="1322" y="3386"/>
                  </a:cubicBezTo>
                  <a:cubicBezTo>
                    <a:pt x="1278" y="3401"/>
                    <a:pt x="1259" y="3449"/>
                    <a:pt x="1275" y="3490"/>
                  </a:cubicBezTo>
                  <a:lnTo>
                    <a:pt x="1303" y="3562"/>
                  </a:lnTo>
                  <a:cubicBezTo>
                    <a:pt x="1313" y="3593"/>
                    <a:pt x="1344" y="3615"/>
                    <a:pt x="1376" y="3615"/>
                  </a:cubicBezTo>
                  <a:cubicBezTo>
                    <a:pt x="1381" y="3615"/>
                    <a:pt x="1387" y="3615"/>
                    <a:pt x="1392" y="3615"/>
                  </a:cubicBezTo>
                  <a:lnTo>
                    <a:pt x="1392" y="3615"/>
                  </a:lnTo>
                  <a:cubicBezTo>
                    <a:pt x="1357" y="3634"/>
                    <a:pt x="1343" y="3676"/>
                    <a:pt x="1357" y="3713"/>
                  </a:cubicBezTo>
                  <a:lnTo>
                    <a:pt x="1549" y="4229"/>
                  </a:lnTo>
                  <a:cubicBezTo>
                    <a:pt x="1561" y="4261"/>
                    <a:pt x="1593" y="4279"/>
                    <a:pt x="1624" y="4279"/>
                  </a:cubicBezTo>
                  <a:cubicBezTo>
                    <a:pt x="1634" y="4279"/>
                    <a:pt x="1640" y="4276"/>
                    <a:pt x="1653" y="4276"/>
                  </a:cubicBezTo>
                  <a:cubicBezTo>
                    <a:pt x="1697" y="4261"/>
                    <a:pt x="1716" y="4213"/>
                    <a:pt x="1700" y="4172"/>
                  </a:cubicBezTo>
                  <a:lnTo>
                    <a:pt x="1508" y="3656"/>
                  </a:lnTo>
                  <a:cubicBezTo>
                    <a:pt x="1496" y="3625"/>
                    <a:pt x="1464" y="3604"/>
                    <a:pt x="1432" y="3604"/>
                  </a:cubicBezTo>
                  <a:cubicBezTo>
                    <a:pt x="1423" y="3604"/>
                    <a:pt x="1414" y="3606"/>
                    <a:pt x="1406" y="3609"/>
                  </a:cubicBezTo>
                  <a:lnTo>
                    <a:pt x="1406" y="3609"/>
                  </a:lnTo>
                  <a:cubicBezTo>
                    <a:pt x="1449" y="3592"/>
                    <a:pt x="1467" y="3546"/>
                    <a:pt x="1451" y="3508"/>
                  </a:cubicBezTo>
                  <a:lnTo>
                    <a:pt x="1423" y="3433"/>
                  </a:lnTo>
                  <a:cubicBezTo>
                    <a:pt x="1411" y="3399"/>
                    <a:pt x="1380" y="3380"/>
                    <a:pt x="1350" y="3380"/>
                  </a:cubicBezTo>
                  <a:close/>
                  <a:moveTo>
                    <a:pt x="1704" y="4337"/>
                  </a:moveTo>
                  <a:cubicBezTo>
                    <a:pt x="1694" y="4337"/>
                    <a:pt x="1684" y="4339"/>
                    <a:pt x="1675" y="4342"/>
                  </a:cubicBezTo>
                  <a:cubicBezTo>
                    <a:pt x="1634" y="4358"/>
                    <a:pt x="1612" y="4405"/>
                    <a:pt x="1627" y="4443"/>
                  </a:cubicBezTo>
                  <a:lnTo>
                    <a:pt x="1656" y="4519"/>
                  </a:lnTo>
                  <a:cubicBezTo>
                    <a:pt x="1666" y="4551"/>
                    <a:pt x="1696" y="4571"/>
                    <a:pt x="1727" y="4571"/>
                  </a:cubicBezTo>
                  <a:cubicBezTo>
                    <a:pt x="1736" y="4571"/>
                    <a:pt x="1745" y="4569"/>
                    <a:pt x="1753" y="4566"/>
                  </a:cubicBezTo>
                  <a:lnTo>
                    <a:pt x="1753" y="4566"/>
                  </a:lnTo>
                  <a:cubicBezTo>
                    <a:pt x="1716" y="4582"/>
                    <a:pt x="1697" y="4629"/>
                    <a:pt x="1712" y="4670"/>
                  </a:cubicBezTo>
                  <a:lnTo>
                    <a:pt x="1904" y="5183"/>
                  </a:lnTo>
                  <a:cubicBezTo>
                    <a:pt x="1917" y="5214"/>
                    <a:pt x="1948" y="5236"/>
                    <a:pt x="1980" y="5236"/>
                  </a:cubicBezTo>
                  <a:cubicBezTo>
                    <a:pt x="1989" y="5236"/>
                    <a:pt x="1999" y="5236"/>
                    <a:pt x="2005" y="5230"/>
                  </a:cubicBezTo>
                  <a:cubicBezTo>
                    <a:pt x="2049" y="5214"/>
                    <a:pt x="2068" y="5167"/>
                    <a:pt x="2052" y="5129"/>
                  </a:cubicBezTo>
                  <a:lnTo>
                    <a:pt x="1860" y="4613"/>
                  </a:lnTo>
                  <a:cubicBezTo>
                    <a:pt x="1850" y="4583"/>
                    <a:pt x="1819" y="4561"/>
                    <a:pt x="1787" y="4561"/>
                  </a:cubicBezTo>
                  <a:cubicBezTo>
                    <a:pt x="1779" y="4561"/>
                    <a:pt x="1771" y="4563"/>
                    <a:pt x="1763" y="4566"/>
                  </a:cubicBezTo>
                  <a:cubicBezTo>
                    <a:pt x="1800" y="4550"/>
                    <a:pt x="1823" y="4503"/>
                    <a:pt x="1807" y="4465"/>
                  </a:cubicBezTo>
                  <a:lnTo>
                    <a:pt x="1778" y="4390"/>
                  </a:lnTo>
                  <a:cubicBezTo>
                    <a:pt x="1766" y="4356"/>
                    <a:pt x="1736" y="4337"/>
                    <a:pt x="1704" y="43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33"/>
            <p:cNvSpPr/>
            <p:nvPr/>
          </p:nvSpPr>
          <p:spPr>
            <a:xfrm>
              <a:off x="1299597" y="468745"/>
              <a:ext cx="348706" cy="490552"/>
            </a:xfrm>
            <a:custGeom>
              <a:avLst/>
              <a:gdLst/>
              <a:ahLst/>
              <a:cxnLst/>
              <a:rect l="l" t="t" r="r" b="b"/>
              <a:pathLst>
                <a:path w="4398" h="6187" extrusionOk="0">
                  <a:moveTo>
                    <a:pt x="91" y="0"/>
                  </a:moveTo>
                  <a:cubicBezTo>
                    <a:pt x="75" y="0"/>
                    <a:pt x="59" y="5"/>
                    <a:pt x="45" y="15"/>
                  </a:cubicBezTo>
                  <a:cubicBezTo>
                    <a:pt x="7" y="37"/>
                    <a:pt x="1" y="88"/>
                    <a:pt x="23" y="122"/>
                  </a:cubicBezTo>
                  <a:lnTo>
                    <a:pt x="139" y="286"/>
                  </a:lnTo>
                  <a:cubicBezTo>
                    <a:pt x="149" y="308"/>
                    <a:pt x="177" y="320"/>
                    <a:pt x="202" y="320"/>
                  </a:cubicBezTo>
                  <a:cubicBezTo>
                    <a:pt x="218" y="320"/>
                    <a:pt x="231" y="317"/>
                    <a:pt x="250" y="305"/>
                  </a:cubicBezTo>
                  <a:cubicBezTo>
                    <a:pt x="284" y="280"/>
                    <a:pt x="290" y="229"/>
                    <a:pt x="268" y="195"/>
                  </a:cubicBezTo>
                  <a:lnTo>
                    <a:pt x="155" y="34"/>
                  </a:lnTo>
                  <a:cubicBezTo>
                    <a:pt x="140" y="11"/>
                    <a:pt x="116" y="0"/>
                    <a:pt x="91" y="0"/>
                  </a:cubicBezTo>
                  <a:close/>
                  <a:moveTo>
                    <a:pt x="340" y="358"/>
                  </a:moveTo>
                  <a:cubicBezTo>
                    <a:pt x="324" y="358"/>
                    <a:pt x="308" y="362"/>
                    <a:pt x="294" y="371"/>
                  </a:cubicBezTo>
                  <a:cubicBezTo>
                    <a:pt x="259" y="396"/>
                    <a:pt x="253" y="446"/>
                    <a:pt x="275" y="481"/>
                  </a:cubicBezTo>
                  <a:lnTo>
                    <a:pt x="319" y="544"/>
                  </a:lnTo>
                  <a:cubicBezTo>
                    <a:pt x="331" y="569"/>
                    <a:pt x="356" y="582"/>
                    <a:pt x="382" y="582"/>
                  </a:cubicBezTo>
                  <a:cubicBezTo>
                    <a:pt x="392" y="582"/>
                    <a:pt x="403" y="579"/>
                    <a:pt x="414" y="574"/>
                  </a:cubicBezTo>
                  <a:lnTo>
                    <a:pt x="414" y="574"/>
                  </a:lnTo>
                  <a:cubicBezTo>
                    <a:pt x="392" y="601"/>
                    <a:pt x="389" y="641"/>
                    <a:pt x="410" y="670"/>
                  </a:cubicBezTo>
                  <a:lnTo>
                    <a:pt x="725" y="1123"/>
                  </a:lnTo>
                  <a:cubicBezTo>
                    <a:pt x="737" y="1148"/>
                    <a:pt x="762" y="1158"/>
                    <a:pt x="788" y="1158"/>
                  </a:cubicBezTo>
                  <a:cubicBezTo>
                    <a:pt x="803" y="1158"/>
                    <a:pt x="819" y="1154"/>
                    <a:pt x="835" y="1142"/>
                  </a:cubicBezTo>
                  <a:cubicBezTo>
                    <a:pt x="869" y="1120"/>
                    <a:pt x="879" y="1069"/>
                    <a:pt x="854" y="1032"/>
                  </a:cubicBezTo>
                  <a:lnTo>
                    <a:pt x="539" y="582"/>
                  </a:lnTo>
                  <a:cubicBezTo>
                    <a:pt x="523" y="558"/>
                    <a:pt x="498" y="547"/>
                    <a:pt x="473" y="547"/>
                  </a:cubicBezTo>
                  <a:cubicBezTo>
                    <a:pt x="463" y="547"/>
                    <a:pt x="453" y="549"/>
                    <a:pt x="443" y="552"/>
                  </a:cubicBezTo>
                  <a:lnTo>
                    <a:pt x="443" y="552"/>
                  </a:lnTo>
                  <a:cubicBezTo>
                    <a:pt x="466" y="525"/>
                    <a:pt x="469" y="485"/>
                    <a:pt x="448" y="456"/>
                  </a:cubicBezTo>
                  <a:lnTo>
                    <a:pt x="404" y="393"/>
                  </a:lnTo>
                  <a:cubicBezTo>
                    <a:pt x="390" y="369"/>
                    <a:pt x="366" y="358"/>
                    <a:pt x="340" y="358"/>
                  </a:cubicBezTo>
                  <a:close/>
                  <a:moveTo>
                    <a:pt x="927" y="1197"/>
                  </a:moveTo>
                  <a:cubicBezTo>
                    <a:pt x="911" y="1197"/>
                    <a:pt x="895" y="1201"/>
                    <a:pt x="882" y="1211"/>
                  </a:cubicBezTo>
                  <a:cubicBezTo>
                    <a:pt x="847" y="1233"/>
                    <a:pt x="838" y="1283"/>
                    <a:pt x="860" y="1321"/>
                  </a:cubicBezTo>
                  <a:lnTo>
                    <a:pt x="904" y="1381"/>
                  </a:lnTo>
                  <a:cubicBezTo>
                    <a:pt x="917" y="1406"/>
                    <a:pt x="945" y="1419"/>
                    <a:pt x="967" y="1419"/>
                  </a:cubicBezTo>
                  <a:cubicBezTo>
                    <a:pt x="978" y="1419"/>
                    <a:pt x="989" y="1417"/>
                    <a:pt x="1000" y="1412"/>
                  </a:cubicBezTo>
                  <a:lnTo>
                    <a:pt x="1000" y="1412"/>
                  </a:lnTo>
                  <a:cubicBezTo>
                    <a:pt x="977" y="1437"/>
                    <a:pt x="974" y="1478"/>
                    <a:pt x="995" y="1510"/>
                  </a:cubicBezTo>
                  <a:lnTo>
                    <a:pt x="1310" y="1960"/>
                  </a:lnTo>
                  <a:cubicBezTo>
                    <a:pt x="1323" y="1985"/>
                    <a:pt x="1348" y="1998"/>
                    <a:pt x="1373" y="1998"/>
                  </a:cubicBezTo>
                  <a:cubicBezTo>
                    <a:pt x="1389" y="1998"/>
                    <a:pt x="1404" y="1991"/>
                    <a:pt x="1420" y="1982"/>
                  </a:cubicBezTo>
                  <a:cubicBezTo>
                    <a:pt x="1455" y="1957"/>
                    <a:pt x="1464" y="1906"/>
                    <a:pt x="1439" y="1872"/>
                  </a:cubicBezTo>
                  <a:lnTo>
                    <a:pt x="1124" y="1419"/>
                  </a:lnTo>
                  <a:cubicBezTo>
                    <a:pt x="1111" y="1396"/>
                    <a:pt x="1087" y="1385"/>
                    <a:pt x="1062" y="1385"/>
                  </a:cubicBezTo>
                  <a:cubicBezTo>
                    <a:pt x="1050" y="1385"/>
                    <a:pt x="1038" y="1387"/>
                    <a:pt x="1027" y="1392"/>
                  </a:cubicBezTo>
                  <a:lnTo>
                    <a:pt x="1027" y="1392"/>
                  </a:lnTo>
                  <a:cubicBezTo>
                    <a:pt x="1053" y="1365"/>
                    <a:pt x="1055" y="1323"/>
                    <a:pt x="1036" y="1293"/>
                  </a:cubicBezTo>
                  <a:lnTo>
                    <a:pt x="992" y="1230"/>
                  </a:lnTo>
                  <a:cubicBezTo>
                    <a:pt x="977" y="1209"/>
                    <a:pt x="952" y="1197"/>
                    <a:pt x="927" y="1197"/>
                  </a:cubicBezTo>
                  <a:close/>
                  <a:moveTo>
                    <a:pt x="1512" y="2031"/>
                  </a:moveTo>
                  <a:cubicBezTo>
                    <a:pt x="1496" y="2031"/>
                    <a:pt x="1481" y="2035"/>
                    <a:pt x="1467" y="2045"/>
                  </a:cubicBezTo>
                  <a:cubicBezTo>
                    <a:pt x="1433" y="2067"/>
                    <a:pt x="1423" y="2117"/>
                    <a:pt x="1448" y="2155"/>
                  </a:cubicBezTo>
                  <a:lnTo>
                    <a:pt x="1489" y="2218"/>
                  </a:lnTo>
                  <a:cubicBezTo>
                    <a:pt x="1507" y="2239"/>
                    <a:pt x="1531" y="2250"/>
                    <a:pt x="1556" y="2250"/>
                  </a:cubicBezTo>
                  <a:cubicBezTo>
                    <a:pt x="1572" y="2250"/>
                    <a:pt x="1588" y="2245"/>
                    <a:pt x="1603" y="2237"/>
                  </a:cubicBezTo>
                  <a:lnTo>
                    <a:pt x="1603" y="2237"/>
                  </a:lnTo>
                  <a:cubicBezTo>
                    <a:pt x="1565" y="2265"/>
                    <a:pt x="1559" y="2309"/>
                    <a:pt x="1581" y="2347"/>
                  </a:cubicBezTo>
                  <a:lnTo>
                    <a:pt x="1895" y="2797"/>
                  </a:lnTo>
                  <a:cubicBezTo>
                    <a:pt x="1908" y="2822"/>
                    <a:pt x="1936" y="2835"/>
                    <a:pt x="1958" y="2835"/>
                  </a:cubicBezTo>
                  <a:cubicBezTo>
                    <a:pt x="1974" y="2835"/>
                    <a:pt x="1990" y="2832"/>
                    <a:pt x="2005" y="2819"/>
                  </a:cubicBezTo>
                  <a:cubicBezTo>
                    <a:pt x="2040" y="2794"/>
                    <a:pt x="2050" y="2744"/>
                    <a:pt x="2027" y="2709"/>
                  </a:cubicBezTo>
                  <a:lnTo>
                    <a:pt x="1713" y="2256"/>
                  </a:lnTo>
                  <a:cubicBezTo>
                    <a:pt x="1695" y="2234"/>
                    <a:pt x="1671" y="2223"/>
                    <a:pt x="1646" y="2223"/>
                  </a:cubicBezTo>
                  <a:cubicBezTo>
                    <a:pt x="1631" y="2223"/>
                    <a:pt x="1616" y="2227"/>
                    <a:pt x="1603" y="2237"/>
                  </a:cubicBezTo>
                  <a:cubicBezTo>
                    <a:pt x="1637" y="2209"/>
                    <a:pt x="1644" y="2161"/>
                    <a:pt x="1622" y="2127"/>
                  </a:cubicBezTo>
                  <a:lnTo>
                    <a:pt x="1577" y="2064"/>
                  </a:lnTo>
                  <a:cubicBezTo>
                    <a:pt x="1562" y="2042"/>
                    <a:pt x="1537" y="2031"/>
                    <a:pt x="1512" y="2031"/>
                  </a:cubicBezTo>
                  <a:close/>
                  <a:moveTo>
                    <a:pt x="2099" y="2872"/>
                  </a:moveTo>
                  <a:cubicBezTo>
                    <a:pt x="2082" y="2872"/>
                    <a:pt x="2066" y="2877"/>
                    <a:pt x="2053" y="2885"/>
                  </a:cubicBezTo>
                  <a:cubicBezTo>
                    <a:pt x="2018" y="2907"/>
                    <a:pt x="2009" y="2961"/>
                    <a:pt x="2034" y="2995"/>
                  </a:cubicBezTo>
                  <a:lnTo>
                    <a:pt x="2078" y="3058"/>
                  </a:lnTo>
                  <a:cubicBezTo>
                    <a:pt x="2087" y="3083"/>
                    <a:pt x="2116" y="3093"/>
                    <a:pt x="2141" y="3093"/>
                  </a:cubicBezTo>
                  <a:cubicBezTo>
                    <a:pt x="2152" y="3093"/>
                    <a:pt x="2163" y="3091"/>
                    <a:pt x="2174" y="3086"/>
                  </a:cubicBezTo>
                  <a:lnTo>
                    <a:pt x="2174" y="3086"/>
                  </a:lnTo>
                  <a:cubicBezTo>
                    <a:pt x="2151" y="3112"/>
                    <a:pt x="2147" y="3155"/>
                    <a:pt x="2166" y="3184"/>
                  </a:cubicBezTo>
                  <a:lnTo>
                    <a:pt x="2481" y="3637"/>
                  </a:lnTo>
                  <a:cubicBezTo>
                    <a:pt x="2493" y="3659"/>
                    <a:pt x="2522" y="3672"/>
                    <a:pt x="2547" y="3672"/>
                  </a:cubicBezTo>
                  <a:cubicBezTo>
                    <a:pt x="2562" y="3672"/>
                    <a:pt x="2578" y="3669"/>
                    <a:pt x="2591" y="3656"/>
                  </a:cubicBezTo>
                  <a:cubicBezTo>
                    <a:pt x="2629" y="3634"/>
                    <a:pt x="2635" y="3581"/>
                    <a:pt x="2613" y="3546"/>
                  </a:cubicBezTo>
                  <a:lnTo>
                    <a:pt x="2298" y="3093"/>
                  </a:lnTo>
                  <a:cubicBezTo>
                    <a:pt x="2283" y="3072"/>
                    <a:pt x="2258" y="3061"/>
                    <a:pt x="2233" y="3061"/>
                  </a:cubicBezTo>
                  <a:cubicBezTo>
                    <a:pt x="2222" y="3061"/>
                    <a:pt x="2210" y="3063"/>
                    <a:pt x="2199" y="3068"/>
                  </a:cubicBezTo>
                  <a:lnTo>
                    <a:pt x="2199" y="3068"/>
                  </a:lnTo>
                  <a:cubicBezTo>
                    <a:pt x="2224" y="3043"/>
                    <a:pt x="2229" y="3000"/>
                    <a:pt x="2207" y="2967"/>
                  </a:cubicBezTo>
                  <a:lnTo>
                    <a:pt x="2163" y="2904"/>
                  </a:lnTo>
                  <a:cubicBezTo>
                    <a:pt x="2149" y="2883"/>
                    <a:pt x="2124" y="2872"/>
                    <a:pt x="2099" y="2872"/>
                  </a:cubicBezTo>
                  <a:close/>
                  <a:moveTo>
                    <a:pt x="2684" y="3710"/>
                  </a:moveTo>
                  <a:cubicBezTo>
                    <a:pt x="2669" y="3710"/>
                    <a:pt x="2652" y="3714"/>
                    <a:pt x="2638" y="3722"/>
                  </a:cubicBezTo>
                  <a:cubicBezTo>
                    <a:pt x="2603" y="3747"/>
                    <a:pt x="2597" y="3798"/>
                    <a:pt x="2619" y="3832"/>
                  </a:cubicBezTo>
                  <a:lnTo>
                    <a:pt x="2663" y="3895"/>
                  </a:lnTo>
                  <a:cubicBezTo>
                    <a:pt x="2676" y="3920"/>
                    <a:pt x="2704" y="3933"/>
                    <a:pt x="2726" y="3933"/>
                  </a:cubicBezTo>
                  <a:cubicBezTo>
                    <a:pt x="2737" y="3933"/>
                    <a:pt x="2748" y="3930"/>
                    <a:pt x="2758" y="3925"/>
                  </a:cubicBezTo>
                  <a:lnTo>
                    <a:pt x="2758" y="3925"/>
                  </a:lnTo>
                  <a:cubicBezTo>
                    <a:pt x="2737" y="3952"/>
                    <a:pt x="2733" y="3992"/>
                    <a:pt x="2754" y="4021"/>
                  </a:cubicBezTo>
                  <a:lnTo>
                    <a:pt x="3069" y="4474"/>
                  </a:lnTo>
                  <a:cubicBezTo>
                    <a:pt x="3082" y="4499"/>
                    <a:pt x="3107" y="4509"/>
                    <a:pt x="3132" y="4509"/>
                  </a:cubicBezTo>
                  <a:cubicBezTo>
                    <a:pt x="3148" y="4509"/>
                    <a:pt x="3163" y="4506"/>
                    <a:pt x="3179" y="4493"/>
                  </a:cubicBezTo>
                  <a:cubicBezTo>
                    <a:pt x="3214" y="4471"/>
                    <a:pt x="3223" y="4421"/>
                    <a:pt x="3198" y="4383"/>
                  </a:cubicBezTo>
                  <a:lnTo>
                    <a:pt x="2883" y="3930"/>
                  </a:lnTo>
                  <a:cubicBezTo>
                    <a:pt x="2870" y="3909"/>
                    <a:pt x="2845" y="3898"/>
                    <a:pt x="2819" y="3898"/>
                  </a:cubicBezTo>
                  <a:cubicBezTo>
                    <a:pt x="2808" y="3898"/>
                    <a:pt x="2798" y="3900"/>
                    <a:pt x="2788" y="3904"/>
                  </a:cubicBezTo>
                  <a:lnTo>
                    <a:pt x="2788" y="3904"/>
                  </a:lnTo>
                  <a:cubicBezTo>
                    <a:pt x="2810" y="3877"/>
                    <a:pt x="2813" y="3836"/>
                    <a:pt x="2792" y="3807"/>
                  </a:cubicBezTo>
                  <a:lnTo>
                    <a:pt x="2748" y="3744"/>
                  </a:lnTo>
                  <a:cubicBezTo>
                    <a:pt x="2734" y="3721"/>
                    <a:pt x="2710" y="3710"/>
                    <a:pt x="2684" y="3710"/>
                  </a:cubicBezTo>
                  <a:close/>
                  <a:moveTo>
                    <a:pt x="3271" y="4548"/>
                  </a:moveTo>
                  <a:cubicBezTo>
                    <a:pt x="3255" y="4548"/>
                    <a:pt x="3240" y="4553"/>
                    <a:pt x="3226" y="4562"/>
                  </a:cubicBezTo>
                  <a:cubicBezTo>
                    <a:pt x="3189" y="4584"/>
                    <a:pt x="3182" y="4635"/>
                    <a:pt x="3204" y="4673"/>
                  </a:cubicBezTo>
                  <a:lnTo>
                    <a:pt x="3248" y="4735"/>
                  </a:lnTo>
                  <a:cubicBezTo>
                    <a:pt x="3261" y="4757"/>
                    <a:pt x="3289" y="4770"/>
                    <a:pt x="3311" y="4770"/>
                  </a:cubicBezTo>
                  <a:cubicBezTo>
                    <a:pt x="3327" y="4770"/>
                    <a:pt x="3343" y="4767"/>
                    <a:pt x="3359" y="4754"/>
                  </a:cubicBezTo>
                  <a:cubicBezTo>
                    <a:pt x="3393" y="4729"/>
                    <a:pt x="3403" y="4679"/>
                    <a:pt x="3377" y="4644"/>
                  </a:cubicBezTo>
                  <a:lnTo>
                    <a:pt x="3337" y="4581"/>
                  </a:lnTo>
                  <a:cubicBezTo>
                    <a:pt x="3321" y="4560"/>
                    <a:pt x="3296" y="4548"/>
                    <a:pt x="3271" y="4548"/>
                  </a:cubicBezTo>
                  <a:close/>
                  <a:moveTo>
                    <a:pt x="3409" y="4737"/>
                  </a:moveTo>
                  <a:cubicBezTo>
                    <a:pt x="3394" y="4737"/>
                    <a:pt x="3378" y="4742"/>
                    <a:pt x="3365" y="4751"/>
                  </a:cubicBezTo>
                  <a:cubicBezTo>
                    <a:pt x="3327" y="4773"/>
                    <a:pt x="3321" y="4824"/>
                    <a:pt x="3343" y="4861"/>
                  </a:cubicBezTo>
                  <a:lnTo>
                    <a:pt x="3658" y="5311"/>
                  </a:lnTo>
                  <a:cubicBezTo>
                    <a:pt x="3670" y="5337"/>
                    <a:pt x="3698" y="5349"/>
                    <a:pt x="3720" y="5349"/>
                  </a:cubicBezTo>
                  <a:cubicBezTo>
                    <a:pt x="3733" y="5349"/>
                    <a:pt x="3749" y="5343"/>
                    <a:pt x="3768" y="5333"/>
                  </a:cubicBezTo>
                  <a:cubicBezTo>
                    <a:pt x="3805" y="5308"/>
                    <a:pt x="3812" y="5258"/>
                    <a:pt x="3790" y="5223"/>
                  </a:cubicBezTo>
                  <a:lnTo>
                    <a:pt x="3475" y="4770"/>
                  </a:lnTo>
                  <a:cubicBezTo>
                    <a:pt x="3460" y="4749"/>
                    <a:pt x="3434" y="4737"/>
                    <a:pt x="3409" y="4737"/>
                  </a:cubicBezTo>
                  <a:close/>
                  <a:moveTo>
                    <a:pt x="3856" y="5385"/>
                  </a:moveTo>
                  <a:cubicBezTo>
                    <a:pt x="3841" y="5385"/>
                    <a:pt x="3825" y="5390"/>
                    <a:pt x="3812" y="5399"/>
                  </a:cubicBezTo>
                  <a:cubicBezTo>
                    <a:pt x="3777" y="5421"/>
                    <a:pt x="3768" y="5475"/>
                    <a:pt x="3793" y="5510"/>
                  </a:cubicBezTo>
                  <a:lnTo>
                    <a:pt x="3837" y="5573"/>
                  </a:lnTo>
                  <a:cubicBezTo>
                    <a:pt x="3846" y="5595"/>
                    <a:pt x="3875" y="5607"/>
                    <a:pt x="3900" y="5607"/>
                  </a:cubicBezTo>
                  <a:cubicBezTo>
                    <a:pt x="3914" y="5607"/>
                    <a:pt x="3926" y="5605"/>
                    <a:pt x="3941" y="5595"/>
                  </a:cubicBezTo>
                  <a:lnTo>
                    <a:pt x="3941" y="5595"/>
                  </a:lnTo>
                  <a:cubicBezTo>
                    <a:pt x="3914" y="5620"/>
                    <a:pt x="3908" y="5667"/>
                    <a:pt x="3928" y="5698"/>
                  </a:cubicBezTo>
                  <a:lnTo>
                    <a:pt x="4243" y="6152"/>
                  </a:lnTo>
                  <a:cubicBezTo>
                    <a:pt x="4255" y="6174"/>
                    <a:pt x="4284" y="6186"/>
                    <a:pt x="4309" y="6186"/>
                  </a:cubicBezTo>
                  <a:cubicBezTo>
                    <a:pt x="4322" y="6186"/>
                    <a:pt x="4340" y="6183"/>
                    <a:pt x="4356" y="6170"/>
                  </a:cubicBezTo>
                  <a:cubicBezTo>
                    <a:pt x="4391" y="6145"/>
                    <a:pt x="4397" y="6095"/>
                    <a:pt x="4375" y="6060"/>
                  </a:cubicBezTo>
                  <a:lnTo>
                    <a:pt x="4060" y="5607"/>
                  </a:lnTo>
                  <a:cubicBezTo>
                    <a:pt x="4045" y="5586"/>
                    <a:pt x="4020" y="5574"/>
                    <a:pt x="3995" y="5574"/>
                  </a:cubicBezTo>
                  <a:cubicBezTo>
                    <a:pt x="3981" y="5574"/>
                    <a:pt x="3968" y="5577"/>
                    <a:pt x="3956" y="5584"/>
                  </a:cubicBezTo>
                  <a:lnTo>
                    <a:pt x="3956" y="5584"/>
                  </a:lnTo>
                  <a:cubicBezTo>
                    <a:pt x="3983" y="5560"/>
                    <a:pt x="3986" y="5513"/>
                    <a:pt x="3966" y="5481"/>
                  </a:cubicBezTo>
                  <a:lnTo>
                    <a:pt x="3922" y="5418"/>
                  </a:lnTo>
                  <a:cubicBezTo>
                    <a:pt x="3906" y="5397"/>
                    <a:pt x="3881" y="5385"/>
                    <a:pt x="385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33"/>
            <p:cNvSpPr/>
            <p:nvPr/>
          </p:nvSpPr>
          <p:spPr>
            <a:xfrm>
              <a:off x="1020427" y="606863"/>
              <a:ext cx="456696" cy="392315"/>
            </a:xfrm>
            <a:custGeom>
              <a:avLst/>
              <a:gdLst/>
              <a:ahLst/>
              <a:cxnLst/>
              <a:rect l="l" t="t" r="r" b="b"/>
              <a:pathLst>
                <a:path w="5760" h="4948" extrusionOk="0">
                  <a:moveTo>
                    <a:pt x="86" y="0"/>
                  </a:moveTo>
                  <a:cubicBezTo>
                    <a:pt x="64" y="0"/>
                    <a:pt x="42" y="9"/>
                    <a:pt x="29" y="26"/>
                  </a:cubicBezTo>
                  <a:cubicBezTo>
                    <a:pt x="1" y="57"/>
                    <a:pt x="4" y="108"/>
                    <a:pt x="35" y="136"/>
                  </a:cubicBezTo>
                  <a:lnTo>
                    <a:pt x="186" y="265"/>
                  </a:lnTo>
                  <a:cubicBezTo>
                    <a:pt x="202" y="278"/>
                    <a:pt x="218" y="287"/>
                    <a:pt x="237" y="287"/>
                  </a:cubicBezTo>
                  <a:cubicBezTo>
                    <a:pt x="262" y="287"/>
                    <a:pt x="284" y="278"/>
                    <a:pt x="296" y="259"/>
                  </a:cubicBezTo>
                  <a:cubicBezTo>
                    <a:pt x="325" y="227"/>
                    <a:pt x="318" y="177"/>
                    <a:pt x="287" y="149"/>
                  </a:cubicBezTo>
                  <a:lnTo>
                    <a:pt x="139" y="20"/>
                  </a:lnTo>
                  <a:cubicBezTo>
                    <a:pt x="125" y="7"/>
                    <a:pt x="105" y="0"/>
                    <a:pt x="86" y="0"/>
                  </a:cubicBezTo>
                  <a:close/>
                  <a:moveTo>
                    <a:pt x="418" y="284"/>
                  </a:moveTo>
                  <a:cubicBezTo>
                    <a:pt x="396" y="284"/>
                    <a:pt x="375" y="292"/>
                    <a:pt x="359" y="309"/>
                  </a:cubicBezTo>
                  <a:cubicBezTo>
                    <a:pt x="331" y="341"/>
                    <a:pt x="334" y="391"/>
                    <a:pt x="366" y="419"/>
                  </a:cubicBezTo>
                  <a:lnTo>
                    <a:pt x="425" y="470"/>
                  </a:lnTo>
                  <a:cubicBezTo>
                    <a:pt x="441" y="482"/>
                    <a:pt x="457" y="492"/>
                    <a:pt x="476" y="492"/>
                  </a:cubicBezTo>
                  <a:cubicBezTo>
                    <a:pt x="501" y="492"/>
                    <a:pt x="520" y="482"/>
                    <a:pt x="536" y="463"/>
                  </a:cubicBezTo>
                  <a:cubicBezTo>
                    <a:pt x="564" y="432"/>
                    <a:pt x="561" y="382"/>
                    <a:pt x="529" y="353"/>
                  </a:cubicBezTo>
                  <a:lnTo>
                    <a:pt x="469" y="303"/>
                  </a:lnTo>
                  <a:cubicBezTo>
                    <a:pt x="455" y="290"/>
                    <a:pt x="436" y="284"/>
                    <a:pt x="418" y="284"/>
                  </a:cubicBezTo>
                  <a:close/>
                  <a:moveTo>
                    <a:pt x="597" y="441"/>
                  </a:moveTo>
                  <a:cubicBezTo>
                    <a:pt x="576" y="441"/>
                    <a:pt x="554" y="450"/>
                    <a:pt x="539" y="467"/>
                  </a:cubicBezTo>
                  <a:cubicBezTo>
                    <a:pt x="514" y="498"/>
                    <a:pt x="517" y="548"/>
                    <a:pt x="548" y="577"/>
                  </a:cubicBezTo>
                  <a:lnTo>
                    <a:pt x="964" y="935"/>
                  </a:lnTo>
                  <a:cubicBezTo>
                    <a:pt x="979" y="948"/>
                    <a:pt x="995" y="954"/>
                    <a:pt x="1017" y="954"/>
                  </a:cubicBezTo>
                  <a:cubicBezTo>
                    <a:pt x="1036" y="954"/>
                    <a:pt x="1058" y="942"/>
                    <a:pt x="1074" y="926"/>
                  </a:cubicBezTo>
                  <a:cubicBezTo>
                    <a:pt x="1102" y="895"/>
                    <a:pt x="1099" y="844"/>
                    <a:pt x="1067" y="816"/>
                  </a:cubicBezTo>
                  <a:lnTo>
                    <a:pt x="649" y="460"/>
                  </a:lnTo>
                  <a:cubicBezTo>
                    <a:pt x="634" y="447"/>
                    <a:pt x="616" y="441"/>
                    <a:pt x="597" y="441"/>
                  </a:cubicBezTo>
                  <a:close/>
                  <a:moveTo>
                    <a:pt x="1198" y="952"/>
                  </a:moveTo>
                  <a:cubicBezTo>
                    <a:pt x="1176" y="952"/>
                    <a:pt x="1153" y="962"/>
                    <a:pt x="1137" y="979"/>
                  </a:cubicBezTo>
                  <a:cubicBezTo>
                    <a:pt x="1111" y="1011"/>
                    <a:pt x="1115" y="1061"/>
                    <a:pt x="1146" y="1090"/>
                  </a:cubicBezTo>
                  <a:lnTo>
                    <a:pt x="1203" y="1140"/>
                  </a:lnTo>
                  <a:cubicBezTo>
                    <a:pt x="1216" y="1152"/>
                    <a:pt x="1234" y="1158"/>
                    <a:pt x="1252" y="1158"/>
                  </a:cubicBezTo>
                  <a:cubicBezTo>
                    <a:pt x="1275" y="1158"/>
                    <a:pt x="1299" y="1148"/>
                    <a:pt x="1313" y="1131"/>
                  </a:cubicBezTo>
                  <a:lnTo>
                    <a:pt x="1313" y="1131"/>
                  </a:lnTo>
                  <a:cubicBezTo>
                    <a:pt x="1288" y="1162"/>
                    <a:pt x="1291" y="1216"/>
                    <a:pt x="1322" y="1241"/>
                  </a:cubicBezTo>
                  <a:lnTo>
                    <a:pt x="1741" y="1599"/>
                  </a:lnTo>
                  <a:cubicBezTo>
                    <a:pt x="1757" y="1612"/>
                    <a:pt x="1772" y="1618"/>
                    <a:pt x="1791" y="1618"/>
                  </a:cubicBezTo>
                  <a:cubicBezTo>
                    <a:pt x="1813" y="1618"/>
                    <a:pt x="1835" y="1606"/>
                    <a:pt x="1851" y="1593"/>
                  </a:cubicBezTo>
                  <a:cubicBezTo>
                    <a:pt x="1876" y="1562"/>
                    <a:pt x="1873" y="1508"/>
                    <a:pt x="1841" y="1483"/>
                  </a:cubicBezTo>
                  <a:lnTo>
                    <a:pt x="1426" y="1124"/>
                  </a:lnTo>
                  <a:cubicBezTo>
                    <a:pt x="1410" y="1111"/>
                    <a:pt x="1391" y="1105"/>
                    <a:pt x="1372" y="1105"/>
                  </a:cubicBezTo>
                  <a:cubicBezTo>
                    <a:pt x="1350" y="1105"/>
                    <a:pt x="1328" y="1114"/>
                    <a:pt x="1313" y="1131"/>
                  </a:cubicBezTo>
                  <a:cubicBezTo>
                    <a:pt x="1341" y="1099"/>
                    <a:pt x="1338" y="1049"/>
                    <a:pt x="1307" y="1020"/>
                  </a:cubicBezTo>
                  <a:lnTo>
                    <a:pt x="1247" y="970"/>
                  </a:lnTo>
                  <a:cubicBezTo>
                    <a:pt x="1233" y="958"/>
                    <a:pt x="1216" y="952"/>
                    <a:pt x="1198" y="952"/>
                  </a:cubicBezTo>
                  <a:close/>
                  <a:moveTo>
                    <a:pt x="1971" y="1617"/>
                  </a:moveTo>
                  <a:cubicBezTo>
                    <a:pt x="1949" y="1617"/>
                    <a:pt x="1926" y="1626"/>
                    <a:pt x="1911" y="1643"/>
                  </a:cubicBezTo>
                  <a:cubicBezTo>
                    <a:pt x="1886" y="1675"/>
                    <a:pt x="1889" y="1725"/>
                    <a:pt x="1920" y="1754"/>
                  </a:cubicBezTo>
                  <a:lnTo>
                    <a:pt x="1980" y="1804"/>
                  </a:lnTo>
                  <a:cubicBezTo>
                    <a:pt x="1994" y="1817"/>
                    <a:pt x="2013" y="1823"/>
                    <a:pt x="2031" y="1823"/>
                  </a:cubicBezTo>
                  <a:cubicBezTo>
                    <a:pt x="2053" y="1823"/>
                    <a:pt x="2075" y="1815"/>
                    <a:pt x="2090" y="1798"/>
                  </a:cubicBezTo>
                  <a:lnTo>
                    <a:pt x="2090" y="1798"/>
                  </a:lnTo>
                  <a:cubicBezTo>
                    <a:pt x="2062" y="1829"/>
                    <a:pt x="2065" y="1879"/>
                    <a:pt x="2096" y="1908"/>
                  </a:cubicBezTo>
                  <a:lnTo>
                    <a:pt x="2515" y="2263"/>
                  </a:lnTo>
                  <a:cubicBezTo>
                    <a:pt x="2531" y="2276"/>
                    <a:pt x="2546" y="2285"/>
                    <a:pt x="2565" y="2285"/>
                  </a:cubicBezTo>
                  <a:cubicBezTo>
                    <a:pt x="2590" y="2285"/>
                    <a:pt x="2612" y="2276"/>
                    <a:pt x="2625" y="2257"/>
                  </a:cubicBezTo>
                  <a:cubicBezTo>
                    <a:pt x="2650" y="2226"/>
                    <a:pt x="2647" y="2175"/>
                    <a:pt x="2616" y="2147"/>
                  </a:cubicBezTo>
                  <a:lnTo>
                    <a:pt x="2200" y="1788"/>
                  </a:lnTo>
                  <a:cubicBezTo>
                    <a:pt x="2187" y="1776"/>
                    <a:pt x="2169" y="1770"/>
                    <a:pt x="2151" y="1770"/>
                  </a:cubicBezTo>
                  <a:cubicBezTo>
                    <a:pt x="2128" y="1770"/>
                    <a:pt x="2104" y="1780"/>
                    <a:pt x="2090" y="1798"/>
                  </a:cubicBezTo>
                  <a:cubicBezTo>
                    <a:pt x="2115" y="1766"/>
                    <a:pt x="2112" y="1713"/>
                    <a:pt x="2081" y="1688"/>
                  </a:cubicBezTo>
                  <a:lnTo>
                    <a:pt x="2021" y="1634"/>
                  </a:lnTo>
                  <a:cubicBezTo>
                    <a:pt x="2007" y="1623"/>
                    <a:pt x="1989" y="1617"/>
                    <a:pt x="1971" y="1617"/>
                  </a:cubicBezTo>
                  <a:close/>
                  <a:moveTo>
                    <a:pt x="2750" y="2282"/>
                  </a:moveTo>
                  <a:cubicBezTo>
                    <a:pt x="2728" y="2282"/>
                    <a:pt x="2706" y="2290"/>
                    <a:pt x="2691" y="2307"/>
                  </a:cubicBezTo>
                  <a:cubicBezTo>
                    <a:pt x="2663" y="2339"/>
                    <a:pt x="2666" y="2389"/>
                    <a:pt x="2697" y="2418"/>
                  </a:cubicBezTo>
                  <a:lnTo>
                    <a:pt x="2757" y="2468"/>
                  </a:lnTo>
                  <a:cubicBezTo>
                    <a:pt x="2772" y="2481"/>
                    <a:pt x="2791" y="2487"/>
                    <a:pt x="2810" y="2487"/>
                  </a:cubicBezTo>
                  <a:cubicBezTo>
                    <a:pt x="2832" y="2487"/>
                    <a:pt x="2854" y="2479"/>
                    <a:pt x="2867" y="2462"/>
                  </a:cubicBezTo>
                  <a:lnTo>
                    <a:pt x="2867" y="2462"/>
                  </a:lnTo>
                  <a:cubicBezTo>
                    <a:pt x="2842" y="2493"/>
                    <a:pt x="2845" y="2543"/>
                    <a:pt x="2877" y="2572"/>
                  </a:cubicBezTo>
                  <a:lnTo>
                    <a:pt x="3292" y="2931"/>
                  </a:lnTo>
                  <a:cubicBezTo>
                    <a:pt x="3308" y="2940"/>
                    <a:pt x="3324" y="2949"/>
                    <a:pt x="3346" y="2949"/>
                  </a:cubicBezTo>
                  <a:cubicBezTo>
                    <a:pt x="3365" y="2949"/>
                    <a:pt x="3387" y="2940"/>
                    <a:pt x="3402" y="2921"/>
                  </a:cubicBezTo>
                  <a:cubicBezTo>
                    <a:pt x="3431" y="2890"/>
                    <a:pt x="3427" y="2839"/>
                    <a:pt x="3396" y="2811"/>
                  </a:cubicBezTo>
                  <a:lnTo>
                    <a:pt x="2977" y="2452"/>
                  </a:lnTo>
                  <a:cubicBezTo>
                    <a:pt x="2964" y="2441"/>
                    <a:pt x="2946" y="2435"/>
                    <a:pt x="2928" y="2435"/>
                  </a:cubicBezTo>
                  <a:cubicBezTo>
                    <a:pt x="2906" y="2435"/>
                    <a:pt x="2883" y="2444"/>
                    <a:pt x="2867" y="2462"/>
                  </a:cubicBezTo>
                  <a:cubicBezTo>
                    <a:pt x="2896" y="2430"/>
                    <a:pt x="2893" y="2380"/>
                    <a:pt x="2861" y="2352"/>
                  </a:cubicBezTo>
                  <a:lnTo>
                    <a:pt x="2801" y="2301"/>
                  </a:lnTo>
                  <a:cubicBezTo>
                    <a:pt x="2787" y="2288"/>
                    <a:pt x="2768" y="2282"/>
                    <a:pt x="2750" y="2282"/>
                  </a:cubicBezTo>
                  <a:close/>
                  <a:moveTo>
                    <a:pt x="3527" y="2950"/>
                  </a:moveTo>
                  <a:cubicBezTo>
                    <a:pt x="3504" y="2950"/>
                    <a:pt x="3481" y="2960"/>
                    <a:pt x="3465" y="2978"/>
                  </a:cubicBezTo>
                  <a:cubicBezTo>
                    <a:pt x="3437" y="3009"/>
                    <a:pt x="3443" y="3060"/>
                    <a:pt x="3475" y="3088"/>
                  </a:cubicBezTo>
                  <a:lnTo>
                    <a:pt x="3531" y="3138"/>
                  </a:lnTo>
                  <a:cubicBezTo>
                    <a:pt x="3545" y="3151"/>
                    <a:pt x="3563" y="3156"/>
                    <a:pt x="3581" y="3156"/>
                  </a:cubicBezTo>
                  <a:cubicBezTo>
                    <a:pt x="3604" y="3156"/>
                    <a:pt x="3627" y="3147"/>
                    <a:pt x="3641" y="3129"/>
                  </a:cubicBezTo>
                  <a:lnTo>
                    <a:pt x="3641" y="3129"/>
                  </a:lnTo>
                  <a:cubicBezTo>
                    <a:pt x="3616" y="3160"/>
                    <a:pt x="3619" y="3214"/>
                    <a:pt x="3651" y="3239"/>
                  </a:cubicBezTo>
                  <a:lnTo>
                    <a:pt x="4066" y="3598"/>
                  </a:lnTo>
                  <a:cubicBezTo>
                    <a:pt x="4085" y="3610"/>
                    <a:pt x="4101" y="3617"/>
                    <a:pt x="4120" y="3617"/>
                  </a:cubicBezTo>
                  <a:cubicBezTo>
                    <a:pt x="4142" y="3617"/>
                    <a:pt x="4164" y="3607"/>
                    <a:pt x="4180" y="3591"/>
                  </a:cubicBezTo>
                  <a:cubicBezTo>
                    <a:pt x="4205" y="3560"/>
                    <a:pt x="4202" y="3506"/>
                    <a:pt x="4170" y="3481"/>
                  </a:cubicBezTo>
                  <a:lnTo>
                    <a:pt x="3752" y="3122"/>
                  </a:lnTo>
                  <a:cubicBezTo>
                    <a:pt x="3737" y="3109"/>
                    <a:pt x="3719" y="3103"/>
                    <a:pt x="3700" y="3103"/>
                  </a:cubicBezTo>
                  <a:cubicBezTo>
                    <a:pt x="3678" y="3103"/>
                    <a:pt x="3657" y="3112"/>
                    <a:pt x="3641" y="3129"/>
                  </a:cubicBezTo>
                  <a:cubicBezTo>
                    <a:pt x="3670" y="3097"/>
                    <a:pt x="3667" y="3047"/>
                    <a:pt x="3635" y="3019"/>
                  </a:cubicBezTo>
                  <a:lnTo>
                    <a:pt x="3575" y="2968"/>
                  </a:lnTo>
                  <a:cubicBezTo>
                    <a:pt x="3562" y="2956"/>
                    <a:pt x="3544" y="2950"/>
                    <a:pt x="3527" y="2950"/>
                  </a:cubicBezTo>
                  <a:close/>
                  <a:moveTo>
                    <a:pt x="4300" y="3615"/>
                  </a:moveTo>
                  <a:cubicBezTo>
                    <a:pt x="4278" y="3615"/>
                    <a:pt x="4255" y="3624"/>
                    <a:pt x="4239" y="3642"/>
                  </a:cubicBezTo>
                  <a:cubicBezTo>
                    <a:pt x="4214" y="3673"/>
                    <a:pt x="4217" y="3724"/>
                    <a:pt x="4249" y="3752"/>
                  </a:cubicBezTo>
                  <a:lnTo>
                    <a:pt x="4309" y="3802"/>
                  </a:lnTo>
                  <a:cubicBezTo>
                    <a:pt x="4323" y="3815"/>
                    <a:pt x="4342" y="3822"/>
                    <a:pt x="4360" y="3822"/>
                  </a:cubicBezTo>
                  <a:cubicBezTo>
                    <a:pt x="4382" y="3822"/>
                    <a:pt x="4403" y="3813"/>
                    <a:pt x="4419" y="3796"/>
                  </a:cubicBezTo>
                  <a:lnTo>
                    <a:pt x="4419" y="3796"/>
                  </a:lnTo>
                  <a:cubicBezTo>
                    <a:pt x="4390" y="3827"/>
                    <a:pt x="4394" y="3878"/>
                    <a:pt x="4425" y="3906"/>
                  </a:cubicBezTo>
                  <a:lnTo>
                    <a:pt x="4844" y="4262"/>
                  </a:lnTo>
                  <a:cubicBezTo>
                    <a:pt x="4859" y="4274"/>
                    <a:pt x="4875" y="4284"/>
                    <a:pt x="4894" y="4284"/>
                  </a:cubicBezTo>
                  <a:cubicBezTo>
                    <a:pt x="4919" y="4284"/>
                    <a:pt x="4941" y="4274"/>
                    <a:pt x="4954" y="4255"/>
                  </a:cubicBezTo>
                  <a:cubicBezTo>
                    <a:pt x="4979" y="4224"/>
                    <a:pt x="4976" y="4174"/>
                    <a:pt x="4944" y="4145"/>
                  </a:cubicBezTo>
                  <a:lnTo>
                    <a:pt x="4529" y="3786"/>
                  </a:lnTo>
                  <a:cubicBezTo>
                    <a:pt x="4515" y="3774"/>
                    <a:pt x="4497" y="3768"/>
                    <a:pt x="4479" y="3768"/>
                  </a:cubicBezTo>
                  <a:cubicBezTo>
                    <a:pt x="4456" y="3768"/>
                    <a:pt x="4433" y="3778"/>
                    <a:pt x="4419" y="3796"/>
                  </a:cubicBezTo>
                  <a:cubicBezTo>
                    <a:pt x="4444" y="3764"/>
                    <a:pt x="4441" y="3711"/>
                    <a:pt x="4409" y="3686"/>
                  </a:cubicBezTo>
                  <a:lnTo>
                    <a:pt x="4350" y="3632"/>
                  </a:lnTo>
                  <a:cubicBezTo>
                    <a:pt x="4336" y="3621"/>
                    <a:pt x="4318" y="3615"/>
                    <a:pt x="4300" y="3615"/>
                  </a:cubicBezTo>
                  <a:close/>
                  <a:moveTo>
                    <a:pt x="5078" y="4280"/>
                  </a:moveTo>
                  <a:cubicBezTo>
                    <a:pt x="5057" y="4280"/>
                    <a:pt x="5035" y="4289"/>
                    <a:pt x="5020" y="4306"/>
                  </a:cubicBezTo>
                  <a:cubicBezTo>
                    <a:pt x="4991" y="4337"/>
                    <a:pt x="4995" y="4388"/>
                    <a:pt x="5026" y="4416"/>
                  </a:cubicBezTo>
                  <a:lnTo>
                    <a:pt x="5086" y="4466"/>
                  </a:lnTo>
                  <a:cubicBezTo>
                    <a:pt x="5100" y="4479"/>
                    <a:pt x="5119" y="4486"/>
                    <a:pt x="5137" y="4486"/>
                  </a:cubicBezTo>
                  <a:cubicBezTo>
                    <a:pt x="5159" y="4486"/>
                    <a:pt x="5181" y="4477"/>
                    <a:pt x="5196" y="4460"/>
                  </a:cubicBezTo>
                  <a:lnTo>
                    <a:pt x="5196" y="4460"/>
                  </a:lnTo>
                  <a:cubicBezTo>
                    <a:pt x="5168" y="4491"/>
                    <a:pt x="5174" y="4542"/>
                    <a:pt x="5205" y="4570"/>
                  </a:cubicBezTo>
                  <a:lnTo>
                    <a:pt x="5621" y="4929"/>
                  </a:lnTo>
                  <a:cubicBezTo>
                    <a:pt x="5637" y="4938"/>
                    <a:pt x="5652" y="4948"/>
                    <a:pt x="5674" y="4948"/>
                  </a:cubicBezTo>
                  <a:cubicBezTo>
                    <a:pt x="5693" y="4948"/>
                    <a:pt x="5715" y="4938"/>
                    <a:pt x="5731" y="4919"/>
                  </a:cubicBezTo>
                  <a:cubicBezTo>
                    <a:pt x="5759" y="4888"/>
                    <a:pt x="5756" y="4838"/>
                    <a:pt x="5725" y="4809"/>
                  </a:cubicBezTo>
                  <a:lnTo>
                    <a:pt x="5306" y="4450"/>
                  </a:lnTo>
                  <a:cubicBezTo>
                    <a:pt x="5292" y="4439"/>
                    <a:pt x="5274" y="4434"/>
                    <a:pt x="5257" y="4434"/>
                  </a:cubicBezTo>
                  <a:cubicBezTo>
                    <a:pt x="5234" y="4434"/>
                    <a:pt x="5212" y="4442"/>
                    <a:pt x="5196" y="4460"/>
                  </a:cubicBezTo>
                  <a:cubicBezTo>
                    <a:pt x="5224" y="4428"/>
                    <a:pt x="5221" y="4378"/>
                    <a:pt x="5190" y="4350"/>
                  </a:cubicBezTo>
                  <a:lnTo>
                    <a:pt x="5130" y="4299"/>
                  </a:lnTo>
                  <a:cubicBezTo>
                    <a:pt x="5115" y="4286"/>
                    <a:pt x="5097" y="4280"/>
                    <a:pt x="5078"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33"/>
            <p:cNvSpPr/>
            <p:nvPr/>
          </p:nvSpPr>
          <p:spPr>
            <a:xfrm>
              <a:off x="896898" y="850432"/>
              <a:ext cx="110606" cy="110368"/>
            </a:xfrm>
            <a:custGeom>
              <a:avLst/>
              <a:gdLst/>
              <a:ahLst/>
              <a:cxnLst/>
              <a:rect l="l" t="t" r="r" b="b"/>
              <a:pathLst>
                <a:path w="1395" h="1392" extrusionOk="0">
                  <a:moveTo>
                    <a:pt x="696" y="157"/>
                  </a:moveTo>
                  <a:cubicBezTo>
                    <a:pt x="992" y="157"/>
                    <a:pt x="1238" y="397"/>
                    <a:pt x="1238" y="696"/>
                  </a:cubicBezTo>
                  <a:cubicBezTo>
                    <a:pt x="1238" y="995"/>
                    <a:pt x="995"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6" y="1391"/>
                    <a:pt x="696" y="1391"/>
                  </a:cubicBezTo>
                  <a:cubicBezTo>
                    <a:pt x="1080" y="1391"/>
                    <a:pt x="1395" y="1080"/>
                    <a:pt x="1395" y="696"/>
                  </a:cubicBezTo>
                  <a:cubicBezTo>
                    <a:pt x="1395" y="309"/>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33"/>
            <p:cNvSpPr/>
            <p:nvPr/>
          </p:nvSpPr>
          <p:spPr>
            <a:xfrm>
              <a:off x="734993" y="615109"/>
              <a:ext cx="136057" cy="13605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33"/>
            <p:cNvSpPr/>
            <p:nvPr/>
          </p:nvSpPr>
          <p:spPr>
            <a:xfrm>
              <a:off x="700820" y="913307"/>
              <a:ext cx="96651" cy="96889"/>
            </a:xfrm>
            <a:custGeom>
              <a:avLst/>
              <a:gdLst/>
              <a:ahLst/>
              <a:cxnLst/>
              <a:rect l="l" t="t" r="r" b="b"/>
              <a:pathLst>
                <a:path w="1219" h="1222" extrusionOk="0">
                  <a:moveTo>
                    <a:pt x="611" y="246"/>
                  </a:moveTo>
                  <a:lnTo>
                    <a:pt x="727" y="460"/>
                  </a:lnTo>
                  <a:cubicBezTo>
                    <a:pt x="737" y="472"/>
                    <a:pt x="746" y="485"/>
                    <a:pt x="759" y="491"/>
                  </a:cubicBezTo>
                  <a:lnTo>
                    <a:pt x="976" y="611"/>
                  </a:lnTo>
                  <a:lnTo>
                    <a:pt x="759" y="727"/>
                  </a:lnTo>
                  <a:cubicBezTo>
                    <a:pt x="746" y="737"/>
                    <a:pt x="737" y="749"/>
                    <a:pt x="727" y="759"/>
                  </a:cubicBezTo>
                  <a:lnTo>
                    <a:pt x="611" y="976"/>
                  </a:lnTo>
                  <a:lnTo>
                    <a:pt x="491" y="759"/>
                  </a:lnTo>
                  <a:cubicBezTo>
                    <a:pt x="485" y="749"/>
                    <a:pt x="472" y="737"/>
                    <a:pt x="460" y="727"/>
                  </a:cubicBezTo>
                  <a:lnTo>
                    <a:pt x="243" y="611"/>
                  </a:lnTo>
                  <a:lnTo>
                    <a:pt x="460" y="491"/>
                  </a:lnTo>
                  <a:cubicBezTo>
                    <a:pt x="472" y="485"/>
                    <a:pt x="485" y="472"/>
                    <a:pt x="491" y="460"/>
                  </a:cubicBezTo>
                  <a:lnTo>
                    <a:pt x="611" y="246"/>
                  </a:lnTo>
                  <a:close/>
                  <a:moveTo>
                    <a:pt x="611" y="0"/>
                  </a:moveTo>
                  <a:cubicBezTo>
                    <a:pt x="579" y="0"/>
                    <a:pt x="554" y="16"/>
                    <a:pt x="539" y="41"/>
                  </a:cubicBezTo>
                  <a:lnTo>
                    <a:pt x="362" y="362"/>
                  </a:lnTo>
                  <a:lnTo>
                    <a:pt x="38" y="538"/>
                  </a:lnTo>
                  <a:cubicBezTo>
                    <a:pt x="16" y="554"/>
                    <a:pt x="0" y="579"/>
                    <a:pt x="0" y="611"/>
                  </a:cubicBezTo>
                  <a:cubicBezTo>
                    <a:pt x="0" y="642"/>
                    <a:pt x="16" y="664"/>
                    <a:pt x="38" y="680"/>
                  </a:cubicBezTo>
                  <a:lnTo>
                    <a:pt x="362" y="859"/>
                  </a:lnTo>
                  <a:lnTo>
                    <a:pt x="539" y="1180"/>
                  </a:lnTo>
                  <a:cubicBezTo>
                    <a:pt x="554" y="1205"/>
                    <a:pt x="583" y="1221"/>
                    <a:pt x="611" y="1221"/>
                  </a:cubicBezTo>
                  <a:cubicBezTo>
                    <a:pt x="642" y="1221"/>
                    <a:pt x="668" y="1205"/>
                    <a:pt x="680" y="1180"/>
                  </a:cubicBezTo>
                  <a:lnTo>
                    <a:pt x="856" y="859"/>
                  </a:lnTo>
                  <a:lnTo>
                    <a:pt x="1181" y="680"/>
                  </a:lnTo>
                  <a:cubicBezTo>
                    <a:pt x="1203" y="664"/>
                    <a:pt x="1218" y="642"/>
                    <a:pt x="1218" y="611"/>
                  </a:cubicBezTo>
                  <a:cubicBezTo>
                    <a:pt x="1218" y="579"/>
                    <a:pt x="1203" y="554"/>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33"/>
            <p:cNvSpPr/>
            <p:nvPr/>
          </p:nvSpPr>
          <p:spPr>
            <a:xfrm>
              <a:off x="945342" y="1057529"/>
              <a:ext cx="52964" cy="52964"/>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33"/>
            <p:cNvSpPr/>
            <p:nvPr/>
          </p:nvSpPr>
          <p:spPr>
            <a:xfrm>
              <a:off x="947086" y="460420"/>
              <a:ext cx="39485" cy="39247"/>
            </a:xfrm>
            <a:custGeom>
              <a:avLst/>
              <a:gdLst/>
              <a:ahLst/>
              <a:cxnLst/>
              <a:rect l="l" t="t" r="r" b="b"/>
              <a:pathLst>
                <a:path w="498" h="495" extrusionOk="0">
                  <a:moveTo>
                    <a:pt x="249" y="1"/>
                  </a:moveTo>
                  <a:cubicBezTo>
                    <a:pt x="111" y="1"/>
                    <a:pt x="0" y="111"/>
                    <a:pt x="0" y="249"/>
                  </a:cubicBezTo>
                  <a:cubicBezTo>
                    <a:pt x="0" y="385"/>
                    <a:pt x="111" y="495"/>
                    <a:pt x="249" y="495"/>
                  </a:cubicBezTo>
                  <a:cubicBezTo>
                    <a:pt x="387" y="495"/>
                    <a:pt x="498" y="385"/>
                    <a:pt x="498" y="249"/>
                  </a:cubicBezTo>
                  <a:cubicBezTo>
                    <a:pt x="498"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33"/>
            <p:cNvSpPr/>
            <p:nvPr/>
          </p:nvSpPr>
          <p:spPr>
            <a:xfrm>
              <a:off x="1162430" y="536298"/>
              <a:ext cx="34252" cy="34252"/>
            </a:xfrm>
            <a:custGeom>
              <a:avLst/>
              <a:gdLst/>
              <a:ahLst/>
              <a:cxnLst/>
              <a:rect l="l" t="t" r="r" b="b"/>
              <a:pathLst>
                <a:path w="432" h="432" extrusionOk="0">
                  <a:moveTo>
                    <a:pt x="217" y="0"/>
                  </a:moveTo>
                  <a:cubicBezTo>
                    <a:pt x="98" y="0"/>
                    <a:pt x="0" y="98"/>
                    <a:pt x="0" y="214"/>
                  </a:cubicBezTo>
                  <a:cubicBezTo>
                    <a:pt x="0" y="334"/>
                    <a:pt x="98" y="431"/>
                    <a:pt x="217" y="431"/>
                  </a:cubicBezTo>
                  <a:cubicBezTo>
                    <a:pt x="334" y="431"/>
                    <a:pt x="431" y="334"/>
                    <a:pt x="431" y="214"/>
                  </a:cubicBezTo>
                  <a:cubicBezTo>
                    <a:pt x="431" y="98"/>
                    <a:pt x="334"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33"/>
            <p:cNvSpPr/>
            <p:nvPr/>
          </p:nvSpPr>
          <p:spPr>
            <a:xfrm>
              <a:off x="1653455" y="436238"/>
              <a:ext cx="39485" cy="39247"/>
            </a:xfrm>
            <a:custGeom>
              <a:avLst/>
              <a:gdLst/>
              <a:ahLst/>
              <a:cxnLst/>
              <a:rect l="l" t="t" r="r" b="b"/>
              <a:pathLst>
                <a:path w="498" h="495" extrusionOk="0">
                  <a:moveTo>
                    <a:pt x="249" y="0"/>
                  </a:moveTo>
                  <a:cubicBezTo>
                    <a:pt x="113" y="0"/>
                    <a:pt x="0" y="111"/>
                    <a:pt x="0" y="246"/>
                  </a:cubicBezTo>
                  <a:cubicBezTo>
                    <a:pt x="0" y="384"/>
                    <a:pt x="113"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33"/>
            <p:cNvSpPr/>
            <p:nvPr/>
          </p:nvSpPr>
          <p:spPr>
            <a:xfrm>
              <a:off x="1135473" y="917509"/>
              <a:ext cx="39485" cy="39485"/>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33"/>
            <p:cNvSpPr/>
            <p:nvPr/>
          </p:nvSpPr>
          <p:spPr>
            <a:xfrm>
              <a:off x="1857778" y="555406"/>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3" name="Google Shape;1553;p33"/>
          <p:cNvGrpSpPr/>
          <p:nvPr/>
        </p:nvGrpSpPr>
        <p:grpSpPr>
          <a:xfrm>
            <a:off x="405346" y="449936"/>
            <a:ext cx="1064033" cy="849963"/>
            <a:chOff x="405346" y="434738"/>
            <a:chExt cx="1064033" cy="849963"/>
          </a:xfrm>
        </p:grpSpPr>
        <p:grpSp>
          <p:nvGrpSpPr>
            <p:cNvPr id="1554" name="Google Shape;1554;p33"/>
            <p:cNvGrpSpPr/>
            <p:nvPr/>
          </p:nvGrpSpPr>
          <p:grpSpPr>
            <a:xfrm>
              <a:off x="405346" y="434738"/>
              <a:ext cx="804902" cy="849963"/>
              <a:chOff x="676400" y="1192317"/>
              <a:chExt cx="457408" cy="483016"/>
            </a:xfrm>
          </p:grpSpPr>
          <p:sp>
            <p:nvSpPr>
              <p:cNvPr id="1555" name="Google Shape;1555;p33"/>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33"/>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33"/>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3"/>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9" name="Google Shape;1559;p33"/>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60" name="Google Shape;1560;p33"/>
          <p:cNvGrpSpPr/>
          <p:nvPr/>
        </p:nvGrpSpPr>
        <p:grpSpPr>
          <a:xfrm flipH="1">
            <a:off x="7674671" y="449936"/>
            <a:ext cx="1064033" cy="849963"/>
            <a:chOff x="405346" y="434738"/>
            <a:chExt cx="1064033" cy="849963"/>
          </a:xfrm>
        </p:grpSpPr>
        <p:grpSp>
          <p:nvGrpSpPr>
            <p:cNvPr id="1561" name="Google Shape;1561;p33"/>
            <p:cNvGrpSpPr/>
            <p:nvPr/>
          </p:nvGrpSpPr>
          <p:grpSpPr>
            <a:xfrm>
              <a:off x="405346" y="434738"/>
              <a:ext cx="804902" cy="849963"/>
              <a:chOff x="676400" y="1192317"/>
              <a:chExt cx="457408" cy="483016"/>
            </a:xfrm>
          </p:grpSpPr>
          <p:sp>
            <p:nvSpPr>
              <p:cNvPr id="1562" name="Google Shape;1562;p33"/>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3"/>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33"/>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33"/>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6" name="Google Shape;1566;p33"/>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51"/>
        <p:cNvGrpSpPr/>
        <p:nvPr/>
      </p:nvGrpSpPr>
      <p:grpSpPr>
        <a:xfrm>
          <a:off x="0" y="0"/>
          <a:ext cx="0" cy="0"/>
          <a:chOff x="0" y="0"/>
          <a:chExt cx="0" cy="0"/>
        </a:xfrm>
      </p:grpSpPr>
      <p:sp>
        <p:nvSpPr>
          <p:cNvPr id="252" name="Google Shape;252;p8"/>
          <p:cNvSpPr txBox="1">
            <a:spLocks noGrp="1"/>
          </p:cNvSpPr>
          <p:nvPr>
            <p:ph type="title"/>
          </p:nvPr>
        </p:nvSpPr>
        <p:spPr>
          <a:xfrm>
            <a:off x="2390650" y="1359900"/>
            <a:ext cx="5672400" cy="2613900"/>
          </a:xfrm>
          <a:prstGeom prst="rect">
            <a:avLst/>
          </a:prstGeom>
          <a:ln>
            <a:noFill/>
          </a:ln>
        </p:spPr>
        <p:txBody>
          <a:bodyPr spcFirstLastPara="1" wrap="square" lIns="91425" tIns="91425" rIns="91425" bIns="91425" anchor="ctr" anchorCtr="0">
            <a:noAutofit/>
          </a:bodyPr>
          <a:lstStyle>
            <a:lvl1pPr lvl="0" algn="ctr">
              <a:lnSpc>
                <a:spcPct val="70000"/>
              </a:lnSpc>
              <a:spcBef>
                <a:spcPts val="0"/>
              </a:spcBef>
              <a:spcAft>
                <a:spcPts val="0"/>
              </a:spcAft>
              <a:buSzPts val="6000"/>
              <a:buNone/>
              <a:defRPr sz="8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grpSp>
        <p:nvGrpSpPr>
          <p:cNvPr id="253" name="Google Shape;253;p8"/>
          <p:cNvGrpSpPr/>
          <p:nvPr/>
        </p:nvGrpSpPr>
        <p:grpSpPr>
          <a:xfrm>
            <a:off x="106373" y="132686"/>
            <a:ext cx="8931254" cy="4878128"/>
            <a:chOff x="510700" y="1660775"/>
            <a:chExt cx="4311075" cy="2354650"/>
          </a:xfrm>
        </p:grpSpPr>
        <p:sp>
          <p:nvSpPr>
            <p:cNvPr id="254" name="Google Shape;254;p8"/>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8"/>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8"/>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8"/>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8"/>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8"/>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8"/>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8"/>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8"/>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8"/>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8"/>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8"/>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8"/>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8"/>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8"/>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8"/>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8"/>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1" name="Google Shape;271;p8"/>
          <p:cNvGrpSpPr/>
          <p:nvPr/>
        </p:nvGrpSpPr>
        <p:grpSpPr>
          <a:xfrm rot="10800000">
            <a:off x="2738819" y="3739616"/>
            <a:ext cx="3666329" cy="925146"/>
            <a:chOff x="700820" y="436238"/>
            <a:chExt cx="2672056" cy="674256"/>
          </a:xfrm>
        </p:grpSpPr>
        <p:sp>
          <p:nvSpPr>
            <p:cNvPr id="272" name="Google Shape;272;p8"/>
            <p:cNvSpPr/>
            <p:nvPr/>
          </p:nvSpPr>
          <p:spPr>
            <a:xfrm>
              <a:off x="2260478" y="576337"/>
              <a:ext cx="164522" cy="415149"/>
            </a:xfrm>
            <a:custGeom>
              <a:avLst/>
              <a:gdLst/>
              <a:ahLst/>
              <a:cxnLst/>
              <a:rect l="l" t="t" r="r" b="b"/>
              <a:pathLst>
                <a:path w="2075" h="5236" extrusionOk="0">
                  <a:moveTo>
                    <a:pt x="1984" y="0"/>
                  </a:moveTo>
                  <a:cubicBezTo>
                    <a:pt x="1950" y="0"/>
                    <a:pt x="1920" y="22"/>
                    <a:pt x="1907" y="52"/>
                  </a:cubicBezTo>
                  <a:lnTo>
                    <a:pt x="1804" y="335"/>
                  </a:lnTo>
                  <a:cubicBezTo>
                    <a:pt x="1788" y="380"/>
                    <a:pt x="1810" y="424"/>
                    <a:pt x="1851" y="439"/>
                  </a:cubicBezTo>
                  <a:cubicBezTo>
                    <a:pt x="1857" y="442"/>
                    <a:pt x="1870" y="442"/>
                    <a:pt x="1876" y="442"/>
                  </a:cubicBezTo>
                  <a:cubicBezTo>
                    <a:pt x="1907" y="442"/>
                    <a:pt x="1936" y="424"/>
                    <a:pt x="1951" y="392"/>
                  </a:cubicBezTo>
                  <a:lnTo>
                    <a:pt x="2058" y="109"/>
                  </a:lnTo>
                  <a:cubicBezTo>
                    <a:pt x="2074" y="65"/>
                    <a:pt x="2049" y="21"/>
                    <a:pt x="2011" y="5"/>
                  </a:cubicBezTo>
                  <a:cubicBezTo>
                    <a:pt x="2002" y="2"/>
                    <a:pt x="1993" y="0"/>
                    <a:pt x="1984" y="0"/>
                  </a:cubicBezTo>
                  <a:close/>
                  <a:moveTo>
                    <a:pt x="1795" y="504"/>
                  </a:moveTo>
                  <a:cubicBezTo>
                    <a:pt x="1761" y="504"/>
                    <a:pt x="1731" y="526"/>
                    <a:pt x="1719" y="556"/>
                  </a:cubicBezTo>
                  <a:lnTo>
                    <a:pt x="1693" y="631"/>
                  </a:lnTo>
                  <a:cubicBezTo>
                    <a:pt x="1678" y="675"/>
                    <a:pt x="1700" y="719"/>
                    <a:pt x="1741" y="735"/>
                  </a:cubicBezTo>
                  <a:cubicBezTo>
                    <a:pt x="1731" y="732"/>
                    <a:pt x="1721" y="730"/>
                    <a:pt x="1712" y="730"/>
                  </a:cubicBezTo>
                  <a:cubicBezTo>
                    <a:pt x="1679" y="730"/>
                    <a:pt x="1649" y="750"/>
                    <a:pt x="1637" y="782"/>
                  </a:cubicBezTo>
                  <a:lnTo>
                    <a:pt x="1445" y="1295"/>
                  </a:lnTo>
                  <a:cubicBezTo>
                    <a:pt x="1429" y="1339"/>
                    <a:pt x="1451" y="1383"/>
                    <a:pt x="1492" y="1399"/>
                  </a:cubicBezTo>
                  <a:cubicBezTo>
                    <a:pt x="1498" y="1402"/>
                    <a:pt x="1511" y="1402"/>
                    <a:pt x="1520" y="1402"/>
                  </a:cubicBezTo>
                  <a:cubicBezTo>
                    <a:pt x="1552" y="1402"/>
                    <a:pt x="1583" y="1383"/>
                    <a:pt x="1593" y="1352"/>
                  </a:cubicBezTo>
                  <a:lnTo>
                    <a:pt x="1788" y="836"/>
                  </a:lnTo>
                  <a:cubicBezTo>
                    <a:pt x="1803" y="792"/>
                    <a:pt x="1779" y="752"/>
                    <a:pt x="1742" y="736"/>
                  </a:cubicBezTo>
                  <a:lnTo>
                    <a:pt x="1742" y="736"/>
                  </a:lnTo>
                  <a:cubicBezTo>
                    <a:pt x="1749" y="738"/>
                    <a:pt x="1760" y="738"/>
                    <a:pt x="1766" y="738"/>
                  </a:cubicBezTo>
                  <a:cubicBezTo>
                    <a:pt x="1797" y="738"/>
                    <a:pt x="1829" y="719"/>
                    <a:pt x="1841" y="688"/>
                  </a:cubicBezTo>
                  <a:lnTo>
                    <a:pt x="1870" y="612"/>
                  </a:lnTo>
                  <a:cubicBezTo>
                    <a:pt x="1885" y="568"/>
                    <a:pt x="1860" y="524"/>
                    <a:pt x="1822" y="509"/>
                  </a:cubicBezTo>
                  <a:cubicBezTo>
                    <a:pt x="1813" y="505"/>
                    <a:pt x="1804" y="504"/>
                    <a:pt x="1795" y="504"/>
                  </a:cubicBezTo>
                  <a:close/>
                  <a:moveTo>
                    <a:pt x="1437" y="1460"/>
                  </a:moveTo>
                  <a:cubicBezTo>
                    <a:pt x="1404" y="1460"/>
                    <a:pt x="1375" y="1482"/>
                    <a:pt x="1363" y="1512"/>
                  </a:cubicBezTo>
                  <a:lnTo>
                    <a:pt x="1335" y="1588"/>
                  </a:lnTo>
                  <a:cubicBezTo>
                    <a:pt x="1319" y="1632"/>
                    <a:pt x="1338" y="1673"/>
                    <a:pt x="1379" y="1689"/>
                  </a:cubicBezTo>
                  <a:cubicBezTo>
                    <a:pt x="1370" y="1685"/>
                    <a:pt x="1362" y="1684"/>
                    <a:pt x="1353" y="1684"/>
                  </a:cubicBezTo>
                  <a:cubicBezTo>
                    <a:pt x="1321" y="1684"/>
                    <a:pt x="1291" y="1706"/>
                    <a:pt x="1278" y="1736"/>
                  </a:cubicBezTo>
                  <a:lnTo>
                    <a:pt x="1086" y="2252"/>
                  </a:lnTo>
                  <a:cubicBezTo>
                    <a:pt x="1070" y="2296"/>
                    <a:pt x="1096" y="2340"/>
                    <a:pt x="1133" y="2356"/>
                  </a:cubicBezTo>
                  <a:cubicBezTo>
                    <a:pt x="1143" y="2359"/>
                    <a:pt x="1152" y="2359"/>
                    <a:pt x="1162" y="2359"/>
                  </a:cubicBezTo>
                  <a:cubicBezTo>
                    <a:pt x="1193" y="2359"/>
                    <a:pt x="1225" y="2340"/>
                    <a:pt x="1237" y="2309"/>
                  </a:cubicBezTo>
                  <a:lnTo>
                    <a:pt x="1429" y="1792"/>
                  </a:lnTo>
                  <a:cubicBezTo>
                    <a:pt x="1445" y="1748"/>
                    <a:pt x="1426" y="1704"/>
                    <a:pt x="1385" y="1689"/>
                  </a:cubicBezTo>
                  <a:lnTo>
                    <a:pt x="1385" y="1689"/>
                  </a:lnTo>
                  <a:cubicBezTo>
                    <a:pt x="1393" y="1691"/>
                    <a:pt x="1402" y="1692"/>
                    <a:pt x="1410" y="1692"/>
                  </a:cubicBezTo>
                  <a:cubicBezTo>
                    <a:pt x="1442" y="1692"/>
                    <a:pt x="1470" y="1674"/>
                    <a:pt x="1483" y="1641"/>
                  </a:cubicBezTo>
                  <a:lnTo>
                    <a:pt x="1511" y="1569"/>
                  </a:lnTo>
                  <a:cubicBezTo>
                    <a:pt x="1527" y="1525"/>
                    <a:pt x="1505" y="1481"/>
                    <a:pt x="1464" y="1465"/>
                  </a:cubicBezTo>
                  <a:cubicBezTo>
                    <a:pt x="1455" y="1462"/>
                    <a:pt x="1446" y="1460"/>
                    <a:pt x="1437" y="1460"/>
                  </a:cubicBezTo>
                  <a:close/>
                  <a:moveTo>
                    <a:pt x="1079" y="2420"/>
                  </a:moveTo>
                  <a:cubicBezTo>
                    <a:pt x="1047" y="2420"/>
                    <a:pt x="1017" y="2442"/>
                    <a:pt x="1004" y="2472"/>
                  </a:cubicBezTo>
                  <a:lnTo>
                    <a:pt x="976" y="2548"/>
                  </a:lnTo>
                  <a:cubicBezTo>
                    <a:pt x="961" y="2589"/>
                    <a:pt x="983" y="2628"/>
                    <a:pt x="1017" y="2646"/>
                  </a:cubicBezTo>
                  <a:lnTo>
                    <a:pt x="1017" y="2646"/>
                  </a:lnTo>
                  <a:cubicBezTo>
                    <a:pt x="1012" y="2644"/>
                    <a:pt x="1006" y="2644"/>
                    <a:pt x="1001" y="2644"/>
                  </a:cubicBezTo>
                  <a:cubicBezTo>
                    <a:pt x="968" y="2644"/>
                    <a:pt x="938" y="2666"/>
                    <a:pt x="926" y="2696"/>
                  </a:cubicBezTo>
                  <a:lnTo>
                    <a:pt x="734" y="3212"/>
                  </a:lnTo>
                  <a:cubicBezTo>
                    <a:pt x="718" y="3256"/>
                    <a:pt x="740" y="3300"/>
                    <a:pt x="781" y="3316"/>
                  </a:cubicBezTo>
                  <a:cubicBezTo>
                    <a:pt x="787" y="3319"/>
                    <a:pt x="800" y="3319"/>
                    <a:pt x="806" y="3319"/>
                  </a:cubicBezTo>
                  <a:cubicBezTo>
                    <a:pt x="837" y="3319"/>
                    <a:pt x="866" y="3300"/>
                    <a:pt x="882" y="3268"/>
                  </a:cubicBezTo>
                  <a:lnTo>
                    <a:pt x="1074" y="2752"/>
                  </a:lnTo>
                  <a:cubicBezTo>
                    <a:pt x="1088" y="2713"/>
                    <a:pt x="1071" y="2673"/>
                    <a:pt x="1038" y="2654"/>
                  </a:cubicBezTo>
                  <a:lnTo>
                    <a:pt x="1038" y="2654"/>
                  </a:lnTo>
                  <a:cubicBezTo>
                    <a:pt x="1043" y="2655"/>
                    <a:pt x="1047" y="2655"/>
                    <a:pt x="1051" y="2655"/>
                  </a:cubicBezTo>
                  <a:cubicBezTo>
                    <a:pt x="1086" y="2655"/>
                    <a:pt x="1114" y="2633"/>
                    <a:pt x="1127" y="2601"/>
                  </a:cubicBezTo>
                  <a:lnTo>
                    <a:pt x="1152" y="2529"/>
                  </a:lnTo>
                  <a:cubicBezTo>
                    <a:pt x="1168" y="2485"/>
                    <a:pt x="1146" y="2441"/>
                    <a:pt x="1105" y="2425"/>
                  </a:cubicBezTo>
                  <a:cubicBezTo>
                    <a:pt x="1097" y="2422"/>
                    <a:pt x="1088" y="2420"/>
                    <a:pt x="1079" y="2420"/>
                  </a:cubicBezTo>
                  <a:close/>
                  <a:moveTo>
                    <a:pt x="725" y="3380"/>
                  </a:moveTo>
                  <a:cubicBezTo>
                    <a:pt x="691" y="3380"/>
                    <a:pt x="661" y="3402"/>
                    <a:pt x="649" y="3432"/>
                  </a:cubicBezTo>
                  <a:lnTo>
                    <a:pt x="624" y="3507"/>
                  </a:lnTo>
                  <a:cubicBezTo>
                    <a:pt x="608" y="3552"/>
                    <a:pt x="630" y="3592"/>
                    <a:pt x="671" y="3608"/>
                  </a:cubicBezTo>
                  <a:cubicBezTo>
                    <a:pt x="662" y="3605"/>
                    <a:pt x="652" y="3603"/>
                    <a:pt x="644" y="3603"/>
                  </a:cubicBezTo>
                  <a:cubicBezTo>
                    <a:pt x="610" y="3603"/>
                    <a:pt x="579" y="3625"/>
                    <a:pt x="567" y="3655"/>
                  </a:cubicBezTo>
                  <a:lnTo>
                    <a:pt x="375" y="4171"/>
                  </a:lnTo>
                  <a:cubicBezTo>
                    <a:pt x="359" y="4216"/>
                    <a:pt x="381" y="4260"/>
                    <a:pt x="422" y="4275"/>
                  </a:cubicBezTo>
                  <a:cubicBezTo>
                    <a:pt x="428" y="4278"/>
                    <a:pt x="441" y="4278"/>
                    <a:pt x="450" y="4278"/>
                  </a:cubicBezTo>
                  <a:cubicBezTo>
                    <a:pt x="482" y="4278"/>
                    <a:pt x="513" y="4260"/>
                    <a:pt x="523" y="4228"/>
                  </a:cubicBezTo>
                  <a:lnTo>
                    <a:pt x="718" y="3712"/>
                  </a:lnTo>
                  <a:cubicBezTo>
                    <a:pt x="732" y="3672"/>
                    <a:pt x="713" y="3632"/>
                    <a:pt x="681" y="3613"/>
                  </a:cubicBezTo>
                  <a:lnTo>
                    <a:pt x="681" y="3613"/>
                  </a:lnTo>
                  <a:cubicBezTo>
                    <a:pt x="686" y="3614"/>
                    <a:pt x="692" y="3614"/>
                    <a:pt x="696" y="3614"/>
                  </a:cubicBezTo>
                  <a:cubicBezTo>
                    <a:pt x="727" y="3614"/>
                    <a:pt x="756" y="3592"/>
                    <a:pt x="771" y="3561"/>
                  </a:cubicBezTo>
                  <a:lnTo>
                    <a:pt x="800" y="3489"/>
                  </a:lnTo>
                  <a:cubicBezTo>
                    <a:pt x="815" y="3445"/>
                    <a:pt x="790" y="3400"/>
                    <a:pt x="753" y="3385"/>
                  </a:cubicBezTo>
                  <a:cubicBezTo>
                    <a:pt x="743" y="3382"/>
                    <a:pt x="734" y="3380"/>
                    <a:pt x="725" y="3380"/>
                  </a:cubicBezTo>
                  <a:close/>
                  <a:moveTo>
                    <a:pt x="365" y="4336"/>
                  </a:moveTo>
                  <a:cubicBezTo>
                    <a:pt x="332" y="4336"/>
                    <a:pt x="302" y="4357"/>
                    <a:pt x="290" y="4389"/>
                  </a:cubicBezTo>
                  <a:lnTo>
                    <a:pt x="265" y="4464"/>
                  </a:lnTo>
                  <a:cubicBezTo>
                    <a:pt x="249" y="4505"/>
                    <a:pt x="268" y="4549"/>
                    <a:pt x="309" y="4565"/>
                  </a:cubicBezTo>
                  <a:cubicBezTo>
                    <a:pt x="300" y="4562"/>
                    <a:pt x="292" y="4560"/>
                    <a:pt x="283" y="4560"/>
                  </a:cubicBezTo>
                  <a:cubicBezTo>
                    <a:pt x="251" y="4560"/>
                    <a:pt x="221" y="4582"/>
                    <a:pt x="208" y="4612"/>
                  </a:cubicBezTo>
                  <a:lnTo>
                    <a:pt x="16" y="5128"/>
                  </a:lnTo>
                  <a:cubicBezTo>
                    <a:pt x="0" y="5172"/>
                    <a:pt x="26" y="5213"/>
                    <a:pt x="63" y="5229"/>
                  </a:cubicBezTo>
                  <a:cubicBezTo>
                    <a:pt x="73" y="5235"/>
                    <a:pt x="82" y="5235"/>
                    <a:pt x="92" y="5235"/>
                  </a:cubicBezTo>
                  <a:cubicBezTo>
                    <a:pt x="123" y="5235"/>
                    <a:pt x="155" y="5213"/>
                    <a:pt x="167" y="5182"/>
                  </a:cubicBezTo>
                  <a:lnTo>
                    <a:pt x="359" y="4669"/>
                  </a:lnTo>
                  <a:cubicBezTo>
                    <a:pt x="375" y="4625"/>
                    <a:pt x="356" y="4581"/>
                    <a:pt x="315" y="4565"/>
                  </a:cubicBezTo>
                  <a:lnTo>
                    <a:pt x="315" y="4565"/>
                  </a:lnTo>
                  <a:cubicBezTo>
                    <a:pt x="324" y="4568"/>
                    <a:pt x="333" y="4570"/>
                    <a:pt x="342" y="4570"/>
                  </a:cubicBezTo>
                  <a:cubicBezTo>
                    <a:pt x="373" y="4570"/>
                    <a:pt x="400" y="4550"/>
                    <a:pt x="413" y="4518"/>
                  </a:cubicBezTo>
                  <a:lnTo>
                    <a:pt x="441" y="4442"/>
                  </a:lnTo>
                  <a:cubicBezTo>
                    <a:pt x="457" y="4401"/>
                    <a:pt x="435" y="4357"/>
                    <a:pt x="394" y="4341"/>
                  </a:cubicBezTo>
                  <a:cubicBezTo>
                    <a:pt x="384" y="4338"/>
                    <a:pt x="374" y="4336"/>
                    <a:pt x="365" y="43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8"/>
            <p:cNvSpPr/>
            <p:nvPr/>
          </p:nvSpPr>
          <p:spPr>
            <a:xfrm>
              <a:off x="2425871" y="468745"/>
              <a:ext cx="348627" cy="490552"/>
            </a:xfrm>
            <a:custGeom>
              <a:avLst/>
              <a:gdLst/>
              <a:ahLst/>
              <a:cxnLst/>
              <a:rect l="l" t="t" r="r" b="b"/>
              <a:pathLst>
                <a:path w="4397" h="6187" extrusionOk="0">
                  <a:moveTo>
                    <a:pt x="4306" y="0"/>
                  </a:moveTo>
                  <a:cubicBezTo>
                    <a:pt x="4282" y="0"/>
                    <a:pt x="4258" y="11"/>
                    <a:pt x="4243" y="34"/>
                  </a:cubicBezTo>
                  <a:lnTo>
                    <a:pt x="4129" y="195"/>
                  </a:lnTo>
                  <a:cubicBezTo>
                    <a:pt x="4104" y="229"/>
                    <a:pt x="4114" y="280"/>
                    <a:pt x="4148" y="305"/>
                  </a:cubicBezTo>
                  <a:cubicBezTo>
                    <a:pt x="4161" y="317"/>
                    <a:pt x="4177" y="320"/>
                    <a:pt x="4192" y="320"/>
                  </a:cubicBezTo>
                  <a:cubicBezTo>
                    <a:pt x="4218" y="320"/>
                    <a:pt x="4240" y="308"/>
                    <a:pt x="4258" y="286"/>
                  </a:cubicBezTo>
                  <a:lnTo>
                    <a:pt x="4372" y="122"/>
                  </a:lnTo>
                  <a:cubicBezTo>
                    <a:pt x="4397" y="88"/>
                    <a:pt x="4388" y="37"/>
                    <a:pt x="4353" y="15"/>
                  </a:cubicBezTo>
                  <a:cubicBezTo>
                    <a:pt x="4339" y="5"/>
                    <a:pt x="4323" y="0"/>
                    <a:pt x="4306" y="0"/>
                  </a:cubicBezTo>
                  <a:close/>
                  <a:moveTo>
                    <a:pt x="4057" y="358"/>
                  </a:moveTo>
                  <a:cubicBezTo>
                    <a:pt x="4032" y="358"/>
                    <a:pt x="4007" y="369"/>
                    <a:pt x="3991" y="393"/>
                  </a:cubicBezTo>
                  <a:lnTo>
                    <a:pt x="3950" y="456"/>
                  </a:lnTo>
                  <a:cubicBezTo>
                    <a:pt x="3929" y="485"/>
                    <a:pt x="3932" y="525"/>
                    <a:pt x="3955" y="552"/>
                  </a:cubicBezTo>
                  <a:lnTo>
                    <a:pt x="3955" y="552"/>
                  </a:lnTo>
                  <a:cubicBezTo>
                    <a:pt x="3945" y="549"/>
                    <a:pt x="3934" y="547"/>
                    <a:pt x="3924" y="547"/>
                  </a:cubicBezTo>
                  <a:cubicBezTo>
                    <a:pt x="3898" y="547"/>
                    <a:pt x="3872" y="558"/>
                    <a:pt x="3859" y="582"/>
                  </a:cubicBezTo>
                  <a:lnTo>
                    <a:pt x="3544" y="1032"/>
                  </a:lnTo>
                  <a:cubicBezTo>
                    <a:pt x="3519" y="1066"/>
                    <a:pt x="3528" y="1120"/>
                    <a:pt x="3563" y="1142"/>
                  </a:cubicBezTo>
                  <a:cubicBezTo>
                    <a:pt x="3576" y="1154"/>
                    <a:pt x="3591" y="1158"/>
                    <a:pt x="3607" y="1158"/>
                  </a:cubicBezTo>
                  <a:cubicBezTo>
                    <a:pt x="3629" y="1158"/>
                    <a:pt x="3654" y="1145"/>
                    <a:pt x="3673" y="1123"/>
                  </a:cubicBezTo>
                  <a:lnTo>
                    <a:pt x="3988" y="670"/>
                  </a:lnTo>
                  <a:cubicBezTo>
                    <a:pt x="4009" y="641"/>
                    <a:pt x="4006" y="602"/>
                    <a:pt x="3985" y="575"/>
                  </a:cubicBezTo>
                  <a:lnTo>
                    <a:pt x="3985" y="575"/>
                  </a:lnTo>
                  <a:cubicBezTo>
                    <a:pt x="3994" y="579"/>
                    <a:pt x="4004" y="582"/>
                    <a:pt x="4013" y="582"/>
                  </a:cubicBezTo>
                  <a:cubicBezTo>
                    <a:pt x="4035" y="582"/>
                    <a:pt x="4060" y="569"/>
                    <a:pt x="4079" y="544"/>
                  </a:cubicBezTo>
                  <a:lnTo>
                    <a:pt x="4123" y="481"/>
                  </a:lnTo>
                  <a:cubicBezTo>
                    <a:pt x="4145" y="446"/>
                    <a:pt x="4139" y="396"/>
                    <a:pt x="4101" y="371"/>
                  </a:cubicBezTo>
                  <a:cubicBezTo>
                    <a:pt x="4088" y="362"/>
                    <a:pt x="4073" y="358"/>
                    <a:pt x="4057" y="358"/>
                  </a:cubicBezTo>
                  <a:close/>
                  <a:moveTo>
                    <a:pt x="3471" y="1197"/>
                  </a:moveTo>
                  <a:cubicBezTo>
                    <a:pt x="3446" y="1197"/>
                    <a:pt x="3421" y="1209"/>
                    <a:pt x="3406" y="1230"/>
                  </a:cubicBezTo>
                  <a:lnTo>
                    <a:pt x="3362" y="1293"/>
                  </a:lnTo>
                  <a:cubicBezTo>
                    <a:pt x="3340" y="1327"/>
                    <a:pt x="3346" y="1378"/>
                    <a:pt x="3384" y="1403"/>
                  </a:cubicBezTo>
                  <a:cubicBezTo>
                    <a:pt x="3384" y="1404"/>
                    <a:pt x="3385" y="1405"/>
                    <a:pt x="3386" y="1406"/>
                  </a:cubicBezTo>
                  <a:lnTo>
                    <a:pt x="3386" y="1406"/>
                  </a:lnTo>
                  <a:cubicBezTo>
                    <a:pt x="3383" y="1404"/>
                    <a:pt x="3380" y="1402"/>
                    <a:pt x="3377" y="1400"/>
                  </a:cubicBezTo>
                  <a:cubicBezTo>
                    <a:pt x="3364" y="1390"/>
                    <a:pt x="3347" y="1385"/>
                    <a:pt x="3331" y="1385"/>
                  </a:cubicBezTo>
                  <a:cubicBezTo>
                    <a:pt x="3307" y="1385"/>
                    <a:pt x="3282" y="1396"/>
                    <a:pt x="3267" y="1419"/>
                  </a:cubicBezTo>
                  <a:lnTo>
                    <a:pt x="2953" y="1872"/>
                  </a:lnTo>
                  <a:cubicBezTo>
                    <a:pt x="2931" y="1906"/>
                    <a:pt x="2937" y="1957"/>
                    <a:pt x="2975" y="1982"/>
                  </a:cubicBezTo>
                  <a:cubicBezTo>
                    <a:pt x="2984" y="1991"/>
                    <a:pt x="3000" y="1998"/>
                    <a:pt x="3015" y="1998"/>
                  </a:cubicBezTo>
                  <a:cubicBezTo>
                    <a:pt x="3044" y="1998"/>
                    <a:pt x="3069" y="1985"/>
                    <a:pt x="3085" y="1960"/>
                  </a:cubicBezTo>
                  <a:lnTo>
                    <a:pt x="3399" y="1510"/>
                  </a:lnTo>
                  <a:cubicBezTo>
                    <a:pt x="3419" y="1477"/>
                    <a:pt x="3416" y="1435"/>
                    <a:pt x="3391" y="1410"/>
                  </a:cubicBezTo>
                  <a:lnTo>
                    <a:pt x="3391" y="1410"/>
                  </a:lnTo>
                  <a:cubicBezTo>
                    <a:pt x="3400" y="1417"/>
                    <a:pt x="3412" y="1419"/>
                    <a:pt x="3425" y="1419"/>
                  </a:cubicBezTo>
                  <a:cubicBezTo>
                    <a:pt x="3450" y="1419"/>
                    <a:pt x="3472" y="1406"/>
                    <a:pt x="3494" y="1381"/>
                  </a:cubicBezTo>
                  <a:lnTo>
                    <a:pt x="3535" y="1321"/>
                  </a:lnTo>
                  <a:cubicBezTo>
                    <a:pt x="3560" y="1283"/>
                    <a:pt x="3550" y="1233"/>
                    <a:pt x="3516" y="1211"/>
                  </a:cubicBezTo>
                  <a:cubicBezTo>
                    <a:pt x="3503" y="1201"/>
                    <a:pt x="3487" y="1197"/>
                    <a:pt x="3471" y="1197"/>
                  </a:cubicBezTo>
                  <a:close/>
                  <a:moveTo>
                    <a:pt x="2881" y="2031"/>
                  </a:moveTo>
                  <a:cubicBezTo>
                    <a:pt x="2855" y="2031"/>
                    <a:pt x="2831" y="2042"/>
                    <a:pt x="2817" y="2064"/>
                  </a:cubicBezTo>
                  <a:lnTo>
                    <a:pt x="2773" y="2127"/>
                  </a:lnTo>
                  <a:cubicBezTo>
                    <a:pt x="2748" y="2161"/>
                    <a:pt x="2757" y="2212"/>
                    <a:pt x="2792" y="2237"/>
                  </a:cubicBezTo>
                  <a:cubicBezTo>
                    <a:pt x="2779" y="2227"/>
                    <a:pt x="2763" y="2223"/>
                    <a:pt x="2748" y="2223"/>
                  </a:cubicBezTo>
                  <a:cubicBezTo>
                    <a:pt x="2723" y="2223"/>
                    <a:pt x="2697" y="2234"/>
                    <a:pt x="2682" y="2256"/>
                  </a:cubicBezTo>
                  <a:lnTo>
                    <a:pt x="2367" y="2709"/>
                  </a:lnTo>
                  <a:cubicBezTo>
                    <a:pt x="2342" y="2744"/>
                    <a:pt x="2351" y="2794"/>
                    <a:pt x="2386" y="2819"/>
                  </a:cubicBezTo>
                  <a:cubicBezTo>
                    <a:pt x="2399" y="2832"/>
                    <a:pt x="2414" y="2835"/>
                    <a:pt x="2430" y="2835"/>
                  </a:cubicBezTo>
                  <a:cubicBezTo>
                    <a:pt x="2458" y="2835"/>
                    <a:pt x="2481" y="2822"/>
                    <a:pt x="2496" y="2797"/>
                  </a:cubicBezTo>
                  <a:lnTo>
                    <a:pt x="2811" y="2347"/>
                  </a:lnTo>
                  <a:cubicBezTo>
                    <a:pt x="2836" y="2312"/>
                    <a:pt x="2827" y="2259"/>
                    <a:pt x="2792" y="2237"/>
                  </a:cubicBezTo>
                  <a:lnTo>
                    <a:pt x="2792" y="2237"/>
                  </a:lnTo>
                  <a:cubicBezTo>
                    <a:pt x="2806" y="2245"/>
                    <a:pt x="2821" y="2250"/>
                    <a:pt x="2837" y="2250"/>
                  </a:cubicBezTo>
                  <a:cubicBezTo>
                    <a:pt x="2862" y="2250"/>
                    <a:pt x="2887" y="2239"/>
                    <a:pt x="2902" y="2218"/>
                  </a:cubicBezTo>
                  <a:lnTo>
                    <a:pt x="2946" y="2155"/>
                  </a:lnTo>
                  <a:cubicBezTo>
                    <a:pt x="2968" y="2117"/>
                    <a:pt x="2962" y="2067"/>
                    <a:pt x="2927" y="2045"/>
                  </a:cubicBezTo>
                  <a:cubicBezTo>
                    <a:pt x="2913" y="2035"/>
                    <a:pt x="2897" y="2031"/>
                    <a:pt x="2881" y="2031"/>
                  </a:cubicBezTo>
                  <a:close/>
                  <a:moveTo>
                    <a:pt x="2298" y="2872"/>
                  </a:moveTo>
                  <a:cubicBezTo>
                    <a:pt x="2273" y="2872"/>
                    <a:pt x="2249" y="2883"/>
                    <a:pt x="2235" y="2904"/>
                  </a:cubicBezTo>
                  <a:lnTo>
                    <a:pt x="2191" y="2967"/>
                  </a:lnTo>
                  <a:cubicBezTo>
                    <a:pt x="2168" y="2999"/>
                    <a:pt x="2174" y="3047"/>
                    <a:pt x="2203" y="3072"/>
                  </a:cubicBezTo>
                  <a:lnTo>
                    <a:pt x="2203" y="3072"/>
                  </a:lnTo>
                  <a:cubicBezTo>
                    <a:pt x="2189" y="3065"/>
                    <a:pt x="2174" y="3061"/>
                    <a:pt x="2159" y="3061"/>
                  </a:cubicBezTo>
                  <a:cubicBezTo>
                    <a:pt x="2134" y="3061"/>
                    <a:pt x="2110" y="3072"/>
                    <a:pt x="2097" y="3093"/>
                  </a:cubicBezTo>
                  <a:lnTo>
                    <a:pt x="1782" y="3546"/>
                  </a:lnTo>
                  <a:cubicBezTo>
                    <a:pt x="1757" y="3581"/>
                    <a:pt x="1766" y="3634"/>
                    <a:pt x="1801" y="3656"/>
                  </a:cubicBezTo>
                  <a:cubicBezTo>
                    <a:pt x="1813" y="3669"/>
                    <a:pt x="1829" y="3672"/>
                    <a:pt x="1845" y="3672"/>
                  </a:cubicBezTo>
                  <a:cubicBezTo>
                    <a:pt x="1873" y="3672"/>
                    <a:pt x="1895" y="3659"/>
                    <a:pt x="1911" y="3637"/>
                  </a:cubicBezTo>
                  <a:lnTo>
                    <a:pt x="2226" y="3184"/>
                  </a:lnTo>
                  <a:cubicBezTo>
                    <a:pt x="2247" y="3154"/>
                    <a:pt x="2243" y="3110"/>
                    <a:pt x="2220" y="3085"/>
                  </a:cubicBezTo>
                  <a:lnTo>
                    <a:pt x="2220" y="3085"/>
                  </a:lnTo>
                  <a:cubicBezTo>
                    <a:pt x="2230" y="3091"/>
                    <a:pt x="2242" y="3093"/>
                    <a:pt x="2254" y="3093"/>
                  </a:cubicBezTo>
                  <a:cubicBezTo>
                    <a:pt x="2276" y="3093"/>
                    <a:pt x="2301" y="3083"/>
                    <a:pt x="2320" y="3058"/>
                  </a:cubicBezTo>
                  <a:lnTo>
                    <a:pt x="2364" y="2995"/>
                  </a:lnTo>
                  <a:cubicBezTo>
                    <a:pt x="2386" y="2961"/>
                    <a:pt x="2380" y="2907"/>
                    <a:pt x="2345" y="2885"/>
                  </a:cubicBezTo>
                  <a:cubicBezTo>
                    <a:pt x="2331" y="2877"/>
                    <a:pt x="2314" y="2872"/>
                    <a:pt x="2298" y="2872"/>
                  </a:cubicBezTo>
                  <a:close/>
                  <a:moveTo>
                    <a:pt x="1709" y="3710"/>
                  </a:moveTo>
                  <a:cubicBezTo>
                    <a:pt x="1684" y="3710"/>
                    <a:pt x="1659" y="3721"/>
                    <a:pt x="1643" y="3744"/>
                  </a:cubicBezTo>
                  <a:lnTo>
                    <a:pt x="1599" y="3807"/>
                  </a:lnTo>
                  <a:cubicBezTo>
                    <a:pt x="1581" y="3836"/>
                    <a:pt x="1582" y="3876"/>
                    <a:pt x="1603" y="3903"/>
                  </a:cubicBezTo>
                  <a:lnTo>
                    <a:pt x="1603" y="3903"/>
                  </a:lnTo>
                  <a:cubicBezTo>
                    <a:pt x="1594" y="3900"/>
                    <a:pt x="1584" y="3898"/>
                    <a:pt x="1574" y="3898"/>
                  </a:cubicBezTo>
                  <a:cubicBezTo>
                    <a:pt x="1549" y="3898"/>
                    <a:pt x="1525" y="3909"/>
                    <a:pt x="1511" y="3930"/>
                  </a:cubicBezTo>
                  <a:lnTo>
                    <a:pt x="1197" y="4383"/>
                  </a:lnTo>
                  <a:cubicBezTo>
                    <a:pt x="1171" y="4418"/>
                    <a:pt x="1181" y="4471"/>
                    <a:pt x="1215" y="4493"/>
                  </a:cubicBezTo>
                  <a:cubicBezTo>
                    <a:pt x="1228" y="4506"/>
                    <a:pt x="1244" y="4509"/>
                    <a:pt x="1260" y="4509"/>
                  </a:cubicBezTo>
                  <a:cubicBezTo>
                    <a:pt x="1285" y="4509"/>
                    <a:pt x="1310" y="4499"/>
                    <a:pt x="1326" y="4474"/>
                  </a:cubicBezTo>
                  <a:lnTo>
                    <a:pt x="1640" y="4021"/>
                  </a:lnTo>
                  <a:cubicBezTo>
                    <a:pt x="1658" y="3993"/>
                    <a:pt x="1657" y="3955"/>
                    <a:pt x="1639" y="3928"/>
                  </a:cubicBezTo>
                  <a:lnTo>
                    <a:pt x="1639" y="3928"/>
                  </a:lnTo>
                  <a:cubicBezTo>
                    <a:pt x="1646" y="3931"/>
                    <a:pt x="1654" y="3933"/>
                    <a:pt x="1662" y="3933"/>
                  </a:cubicBezTo>
                  <a:cubicBezTo>
                    <a:pt x="1691" y="3933"/>
                    <a:pt x="1716" y="3920"/>
                    <a:pt x="1732" y="3895"/>
                  </a:cubicBezTo>
                  <a:lnTo>
                    <a:pt x="1772" y="3832"/>
                  </a:lnTo>
                  <a:cubicBezTo>
                    <a:pt x="1798" y="3798"/>
                    <a:pt x="1788" y="3747"/>
                    <a:pt x="1754" y="3722"/>
                  </a:cubicBezTo>
                  <a:cubicBezTo>
                    <a:pt x="1740" y="3714"/>
                    <a:pt x="1725" y="3710"/>
                    <a:pt x="1709" y="3710"/>
                  </a:cubicBezTo>
                  <a:close/>
                  <a:moveTo>
                    <a:pt x="1123" y="4548"/>
                  </a:moveTo>
                  <a:cubicBezTo>
                    <a:pt x="1097" y="4548"/>
                    <a:pt x="1072" y="4560"/>
                    <a:pt x="1058" y="4581"/>
                  </a:cubicBezTo>
                  <a:lnTo>
                    <a:pt x="1014" y="4644"/>
                  </a:lnTo>
                  <a:cubicBezTo>
                    <a:pt x="992" y="4675"/>
                    <a:pt x="997" y="4718"/>
                    <a:pt x="1022" y="4745"/>
                  </a:cubicBezTo>
                  <a:lnTo>
                    <a:pt x="1022" y="4745"/>
                  </a:lnTo>
                  <a:cubicBezTo>
                    <a:pt x="1011" y="4739"/>
                    <a:pt x="1000" y="4737"/>
                    <a:pt x="988" y="4737"/>
                  </a:cubicBezTo>
                  <a:cubicBezTo>
                    <a:pt x="963" y="4737"/>
                    <a:pt x="938" y="4749"/>
                    <a:pt x="923" y="4770"/>
                  </a:cubicBezTo>
                  <a:lnTo>
                    <a:pt x="608" y="5223"/>
                  </a:lnTo>
                  <a:cubicBezTo>
                    <a:pt x="586" y="5258"/>
                    <a:pt x="592" y="5308"/>
                    <a:pt x="630" y="5333"/>
                  </a:cubicBezTo>
                  <a:cubicBezTo>
                    <a:pt x="640" y="5343"/>
                    <a:pt x="655" y="5349"/>
                    <a:pt x="671" y="5349"/>
                  </a:cubicBezTo>
                  <a:cubicBezTo>
                    <a:pt x="696" y="5349"/>
                    <a:pt x="725" y="5337"/>
                    <a:pt x="740" y="5311"/>
                  </a:cubicBezTo>
                  <a:lnTo>
                    <a:pt x="1055" y="4861"/>
                  </a:lnTo>
                  <a:cubicBezTo>
                    <a:pt x="1073" y="4830"/>
                    <a:pt x="1070" y="4790"/>
                    <a:pt x="1049" y="4765"/>
                  </a:cubicBezTo>
                  <a:lnTo>
                    <a:pt x="1049" y="4765"/>
                  </a:lnTo>
                  <a:cubicBezTo>
                    <a:pt x="1058" y="4769"/>
                    <a:pt x="1067" y="4770"/>
                    <a:pt x="1077" y="4770"/>
                  </a:cubicBezTo>
                  <a:cubicBezTo>
                    <a:pt x="1105" y="4770"/>
                    <a:pt x="1127" y="4757"/>
                    <a:pt x="1143" y="4735"/>
                  </a:cubicBezTo>
                  <a:lnTo>
                    <a:pt x="1187" y="4673"/>
                  </a:lnTo>
                  <a:cubicBezTo>
                    <a:pt x="1212" y="4635"/>
                    <a:pt x="1203" y="4584"/>
                    <a:pt x="1168" y="4562"/>
                  </a:cubicBezTo>
                  <a:cubicBezTo>
                    <a:pt x="1155" y="4553"/>
                    <a:pt x="1139" y="4548"/>
                    <a:pt x="1123" y="4548"/>
                  </a:cubicBezTo>
                  <a:close/>
                  <a:moveTo>
                    <a:pt x="536" y="5385"/>
                  </a:moveTo>
                  <a:cubicBezTo>
                    <a:pt x="511" y="5385"/>
                    <a:pt x="486" y="5397"/>
                    <a:pt x="473" y="5418"/>
                  </a:cubicBezTo>
                  <a:lnTo>
                    <a:pt x="429" y="5481"/>
                  </a:lnTo>
                  <a:cubicBezTo>
                    <a:pt x="407" y="5511"/>
                    <a:pt x="411" y="5555"/>
                    <a:pt x="435" y="5581"/>
                  </a:cubicBezTo>
                  <a:lnTo>
                    <a:pt x="435" y="5581"/>
                  </a:lnTo>
                  <a:cubicBezTo>
                    <a:pt x="425" y="5576"/>
                    <a:pt x="414" y="5574"/>
                    <a:pt x="403" y="5574"/>
                  </a:cubicBezTo>
                  <a:cubicBezTo>
                    <a:pt x="378" y="5574"/>
                    <a:pt x="353" y="5586"/>
                    <a:pt x="338" y="5607"/>
                  </a:cubicBezTo>
                  <a:lnTo>
                    <a:pt x="23" y="6060"/>
                  </a:lnTo>
                  <a:cubicBezTo>
                    <a:pt x="1" y="6095"/>
                    <a:pt x="7" y="6145"/>
                    <a:pt x="42" y="6170"/>
                  </a:cubicBezTo>
                  <a:cubicBezTo>
                    <a:pt x="54" y="6183"/>
                    <a:pt x="70" y="6186"/>
                    <a:pt x="86" y="6186"/>
                  </a:cubicBezTo>
                  <a:cubicBezTo>
                    <a:pt x="111" y="6186"/>
                    <a:pt x="136" y="6174"/>
                    <a:pt x="152" y="6152"/>
                  </a:cubicBezTo>
                  <a:lnTo>
                    <a:pt x="467" y="5698"/>
                  </a:lnTo>
                  <a:cubicBezTo>
                    <a:pt x="487" y="5670"/>
                    <a:pt x="484" y="5628"/>
                    <a:pt x="463" y="5602"/>
                  </a:cubicBezTo>
                  <a:lnTo>
                    <a:pt x="463" y="5602"/>
                  </a:lnTo>
                  <a:cubicBezTo>
                    <a:pt x="472" y="5606"/>
                    <a:pt x="482" y="5607"/>
                    <a:pt x="492" y="5607"/>
                  </a:cubicBezTo>
                  <a:cubicBezTo>
                    <a:pt x="520" y="5607"/>
                    <a:pt x="542" y="5595"/>
                    <a:pt x="558" y="5573"/>
                  </a:cubicBezTo>
                  <a:lnTo>
                    <a:pt x="602" y="5510"/>
                  </a:lnTo>
                  <a:cubicBezTo>
                    <a:pt x="624" y="5475"/>
                    <a:pt x="618" y="5421"/>
                    <a:pt x="583" y="5399"/>
                  </a:cubicBezTo>
                  <a:cubicBezTo>
                    <a:pt x="568" y="5390"/>
                    <a:pt x="552" y="5385"/>
                    <a:pt x="53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8"/>
            <p:cNvSpPr/>
            <p:nvPr/>
          </p:nvSpPr>
          <p:spPr>
            <a:xfrm>
              <a:off x="2596814" y="606863"/>
              <a:ext cx="456141" cy="392315"/>
            </a:xfrm>
            <a:custGeom>
              <a:avLst/>
              <a:gdLst/>
              <a:ahLst/>
              <a:cxnLst/>
              <a:rect l="l" t="t" r="r" b="b"/>
              <a:pathLst>
                <a:path w="5753" h="4948" extrusionOk="0">
                  <a:moveTo>
                    <a:pt x="5669" y="0"/>
                  </a:moveTo>
                  <a:cubicBezTo>
                    <a:pt x="5651" y="0"/>
                    <a:pt x="5632" y="7"/>
                    <a:pt x="5618" y="20"/>
                  </a:cubicBezTo>
                  <a:lnTo>
                    <a:pt x="5466" y="149"/>
                  </a:lnTo>
                  <a:cubicBezTo>
                    <a:pt x="5435" y="177"/>
                    <a:pt x="5432" y="227"/>
                    <a:pt x="5460" y="259"/>
                  </a:cubicBezTo>
                  <a:cubicBezTo>
                    <a:pt x="5476" y="278"/>
                    <a:pt x="5495" y="287"/>
                    <a:pt x="5517" y="287"/>
                  </a:cubicBezTo>
                  <a:cubicBezTo>
                    <a:pt x="5539" y="287"/>
                    <a:pt x="5555" y="281"/>
                    <a:pt x="5570" y="265"/>
                  </a:cubicBezTo>
                  <a:lnTo>
                    <a:pt x="5718" y="136"/>
                  </a:lnTo>
                  <a:cubicBezTo>
                    <a:pt x="5750" y="108"/>
                    <a:pt x="5753" y="57"/>
                    <a:pt x="5728" y="26"/>
                  </a:cubicBezTo>
                  <a:cubicBezTo>
                    <a:pt x="5712" y="9"/>
                    <a:pt x="5691" y="0"/>
                    <a:pt x="5669" y="0"/>
                  </a:cubicBezTo>
                  <a:close/>
                  <a:moveTo>
                    <a:pt x="5342" y="284"/>
                  </a:moveTo>
                  <a:cubicBezTo>
                    <a:pt x="5323" y="284"/>
                    <a:pt x="5305" y="290"/>
                    <a:pt x="5290" y="303"/>
                  </a:cubicBezTo>
                  <a:lnTo>
                    <a:pt x="5230" y="353"/>
                  </a:lnTo>
                  <a:cubicBezTo>
                    <a:pt x="5199" y="382"/>
                    <a:pt x="5196" y="432"/>
                    <a:pt x="5224" y="463"/>
                  </a:cubicBezTo>
                  <a:cubicBezTo>
                    <a:pt x="5240" y="482"/>
                    <a:pt x="5259" y="492"/>
                    <a:pt x="5281" y="492"/>
                  </a:cubicBezTo>
                  <a:cubicBezTo>
                    <a:pt x="5297" y="492"/>
                    <a:pt x="5319" y="485"/>
                    <a:pt x="5334" y="470"/>
                  </a:cubicBezTo>
                  <a:lnTo>
                    <a:pt x="5391" y="419"/>
                  </a:lnTo>
                  <a:cubicBezTo>
                    <a:pt x="5422" y="391"/>
                    <a:pt x="5429" y="341"/>
                    <a:pt x="5400" y="309"/>
                  </a:cubicBezTo>
                  <a:cubicBezTo>
                    <a:pt x="5385" y="292"/>
                    <a:pt x="5363" y="284"/>
                    <a:pt x="5342" y="284"/>
                  </a:cubicBezTo>
                  <a:close/>
                  <a:moveTo>
                    <a:pt x="5160" y="441"/>
                  </a:moveTo>
                  <a:cubicBezTo>
                    <a:pt x="5141" y="441"/>
                    <a:pt x="5122" y="447"/>
                    <a:pt x="5108" y="460"/>
                  </a:cubicBezTo>
                  <a:lnTo>
                    <a:pt x="4692" y="816"/>
                  </a:lnTo>
                  <a:cubicBezTo>
                    <a:pt x="4661" y="844"/>
                    <a:pt x="4658" y="895"/>
                    <a:pt x="4683" y="926"/>
                  </a:cubicBezTo>
                  <a:cubicBezTo>
                    <a:pt x="4699" y="948"/>
                    <a:pt x="4721" y="954"/>
                    <a:pt x="4743" y="954"/>
                  </a:cubicBezTo>
                  <a:cubicBezTo>
                    <a:pt x="4762" y="954"/>
                    <a:pt x="4777" y="948"/>
                    <a:pt x="4793" y="935"/>
                  </a:cubicBezTo>
                  <a:lnTo>
                    <a:pt x="5212" y="577"/>
                  </a:lnTo>
                  <a:cubicBezTo>
                    <a:pt x="5243" y="548"/>
                    <a:pt x="5246" y="498"/>
                    <a:pt x="5218" y="467"/>
                  </a:cubicBezTo>
                  <a:cubicBezTo>
                    <a:pt x="5204" y="450"/>
                    <a:pt x="5182" y="441"/>
                    <a:pt x="5160" y="441"/>
                  </a:cubicBezTo>
                  <a:close/>
                  <a:moveTo>
                    <a:pt x="4559" y="952"/>
                  </a:moveTo>
                  <a:cubicBezTo>
                    <a:pt x="4541" y="952"/>
                    <a:pt x="4524" y="958"/>
                    <a:pt x="4510" y="970"/>
                  </a:cubicBezTo>
                  <a:lnTo>
                    <a:pt x="4453" y="1020"/>
                  </a:lnTo>
                  <a:cubicBezTo>
                    <a:pt x="4422" y="1049"/>
                    <a:pt x="4415" y="1099"/>
                    <a:pt x="4444" y="1131"/>
                  </a:cubicBezTo>
                  <a:cubicBezTo>
                    <a:pt x="4428" y="1114"/>
                    <a:pt x="4407" y="1105"/>
                    <a:pt x="4385" y="1105"/>
                  </a:cubicBezTo>
                  <a:cubicBezTo>
                    <a:pt x="4367" y="1105"/>
                    <a:pt x="4348" y="1111"/>
                    <a:pt x="4334" y="1124"/>
                  </a:cubicBezTo>
                  <a:lnTo>
                    <a:pt x="3918" y="1483"/>
                  </a:lnTo>
                  <a:cubicBezTo>
                    <a:pt x="3887" y="1508"/>
                    <a:pt x="3880" y="1562"/>
                    <a:pt x="3909" y="1593"/>
                  </a:cubicBezTo>
                  <a:cubicBezTo>
                    <a:pt x="3925" y="1612"/>
                    <a:pt x="3943" y="1618"/>
                    <a:pt x="3969" y="1618"/>
                  </a:cubicBezTo>
                  <a:cubicBezTo>
                    <a:pt x="3984" y="1618"/>
                    <a:pt x="4003" y="1612"/>
                    <a:pt x="4019" y="1599"/>
                  </a:cubicBezTo>
                  <a:lnTo>
                    <a:pt x="4437" y="1241"/>
                  </a:lnTo>
                  <a:cubicBezTo>
                    <a:pt x="4469" y="1216"/>
                    <a:pt x="4472" y="1162"/>
                    <a:pt x="4444" y="1131"/>
                  </a:cubicBezTo>
                  <a:lnTo>
                    <a:pt x="4444" y="1131"/>
                  </a:lnTo>
                  <a:cubicBezTo>
                    <a:pt x="4460" y="1148"/>
                    <a:pt x="4483" y="1158"/>
                    <a:pt x="4505" y="1158"/>
                  </a:cubicBezTo>
                  <a:cubicBezTo>
                    <a:pt x="4523" y="1158"/>
                    <a:pt x="4540" y="1152"/>
                    <a:pt x="4554" y="1140"/>
                  </a:cubicBezTo>
                  <a:lnTo>
                    <a:pt x="4614" y="1090"/>
                  </a:lnTo>
                  <a:cubicBezTo>
                    <a:pt x="4645" y="1061"/>
                    <a:pt x="4648" y="1011"/>
                    <a:pt x="4620" y="979"/>
                  </a:cubicBezTo>
                  <a:cubicBezTo>
                    <a:pt x="4606" y="962"/>
                    <a:pt x="4582" y="952"/>
                    <a:pt x="4559" y="952"/>
                  </a:cubicBezTo>
                  <a:close/>
                  <a:moveTo>
                    <a:pt x="3782" y="1617"/>
                  </a:moveTo>
                  <a:cubicBezTo>
                    <a:pt x="3764" y="1617"/>
                    <a:pt x="3747" y="1623"/>
                    <a:pt x="3733" y="1634"/>
                  </a:cubicBezTo>
                  <a:lnTo>
                    <a:pt x="3673" y="1688"/>
                  </a:lnTo>
                  <a:cubicBezTo>
                    <a:pt x="3641" y="1713"/>
                    <a:pt x="3638" y="1766"/>
                    <a:pt x="3666" y="1798"/>
                  </a:cubicBezTo>
                  <a:cubicBezTo>
                    <a:pt x="3650" y="1780"/>
                    <a:pt x="3627" y="1770"/>
                    <a:pt x="3605" y="1770"/>
                  </a:cubicBezTo>
                  <a:cubicBezTo>
                    <a:pt x="3587" y="1770"/>
                    <a:pt x="3570" y="1776"/>
                    <a:pt x="3556" y="1788"/>
                  </a:cubicBezTo>
                  <a:lnTo>
                    <a:pt x="3138" y="2147"/>
                  </a:lnTo>
                  <a:cubicBezTo>
                    <a:pt x="3106" y="2175"/>
                    <a:pt x="3103" y="2226"/>
                    <a:pt x="3132" y="2257"/>
                  </a:cubicBezTo>
                  <a:cubicBezTo>
                    <a:pt x="3147" y="2276"/>
                    <a:pt x="3166" y="2285"/>
                    <a:pt x="3188" y="2285"/>
                  </a:cubicBezTo>
                  <a:cubicBezTo>
                    <a:pt x="3210" y="2285"/>
                    <a:pt x="3229" y="2279"/>
                    <a:pt x="3242" y="2263"/>
                  </a:cubicBezTo>
                  <a:lnTo>
                    <a:pt x="3657" y="1908"/>
                  </a:lnTo>
                  <a:cubicBezTo>
                    <a:pt x="3688" y="1879"/>
                    <a:pt x="3692" y="1829"/>
                    <a:pt x="3666" y="1798"/>
                  </a:cubicBezTo>
                  <a:lnTo>
                    <a:pt x="3666" y="1798"/>
                  </a:lnTo>
                  <a:cubicBezTo>
                    <a:pt x="3680" y="1815"/>
                    <a:pt x="3702" y="1823"/>
                    <a:pt x="3724" y="1823"/>
                  </a:cubicBezTo>
                  <a:cubicBezTo>
                    <a:pt x="3743" y="1823"/>
                    <a:pt x="3762" y="1817"/>
                    <a:pt x="3777" y="1804"/>
                  </a:cubicBezTo>
                  <a:lnTo>
                    <a:pt x="3833" y="1754"/>
                  </a:lnTo>
                  <a:cubicBezTo>
                    <a:pt x="3865" y="1725"/>
                    <a:pt x="3871" y="1675"/>
                    <a:pt x="3843" y="1643"/>
                  </a:cubicBezTo>
                  <a:cubicBezTo>
                    <a:pt x="3827" y="1626"/>
                    <a:pt x="3804" y="1617"/>
                    <a:pt x="3782" y="1617"/>
                  </a:cubicBezTo>
                  <a:close/>
                  <a:moveTo>
                    <a:pt x="3010" y="2282"/>
                  </a:moveTo>
                  <a:cubicBezTo>
                    <a:pt x="2991" y="2282"/>
                    <a:pt x="2973" y="2288"/>
                    <a:pt x="2958" y="2301"/>
                  </a:cubicBezTo>
                  <a:lnTo>
                    <a:pt x="2899" y="2352"/>
                  </a:lnTo>
                  <a:cubicBezTo>
                    <a:pt x="2867" y="2380"/>
                    <a:pt x="2864" y="2430"/>
                    <a:pt x="2889" y="2462"/>
                  </a:cubicBezTo>
                  <a:cubicBezTo>
                    <a:pt x="2875" y="2444"/>
                    <a:pt x="2852" y="2435"/>
                    <a:pt x="2830" y="2435"/>
                  </a:cubicBezTo>
                  <a:cubicBezTo>
                    <a:pt x="2811" y="2435"/>
                    <a:pt x="2793" y="2441"/>
                    <a:pt x="2779" y="2452"/>
                  </a:cubicBezTo>
                  <a:lnTo>
                    <a:pt x="2364" y="2811"/>
                  </a:lnTo>
                  <a:cubicBezTo>
                    <a:pt x="2332" y="2839"/>
                    <a:pt x="2329" y="2890"/>
                    <a:pt x="2354" y="2921"/>
                  </a:cubicBezTo>
                  <a:cubicBezTo>
                    <a:pt x="2370" y="2940"/>
                    <a:pt x="2392" y="2949"/>
                    <a:pt x="2414" y="2949"/>
                  </a:cubicBezTo>
                  <a:cubicBezTo>
                    <a:pt x="2433" y="2949"/>
                    <a:pt x="2449" y="2946"/>
                    <a:pt x="2464" y="2931"/>
                  </a:cubicBezTo>
                  <a:lnTo>
                    <a:pt x="2883" y="2572"/>
                  </a:lnTo>
                  <a:cubicBezTo>
                    <a:pt x="2914" y="2543"/>
                    <a:pt x="2918" y="2493"/>
                    <a:pt x="2889" y="2462"/>
                  </a:cubicBezTo>
                  <a:lnTo>
                    <a:pt x="2889" y="2462"/>
                  </a:lnTo>
                  <a:cubicBezTo>
                    <a:pt x="2905" y="2479"/>
                    <a:pt x="2926" y="2487"/>
                    <a:pt x="2948" y="2487"/>
                  </a:cubicBezTo>
                  <a:cubicBezTo>
                    <a:pt x="2966" y="2487"/>
                    <a:pt x="2985" y="2481"/>
                    <a:pt x="2999" y="2468"/>
                  </a:cubicBezTo>
                  <a:lnTo>
                    <a:pt x="3059" y="2418"/>
                  </a:lnTo>
                  <a:cubicBezTo>
                    <a:pt x="3091" y="2389"/>
                    <a:pt x="3094" y="2339"/>
                    <a:pt x="3069" y="2307"/>
                  </a:cubicBezTo>
                  <a:cubicBezTo>
                    <a:pt x="3053" y="2290"/>
                    <a:pt x="3032" y="2282"/>
                    <a:pt x="3010" y="2282"/>
                  </a:cubicBezTo>
                  <a:close/>
                  <a:moveTo>
                    <a:pt x="2231" y="2950"/>
                  </a:moveTo>
                  <a:cubicBezTo>
                    <a:pt x="2213" y="2950"/>
                    <a:pt x="2195" y="2956"/>
                    <a:pt x="2181" y="2968"/>
                  </a:cubicBezTo>
                  <a:lnTo>
                    <a:pt x="2125" y="3019"/>
                  </a:lnTo>
                  <a:cubicBezTo>
                    <a:pt x="2093" y="3047"/>
                    <a:pt x="2087" y="3097"/>
                    <a:pt x="2115" y="3129"/>
                  </a:cubicBezTo>
                  <a:cubicBezTo>
                    <a:pt x="2100" y="3112"/>
                    <a:pt x="2078" y="3103"/>
                    <a:pt x="2056" y="3103"/>
                  </a:cubicBezTo>
                  <a:cubicBezTo>
                    <a:pt x="2038" y="3103"/>
                    <a:pt x="2019" y="3109"/>
                    <a:pt x="2005" y="3122"/>
                  </a:cubicBezTo>
                  <a:lnTo>
                    <a:pt x="1590" y="3481"/>
                  </a:lnTo>
                  <a:cubicBezTo>
                    <a:pt x="1558" y="3506"/>
                    <a:pt x="1552" y="3560"/>
                    <a:pt x="1580" y="3591"/>
                  </a:cubicBezTo>
                  <a:cubicBezTo>
                    <a:pt x="1596" y="3610"/>
                    <a:pt x="1615" y="3617"/>
                    <a:pt x="1640" y="3617"/>
                  </a:cubicBezTo>
                  <a:cubicBezTo>
                    <a:pt x="1656" y="3617"/>
                    <a:pt x="1675" y="3610"/>
                    <a:pt x="1690" y="3598"/>
                  </a:cubicBezTo>
                  <a:lnTo>
                    <a:pt x="2109" y="3239"/>
                  </a:lnTo>
                  <a:cubicBezTo>
                    <a:pt x="2140" y="3214"/>
                    <a:pt x="2143" y="3160"/>
                    <a:pt x="2115" y="3129"/>
                  </a:cubicBezTo>
                  <a:lnTo>
                    <a:pt x="2115" y="3129"/>
                  </a:lnTo>
                  <a:cubicBezTo>
                    <a:pt x="2131" y="3147"/>
                    <a:pt x="2154" y="3156"/>
                    <a:pt x="2177" y="3156"/>
                  </a:cubicBezTo>
                  <a:cubicBezTo>
                    <a:pt x="2194" y="3156"/>
                    <a:pt x="2212" y="3151"/>
                    <a:pt x="2225" y="3138"/>
                  </a:cubicBezTo>
                  <a:lnTo>
                    <a:pt x="2285" y="3088"/>
                  </a:lnTo>
                  <a:cubicBezTo>
                    <a:pt x="2316" y="3060"/>
                    <a:pt x="2320" y="3009"/>
                    <a:pt x="2291" y="2978"/>
                  </a:cubicBezTo>
                  <a:cubicBezTo>
                    <a:pt x="2277" y="2960"/>
                    <a:pt x="2254" y="2950"/>
                    <a:pt x="2231" y="2950"/>
                  </a:cubicBezTo>
                  <a:close/>
                  <a:moveTo>
                    <a:pt x="1453" y="3615"/>
                  </a:moveTo>
                  <a:cubicBezTo>
                    <a:pt x="1436" y="3615"/>
                    <a:pt x="1418" y="3621"/>
                    <a:pt x="1404" y="3632"/>
                  </a:cubicBezTo>
                  <a:lnTo>
                    <a:pt x="1344" y="3686"/>
                  </a:lnTo>
                  <a:cubicBezTo>
                    <a:pt x="1313" y="3711"/>
                    <a:pt x="1309" y="3764"/>
                    <a:pt x="1338" y="3796"/>
                  </a:cubicBezTo>
                  <a:cubicBezTo>
                    <a:pt x="1322" y="3778"/>
                    <a:pt x="1299" y="3768"/>
                    <a:pt x="1276" y="3768"/>
                  </a:cubicBezTo>
                  <a:cubicBezTo>
                    <a:pt x="1259" y="3768"/>
                    <a:pt x="1241" y="3774"/>
                    <a:pt x="1228" y="3786"/>
                  </a:cubicBezTo>
                  <a:lnTo>
                    <a:pt x="809" y="4145"/>
                  </a:lnTo>
                  <a:cubicBezTo>
                    <a:pt x="778" y="4174"/>
                    <a:pt x="775" y="4224"/>
                    <a:pt x="803" y="4255"/>
                  </a:cubicBezTo>
                  <a:cubicBezTo>
                    <a:pt x="819" y="4274"/>
                    <a:pt x="837" y="4284"/>
                    <a:pt x="859" y="4284"/>
                  </a:cubicBezTo>
                  <a:cubicBezTo>
                    <a:pt x="882" y="4284"/>
                    <a:pt x="900" y="4274"/>
                    <a:pt x="913" y="4262"/>
                  </a:cubicBezTo>
                  <a:lnTo>
                    <a:pt x="1328" y="3906"/>
                  </a:lnTo>
                  <a:cubicBezTo>
                    <a:pt x="1360" y="3878"/>
                    <a:pt x="1363" y="3827"/>
                    <a:pt x="1338" y="3796"/>
                  </a:cubicBezTo>
                  <a:lnTo>
                    <a:pt x="1338" y="3796"/>
                  </a:lnTo>
                  <a:cubicBezTo>
                    <a:pt x="1351" y="3813"/>
                    <a:pt x="1373" y="3822"/>
                    <a:pt x="1395" y="3822"/>
                  </a:cubicBezTo>
                  <a:cubicBezTo>
                    <a:pt x="1414" y="3822"/>
                    <a:pt x="1433" y="3815"/>
                    <a:pt x="1448" y="3802"/>
                  </a:cubicBezTo>
                  <a:lnTo>
                    <a:pt x="1505" y="3752"/>
                  </a:lnTo>
                  <a:cubicBezTo>
                    <a:pt x="1536" y="3724"/>
                    <a:pt x="1542" y="3673"/>
                    <a:pt x="1514" y="3642"/>
                  </a:cubicBezTo>
                  <a:cubicBezTo>
                    <a:pt x="1498" y="3624"/>
                    <a:pt x="1476" y="3615"/>
                    <a:pt x="1453" y="3615"/>
                  </a:cubicBezTo>
                  <a:close/>
                  <a:moveTo>
                    <a:pt x="681" y="4280"/>
                  </a:moveTo>
                  <a:cubicBezTo>
                    <a:pt x="663" y="4280"/>
                    <a:pt x="644" y="4286"/>
                    <a:pt x="630" y="4299"/>
                  </a:cubicBezTo>
                  <a:lnTo>
                    <a:pt x="570" y="4350"/>
                  </a:lnTo>
                  <a:cubicBezTo>
                    <a:pt x="539" y="4378"/>
                    <a:pt x="535" y="4428"/>
                    <a:pt x="561" y="4460"/>
                  </a:cubicBezTo>
                  <a:cubicBezTo>
                    <a:pt x="547" y="4442"/>
                    <a:pt x="524" y="4434"/>
                    <a:pt x="501" y="4434"/>
                  </a:cubicBezTo>
                  <a:cubicBezTo>
                    <a:pt x="483" y="4434"/>
                    <a:pt x="464" y="4439"/>
                    <a:pt x="450" y="4450"/>
                  </a:cubicBezTo>
                  <a:lnTo>
                    <a:pt x="35" y="4809"/>
                  </a:lnTo>
                  <a:cubicBezTo>
                    <a:pt x="4" y="4838"/>
                    <a:pt x="0" y="4888"/>
                    <a:pt x="26" y="4919"/>
                  </a:cubicBezTo>
                  <a:cubicBezTo>
                    <a:pt x="41" y="4938"/>
                    <a:pt x="63" y="4948"/>
                    <a:pt x="85" y="4948"/>
                  </a:cubicBezTo>
                  <a:cubicBezTo>
                    <a:pt x="104" y="4948"/>
                    <a:pt x="120" y="4945"/>
                    <a:pt x="136" y="4929"/>
                  </a:cubicBezTo>
                  <a:lnTo>
                    <a:pt x="554" y="4570"/>
                  </a:lnTo>
                  <a:cubicBezTo>
                    <a:pt x="586" y="4542"/>
                    <a:pt x="589" y="4491"/>
                    <a:pt x="561" y="4460"/>
                  </a:cubicBezTo>
                  <a:lnTo>
                    <a:pt x="561" y="4460"/>
                  </a:lnTo>
                  <a:cubicBezTo>
                    <a:pt x="576" y="4477"/>
                    <a:pt x="598" y="4486"/>
                    <a:pt x="619" y="4486"/>
                  </a:cubicBezTo>
                  <a:cubicBezTo>
                    <a:pt x="638" y="4486"/>
                    <a:pt x="656" y="4479"/>
                    <a:pt x="671" y="4466"/>
                  </a:cubicBezTo>
                  <a:lnTo>
                    <a:pt x="730" y="4416"/>
                  </a:lnTo>
                  <a:cubicBezTo>
                    <a:pt x="762" y="4388"/>
                    <a:pt x="765" y="4337"/>
                    <a:pt x="740" y="4306"/>
                  </a:cubicBezTo>
                  <a:cubicBezTo>
                    <a:pt x="725" y="4289"/>
                    <a:pt x="703" y="4280"/>
                    <a:pt x="681"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8"/>
            <p:cNvSpPr/>
            <p:nvPr/>
          </p:nvSpPr>
          <p:spPr>
            <a:xfrm>
              <a:off x="3066352" y="850432"/>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8"/>
            <p:cNvSpPr/>
            <p:nvPr/>
          </p:nvSpPr>
          <p:spPr>
            <a:xfrm>
              <a:off x="3202568" y="615109"/>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8"/>
            <p:cNvSpPr/>
            <p:nvPr/>
          </p:nvSpPr>
          <p:spPr>
            <a:xfrm>
              <a:off x="3275988" y="913307"/>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8"/>
            <p:cNvSpPr/>
            <p:nvPr/>
          </p:nvSpPr>
          <p:spPr>
            <a:xfrm>
              <a:off x="3075391" y="105752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8"/>
            <p:cNvSpPr/>
            <p:nvPr/>
          </p:nvSpPr>
          <p:spPr>
            <a:xfrm>
              <a:off x="3087046" y="460420"/>
              <a:ext cx="39247" cy="39247"/>
            </a:xfrm>
            <a:custGeom>
              <a:avLst/>
              <a:gdLst/>
              <a:ahLst/>
              <a:cxnLst/>
              <a:rect l="l" t="t" r="r" b="b"/>
              <a:pathLst>
                <a:path w="495" h="495" extrusionOk="0">
                  <a:moveTo>
                    <a:pt x="246" y="1"/>
                  </a:moveTo>
                  <a:cubicBezTo>
                    <a:pt x="111" y="1"/>
                    <a:pt x="1" y="111"/>
                    <a:pt x="1" y="249"/>
                  </a:cubicBezTo>
                  <a:cubicBezTo>
                    <a:pt x="1" y="385"/>
                    <a:pt x="111" y="495"/>
                    <a:pt x="246" y="495"/>
                  </a:cubicBezTo>
                  <a:cubicBezTo>
                    <a:pt x="385" y="495"/>
                    <a:pt x="495" y="385"/>
                    <a:pt x="495" y="249"/>
                  </a:cubicBezTo>
                  <a:cubicBezTo>
                    <a:pt x="495" y="111"/>
                    <a:pt x="385" y="1"/>
                    <a:pt x="2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8"/>
            <p:cNvSpPr/>
            <p:nvPr/>
          </p:nvSpPr>
          <p:spPr>
            <a:xfrm>
              <a:off x="2877015" y="536298"/>
              <a:ext cx="34490" cy="34252"/>
            </a:xfrm>
            <a:custGeom>
              <a:avLst/>
              <a:gdLst/>
              <a:ahLst/>
              <a:cxnLst/>
              <a:rect l="l" t="t" r="r" b="b"/>
              <a:pathLst>
                <a:path w="435" h="432" extrusionOk="0">
                  <a:moveTo>
                    <a:pt x="217" y="0"/>
                  </a:moveTo>
                  <a:cubicBezTo>
                    <a:pt x="101" y="0"/>
                    <a:pt x="0" y="98"/>
                    <a:pt x="0" y="214"/>
                  </a:cubicBezTo>
                  <a:cubicBezTo>
                    <a:pt x="0" y="334"/>
                    <a:pt x="101" y="431"/>
                    <a:pt x="217" y="431"/>
                  </a:cubicBezTo>
                  <a:cubicBezTo>
                    <a:pt x="337" y="431"/>
                    <a:pt x="435" y="334"/>
                    <a:pt x="435" y="214"/>
                  </a:cubicBezTo>
                  <a:cubicBezTo>
                    <a:pt x="435" y="98"/>
                    <a:pt x="337"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8"/>
            <p:cNvSpPr/>
            <p:nvPr/>
          </p:nvSpPr>
          <p:spPr>
            <a:xfrm>
              <a:off x="2380756" y="436238"/>
              <a:ext cx="39485" cy="39247"/>
            </a:xfrm>
            <a:custGeom>
              <a:avLst/>
              <a:gdLst/>
              <a:ahLst/>
              <a:cxnLst/>
              <a:rect l="l" t="t" r="r" b="b"/>
              <a:pathLst>
                <a:path w="498" h="495" extrusionOk="0">
                  <a:moveTo>
                    <a:pt x="249" y="0"/>
                  </a:moveTo>
                  <a:cubicBezTo>
                    <a:pt x="114" y="0"/>
                    <a:pt x="0" y="111"/>
                    <a:pt x="0" y="246"/>
                  </a:cubicBezTo>
                  <a:cubicBezTo>
                    <a:pt x="0" y="384"/>
                    <a:pt x="114"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8"/>
            <p:cNvSpPr/>
            <p:nvPr/>
          </p:nvSpPr>
          <p:spPr>
            <a:xfrm>
              <a:off x="2898977" y="917509"/>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8"/>
            <p:cNvSpPr/>
            <p:nvPr/>
          </p:nvSpPr>
          <p:spPr>
            <a:xfrm>
              <a:off x="1648936" y="576258"/>
              <a:ext cx="163967" cy="415229"/>
            </a:xfrm>
            <a:custGeom>
              <a:avLst/>
              <a:gdLst/>
              <a:ahLst/>
              <a:cxnLst/>
              <a:rect l="l" t="t" r="r" b="b"/>
              <a:pathLst>
                <a:path w="2068" h="5237" extrusionOk="0">
                  <a:moveTo>
                    <a:pt x="89" y="1"/>
                  </a:moveTo>
                  <a:cubicBezTo>
                    <a:pt x="81" y="1"/>
                    <a:pt x="72" y="3"/>
                    <a:pt x="63" y="6"/>
                  </a:cubicBezTo>
                  <a:cubicBezTo>
                    <a:pt x="19" y="22"/>
                    <a:pt x="0" y="69"/>
                    <a:pt x="16" y="110"/>
                  </a:cubicBezTo>
                  <a:lnTo>
                    <a:pt x="123" y="393"/>
                  </a:lnTo>
                  <a:cubicBezTo>
                    <a:pt x="133" y="425"/>
                    <a:pt x="164" y="443"/>
                    <a:pt x="196" y="443"/>
                  </a:cubicBezTo>
                  <a:cubicBezTo>
                    <a:pt x="205" y="443"/>
                    <a:pt x="218" y="443"/>
                    <a:pt x="224" y="440"/>
                  </a:cubicBezTo>
                  <a:cubicBezTo>
                    <a:pt x="268" y="425"/>
                    <a:pt x="287" y="377"/>
                    <a:pt x="271" y="336"/>
                  </a:cubicBezTo>
                  <a:lnTo>
                    <a:pt x="164" y="53"/>
                  </a:lnTo>
                  <a:cubicBezTo>
                    <a:pt x="152" y="21"/>
                    <a:pt x="120" y="1"/>
                    <a:pt x="89" y="1"/>
                  </a:cubicBezTo>
                  <a:close/>
                  <a:moveTo>
                    <a:pt x="278" y="504"/>
                  </a:moveTo>
                  <a:cubicBezTo>
                    <a:pt x="269" y="504"/>
                    <a:pt x="261" y="506"/>
                    <a:pt x="252" y="510"/>
                  </a:cubicBezTo>
                  <a:cubicBezTo>
                    <a:pt x="208" y="525"/>
                    <a:pt x="189" y="572"/>
                    <a:pt x="205" y="613"/>
                  </a:cubicBezTo>
                  <a:lnTo>
                    <a:pt x="233" y="689"/>
                  </a:lnTo>
                  <a:cubicBezTo>
                    <a:pt x="243" y="720"/>
                    <a:pt x="274" y="739"/>
                    <a:pt x="306" y="739"/>
                  </a:cubicBezTo>
                  <a:cubicBezTo>
                    <a:pt x="314" y="739"/>
                    <a:pt x="324" y="739"/>
                    <a:pt x="331" y="737"/>
                  </a:cubicBezTo>
                  <a:lnTo>
                    <a:pt x="331" y="737"/>
                  </a:lnTo>
                  <a:cubicBezTo>
                    <a:pt x="289" y="754"/>
                    <a:pt x="272" y="800"/>
                    <a:pt x="287" y="837"/>
                  </a:cubicBezTo>
                  <a:lnTo>
                    <a:pt x="479" y="1353"/>
                  </a:lnTo>
                  <a:cubicBezTo>
                    <a:pt x="491" y="1384"/>
                    <a:pt x="523" y="1403"/>
                    <a:pt x="554" y="1403"/>
                  </a:cubicBezTo>
                  <a:cubicBezTo>
                    <a:pt x="564" y="1403"/>
                    <a:pt x="570" y="1400"/>
                    <a:pt x="583" y="1400"/>
                  </a:cubicBezTo>
                  <a:cubicBezTo>
                    <a:pt x="627" y="1384"/>
                    <a:pt x="646" y="1337"/>
                    <a:pt x="630" y="1296"/>
                  </a:cubicBezTo>
                  <a:lnTo>
                    <a:pt x="438" y="783"/>
                  </a:lnTo>
                  <a:cubicBezTo>
                    <a:pt x="426" y="750"/>
                    <a:pt x="395" y="731"/>
                    <a:pt x="363" y="731"/>
                  </a:cubicBezTo>
                  <a:cubicBezTo>
                    <a:pt x="354" y="731"/>
                    <a:pt x="345" y="732"/>
                    <a:pt x="336" y="735"/>
                  </a:cubicBezTo>
                  <a:lnTo>
                    <a:pt x="336" y="735"/>
                  </a:lnTo>
                  <a:cubicBezTo>
                    <a:pt x="379" y="719"/>
                    <a:pt x="397" y="673"/>
                    <a:pt x="381" y="632"/>
                  </a:cubicBezTo>
                  <a:lnTo>
                    <a:pt x="353" y="557"/>
                  </a:lnTo>
                  <a:cubicBezTo>
                    <a:pt x="341" y="525"/>
                    <a:pt x="309" y="504"/>
                    <a:pt x="278" y="504"/>
                  </a:cubicBezTo>
                  <a:close/>
                  <a:moveTo>
                    <a:pt x="634" y="1461"/>
                  </a:moveTo>
                  <a:cubicBezTo>
                    <a:pt x="624" y="1461"/>
                    <a:pt x="614" y="1462"/>
                    <a:pt x="605" y="1466"/>
                  </a:cubicBezTo>
                  <a:cubicBezTo>
                    <a:pt x="564" y="1482"/>
                    <a:pt x="542" y="1529"/>
                    <a:pt x="557" y="1570"/>
                  </a:cubicBezTo>
                  <a:lnTo>
                    <a:pt x="586" y="1642"/>
                  </a:lnTo>
                  <a:cubicBezTo>
                    <a:pt x="596" y="1674"/>
                    <a:pt x="626" y="1695"/>
                    <a:pt x="657" y="1695"/>
                  </a:cubicBezTo>
                  <a:cubicBezTo>
                    <a:pt x="666" y="1695"/>
                    <a:pt x="675" y="1693"/>
                    <a:pt x="683" y="1690"/>
                  </a:cubicBezTo>
                  <a:lnTo>
                    <a:pt x="683" y="1690"/>
                  </a:lnTo>
                  <a:cubicBezTo>
                    <a:pt x="646" y="1705"/>
                    <a:pt x="627" y="1753"/>
                    <a:pt x="642" y="1793"/>
                  </a:cubicBezTo>
                  <a:lnTo>
                    <a:pt x="834" y="2310"/>
                  </a:lnTo>
                  <a:cubicBezTo>
                    <a:pt x="847" y="2341"/>
                    <a:pt x="878" y="2360"/>
                    <a:pt x="910" y="2360"/>
                  </a:cubicBezTo>
                  <a:cubicBezTo>
                    <a:pt x="919" y="2360"/>
                    <a:pt x="929" y="2360"/>
                    <a:pt x="935" y="2357"/>
                  </a:cubicBezTo>
                  <a:cubicBezTo>
                    <a:pt x="979" y="2341"/>
                    <a:pt x="998" y="2294"/>
                    <a:pt x="982" y="2253"/>
                  </a:cubicBezTo>
                  <a:lnTo>
                    <a:pt x="790" y="1737"/>
                  </a:lnTo>
                  <a:cubicBezTo>
                    <a:pt x="780" y="1707"/>
                    <a:pt x="749" y="1685"/>
                    <a:pt x="717" y="1685"/>
                  </a:cubicBezTo>
                  <a:cubicBezTo>
                    <a:pt x="709" y="1685"/>
                    <a:pt x="701" y="1686"/>
                    <a:pt x="693" y="1690"/>
                  </a:cubicBezTo>
                  <a:cubicBezTo>
                    <a:pt x="731" y="1674"/>
                    <a:pt x="753" y="1627"/>
                    <a:pt x="737" y="1589"/>
                  </a:cubicBezTo>
                  <a:lnTo>
                    <a:pt x="709" y="1513"/>
                  </a:lnTo>
                  <a:cubicBezTo>
                    <a:pt x="696" y="1480"/>
                    <a:pt x="666" y="1461"/>
                    <a:pt x="634" y="1461"/>
                  </a:cubicBezTo>
                  <a:close/>
                  <a:moveTo>
                    <a:pt x="993" y="2420"/>
                  </a:moveTo>
                  <a:cubicBezTo>
                    <a:pt x="983" y="2420"/>
                    <a:pt x="973" y="2422"/>
                    <a:pt x="963" y="2426"/>
                  </a:cubicBezTo>
                  <a:cubicBezTo>
                    <a:pt x="919" y="2442"/>
                    <a:pt x="900" y="2489"/>
                    <a:pt x="916" y="2530"/>
                  </a:cubicBezTo>
                  <a:lnTo>
                    <a:pt x="945" y="2602"/>
                  </a:lnTo>
                  <a:cubicBezTo>
                    <a:pt x="954" y="2634"/>
                    <a:pt x="985" y="2656"/>
                    <a:pt x="1017" y="2656"/>
                  </a:cubicBezTo>
                  <a:cubicBezTo>
                    <a:pt x="1023" y="2656"/>
                    <a:pt x="1029" y="2656"/>
                    <a:pt x="1034" y="2655"/>
                  </a:cubicBezTo>
                  <a:lnTo>
                    <a:pt x="1034" y="2655"/>
                  </a:lnTo>
                  <a:cubicBezTo>
                    <a:pt x="1000" y="2674"/>
                    <a:pt x="984" y="2716"/>
                    <a:pt x="998" y="2753"/>
                  </a:cubicBezTo>
                  <a:lnTo>
                    <a:pt x="1193" y="3269"/>
                  </a:lnTo>
                  <a:cubicBezTo>
                    <a:pt x="1203" y="3301"/>
                    <a:pt x="1234" y="3320"/>
                    <a:pt x="1266" y="3320"/>
                  </a:cubicBezTo>
                  <a:cubicBezTo>
                    <a:pt x="1275" y="3320"/>
                    <a:pt x="1288" y="3320"/>
                    <a:pt x="1294" y="3317"/>
                  </a:cubicBezTo>
                  <a:cubicBezTo>
                    <a:pt x="1338" y="3301"/>
                    <a:pt x="1357" y="3254"/>
                    <a:pt x="1341" y="3213"/>
                  </a:cubicBezTo>
                  <a:lnTo>
                    <a:pt x="1149" y="2697"/>
                  </a:lnTo>
                  <a:cubicBezTo>
                    <a:pt x="1137" y="2665"/>
                    <a:pt x="1105" y="2644"/>
                    <a:pt x="1073" y="2644"/>
                  </a:cubicBezTo>
                  <a:cubicBezTo>
                    <a:pt x="1064" y="2644"/>
                    <a:pt x="1056" y="2646"/>
                    <a:pt x="1047" y="2649"/>
                  </a:cubicBezTo>
                  <a:lnTo>
                    <a:pt x="1047" y="2649"/>
                  </a:lnTo>
                  <a:cubicBezTo>
                    <a:pt x="1090" y="2632"/>
                    <a:pt x="1108" y="2586"/>
                    <a:pt x="1092" y="2549"/>
                  </a:cubicBezTo>
                  <a:lnTo>
                    <a:pt x="1067" y="2473"/>
                  </a:lnTo>
                  <a:cubicBezTo>
                    <a:pt x="1055" y="2439"/>
                    <a:pt x="1025" y="2420"/>
                    <a:pt x="993" y="2420"/>
                  </a:cubicBezTo>
                  <a:close/>
                  <a:moveTo>
                    <a:pt x="1350" y="3380"/>
                  </a:moveTo>
                  <a:cubicBezTo>
                    <a:pt x="1340" y="3380"/>
                    <a:pt x="1331" y="3382"/>
                    <a:pt x="1322" y="3386"/>
                  </a:cubicBezTo>
                  <a:cubicBezTo>
                    <a:pt x="1278" y="3401"/>
                    <a:pt x="1259" y="3449"/>
                    <a:pt x="1275" y="3490"/>
                  </a:cubicBezTo>
                  <a:lnTo>
                    <a:pt x="1303" y="3562"/>
                  </a:lnTo>
                  <a:cubicBezTo>
                    <a:pt x="1313" y="3593"/>
                    <a:pt x="1344" y="3615"/>
                    <a:pt x="1376" y="3615"/>
                  </a:cubicBezTo>
                  <a:cubicBezTo>
                    <a:pt x="1381" y="3615"/>
                    <a:pt x="1387" y="3615"/>
                    <a:pt x="1392" y="3615"/>
                  </a:cubicBezTo>
                  <a:lnTo>
                    <a:pt x="1392" y="3615"/>
                  </a:lnTo>
                  <a:cubicBezTo>
                    <a:pt x="1357" y="3634"/>
                    <a:pt x="1343" y="3676"/>
                    <a:pt x="1357" y="3713"/>
                  </a:cubicBezTo>
                  <a:lnTo>
                    <a:pt x="1549" y="4229"/>
                  </a:lnTo>
                  <a:cubicBezTo>
                    <a:pt x="1561" y="4261"/>
                    <a:pt x="1593" y="4279"/>
                    <a:pt x="1624" y="4279"/>
                  </a:cubicBezTo>
                  <a:cubicBezTo>
                    <a:pt x="1634" y="4279"/>
                    <a:pt x="1640" y="4276"/>
                    <a:pt x="1653" y="4276"/>
                  </a:cubicBezTo>
                  <a:cubicBezTo>
                    <a:pt x="1697" y="4261"/>
                    <a:pt x="1716" y="4213"/>
                    <a:pt x="1700" y="4172"/>
                  </a:cubicBezTo>
                  <a:lnTo>
                    <a:pt x="1508" y="3656"/>
                  </a:lnTo>
                  <a:cubicBezTo>
                    <a:pt x="1496" y="3625"/>
                    <a:pt x="1464" y="3604"/>
                    <a:pt x="1432" y="3604"/>
                  </a:cubicBezTo>
                  <a:cubicBezTo>
                    <a:pt x="1423" y="3604"/>
                    <a:pt x="1414" y="3606"/>
                    <a:pt x="1406" y="3609"/>
                  </a:cubicBezTo>
                  <a:lnTo>
                    <a:pt x="1406" y="3609"/>
                  </a:lnTo>
                  <a:cubicBezTo>
                    <a:pt x="1449" y="3592"/>
                    <a:pt x="1467" y="3546"/>
                    <a:pt x="1451" y="3508"/>
                  </a:cubicBezTo>
                  <a:lnTo>
                    <a:pt x="1423" y="3433"/>
                  </a:lnTo>
                  <a:cubicBezTo>
                    <a:pt x="1411" y="3399"/>
                    <a:pt x="1380" y="3380"/>
                    <a:pt x="1350" y="3380"/>
                  </a:cubicBezTo>
                  <a:close/>
                  <a:moveTo>
                    <a:pt x="1704" y="4337"/>
                  </a:moveTo>
                  <a:cubicBezTo>
                    <a:pt x="1694" y="4337"/>
                    <a:pt x="1684" y="4339"/>
                    <a:pt x="1675" y="4342"/>
                  </a:cubicBezTo>
                  <a:cubicBezTo>
                    <a:pt x="1634" y="4358"/>
                    <a:pt x="1612" y="4405"/>
                    <a:pt x="1627" y="4443"/>
                  </a:cubicBezTo>
                  <a:lnTo>
                    <a:pt x="1656" y="4519"/>
                  </a:lnTo>
                  <a:cubicBezTo>
                    <a:pt x="1666" y="4551"/>
                    <a:pt x="1696" y="4571"/>
                    <a:pt x="1727" y="4571"/>
                  </a:cubicBezTo>
                  <a:cubicBezTo>
                    <a:pt x="1736" y="4571"/>
                    <a:pt x="1745" y="4569"/>
                    <a:pt x="1753" y="4566"/>
                  </a:cubicBezTo>
                  <a:lnTo>
                    <a:pt x="1753" y="4566"/>
                  </a:lnTo>
                  <a:cubicBezTo>
                    <a:pt x="1716" y="4582"/>
                    <a:pt x="1697" y="4629"/>
                    <a:pt x="1712" y="4670"/>
                  </a:cubicBezTo>
                  <a:lnTo>
                    <a:pt x="1904" y="5183"/>
                  </a:lnTo>
                  <a:cubicBezTo>
                    <a:pt x="1917" y="5214"/>
                    <a:pt x="1948" y="5236"/>
                    <a:pt x="1980" y="5236"/>
                  </a:cubicBezTo>
                  <a:cubicBezTo>
                    <a:pt x="1989" y="5236"/>
                    <a:pt x="1999" y="5236"/>
                    <a:pt x="2005" y="5230"/>
                  </a:cubicBezTo>
                  <a:cubicBezTo>
                    <a:pt x="2049" y="5214"/>
                    <a:pt x="2068" y="5167"/>
                    <a:pt x="2052" y="5129"/>
                  </a:cubicBezTo>
                  <a:lnTo>
                    <a:pt x="1860" y="4613"/>
                  </a:lnTo>
                  <a:cubicBezTo>
                    <a:pt x="1850" y="4583"/>
                    <a:pt x="1819" y="4561"/>
                    <a:pt x="1787" y="4561"/>
                  </a:cubicBezTo>
                  <a:cubicBezTo>
                    <a:pt x="1779" y="4561"/>
                    <a:pt x="1771" y="4563"/>
                    <a:pt x="1763" y="4566"/>
                  </a:cubicBezTo>
                  <a:cubicBezTo>
                    <a:pt x="1800" y="4550"/>
                    <a:pt x="1823" y="4503"/>
                    <a:pt x="1807" y="4465"/>
                  </a:cubicBezTo>
                  <a:lnTo>
                    <a:pt x="1778" y="4390"/>
                  </a:lnTo>
                  <a:cubicBezTo>
                    <a:pt x="1766" y="4356"/>
                    <a:pt x="1736" y="4337"/>
                    <a:pt x="1704" y="43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8"/>
            <p:cNvSpPr/>
            <p:nvPr/>
          </p:nvSpPr>
          <p:spPr>
            <a:xfrm>
              <a:off x="1299597" y="468745"/>
              <a:ext cx="348706" cy="490552"/>
            </a:xfrm>
            <a:custGeom>
              <a:avLst/>
              <a:gdLst/>
              <a:ahLst/>
              <a:cxnLst/>
              <a:rect l="l" t="t" r="r" b="b"/>
              <a:pathLst>
                <a:path w="4398" h="6187" extrusionOk="0">
                  <a:moveTo>
                    <a:pt x="91" y="0"/>
                  </a:moveTo>
                  <a:cubicBezTo>
                    <a:pt x="75" y="0"/>
                    <a:pt x="59" y="5"/>
                    <a:pt x="45" y="15"/>
                  </a:cubicBezTo>
                  <a:cubicBezTo>
                    <a:pt x="7" y="37"/>
                    <a:pt x="1" y="88"/>
                    <a:pt x="23" y="122"/>
                  </a:cubicBezTo>
                  <a:lnTo>
                    <a:pt x="139" y="286"/>
                  </a:lnTo>
                  <a:cubicBezTo>
                    <a:pt x="149" y="308"/>
                    <a:pt x="177" y="320"/>
                    <a:pt x="202" y="320"/>
                  </a:cubicBezTo>
                  <a:cubicBezTo>
                    <a:pt x="218" y="320"/>
                    <a:pt x="231" y="317"/>
                    <a:pt x="250" y="305"/>
                  </a:cubicBezTo>
                  <a:cubicBezTo>
                    <a:pt x="284" y="280"/>
                    <a:pt x="290" y="229"/>
                    <a:pt x="268" y="195"/>
                  </a:cubicBezTo>
                  <a:lnTo>
                    <a:pt x="155" y="34"/>
                  </a:lnTo>
                  <a:cubicBezTo>
                    <a:pt x="140" y="11"/>
                    <a:pt x="116" y="0"/>
                    <a:pt x="91" y="0"/>
                  </a:cubicBezTo>
                  <a:close/>
                  <a:moveTo>
                    <a:pt x="340" y="358"/>
                  </a:moveTo>
                  <a:cubicBezTo>
                    <a:pt x="324" y="358"/>
                    <a:pt x="308" y="362"/>
                    <a:pt x="294" y="371"/>
                  </a:cubicBezTo>
                  <a:cubicBezTo>
                    <a:pt x="259" y="396"/>
                    <a:pt x="253" y="446"/>
                    <a:pt x="275" y="481"/>
                  </a:cubicBezTo>
                  <a:lnTo>
                    <a:pt x="319" y="544"/>
                  </a:lnTo>
                  <a:cubicBezTo>
                    <a:pt x="331" y="569"/>
                    <a:pt x="356" y="582"/>
                    <a:pt x="382" y="582"/>
                  </a:cubicBezTo>
                  <a:cubicBezTo>
                    <a:pt x="392" y="582"/>
                    <a:pt x="403" y="579"/>
                    <a:pt x="414" y="574"/>
                  </a:cubicBezTo>
                  <a:lnTo>
                    <a:pt x="414" y="574"/>
                  </a:lnTo>
                  <a:cubicBezTo>
                    <a:pt x="392" y="601"/>
                    <a:pt x="389" y="641"/>
                    <a:pt x="410" y="670"/>
                  </a:cubicBezTo>
                  <a:lnTo>
                    <a:pt x="725" y="1123"/>
                  </a:lnTo>
                  <a:cubicBezTo>
                    <a:pt x="737" y="1148"/>
                    <a:pt x="762" y="1158"/>
                    <a:pt x="788" y="1158"/>
                  </a:cubicBezTo>
                  <a:cubicBezTo>
                    <a:pt x="803" y="1158"/>
                    <a:pt x="819" y="1154"/>
                    <a:pt x="835" y="1142"/>
                  </a:cubicBezTo>
                  <a:cubicBezTo>
                    <a:pt x="869" y="1120"/>
                    <a:pt x="879" y="1069"/>
                    <a:pt x="854" y="1032"/>
                  </a:cubicBezTo>
                  <a:lnTo>
                    <a:pt x="539" y="582"/>
                  </a:lnTo>
                  <a:cubicBezTo>
                    <a:pt x="523" y="558"/>
                    <a:pt x="498" y="547"/>
                    <a:pt x="473" y="547"/>
                  </a:cubicBezTo>
                  <a:cubicBezTo>
                    <a:pt x="463" y="547"/>
                    <a:pt x="453" y="549"/>
                    <a:pt x="443" y="552"/>
                  </a:cubicBezTo>
                  <a:lnTo>
                    <a:pt x="443" y="552"/>
                  </a:lnTo>
                  <a:cubicBezTo>
                    <a:pt x="466" y="525"/>
                    <a:pt x="469" y="485"/>
                    <a:pt x="448" y="456"/>
                  </a:cubicBezTo>
                  <a:lnTo>
                    <a:pt x="404" y="393"/>
                  </a:lnTo>
                  <a:cubicBezTo>
                    <a:pt x="390" y="369"/>
                    <a:pt x="366" y="358"/>
                    <a:pt x="340" y="358"/>
                  </a:cubicBezTo>
                  <a:close/>
                  <a:moveTo>
                    <a:pt x="927" y="1197"/>
                  </a:moveTo>
                  <a:cubicBezTo>
                    <a:pt x="911" y="1197"/>
                    <a:pt x="895" y="1201"/>
                    <a:pt x="882" y="1211"/>
                  </a:cubicBezTo>
                  <a:cubicBezTo>
                    <a:pt x="847" y="1233"/>
                    <a:pt x="838" y="1283"/>
                    <a:pt x="860" y="1321"/>
                  </a:cubicBezTo>
                  <a:lnTo>
                    <a:pt x="904" y="1381"/>
                  </a:lnTo>
                  <a:cubicBezTo>
                    <a:pt x="917" y="1406"/>
                    <a:pt x="945" y="1419"/>
                    <a:pt x="967" y="1419"/>
                  </a:cubicBezTo>
                  <a:cubicBezTo>
                    <a:pt x="978" y="1419"/>
                    <a:pt x="989" y="1417"/>
                    <a:pt x="1000" y="1412"/>
                  </a:cubicBezTo>
                  <a:lnTo>
                    <a:pt x="1000" y="1412"/>
                  </a:lnTo>
                  <a:cubicBezTo>
                    <a:pt x="977" y="1437"/>
                    <a:pt x="974" y="1478"/>
                    <a:pt x="995" y="1510"/>
                  </a:cubicBezTo>
                  <a:lnTo>
                    <a:pt x="1310" y="1960"/>
                  </a:lnTo>
                  <a:cubicBezTo>
                    <a:pt x="1323" y="1985"/>
                    <a:pt x="1348" y="1998"/>
                    <a:pt x="1373" y="1998"/>
                  </a:cubicBezTo>
                  <a:cubicBezTo>
                    <a:pt x="1389" y="1998"/>
                    <a:pt x="1404" y="1991"/>
                    <a:pt x="1420" y="1982"/>
                  </a:cubicBezTo>
                  <a:cubicBezTo>
                    <a:pt x="1455" y="1957"/>
                    <a:pt x="1464" y="1906"/>
                    <a:pt x="1439" y="1872"/>
                  </a:cubicBezTo>
                  <a:lnTo>
                    <a:pt x="1124" y="1419"/>
                  </a:lnTo>
                  <a:cubicBezTo>
                    <a:pt x="1111" y="1396"/>
                    <a:pt x="1087" y="1385"/>
                    <a:pt x="1062" y="1385"/>
                  </a:cubicBezTo>
                  <a:cubicBezTo>
                    <a:pt x="1050" y="1385"/>
                    <a:pt x="1038" y="1387"/>
                    <a:pt x="1027" y="1392"/>
                  </a:cubicBezTo>
                  <a:lnTo>
                    <a:pt x="1027" y="1392"/>
                  </a:lnTo>
                  <a:cubicBezTo>
                    <a:pt x="1053" y="1365"/>
                    <a:pt x="1055" y="1323"/>
                    <a:pt x="1036" y="1293"/>
                  </a:cubicBezTo>
                  <a:lnTo>
                    <a:pt x="992" y="1230"/>
                  </a:lnTo>
                  <a:cubicBezTo>
                    <a:pt x="977" y="1209"/>
                    <a:pt x="952" y="1197"/>
                    <a:pt x="927" y="1197"/>
                  </a:cubicBezTo>
                  <a:close/>
                  <a:moveTo>
                    <a:pt x="1512" y="2031"/>
                  </a:moveTo>
                  <a:cubicBezTo>
                    <a:pt x="1496" y="2031"/>
                    <a:pt x="1481" y="2035"/>
                    <a:pt x="1467" y="2045"/>
                  </a:cubicBezTo>
                  <a:cubicBezTo>
                    <a:pt x="1433" y="2067"/>
                    <a:pt x="1423" y="2117"/>
                    <a:pt x="1448" y="2155"/>
                  </a:cubicBezTo>
                  <a:lnTo>
                    <a:pt x="1489" y="2218"/>
                  </a:lnTo>
                  <a:cubicBezTo>
                    <a:pt x="1507" y="2239"/>
                    <a:pt x="1531" y="2250"/>
                    <a:pt x="1556" y="2250"/>
                  </a:cubicBezTo>
                  <a:cubicBezTo>
                    <a:pt x="1572" y="2250"/>
                    <a:pt x="1588" y="2245"/>
                    <a:pt x="1603" y="2237"/>
                  </a:cubicBezTo>
                  <a:lnTo>
                    <a:pt x="1603" y="2237"/>
                  </a:lnTo>
                  <a:cubicBezTo>
                    <a:pt x="1565" y="2265"/>
                    <a:pt x="1559" y="2309"/>
                    <a:pt x="1581" y="2347"/>
                  </a:cubicBezTo>
                  <a:lnTo>
                    <a:pt x="1895" y="2797"/>
                  </a:lnTo>
                  <a:cubicBezTo>
                    <a:pt x="1908" y="2822"/>
                    <a:pt x="1936" y="2835"/>
                    <a:pt x="1958" y="2835"/>
                  </a:cubicBezTo>
                  <a:cubicBezTo>
                    <a:pt x="1974" y="2835"/>
                    <a:pt x="1990" y="2832"/>
                    <a:pt x="2005" y="2819"/>
                  </a:cubicBezTo>
                  <a:cubicBezTo>
                    <a:pt x="2040" y="2794"/>
                    <a:pt x="2050" y="2744"/>
                    <a:pt x="2027" y="2709"/>
                  </a:cubicBezTo>
                  <a:lnTo>
                    <a:pt x="1713" y="2256"/>
                  </a:lnTo>
                  <a:cubicBezTo>
                    <a:pt x="1695" y="2234"/>
                    <a:pt x="1671" y="2223"/>
                    <a:pt x="1646" y="2223"/>
                  </a:cubicBezTo>
                  <a:cubicBezTo>
                    <a:pt x="1631" y="2223"/>
                    <a:pt x="1616" y="2227"/>
                    <a:pt x="1603" y="2237"/>
                  </a:cubicBezTo>
                  <a:cubicBezTo>
                    <a:pt x="1637" y="2209"/>
                    <a:pt x="1644" y="2161"/>
                    <a:pt x="1622" y="2127"/>
                  </a:cubicBezTo>
                  <a:lnTo>
                    <a:pt x="1577" y="2064"/>
                  </a:lnTo>
                  <a:cubicBezTo>
                    <a:pt x="1562" y="2042"/>
                    <a:pt x="1537" y="2031"/>
                    <a:pt x="1512" y="2031"/>
                  </a:cubicBezTo>
                  <a:close/>
                  <a:moveTo>
                    <a:pt x="2099" y="2872"/>
                  </a:moveTo>
                  <a:cubicBezTo>
                    <a:pt x="2082" y="2872"/>
                    <a:pt x="2066" y="2877"/>
                    <a:pt x="2053" y="2885"/>
                  </a:cubicBezTo>
                  <a:cubicBezTo>
                    <a:pt x="2018" y="2907"/>
                    <a:pt x="2009" y="2961"/>
                    <a:pt x="2034" y="2995"/>
                  </a:cubicBezTo>
                  <a:lnTo>
                    <a:pt x="2078" y="3058"/>
                  </a:lnTo>
                  <a:cubicBezTo>
                    <a:pt x="2087" y="3083"/>
                    <a:pt x="2116" y="3093"/>
                    <a:pt x="2141" y="3093"/>
                  </a:cubicBezTo>
                  <a:cubicBezTo>
                    <a:pt x="2152" y="3093"/>
                    <a:pt x="2163" y="3091"/>
                    <a:pt x="2174" y="3086"/>
                  </a:cubicBezTo>
                  <a:lnTo>
                    <a:pt x="2174" y="3086"/>
                  </a:lnTo>
                  <a:cubicBezTo>
                    <a:pt x="2151" y="3112"/>
                    <a:pt x="2147" y="3155"/>
                    <a:pt x="2166" y="3184"/>
                  </a:cubicBezTo>
                  <a:lnTo>
                    <a:pt x="2481" y="3637"/>
                  </a:lnTo>
                  <a:cubicBezTo>
                    <a:pt x="2493" y="3659"/>
                    <a:pt x="2522" y="3672"/>
                    <a:pt x="2547" y="3672"/>
                  </a:cubicBezTo>
                  <a:cubicBezTo>
                    <a:pt x="2562" y="3672"/>
                    <a:pt x="2578" y="3669"/>
                    <a:pt x="2591" y="3656"/>
                  </a:cubicBezTo>
                  <a:cubicBezTo>
                    <a:pt x="2629" y="3634"/>
                    <a:pt x="2635" y="3581"/>
                    <a:pt x="2613" y="3546"/>
                  </a:cubicBezTo>
                  <a:lnTo>
                    <a:pt x="2298" y="3093"/>
                  </a:lnTo>
                  <a:cubicBezTo>
                    <a:pt x="2283" y="3072"/>
                    <a:pt x="2258" y="3061"/>
                    <a:pt x="2233" y="3061"/>
                  </a:cubicBezTo>
                  <a:cubicBezTo>
                    <a:pt x="2222" y="3061"/>
                    <a:pt x="2210" y="3063"/>
                    <a:pt x="2199" y="3068"/>
                  </a:cubicBezTo>
                  <a:lnTo>
                    <a:pt x="2199" y="3068"/>
                  </a:lnTo>
                  <a:cubicBezTo>
                    <a:pt x="2224" y="3043"/>
                    <a:pt x="2229" y="3000"/>
                    <a:pt x="2207" y="2967"/>
                  </a:cubicBezTo>
                  <a:lnTo>
                    <a:pt x="2163" y="2904"/>
                  </a:lnTo>
                  <a:cubicBezTo>
                    <a:pt x="2149" y="2883"/>
                    <a:pt x="2124" y="2872"/>
                    <a:pt x="2099" y="2872"/>
                  </a:cubicBezTo>
                  <a:close/>
                  <a:moveTo>
                    <a:pt x="2684" y="3710"/>
                  </a:moveTo>
                  <a:cubicBezTo>
                    <a:pt x="2669" y="3710"/>
                    <a:pt x="2652" y="3714"/>
                    <a:pt x="2638" y="3722"/>
                  </a:cubicBezTo>
                  <a:cubicBezTo>
                    <a:pt x="2603" y="3747"/>
                    <a:pt x="2597" y="3798"/>
                    <a:pt x="2619" y="3832"/>
                  </a:cubicBezTo>
                  <a:lnTo>
                    <a:pt x="2663" y="3895"/>
                  </a:lnTo>
                  <a:cubicBezTo>
                    <a:pt x="2676" y="3920"/>
                    <a:pt x="2704" y="3933"/>
                    <a:pt x="2726" y="3933"/>
                  </a:cubicBezTo>
                  <a:cubicBezTo>
                    <a:pt x="2737" y="3933"/>
                    <a:pt x="2748" y="3930"/>
                    <a:pt x="2758" y="3925"/>
                  </a:cubicBezTo>
                  <a:lnTo>
                    <a:pt x="2758" y="3925"/>
                  </a:lnTo>
                  <a:cubicBezTo>
                    <a:pt x="2737" y="3952"/>
                    <a:pt x="2733" y="3992"/>
                    <a:pt x="2754" y="4021"/>
                  </a:cubicBezTo>
                  <a:lnTo>
                    <a:pt x="3069" y="4474"/>
                  </a:lnTo>
                  <a:cubicBezTo>
                    <a:pt x="3082" y="4499"/>
                    <a:pt x="3107" y="4509"/>
                    <a:pt x="3132" y="4509"/>
                  </a:cubicBezTo>
                  <a:cubicBezTo>
                    <a:pt x="3148" y="4509"/>
                    <a:pt x="3163" y="4506"/>
                    <a:pt x="3179" y="4493"/>
                  </a:cubicBezTo>
                  <a:cubicBezTo>
                    <a:pt x="3214" y="4471"/>
                    <a:pt x="3223" y="4421"/>
                    <a:pt x="3198" y="4383"/>
                  </a:cubicBezTo>
                  <a:lnTo>
                    <a:pt x="2883" y="3930"/>
                  </a:lnTo>
                  <a:cubicBezTo>
                    <a:pt x="2870" y="3909"/>
                    <a:pt x="2845" y="3898"/>
                    <a:pt x="2819" y="3898"/>
                  </a:cubicBezTo>
                  <a:cubicBezTo>
                    <a:pt x="2808" y="3898"/>
                    <a:pt x="2798" y="3900"/>
                    <a:pt x="2788" y="3904"/>
                  </a:cubicBezTo>
                  <a:lnTo>
                    <a:pt x="2788" y="3904"/>
                  </a:lnTo>
                  <a:cubicBezTo>
                    <a:pt x="2810" y="3877"/>
                    <a:pt x="2813" y="3836"/>
                    <a:pt x="2792" y="3807"/>
                  </a:cubicBezTo>
                  <a:lnTo>
                    <a:pt x="2748" y="3744"/>
                  </a:lnTo>
                  <a:cubicBezTo>
                    <a:pt x="2734" y="3721"/>
                    <a:pt x="2710" y="3710"/>
                    <a:pt x="2684" y="3710"/>
                  </a:cubicBezTo>
                  <a:close/>
                  <a:moveTo>
                    <a:pt x="3271" y="4548"/>
                  </a:moveTo>
                  <a:cubicBezTo>
                    <a:pt x="3255" y="4548"/>
                    <a:pt x="3240" y="4553"/>
                    <a:pt x="3226" y="4562"/>
                  </a:cubicBezTo>
                  <a:cubicBezTo>
                    <a:pt x="3189" y="4584"/>
                    <a:pt x="3182" y="4635"/>
                    <a:pt x="3204" y="4673"/>
                  </a:cubicBezTo>
                  <a:lnTo>
                    <a:pt x="3248" y="4735"/>
                  </a:lnTo>
                  <a:cubicBezTo>
                    <a:pt x="3261" y="4757"/>
                    <a:pt x="3289" y="4770"/>
                    <a:pt x="3311" y="4770"/>
                  </a:cubicBezTo>
                  <a:cubicBezTo>
                    <a:pt x="3327" y="4770"/>
                    <a:pt x="3343" y="4767"/>
                    <a:pt x="3359" y="4754"/>
                  </a:cubicBezTo>
                  <a:cubicBezTo>
                    <a:pt x="3393" y="4729"/>
                    <a:pt x="3403" y="4679"/>
                    <a:pt x="3377" y="4644"/>
                  </a:cubicBezTo>
                  <a:lnTo>
                    <a:pt x="3337" y="4581"/>
                  </a:lnTo>
                  <a:cubicBezTo>
                    <a:pt x="3321" y="4560"/>
                    <a:pt x="3296" y="4548"/>
                    <a:pt x="3271" y="4548"/>
                  </a:cubicBezTo>
                  <a:close/>
                  <a:moveTo>
                    <a:pt x="3409" y="4737"/>
                  </a:moveTo>
                  <a:cubicBezTo>
                    <a:pt x="3394" y="4737"/>
                    <a:pt x="3378" y="4742"/>
                    <a:pt x="3365" y="4751"/>
                  </a:cubicBezTo>
                  <a:cubicBezTo>
                    <a:pt x="3327" y="4773"/>
                    <a:pt x="3321" y="4824"/>
                    <a:pt x="3343" y="4861"/>
                  </a:cubicBezTo>
                  <a:lnTo>
                    <a:pt x="3658" y="5311"/>
                  </a:lnTo>
                  <a:cubicBezTo>
                    <a:pt x="3670" y="5337"/>
                    <a:pt x="3698" y="5349"/>
                    <a:pt x="3720" y="5349"/>
                  </a:cubicBezTo>
                  <a:cubicBezTo>
                    <a:pt x="3733" y="5349"/>
                    <a:pt x="3749" y="5343"/>
                    <a:pt x="3768" y="5333"/>
                  </a:cubicBezTo>
                  <a:cubicBezTo>
                    <a:pt x="3805" y="5308"/>
                    <a:pt x="3812" y="5258"/>
                    <a:pt x="3790" y="5223"/>
                  </a:cubicBezTo>
                  <a:lnTo>
                    <a:pt x="3475" y="4770"/>
                  </a:lnTo>
                  <a:cubicBezTo>
                    <a:pt x="3460" y="4749"/>
                    <a:pt x="3434" y="4737"/>
                    <a:pt x="3409" y="4737"/>
                  </a:cubicBezTo>
                  <a:close/>
                  <a:moveTo>
                    <a:pt x="3856" y="5385"/>
                  </a:moveTo>
                  <a:cubicBezTo>
                    <a:pt x="3841" y="5385"/>
                    <a:pt x="3825" y="5390"/>
                    <a:pt x="3812" y="5399"/>
                  </a:cubicBezTo>
                  <a:cubicBezTo>
                    <a:pt x="3777" y="5421"/>
                    <a:pt x="3768" y="5475"/>
                    <a:pt x="3793" y="5510"/>
                  </a:cubicBezTo>
                  <a:lnTo>
                    <a:pt x="3837" y="5573"/>
                  </a:lnTo>
                  <a:cubicBezTo>
                    <a:pt x="3846" y="5595"/>
                    <a:pt x="3875" y="5607"/>
                    <a:pt x="3900" y="5607"/>
                  </a:cubicBezTo>
                  <a:cubicBezTo>
                    <a:pt x="3914" y="5607"/>
                    <a:pt x="3926" y="5605"/>
                    <a:pt x="3941" y="5595"/>
                  </a:cubicBezTo>
                  <a:lnTo>
                    <a:pt x="3941" y="5595"/>
                  </a:lnTo>
                  <a:cubicBezTo>
                    <a:pt x="3914" y="5620"/>
                    <a:pt x="3908" y="5667"/>
                    <a:pt x="3928" y="5698"/>
                  </a:cubicBezTo>
                  <a:lnTo>
                    <a:pt x="4243" y="6152"/>
                  </a:lnTo>
                  <a:cubicBezTo>
                    <a:pt x="4255" y="6174"/>
                    <a:pt x="4284" y="6186"/>
                    <a:pt x="4309" y="6186"/>
                  </a:cubicBezTo>
                  <a:cubicBezTo>
                    <a:pt x="4322" y="6186"/>
                    <a:pt x="4340" y="6183"/>
                    <a:pt x="4356" y="6170"/>
                  </a:cubicBezTo>
                  <a:cubicBezTo>
                    <a:pt x="4391" y="6145"/>
                    <a:pt x="4397" y="6095"/>
                    <a:pt x="4375" y="6060"/>
                  </a:cubicBezTo>
                  <a:lnTo>
                    <a:pt x="4060" y="5607"/>
                  </a:lnTo>
                  <a:cubicBezTo>
                    <a:pt x="4045" y="5586"/>
                    <a:pt x="4020" y="5574"/>
                    <a:pt x="3995" y="5574"/>
                  </a:cubicBezTo>
                  <a:cubicBezTo>
                    <a:pt x="3981" y="5574"/>
                    <a:pt x="3968" y="5577"/>
                    <a:pt x="3956" y="5584"/>
                  </a:cubicBezTo>
                  <a:lnTo>
                    <a:pt x="3956" y="5584"/>
                  </a:lnTo>
                  <a:cubicBezTo>
                    <a:pt x="3983" y="5560"/>
                    <a:pt x="3986" y="5513"/>
                    <a:pt x="3966" y="5481"/>
                  </a:cubicBezTo>
                  <a:lnTo>
                    <a:pt x="3922" y="5418"/>
                  </a:lnTo>
                  <a:cubicBezTo>
                    <a:pt x="3906" y="5397"/>
                    <a:pt x="3881" y="5385"/>
                    <a:pt x="385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8"/>
            <p:cNvSpPr/>
            <p:nvPr/>
          </p:nvSpPr>
          <p:spPr>
            <a:xfrm>
              <a:off x="1020427" y="606863"/>
              <a:ext cx="456696" cy="392315"/>
            </a:xfrm>
            <a:custGeom>
              <a:avLst/>
              <a:gdLst/>
              <a:ahLst/>
              <a:cxnLst/>
              <a:rect l="l" t="t" r="r" b="b"/>
              <a:pathLst>
                <a:path w="5760" h="4948" extrusionOk="0">
                  <a:moveTo>
                    <a:pt x="86" y="0"/>
                  </a:moveTo>
                  <a:cubicBezTo>
                    <a:pt x="64" y="0"/>
                    <a:pt x="42" y="9"/>
                    <a:pt x="29" y="26"/>
                  </a:cubicBezTo>
                  <a:cubicBezTo>
                    <a:pt x="1" y="57"/>
                    <a:pt x="4" y="108"/>
                    <a:pt x="35" y="136"/>
                  </a:cubicBezTo>
                  <a:lnTo>
                    <a:pt x="186" y="265"/>
                  </a:lnTo>
                  <a:cubicBezTo>
                    <a:pt x="202" y="278"/>
                    <a:pt x="218" y="287"/>
                    <a:pt x="237" y="287"/>
                  </a:cubicBezTo>
                  <a:cubicBezTo>
                    <a:pt x="262" y="287"/>
                    <a:pt x="284" y="278"/>
                    <a:pt x="296" y="259"/>
                  </a:cubicBezTo>
                  <a:cubicBezTo>
                    <a:pt x="325" y="227"/>
                    <a:pt x="318" y="177"/>
                    <a:pt x="287" y="149"/>
                  </a:cubicBezTo>
                  <a:lnTo>
                    <a:pt x="139" y="20"/>
                  </a:lnTo>
                  <a:cubicBezTo>
                    <a:pt x="125" y="7"/>
                    <a:pt x="105" y="0"/>
                    <a:pt x="86" y="0"/>
                  </a:cubicBezTo>
                  <a:close/>
                  <a:moveTo>
                    <a:pt x="418" y="284"/>
                  </a:moveTo>
                  <a:cubicBezTo>
                    <a:pt x="396" y="284"/>
                    <a:pt x="375" y="292"/>
                    <a:pt x="359" y="309"/>
                  </a:cubicBezTo>
                  <a:cubicBezTo>
                    <a:pt x="331" y="341"/>
                    <a:pt x="334" y="391"/>
                    <a:pt x="366" y="419"/>
                  </a:cubicBezTo>
                  <a:lnTo>
                    <a:pt x="425" y="470"/>
                  </a:lnTo>
                  <a:cubicBezTo>
                    <a:pt x="441" y="482"/>
                    <a:pt x="457" y="492"/>
                    <a:pt x="476" y="492"/>
                  </a:cubicBezTo>
                  <a:cubicBezTo>
                    <a:pt x="501" y="492"/>
                    <a:pt x="520" y="482"/>
                    <a:pt x="536" y="463"/>
                  </a:cubicBezTo>
                  <a:cubicBezTo>
                    <a:pt x="564" y="432"/>
                    <a:pt x="561" y="382"/>
                    <a:pt x="529" y="353"/>
                  </a:cubicBezTo>
                  <a:lnTo>
                    <a:pt x="469" y="303"/>
                  </a:lnTo>
                  <a:cubicBezTo>
                    <a:pt x="455" y="290"/>
                    <a:pt x="436" y="284"/>
                    <a:pt x="418" y="284"/>
                  </a:cubicBezTo>
                  <a:close/>
                  <a:moveTo>
                    <a:pt x="597" y="441"/>
                  </a:moveTo>
                  <a:cubicBezTo>
                    <a:pt x="576" y="441"/>
                    <a:pt x="554" y="450"/>
                    <a:pt x="539" y="467"/>
                  </a:cubicBezTo>
                  <a:cubicBezTo>
                    <a:pt x="514" y="498"/>
                    <a:pt x="517" y="548"/>
                    <a:pt x="548" y="577"/>
                  </a:cubicBezTo>
                  <a:lnTo>
                    <a:pt x="964" y="935"/>
                  </a:lnTo>
                  <a:cubicBezTo>
                    <a:pt x="979" y="948"/>
                    <a:pt x="995" y="954"/>
                    <a:pt x="1017" y="954"/>
                  </a:cubicBezTo>
                  <a:cubicBezTo>
                    <a:pt x="1036" y="954"/>
                    <a:pt x="1058" y="942"/>
                    <a:pt x="1074" y="926"/>
                  </a:cubicBezTo>
                  <a:cubicBezTo>
                    <a:pt x="1102" y="895"/>
                    <a:pt x="1099" y="844"/>
                    <a:pt x="1067" y="816"/>
                  </a:cubicBezTo>
                  <a:lnTo>
                    <a:pt x="649" y="460"/>
                  </a:lnTo>
                  <a:cubicBezTo>
                    <a:pt x="634" y="447"/>
                    <a:pt x="616" y="441"/>
                    <a:pt x="597" y="441"/>
                  </a:cubicBezTo>
                  <a:close/>
                  <a:moveTo>
                    <a:pt x="1198" y="952"/>
                  </a:moveTo>
                  <a:cubicBezTo>
                    <a:pt x="1176" y="952"/>
                    <a:pt x="1153" y="962"/>
                    <a:pt x="1137" y="979"/>
                  </a:cubicBezTo>
                  <a:cubicBezTo>
                    <a:pt x="1111" y="1011"/>
                    <a:pt x="1115" y="1061"/>
                    <a:pt x="1146" y="1090"/>
                  </a:cubicBezTo>
                  <a:lnTo>
                    <a:pt x="1203" y="1140"/>
                  </a:lnTo>
                  <a:cubicBezTo>
                    <a:pt x="1216" y="1152"/>
                    <a:pt x="1234" y="1158"/>
                    <a:pt x="1252" y="1158"/>
                  </a:cubicBezTo>
                  <a:cubicBezTo>
                    <a:pt x="1275" y="1158"/>
                    <a:pt x="1299" y="1148"/>
                    <a:pt x="1313" y="1131"/>
                  </a:cubicBezTo>
                  <a:lnTo>
                    <a:pt x="1313" y="1131"/>
                  </a:lnTo>
                  <a:cubicBezTo>
                    <a:pt x="1288" y="1162"/>
                    <a:pt x="1291" y="1216"/>
                    <a:pt x="1322" y="1241"/>
                  </a:cubicBezTo>
                  <a:lnTo>
                    <a:pt x="1741" y="1599"/>
                  </a:lnTo>
                  <a:cubicBezTo>
                    <a:pt x="1757" y="1612"/>
                    <a:pt x="1772" y="1618"/>
                    <a:pt x="1791" y="1618"/>
                  </a:cubicBezTo>
                  <a:cubicBezTo>
                    <a:pt x="1813" y="1618"/>
                    <a:pt x="1835" y="1606"/>
                    <a:pt x="1851" y="1593"/>
                  </a:cubicBezTo>
                  <a:cubicBezTo>
                    <a:pt x="1876" y="1562"/>
                    <a:pt x="1873" y="1508"/>
                    <a:pt x="1841" y="1483"/>
                  </a:cubicBezTo>
                  <a:lnTo>
                    <a:pt x="1426" y="1124"/>
                  </a:lnTo>
                  <a:cubicBezTo>
                    <a:pt x="1410" y="1111"/>
                    <a:pt x="1391" y="1105"/>
                    <a:pt x="1372" y="1105"/>
                  </a:cubicBezTo>
                  <a:cubicBezTo>
                    <a:pt x="1350" y="1105"/>
                    <a:pt x="1328" y="1114"/>
                    <a:pt x="1313" y="1131"/>
                  </a:cubicBezTo>
                  <a:cubicBezTo>
                    <a:pt x="1341" y="1099"/>
                    <a:pt x="1338" y="1049"/>
                    <a:pt x="1307" y="1020"/>
                  </a:cubicBezTo>
                  <a:lnTo>
                    <a:pt x="1247" y="970"/>
                  </a:lnTo>
                  <a:cubicBezTo>
                    <a:pt x="1233" y="958"/>
                    <a:pt x="1216" y="952"/>
                    <a:pt x="1198" y="952"/>
                  </a:cubicBezTo>
                  <a:close/>
                  <a:moveTo>
                    <a:pt x="1971" y="1617"/>
                  </a:moveTo>
                  <a:cubicBezTo>
                    <a:pt x="1949" y="1617"/>
                    <a:pt x="1926" y="1626"/>
                    <a:pt x="1911" y="1643"/>
                  </a:cubicBezTo>
                  <a:cubicBezTo>
                    <a:pt x="1886" y="1675"/>
                    <a:pt x="1889" y="1725"/>
                    <a:pt x="1920" y="1754"/>
                  </a:cubicBezTo>
                  <a:lnTo>
                    <a:pt x="1980" y="1804"/>
                  </a:lnTo>
                  <a:cubicBezTo>
                    <a:pt x="1994" y="1817"/>
                    <a:pt x="2013" y="1823"/>
                    <a:pt x="2031" y="1823"/>
                  </a:cubicBezTo>
                  <a:cubicBezTo>
                    <a:pt x="2053" y="1823"/>
                    <a:pt x="2075" y="1815"/>
                    <a:pt x="2090" y="1798"/>
                  </a:cubicBezTo>
                  <a:lnTo>
                    <a:pt x="2090" y="1798"/>
                  </a:lnTo>
                  <a:cubicBezTo>
                    <a:pt x="2062" y="1829"/>
                    <a:pt x="2065" y="1879"/>
                    <a:pt x="2096" y="1908"/>
                  </a:cubicBezTo>
                  <a:lnTo>
                    <a:pt x="2515" y="2263"/>
                  </a:lnTo>
                  <a:cubicBezTo>
                    <a:pt x="2531" y="2276"/>
                    <a:pt x="2546" y="2285"/>
                    <a:pt x="2565" y="2285"/>
                  </a:cubicBezTo>
                  <a:cubicBezTo>
                    <a:pt x="2590" y="2285"/>
                    <a:pt x="2612" y="2276"/>
                    <a:pt x="2625" y="2257"/>
                  </a:cubicBezTo>
                  <a:cubicBezTo>
                    <a:pt x="2650" y="2226"/>
                    <a:pt x="2647" y="2175"/>
                    <a:pt x="2616" y="2147"/>
                  </a:cubicBezTo>
                  <a:lnTo>
                    <a:pt x="2200" y="1788"/>
                  </a:lnTo>
                  <a:cubicBezTo>
                    <a:pt x="2187" y="1776"/>
                    <a:pt x="2169" y="1770"/>
                    <a:pt x="2151" y="1770"/>
                  </a:cubicBezTo>
                  <a:cubicBezTo>
                    <a:pt x="2128" y="1770"/>
                    <a:pt x="2104" y="1780"/>
                    <a:pt x="2090" y="1798"/>
                  </a:cubicBezTo>
                  <a:cubicBezTo>
                    <a:pt x="2115" y="1766"/>
                    <a:pt x="2112" y="1713"/>
                    <a:pt x="2081" y="1688"/>
                  </a:cubicBezTo>
                  <a:lnTo>
                    <a:pt x="2021" y="1634"/>
                  </a:lnTo>
                  <a:cubicBezTo>
                    <a:pt x="2007" y="1623"/>
                    <a:pt x="1989" y="1617"/>
                    <a:pt x="1971" y="1617"/>
                  </a:cubicBezTo>
                  <a:close/>
                  <a:moveTo>
                    <a:pt x="2750" y="2282"/>
                  </a:moveTo>
                  <a:cubicBezTo>
                    <a:pt x="2728" y="2282"/>
                    <a:pt x="2706" y="2290"/>
                    <a:pt x="2691" y="2307"/>
                  </a:cubicBezTo>
                  <a:cubicBezTo>
                    <a:pt x="2663" y="2339"/>
                    <a:pt x="2666" y="2389"/>
                    <a:pt x="2697" y="2418"/>
                  </a:cubicBezTo>
                  <a:lnTo>
                    <a:pt x="2757" y="2468"/>
                  </a:lnTo>
                  <a:cubicBezTo>
                    <a:pt x="2772" y="2481"/>
                    <a:pt x="2791" y="2487"/>
                    <a:pt x="2810" y="2487"/>
                  </a:cubicBezTo>
                  <a:cubicBezTo>
                    <a:pt x="2832" y="2487"/>
                    <a:pt x="2854" y="2479"/>
                    <a:pt x="2867" y="2462"/>
                  </a:cubicBezTo>
                  <a:lnTo>
                    <a:pt x="2867" y="2462"/>
                  </a:lnTo>
                  <a:cubicBezTo>
                    <a:pt x="2842" y="2493"/>
                    <a:pt x="2845" y="2543"/>
                    <a:pt x="2877" y="2572"/>
                  </a:cubicBezTo>
                  <a:lnTo>
                    <a:pt x="3292" y="2931"/>
                  </a:lnTo>
                  <a:cubicBezTo>
                    <a:pt x="3308" y="2940"/>
                    <a:pt x="3324" y="2949"/>
                    <a:pt x="3346" y="2949"/>
                  </a:cubicBezTo>
                  <a:cubicBezTo>
                    <a:pt x="3365" y="2949"/>
                    <a:pt x="3387" y="2940"/>
                    <a:pt x="3402" y="2921"/>
                  </a:cubicBezTo>
                  <a:cubicBezTo>
                    <a:pt x="3431" y="2890"/>
                    <a:pt x="3427" y="2839"/>
                    <a:pt x="3396" y="2811"/>
                  </a:cubicBezTo>
                  <a:lnTo>
                    <a:pt x="2977" y="2452"/>
                  </a:lnTo>
                  <a:cubicBezTo>
                    <a:pt x="2964" y="2441"/>
                    <a:pt x="2946" y="2435"/>
                    <a:pt x="2928" y="2435"/>
                  </a:cubicBezTo>
                  <a:cubicBezTo>
                    <a:pt x="2906" y="2435"/>
                    <a:pt x="2883" y="2444"/>
                    <a:pt x="2867" y="2462"/>
                  </a:cubicBezTo>
                  <a:cubicBezTo>
                    <a:pt x="2896" y="2430"/>
                    <a:pt x="2893" y="2380"/>
                    <a:pt x="2861" y="2352"/>
                  </a:cubicBezTo>
                  <a:lnTo>
                    <a:pt x="2801" y="2301"/>
                  </a:lnTo>
                  <a:cubicBezTo>
                    <a:pt x="2787" y="2288"/>
                    <a:pt x="2768" y="2282"/>
                    <a:pt x="2750" y="2282"/>
                  </a:cubicBezTo>
                  <a:close/>
                  <a:moveTo>
                    <a:pt x="3527" y="2950"/>
                  </a:moveTo>
                  <a:cubicBezTo>
                    <a:pt x="3504" y="2950"/>
                    <a:pt x="3481" y="2960"/>
                    <a:pt x="3465" y="2978"/>
                  </a:cubicBezTo>
                  <a:cubicBezTo>
                    <a:pt x="3437" y="3009"/>
                    <a:pt x="3443" y="3060"/>
                    <a:pt x="3475" y="3088"/>
                  </a:cubicBezTo>
                  <a:lnTo>
                    <a:pt x="3531" y="3138"/>
                  </a:lnTo>
                  <a:cubicBezTo>
                    <a:pt x="3545" y="3151"/>
                    <a:pt x="3563" y="3156"/>
                    <a:pt x="3581" y="3156"/>
                  </a:cubicBezTo>
                  <a:cubicBezTo>
                    <a:pt x="3604" y="3156"/>
                    <a:pt x="3627" y="3147"/>
                    <a:pt x="3641" y="3129"/>
                  </a:cubicBezTo>
                  <a:lnTo>
                    <a:pt x="3641" y="3129"/>
                  </a:lnTo>
                  <a:cubicBezTo>
                    <a:pt x="3616" y="3160"/>
                    <a:pt x="3619" y="3214"/>
                    <a:pt x="3651" y="3239"/>
                  </a:cubicBezTo>
                  <a:lnTo>
                    <a:pt x="4066" y="3598"/>
                  </a:lnTo>
                  <a:cubicBezTo>
                    <a:pt x="4085" y="3610"/>
                    <a:pt x="4101" y="3617"/>
                    <a:pt x="4120" y="3617"/>
                  </a:cubicBezTo>
                  <a:cubicBezTo>
                    <a:pt x="4142" y="3617"/>
                    <a:pt x="4164" y="3607"/>
                    <a:pt x="4180" y="3591"/>
                  </a:cubicBezTo>
                  <a:cubicBezTo>
                    <a:pt x="4205" y="3560"/>
                    <a:pt x="4202" y="3506"/>
                    <a:pt x="4170" y="3481"/>
                  </a:cubicBezTo>
                  <a:lnTo>
                    <a:pt x="3752" y="3122"/>
                  </a:lnTo>
                  <a:cubicBezTo>
                    <a:pt x="3737" y="3109"/>
                    <a:pt x="3719" y="3103"/>
                    <a:pt x="3700" y="3103"/>
                  </a:cubicBezTo>
                  <a:cubicBezTo>
                    <a:pt x="3678" y="3103"/>
                    <a:pt x="3657" y="3112"/>
                    <a:pt x="3641" y="3129"/>
                  </a:cubicBezTo>
                  <a:cubicBezTo>
                    <a:pt x="3670" y="3097"/>
                    <a:pt x="3667" y="3047"/>
                    <a:pt x="3635" y="3019"/>
                  </a:cubicBezTo>
                  <a:lnTo>
                    <a:pt x="3575" y="2968"/>
                  </a:lnTo>
                  <a:cubicBezTo>
                    <a:pt x="3562" y="2956"/>
                    <a:pt x="3544" y="2950"/>
                    <a:pt x="3527" y="2950"/>
                  </a:cubicBezTo>
                  <a:close/>
                  <a:moveTo>
                    <a:pt x="4300" y="3615"/>
                  </a:moveTo>
                  <a:cubicBezTo>
                    <a:pt x="4278" y="3615"/>
                    <a:pt x="4255" y="3624"/>
                    <a:pt x="4239" y="3642"/>
                  </a:cubicBezTo>
                  <a:cubicBezTo>
                    <a:pt x="4214" y="3673"/>
                    <a:pt x="4217" y="3724"/>
                    <a:pt x="4249" y="3752"/>
                  </a:cubicBezTo>
                  <a:lnTo>
                    <a:pt x="4309" y="3802"/>
                  </a:lnTo>
                  <a:cubicBezTo>
                    <a:pt x="4323" y="3815"/>
                    <a:pt x="4342" y="3822"/>
                    <a:pt x="4360" y="3822"/>
                  </a:cubicBezTo>
                  <a:cubicBezTo>
                    <a:pt x="4382" y="3822"/>
                    <a:pt x="4403" y="3813"/>
                    <a:pt x="4419" y="3796"/>
                  </a:cubicBezTo>
                  <a:lnTo>
                    <a:pt x="4419" y="3796"/>
                  </a:lnTo>
                  <a:cubicBezTo>
                    <a:pt x="4390" y="3827"/>
                    <a:pt x="4394" y="3878"/>
                    <a:pt x="4425" y="3906"/>
                  </a:cubicBezTo>
                  <a:lnTo>
                    <a:pt x="4844" y="4262"/>
                  </a:lnTo>
                  <a:cubicBezTo>
                    <a:pt x="4859" y="4274"/>
                    <a:pt x="4875" y="4284"/>
                    <a:pt x="4894" y="4284"/>
                  </a:cubicBezTo>
                  <a:cubicBezTo>
                    <a:pt x="4919" y="4284"/>
                    <a:pt x="4941" y="4274"/>
                    <a:pt x="4954" y="4255"/>
                  </a:cubicBezTo>
                  <a:cubicBezTo>
                    <a:pt x="4979" y="4224"/>
                    <a:pt x="4976" y="4174"/>
                    <a:pt x="4944" y="4145"/>
                  </a:cubicBezTo>
                  <a:lnTo>
                    <a:pt x="4529" y="3786"/>
                  </a:lnTo>
                  <a:cubicBezTo>
                    <a:pt x="4515" y="3774"/>
                    <a:pt x="4497" y="3768"/>
                    <a:pt x="4479" y="3768"/>
                  </a:cubicBezTo>
                  <a:cubicBezTo>
                    <a:pt x="4456" y="3768"/>
                    <a:pt x="4433" y="3778"/>
                    <a:pt x="4419" y="3796"/>
                  </a:cubicBezTo>
                  <a:cubicBezTo>
                    <a:pt x="4444" y="3764"/>
                    <a:pt x="4441" y="3711"/>
                    <a:pt x="4409" y="3686"/>
                  </a:cubicBezTo>
                  <a:lnTo>
                    <a:pt x="4350" y="3632"/>
                  </a:lnTo>
                  <a:cubicBezTo>
                    <a:pt x="4336" y="3621"/>
                    <a:pt x="4318" y="3615"/>
                    <a:pt x="4300" y="3615"/>
                  </a:cubicBezTo>
                  <a:close/>
                  <a:moveTo>
                    <a:pt x="5078" y="4280"/>
                  </a:moveTo>
                  <a:cubicBezTo>
                    <a:pt x="5057" y="4280"/>
                    <a:pt x="5035" y="4289"/>
                    <a:pt x="5020" y="4306"/>
                  </a:cubicBezTo>
                  <a:cubicBezTo>
                    <a:pt x="4991" y="4337"/>
                    <a:pt x="4995" y="4388"/>
                    <a:pt x="5026" y="4416"/>
                  </a:cubicBezTo>
                  <a:lnTo>
                    <a:pt x="5086" y="4466"/>
                  </a:lnTo>
                  <a:cubicBezTo>
                    <a:pt x="5100" y="4479"/>
                    <a:pt x="5119" y="4486"/>
                    <a:pt x="5137" y="4486"/>
                  </a:cubicBezTo>
                  <a:cubicBezTo>
                    <a:pt x="5159" y="4486"/>
                    <a:pt x="5181" y="4477"/>
                    <a:pt x="5196" y="4460"/>
                  </a:cubicBezTo>
                  <a:lnTo>
                    <a:pt x="5196" y="4460"/>
                  </a:lnTo>
                  <a:cubicBezTo>
                    <a:pt x="5168" y="4491"/>
                    <a:pt x="5174" y="4542"/>
                    <a:pt x="5205" y="4570"/>
                  </a:cubicBezTo>
                  <a:lnTo>
                    <a:pt x="5621" y="4929"/>
                  </a:lnTo>
                  <a:cubicBezTo>
                    <a:pt x="5637" y="4938"/>
                    <a:pt x="5652" y="4948"/>
                    <a:pt x="5674" y="4948"/>
                  </a:cubicBezTo>
                  <a:cubicBezTo>
                    <a:pt x="5693" y="4948"/>
                    <a:pt x="5715" y="4938"/>
                    <a:pt x="5731" y="4919"/>
                  </a:cubicBezTo>
                  <a:cubicBezTo>
                    <a:pt x="5759" y="4888"/>
                    <a:pt x="5756" y="4838"/>
                    <a:pt x="5725" y="4809"/>
                  </a:cubicBezTo>
                  <a:lnTo>
                    <a:pt x="5306" y="4450"/>
                  </a:lnTo>
                  <a:cubicBezTo>
                    <a:pt x="5292" y="4439"/>
                    <a:pt x="5274" y="4434"/>
                    <a:pt x="5257" y="4434"/>
                  </a:cubicBezTo>
                  <a:cubicBezTo>
                    <a:pt x="5234" y="4434"/>
                    <a:pt x="5212" y="4442"/>
                    <a:pt x="5196" y="4460"/>
                  </a:cubicBezTo>
                  <a:cubicBezTo>
                    <a:pt x="5224" y="4428"/>
                    <a:pt x="5221" y="4378"/>
                    <a:pt x="5190" y="4350"/>
                  </a:cubicBezTo>
                  <a:lnTo>
                    <a:pt x="5130" y="4299"/>
                  </a:lnTo>
                  <a:cubicBezTo>
                    <a:pt x="5115" y="4286"/>
                    <a:pt x="5097" y="4280"/>
                    <a:pt x="5078"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8"/>
            <p:cNvSpPr/>
            <p:nvPr/>
          </p:nvSpPr>
          <p:spPr>
            <a:xfrm>
              <a:off x="896898" y="850432"/>
              <a:ext cx="110606" cy="110368"/>
            </a:xfrm>
            <a:custGeom>
              <a:avLst/>
              <a:gdLst/>
              <a:ahLst/>
              <a:cxnLst/>
              <a:rect l="l" t="t" r="r" b="b"/>
              <a:pathLst>
                <a:path w="1395" h="1392" extrusionOk="0">
                  <a:moveTo>
                    <a:pt x="696" y="157"/>
                  </a:moveTo>
                  <a:cubicBezTo>
                    <a:pt x="992" y="157"/>
                    <a:pt x="1238" y="397"/>
                    <a:pt x="1238" y="696"/>
                  </a:cubicBezTo>
                  <a:cubicBezTo>
                    <a:pt x="1238" y="995"/>
                    <a:pt x="995"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6" y="1391"/>
                    <a:pt x="696" y="1391"/>
                  </a:cubicBezTo>
                  <a:cubicBezTo>
                    <a:pt x="1080" y="1391"/>
                    <a:pt x="1395" y="1080"/>
                    <a:pt x="1395" y="696"/>
                  </a:cubicBezTo>
                  <a:cubicBezTo>
                    <a:pt x="1395" y="309"/>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8"/>
            <p:cNvSpPr/>
            <p:nvPr/>
          </p:nvSpPr>
          <p:spPr>
            <a:xfrm>
              <a:off x="734993" y="615109"/>
              <a:ext cx="136057" cy="13605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8"/>
            <p:cNvSpPr/>
            <p:nvPr/>
          </p:nvSpPr>
          <p:spPr>
            <a:xfrm>
              <a:off x="700820" y="913307"/>
              <a:ext cx="96651" cy="96889"/>
            </a:xfrm>
            <a:custGeom>
              <a:avLst/>
              <a:gdLst/>
              <a:ahLst/>
              <a:cxnLst/>
              <a:rect l="l" t="t" r="r" b="b"/>
              <a:pathLst>
                <a:path w="1219" h="1222" extrusionOk="0">
                  <a:moveTo>
                    <a:pt x="611" y="246"/>
                  </a:moveTo>
                  <a:lnTo>
                    <a:pt x="727" y="460"/>
                  </a:lnTo>
                  <a:cubicBezTo>
                    <a:pt x="737" y="472"/>
                    <a:pt x="746" y="485"/>
                    <a:pt x="759" y="491"/>
                  </a:cubicBezTo>
                  <a:lnTo>
                    <a:pt x="976" y="611"/>
                  </a:lnTo>
                  <a:lnTo>
                    <a:pt x="759" y="727"/>
                  </a:lnTo>
                  <a:cubicBezTo>
                    <a:pt x="746" y="737"/>
                    <a:pt x="737" y="749"/>
                    <a:pt x="727" y="759"/>
                  </a:cubicBezTo>
                  <a:lnTo>
                    <a:pt x="611" y="976"/>
                  </a:lnTo>
                  <a:lnTo>
                    <a:pt x="491" y="759"/>
                  </a:lnTo>
                  <a:cubicBezTo>
                    <a:pt x="485" y="749"/>
                    <a:pt x="472" y="737"/>
                    <a:pt x="460" y="727"/>
                  </a:cubicBezTo>
                  <a:lnTo>
                    <a:pt x="243" y="611"/>
                  </a:lnTo>
                  <a:lnTo>
                    <a:pt x="460" y="491"/>
                  </a:lnTo>
                  <a:cubicBezTo>
                    <a:pt x="472" y="485"/>
                    <a:pt x="485" y="472"/>
                    <a:pt x="491" y="460"/>
                  </a:cubicBezTo>
                  <a:lnTo>
                    <a:pt x="611" y="246"/>
                  </a:lnTo>
                  <a:close/>
                  <a:moveTo>
                    <a:pt x="611" y="0"/>
                  </a:moveTo>
                  <a:cubicBezTo>
                    <a:pt x="579" y="0"/>
                    <a:pt x="554" y="16"/>
                    <a:pt x="539" y="41"/>
                  </a:cubicBezTo>
                  <a:lnTo>
                    <a:pt x="362" y="362"/>
                  </a:lnTo>
                  <a:lnTo>
                    <a:pt x="38" y="538"/>
                  </a:lnTo>
                  <a:cubicBezTo>
                    <a:pt x="16" y="554"/>
                    <a:pt x="0" y="579"/>
                    <a:pt x="0" y="611"/>
                  </a:cubicBezTo>
                  <a:cubicBezTo>
                    <a:pt x="0" y="642"/>
                    <a:pt x="16" y="664"/>
                    <a:pt x="38" y="680"/>
                  </a:cubicBezTo>
                  <a:lnTo>
                    <a:pt x="362" y="859"/>
                  </a:lnTo>
                  <a:lnTo>
                    <a:pt x="539" y="1180"/>
                  </a:lnTo>
                  <a:cubicBezTo>
                    <a:pt x="554" y="1205"/>
                    <a:pt x="583" y="1221"/>
                    <a:pt x="611" y="1221"/>
                  </a:cubicBezTo>
                  <a:cubicBezTo>
                    <a:pt x="642" y="1221"/>
                    <a:pt x="668" y="1205"/>
                    <a:pt x="680" y="1180"/>
                  </a:cubicBezTo>
                  <a:lnTo>
                    <a:pt x="856" y="859"/>
                  </a:lnTo>
                  <a:lnTo>
                    <a:pt x="1181" y="680"/>
                  </a:lnTo>
                  <a:cubicBezTo>
                    <a:pt x="1203" y="664"/>
                    <a:pt x="1218" y="642"/>
                    <a:pt x="1218" y="611"/>
                  </a:cubicBezTo>
                  <a:cubicBezTo>
                    <a:pt x="1218" y="579"/>
                    <a:pt x="1203" y="554"/>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8"/>
            <p:cNvSpPr/>
            <p:nvPr/>
          </p:nvSpPr>
          <p:spPr>
            <a:xfrm>
              <a:off x="945342" y="1057529"/>
              <a:ext cx="52964" cy="52964"/>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8"/>
            <p:cNvSpPr/>
            <p:nvPr/>
          </p:nvSpPr>
          <p:spPr>
            <a:xfrm>
              <a:off x="947086" y="460420"/>
              <a:ext cx="39485" cy="39247"/>
            </a:xfrm>
            <a:custGeom>
              <a:avLst/>
              <a:gdLst/>
              <a:ahLst/>
              <a:cxnLst/>
              <a:rect l="l" t="t" r="r" b="b"/>
              <a:pathLst>
                <a:path w="498" h="495" extrusionOk="0">
                  <a:moveTo>
                    <a:pt x="249" y="1"/>
                  </a:moveTo>
                  <a:cubicBezTo>
                    <a:pt x="111" y="1"/>
                    <a:pt x="0" y="111"/>
                    <a:pt x="0" y="249"/>
                  </a:cubicBezTo>
                  <a:cubicBezTo>
                    <a:pt x="0" y="385"/>
                    <a:pt x="111" y="495"/>
                    <a:pt x="249" y="495"/>
                  </a:cubicBezTo>
                  <a:cubicBezTo>
                    <a:pt x="387" y="495"/>
                    <a:pt x="498" y="385"/>
                    <a:pt x="498" y="249"/>
                  </a:cubicBezTo>
                  <a:cubicBezTo>
                    <a:pt x="498"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8"/>
            <p:cNvSpPr/>
            <p:nvPr/>
          </p:nvSpPr>
          <p:spPr>
            <a:xfrm>
              <a:off x="1162430" y="536298"/>
              <a:ext cx="34252" cy="34252"/>
            </a:xfrm>
            <a:custGeom>
              <a:avLst/>
              <a:gdLst/>
              <a:ahLst/>
              <a:cxnLst/>
              <a:rect l="l" t="t" r="r" b="b"/>
              <a:pathLst>
                <a:path w="432" h="432" extrusionOk="0">
                  <a:moveTo>
                    <a:pt x="217" y="0"/>
                  </a:moveTo>
                  <a:cubicBezTo>
                    <a:pt x="98" y="0"/>
                    <a:pt x="0" y="98"/>
                    <a:pt x="0" y="214"/>
                  </a:cubicBezTo>
                  <a:cubicBezTo>
                    <a:pt x="0" y="334"/>
                    <a:pt x="98" y="431"/>
                    <a:pt x="217" y="431"/>
                  </a:cubicBezTo>
                  <a:cubicBezTo>
                    <a:pt x="334" y="431"/>
                    <a:pt x="431" y="334"/>
                    <a:pt x="431" y="214"/>
                  </a:cubicBezTo>
                  <a:cubicBezTo>
                    <a:pt x="431" y="98"/>
                    <a:pt x="334"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8"/>
            <p:cNvSpPr/>
            <p:nvPr/>
          </p:nvSpPr>
          <p:spPr>
            <a:xfrm>
              <a:off x="1653455" y="436238"/>
              <a:ext cx="39485" cy="39247"/>
            </a:xfrm>
            <a:custGeom>
              <a:avLst/>
              <a:gdLst/>
              <a:ahLst/>
              <a:cxnLst/>
              <a:rect l="l" t="t" r="r" b="b"/>
              <a:pathLst>
                <a:path w="498" h="495" extrusionOk="0">
                  <a:moveTo>
                    <a:pt x="249" y="0"/>
                  </a:moveTo>
                  <a:cubicBezTo>
                    <a:pt x="113" y="0"/>
                    <a:pt x="0" y="111"/>
                    <a:pt x="0" y="246"/>
                  </a:cubicBezTo>
                  <a:cubicBezTo>
                    <a:pt x="0" y="384"/>
                    <a:pt x="113"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8"/>
            <p:cNvSpPr/>
            <p:nvPr/>
          </p:nvSpPr>
          <p:spPr>
            <a:xfrm>
              <a:off x="1135473" y="917509"/>
              <a:ext cx="39485" cy="39485"/>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8"/>
            <p:cNvSpPr/>
            <p:nvPr/>
          </p:nvSpPr>
          <p:spPr>
            <a:xfrm>
              <a:off x="1857778" y="555406"/>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5" name="Google Shape;295;p8"/>
          <p:cNvGrpSpPr/>
          <p:nvPr/>
        </p:nvGrpSpPr>
        <p:grpSpPr>
          <a:xfrm rot="10800000">
            <a:off x="7674671" y="3739616"/>
            <a:ext cx="1064033" cy="849963"/>
            <a:chOff x="405346" y="434738"/>
            <a:chExt cx="1064033" cy="849963"/>
          </a:xfrm>
        </p:grpSpPr>
        <p:grpSp>
          <p:nvGrpSpPr>
            <p:cNvPr id="296" name="Google Shape;296;p8"/>
            <p:cNvGrpSpPr/>
            <p:nvPr/>
          </p:nvGrpSpPr>
          <p:grpSpPr>
            <a:xfrm>
              <a:off x="405346" y="434738"/>
              <a:ext cx="804902" cy="849963"/>
              <a:chOff x="676400" y="1192317"/>
              <a:chExt cx="457408" cy="483016"/>
            </a:xfrm>
          </p:grpSpPr>
          <p:sp>
            <p:nvSpPr>
              <p:cNvPr id="297" name="Google Shape;297;p8"/>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8"/>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8"/>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8"/>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1" name="Google Shape;301;p8"/>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2" name="Google Shape;302;p8"/>
          <p:cNvGrpSpPr/>
          <p:nvPr/>
        </p:nvGrpSpPr>
        <p:grpSpPr>
          <a:xfrm rot="10800000" flipH="1">
            <a:off x="405346" y="3739616"/>
            <a:ext cx="1064033" cy="849963"/>
            <a:chOff x="405346" y="434738"/>
            <a:chExt cx="1064033" cy="849963"/>
          </a:xfrm>
        </p:grpSpPr>
        <p:grpSp>
          <p:nvGrpSpPr>
            <p:cNvPr id="303" name="Google Shape;303;p8"/>
            <p:cNvGrpSpPr/>
            <p:nvPr/>
          </p:nvGrpSpPr>
          <p:grpSpPr>
            <a:xfrm>
              <a:off x="405346" y="434738"/>
              <a:ext cx="804902" cy="849963"/>
              <a:chOff x="676400" y="1192317"/>
              <a:chExt cx="457408" cy="483016"/>
            </a:xfrm>
          </p:grpSpPr>
          <p:sp>
            <p:nvSpPr>
              <p:cNvPr id="304" name="Google Shape;304;p8"/>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8"/>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8"/>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8"/>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8" name="Google Shape;308;p8"/>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9" name="Google Shape;309;p8"/>
          <p:cNvGrpSpPr/>
          <p:nvPr/>
        </p:nvGrpSpPr>
        <p:grpSpPr>
          <a:xfrm>
            <a:off x="2738901" y="434760"/>
            <a:ext cx="3666329" cy="925146"/>
            <a:chOff x="700820" y="436238"/>
            <a:chExt cx="2672056" cy="674256"/>
          </a:xfrm>
        </p:grpSpPr>
        <p:sp>
          <p:nvSpPr>
            <p:cNvPr id="310" name="Google Shape;310;p8"/>
            <p:cNvSpPr/>
            <p:nvPr/>
          </p:nvSpPr>
          <p:spPr>
            <a:xfrm>
              <a:off x="2260478" y="576337"/>
              <a:ext cx="164522" cy="415149"/>
            </a:xfrm>
            <a:custGeom>
              <a:avLst/>
              <a:gdLst/>
              <a:ahLst/>
              <a:cxnLst/>
              <a:rect l="l" t="t" r="r" b="b"/>
              <a:pathLst>
                <a:path w="2075" h="5236" extrusionOk="0">
                  <a:moveTo>
                    <a:pt x="1984" y="0"/>
                  </a:moveTo>
                  <a:cubicBezTo>
                    <a:pt x="1950" y="0"/>
                    <a:pt x="1920" y="22"/>
                    <a:pt x="1907" y="52"/>
                  </a:cubicBezTo>
                  <a:lnTo>
                    <a:pt x="1804" y="335"/>
                  </a:lnTo>
                  <a:cubicBezTo>
                    <a:pt x="1788" y="380"/>
                    <a:pt x="1810" y="424"/>
                    <a:pt x="1851" y="439"/>
                  </a:cubicBezTo>
                  <a:cubicBezTo>
                    <a:pt x="1857" y="442"/>
                    <a:pt x="1870" y="442"/>
                    <a:pt x="1876" y="442"/>
                  </a:cubicBezTo>
                  <a:cubicBezTo>
                    <a:pt x="1907" y="442"/>
                    <a:pt x="1936" y="424"/>
                    <a:pt x="1951" y="392"/>
                  </a:cubicBezTo>
                  <a:lnTo>
                    <a:pt x="2058" y="109"/>
                  </a:lnTo>
                  <a:cubicBezTo>
                    <a:pt x="2074" y="65"/>
                    <a:pt x="2049" y="21"/>
                    <a:pt x="2011" y="5"/>
                  </a:cubicBezTo>
                  <a:cubicBezTo>
                    <a:pt x="2002" y="2"/>
                    <a:pt x="1993" y="0"/>
                    <a:pt x="1984" y="0"/>
                  </a:cubicBezTo>
                  <a:close/>
                  <a:moveTo>
                    <a:pt x="1795" y="504"/>
                  </a:moveTo>
                  <a:cubicBezTo>
                    <a:pt x="1761" y="504"/>
                    <a:pt x="1731" y="526"/>
                    <a:pt x="1719" y="556"/>
                  </a:cubicBezTo>
                  <a:lnTo>
                    <a:pt x="1693" y="631"/>
                  </a:lnTo>
                  <a:cubicBezTo>
                    <a:pt x="1678" y="675"/>
                    <a:pt x="1700" y="719"/>
                    <a:pt x="1741" y="735"/>
                  </a:cubicBezTo>
                  <a:cubicBezTo>
                    <a:pt x="1731" y="732"/>
                    <a:pt x="1721" y="730"/>
                    <a:pt x="1712" y="730"/>
                  </a:cubicBezTo>
                  <a:cubicBezTo>
                    <a:pt x="1679" y="730"/>
                    <a:pt x="1649" y="750"/>
                    <a:pt x="1637" y="782"/>
                  </a:cubicBezTo>
                  <a:lnTo>
                    <a:pt x="1445" y="1295"/>
                  </a:lnTo>
                  <a:cubicBezTo>
                    <a:pt x="1429" y="1339"/>
                    <a:pt x="1451" y="1383"/>
                    <a:pt x="1492" y="1399"/>
                  </a:cubicBezTo>
                  <a:cubicBezTo>
                    <a:pt x="1498" y="1402"/>
                    <a:pt x="1511" y="1402"/>
                    <a:pt x="1520" y="1402"/>
                  </a:cubicBezTo>
                  <a:cubicBezTo>
                    <a:pt x="1552" y="1402"/>
                    <a:pt x="1583" y="1383"/>
                    <a:pt x="1593" y="1352"/>
                  </a:cubicBezTo>
                  <a:lnTo>
                    <a:pt x="1788" y="836"/>
                  </a:lnTo>
                  <a:cubicBezTo>
                    <a:pt x="1803" y="792"/>
                    <a:pt x="1779" y="752"/>
                    <a:pt x="1742" y="736"/>
                  </a:cubicBezTo>
                  <a:lnTo>
                    <a:pt x="1742" y="736"/>
                  </a:lnTo>
                  <a:cubicBezTo>
                    <a:pt x="1749" y="738"/>
                    <a:pt x="1760" y="738"/>
                    <a:pt x="1766" y="738"/>
                  </a:cubicBezTo>
                  <a:cubicBezTo>
                    <a:pt x="1797" y="738"/>
                    <a:pt x="1829" y="719"/>
                    <a:pt x="1841" y="688"/>
                  </a:cubicBezTo>
                  <a:lnTo>
                    <a:pt x="1870" y="612"/>
                  </a:lnTo>
                  <a:cubicBezTo>
                    <a:pt x="1885" y="568"/>
                    <a:pt x="1860" y="524"/>
                    <a:pt x="1822" y="509"/>
                  </a:cubicBezTo>
                  <a:cubicBezTo>
                    <a:pt x="1813" y="505"/>
                    <a:pt x="1804" y="504"/>
                    <a:pt x="1795" y="504"/>
                  </a:cubicBezTo>
                  <a:close/>
                  <a:moveTo>
                    <a:pt x="1437" y="1460"/>
                  </a:moveTo>
                  <a:cubicBezTo>
                    <a:pt x="1404" y="1460"/>
                    <a:pt x="1375" y="1482"/>
                    <a:pt x="1363" y="1512"/>
                  </a:cubicBezTo>
                  <a:lnTo>
                    <a:pt x="1335" y="1588"/>
                  </a:lnTo>
                  <a:cubicBezTo>
                    <a:pt x="1319" y="1632"/>
                    <a:pt x="1338" y="1673"/>
                    <a:pt x="1379" y="1689"/>
                  </a:cubicBezTo>
                  <a:cubicBezTo>
                    <a:pt x="1370" y="1685"/>
                    <a:pt x="1362" y="1684"/>
                    <a:pt x="1353" y="1684"/>
                  </a:cubicBezTo>
                  <a:cubicBezTo>
                    <a:pt x="1321" y="1684"/>
                    <a:pt x="1291" y="1706"/>
                    <a:pt x="1278" y="1736"/>
                  </a:cubicBezTo>
                  <a:lnTo>
                    <a:pt x="1086" y="2252"/>
                  </a:lnTo>
                  <a:cubicBezTo>
                    <a:pt x="1070" y="2296"/>
                    <a:pt x="1096" y="2340"/>
                    <a:pt x="1133" y="2356"/>
                  </a:cubicBezTo>
                  <a:cubicBezTo>
                    <a:pt x="1143" y="2359"/>
                    <a:pt x="1152" y="2359"/>
                    <a:pt x="1162" y="2359"/>
                  </a:cubicBezTo>
                  <a:cubicBezTo>
                    <a:pt x="1193" y="2359"/>
                    <a:pt x="1225" y="2340"/>
                    <a:pt x="1237" y="2309"/>
                  </a:cubicBezTo>
                  <a:lnTo>
                    <a:pt x="1429" y="1792"/>
                  </a:lnTo>
                  <a:cubicBezTo>
                    <a:pt x="1445" y="1748"/>
                    <a:pt x="1426" y="1704"/>
                    <a:pt x="1385" y="1689"/>
                  </a:cubicBezTo>
                  <a:lnTo>
                    <a:pt x="1385" y="1689"/>
                  </a:lnTo>
                  <a:cubicBezTo>
                    <a:pt x="1393" y="1691"/>
                    <a:pt x="1402" y="1692"/>
                    <a:pt x="1410" y="1692"/>
                  </a:cubicBezTo>
                  <a:cubicBezTo>
                    <a:pt x="1442" y="1692"/>
                    <a:pt x="1470" y="1674"/>
                    <a:pt x="1483" y="1641"/>
                  </a:cubicBezTo>
                  <a:lnTo>
                    <a:pt x="1511" y="1569"/>
                  </a:lnTo>
                  <a:cubicBezTo>
                    <a:pt x="1527" y="1525"/>
                    <a:pt x="1505" y="1481"/>
                    <a:pt x="1464" y="1465"/>
                  </a:cubicBezTo>
                  <a:cubicBezTo>
                    <a:pt x="1455" y="1462"/>
                    <a:pt x="1446" y="1460"/>
                    <a:pt x="1437" y="1460"/>
                  </a:cubicBezTo>
                  <a:close/>
                  <a:moveTo>
                    <a:pt x="1079" y="2420"/>
                  </a:moveTo>
                  <a:cubicBezTo>
                    <a:pt x="1047" y="2420"/>
                    <a:pt x="1017" y="2442"/>
                    <a:pt x="1004" y="2472"/>
                  </a:cubicBezTo>
                  <a:lnTo>
                    <a:pt x="976" y="2548"/>
                  </a:lnTo>
                  <a:cubicBezTo>
                    <a:pt x="961" y="2589"/>
                    <a:pt x="983" y="2628"/>
                    <a:pt x="1017" y="2646"/>
                  </a:cubicBezTo>
                  <a:lnTo>
                    <a:pt x="1017" y="2646"/>
                  </a:lnTo>
                  <a:cubicBezTo>
                    <a:pt x="1012" y="2644"/>
                    <a:pt x="1006" y="2644"/>
                    <a:pt x="1001" y="2644"/>
                  </a:cubicBezTo>
                  <a:cubicBezTo>
                    <a:pt x="968" y="2644"/>
                    <a:pt x="938" y="2666"/>
                    <a:pt x="926" y="2696"/>
                  </a:cubicBezTo>
                  <a:lnTo>
                    <a:pt x="734" y="3212"/>
                  </a:lnTo>
                  <a:cubicBezTo>
                    <a:pt x="718" y="3256"/>
                    <a:pt x="740" y="3300"/>
                    <a:pt x="781" y="3316"/>
                  </a:cubicBezTo>
                  <a:cubicBezTo>
                    <a:pt x="787" y="3319"/>
                    <a:pt x="800" y="3319"/>
                    <a:pt x="806" y="3319"/>
                  </a:cubicBezTo>
                  <a:cubicBezTo>
                    <a:pt x="837" y="3319"/>
                    <a:pt x="866" y="3300"/>
                    <a:pt x="882" y="3268"/>
                  </a:cubicBezTo>
                  <a:lnTo>
                    <a:pt x="1074" y="2752"/>
                  </a:lnTo>
                  <a:cubicBezTo>
                    <a:pt x="1088" y="2713"/>
                    <a:pt x="1071" y="2673"/>
                    <a:pt x="1038" y="2654"/>
                  </a:cubicBezTo>
                  <a:lnTo>
                    <a:pt x="1038" y="2654"/>
                  </a:lnTo>
                  <a:cubicBezTo>
                    <a:pt x="1043" y="2655"/>
                    <a:pt x="1047" y="2655"/>
                    <a:pt x="1051" y="2655"/>
                  </a:cubicBezTo>
                  <a:cubicBezTo>
                    <a:pt x="1086" y="2655"/>
                    <a:pt x="1114" y="2633"/>
                    <a:pt x="1127" y="2601"/>
                  </a:cubicBezTo>
                  <a:lnTo>
                    <a:pt x="1152" y="2529"/>
                  </a:lnTo>
                  <a:cubicBezTo>
                    <a:pt x="1168" y="2485"/>
                    <a:pt x="1146" y="2441"/>
                    <a:pt x="1105" y="2425"/>
                  </a:cubicBezTo>
                  <a:cubicBezTo>
                    <a:pt x="1097" y="2422"/>
                    <a:pt x="1088" y="2420"/>
                    <a:pt x="1079" y="2420"/>
                  </a:cubicBezTo>
                  <a:close/>
                  <a:moveTo>
                    <a:pt x="725" y="3380"/>
                  </a:moveTo>
                  <a:cubicBezTo>
                    <a:pt x="691" y="3380"/>
                    <a:pt x="661" y="3402"/>
                    <a:pt x="649" y="3432"/>
                  </a:cubicBezTo>
                  <a:lnTo>
                    <a:pt x="624" y="3507"/>
                  </a:lnTo>
                  <a:cubicBezTo>
                    <a:pt x="608" y="3552"/>
                    <a:pt x="630" y="3592"/>
                    <a:pt x="671" y="3608"/>
                  </a:cubicBezTo>
                  <a:cubicBezTo>
                    <a:pt x="662" y="3605"/>
                    <a:pt x="652" y="3603"/>
                    <a:pt x="644" y="3603"/>
                  </a:cubicBezTo>
                  <a:cubicBezTo>
                    <a:pt x="610" y="3603"/>
                    <a:pt x="579" y="3625"/>
                    <a:pt x="567" y="3655"/>
                  </a:cubicBezTo>
                  <a:lnTo>
                    <a:pt x="375" y="4171"/>
                  </a:lnTo>
                  <a:cubicBezTo>
                    <a:pt x="359" y="4216"/>
                    <a:pt x="381" y="4260"/>
                    <a:pt x="422" y="4275"/>
                  </a:cubicBezTo>
                  <a:cubicBezTo>
                    <a:pt x="428" y="4278"/>
                    <a:pt x="441" y="4278"/>
                    <a:pt x="450" y="4278"/>
                  </a:cubicBezTo>
                  <a:cubicBezTo>
                    <a:pt x="482" y="4278"/>
                    <a:pt x="513" y="4260"/>
                    <a:pt x="523" y="4228"/>
                  </a:cubicBezTo>
                  <a:lnTo>
                    <a:pt x="718" y="3712"/>
                  </a:lnTo>
                  <a:cubicBezTo>
                    <a:pt x="732" y="3672"/>
                    <a:pt x="713" y="3632"/>
                    <a:pt x="681" y="3613"/>
                  </a:cubicBezTo>
                  <a:lnTo>
                    <a:pt x="681" y="3613"/>
                  </a:lnTo>
                  <a:cubicBezTo>
                    <a:pt x="686" y="3614"/>
                    <a:pt x="692" y="3614"/>
                    <a:pt x="696" y="3614"/>
                  </a:cubicBezTo>
                  <a:cubicBezTo>
                    <a:pt x="727" y="3614"/>
                    <a:pt x="756" y="3592"/>
                    <a:pt x="771" y="3561"/>
                  </a:cubicBezTo>
                  <a:lnTo>
                    <a:pt x="800" y="3489"/>
                  </a:lnTo>
                  <a:cubicBezTo>
                    <a:pt x="815" y="3445"/>
                    <a:pt x="790" y="3400"/>
                    <a:pt x="753" y="3385"/>
                  </a:cubicBezTo>
                  <a:cubicBezTo>
                    <a:pt x="743" y="3382"/>
                    <a:pt x="734" y="3380"/>
                    <a:pt x="725" y="3380"/>
                  </a:cubicBezTo>
                  <a:close/>
                  <a:moveTo>
                    <a:pt x="365" y="4336"/>
                  </a:moveTo>
                  <a:cubicBezTo>
                    <a:pt x="332" y="4336"/>
                    <a:pt x="302" y="4357"/>
                    <a:pt x="290" y="4389"/>
                  </a:cubicBezTo>
                  <a:lnTo>
                    <a:pt x="265" y="4464"/>
                  </a:lnTo>
                  <a:cubicBezTo>
                    <a:pt x="249" y="4505"/>
                    <a:pt x="268" y="4549"/>
                    <a:pt x="309" y="4565"/>
                  </a:cubicBezTo>
                  <a:cubicBezTo>
                    <a:pt x="300" y="4562"/>
                    <a:pt x="292" y="4560"/>
                    <a:pt x="283" y="4560"/>
                  </a:cubicBezTo>
                  <a:cubicBezTo>
                    <a:pt x="251" y="4560"/>
                    <a:pt x="221" y="4582"/>
                    <a:pt x="208" y="4612"/>
                  </a:cubicBezTo>
                  <a:lnTo>
                    <a:pt x="16" y="5128"/>
                  </a:lnTo>
                  <a:cubicBezTo>
                    <a:pt x="0" y="5172"/>
                    <a:pt x="26" y="5213"/>
                    <a:pt x="63" y="5229"/>
                  </a:cubicBezTo>
                  <a:cubicBezTo>
                    <a:pt x="73" y="5235"/>
                    <a:pt x="82" y="5235"/>
                    <a:pt x="92" y="5235"/>
                  </a:cubicBezTo>
                  <a:cubicBezTo>
                    <a:pt x="123" y="5235"/>
                    <a:pt x="155" y="5213"/>
                    <a:pt x="167" y="5182"/>
                  </a:cubicBezTo>
                  <a:lnTo>
                    <a:pt x="359" y="4669"/>
                  </a:lnTo>
                  <a:cubicBezTo>
                    <a:pt x="375" y="4625"/>
                    <a:pt x="356" y="4581"/>
                    <a:pt x="315" y="4565"/>
                  </a:cubicBezTo>
                  <a:lnTo>
                    <a:pt x="315" y="4565"/>
                  </a:lnTo>
                  <a:cubicBezTo>
                    <a:pt x="324" y="4568"/>
                    <a:pt x="333" y="4570"/>
                    <a:pt x="342" y="4570"/>
                  </a:cubicBezTo>
                  <a:cubicBezTo>
                    <a:pt x="373" y="4570"/>
                    <a:pt x="400" y="4550"/>
                    <a:pt x="413" y="4518"/>
                  </a:cubicBezTo>
                  <a:lnTo>
                    <a:pt x="441" y="4442"/>
                  </a:lnTo>
                  <a:cubicBezTo>
                    <a:pt x="457" y="4401"/>
                    <a:pt x="435" y="4357"/>
                    <a:pt x="394" y="4341"/>
                  </a:cubicBezTo>
                  <a:cubicBezTo>
                    <a:pt x="384" y="4338"/>
                    <a:pt x="374" y="4336"/>
                    <a:pt x="365" y="43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8"/>
            <p:cNvSpPr/>
            <p:nvPr/>
          </p:nvSpPr>
          <p:spPr>
            <a:xfrm>
              <a:off x="2425871" y="468745"/>
              <a:ext cx="348627" cy="490552"/>
            </a:xfrm>
            <a:custGeom>
              <a:avLst/>
              <a:gdLst/>
              <a:ahLst/>
              <a:cxnLst/>
              <a:rect l="l" t="t" r="r" b="b"/>
              <a:pathLst>
                <a:path w="4397" h="6187" extrusionOk="0">
                  <a:moveTo>
                    <a:pt x="4306" y="0"/>
                  </a:moveTo>
                  <a:cubicBezTo>
                    <a:pt x="4282" y="0"/>
                    <a:pt x="4258" y="11"/>
                    <a:pt x="4243" y="34"/>
                  </a:cubicBezTo>
                  <a:lnTo>
                    <a:pt x="4129" y="195"/>
                  </a:lnTo>
                  <a:cubicBezTo>
                    <a:pt x="4104" y="229"/>
                    <a:pt x="4114" y="280"/>
                    <a:pt x="4148" y="305"/>
                  </a:cubicBezTo>
                  <a:cubicBezTo>
                    <a:pt x="4161" y="317"/>
                    <a:pt x="4177" y="320"/>
                    <a:pt x="4192" y="320"/>
                  </a:cubicBezTo>
                  <a:cubicBezTo>
                    <a:pt x="4218" y="320"/>
                    <a:pt x="4240" y="308"/>
                    <a:pt x="4258" y="286"/>
                  </a:cubicBezTo>
                  <a:lnTo>
                    <a:pt x="4372" y="122"/>
                  </a:lnTo>
                  <a:cubicBezTo>
                    <a:pt x="4397" y="88"/>
                    <a:pt x="4388" y="37"/>
                    <a:pt x="4353" y="15"/>
                  </a:cubicBezTo>
                  <a:cubicBezTo>
                    <a:pt x="4339" y="5"/>
                    <a:pt x="4323" y="0"/>
                    <a:pt x="4306" y="0"/>
                  </a:cubicBezTo>
                  <a:close/>
                  <a:moveTo>
                    <a:pt x="4057" y="358"/>
                  </a:moveTo>
                  <a:cubicBezTo>
                    <a:pt x="4032" y="358"/>
                    <a:pt x="4007" y="369"/>
                    <a:pt x="3991" y="393"/>
                  </a:cubicBezTo>
                  <a:lnTo>
                    <a:pt x="3950" y="456"/>
                  </a:lnTo>
                  <a:cubicBezTo>
                    <a:pt x="3929" y="485"/>
                    <a:pt x="3932" y="525"/>
                    <a:pt x="3955" y="552"/>
                  </a:cubicBezTo>
                  <a:lnTo>
                    <a:pt x="3955" y="552"/>
                  </a:lnTo>
                  <a:cubicBezTo>
                    <a:pt x="3945" y="549"/>
                    <a:pt x="3934" y="547"/>
                    <a:pt x="3924" y="547"/>
                  </a:cubicBezTo>
                  <a:cubicBezTo>
                    <a:pt x="3898" y="547"/>
                    <a:pt x="3872" y="558"/>
                    <a:pt x="3859" y="582"/>
                  </a:cubicBezTo>
                  <a:lnTo>
                    <a:pt x="3544" y="1032"/>
                  </a:lnTo>
                  <a:cubicBezTo>
                    <a:pt x="3519" y="1066"/>
                    <a:pt x="3528" y="1120"/>
                    <a:pt x="3563" y="1142"/>
                  </a:cubicBezTo>
                  <a:cubicBezTo>
                    <a:pt x="3576" y="1154"/>
                    <a:pt x="3591" y="1158"/>
                    <a:pt x="3607" y="1158"/>
                  </a:cubicBezTo>
                  <a:cubicBezTo>
                    <a:pt x="3629" y="1158"/>
                    <a:pt x="3654" y="1145"/>
                    <a:pt x="3673" y="1123"/>
                  </a:cubicBezTo>
                  <a:lnTo>
                    <a:pt x="3988" y="670"/>
                  </a:lnTo>
                  <a:cubicBezTo>
                    <a:pt x="4009" y="641"/>
                    <a:pt x="4006" y="602"/>
                    <a:pt x="3985" y="575"/>
                  </a:cubicBezTo>
                  <a:lnTo>
                    <a:pt x="3985" y="575"/>
                  </a:lnTo>
                  <a:cubicBezTo>
                    <a:pt x="3994" y="579"/>
                    <a:pt x="4004" y="582"/>
                    <a:pt x="4013" y="582"/>
                  </a:cubicBezTo>
                  <a:cubicBezTo>
                    <a:pt x="4035" y="582"/>
                    <a:pt x="4060" y="569"/>
                    <a:pt x="4079" y="544"/>
                  </a:cubicBezTo>
                  <a:lnTo>
                    <a:pt x="4123" y="481"/>
                  </a:lnTo>
                  <a:cubicBezTo>
                    <a:pt x="4145" y="446"/>
                    <a:pt x="4139" y="396"/>
                    <a:pt x="4101" y="371"/>
                  </a:cubicBezTo>
                  <a:cubicBezTo>
                    <a:pt x="4088" y="362"/>
                    <a:pt x="4073" y="358"/>
                    <a:pt x="4057" y="358"/>
                  </a:cubicBezTo>
                  <a:close/>
                  <a:moveTo>
                    <a:pt x="3471" y="1197"/>
                  </a:moveTo>
                  <a:cubicBezTo>
                    <a:pt x="3446" y="1197"/>
                    <a:pt x="3421" y="1209"/>
                    <a:pt x="3406" y="1230"/>
                  </a:cubicBezTo>
                  <a:lnTo>
                    <a:pt x="3362" y="1293"/>
                  </a:lnTo>
                  <a:cubicBezTo>
                    <a:pt x="3340" y="1327"/>
                    <a:pt x="3346" y="1378"/>
                    <a:pt x="3384" y="1403"/>
                  </a:cubicBezTo>
                  <a:cubicBezTo>
                    <a:pt x="3384" y="1404"/>
                    <a:pt x="3385" y="1405"/>
                    <a:pt x="3386" y="1406"/>
                  </a:cubicBezTo>
                  <a:lnTo>
                    <a:pt x="3386" y="1406"/>
                  </a:lnTo>
                  <a:cubicBezTo>
                    <a:pt x="3383" y="1404"/>
                    <a:pt x="3380" y="1402"/>
                    <a:pt x="3377" y="1400"/>
                  </a:cubicBezTo>
                  <a:cubicBezTo>
                    <a:pt x="3364" y="1390"/>
                    <a:pt x="3347" y="1385"/>
                    <a:pt x="3331" y="1385"/>
                  </a:cubicBezTo>
                  <a:cubicBezTo>
                    <a:pt x="3307" y="1385"/>
                    <a:pt x="3282" y="1396"/>
                    <a:pt x="3267" y="1419"/>
                  </a:cubicBezTo>
                  <a:lnTo>
                    <a:pt x="2953" y="1872"/>
                  </a:lnTo>
                  <a:cubicBezTo>
                    <a:pt x="2931" y="1906"/>
                    <a:pt x="2937" y="1957"/>
                    <a:pt x="2975" y="1982"/>
                  </a:cubicBezTo>
                  <a:cubicBezTo>
                    <a:pt x="2984" y="1991"/>
                    <a:pt x="3000" y="1998"/>
                    <a:pt x="3015" y="1998"/>
                  </a:cubicBezTo>
                  <a:cubicBezTo>
                    <a:pt x="3044" y="1998"/>
                    <a:pt x="3069" y="1985"/>
                    <a:pt x="3085" y="1960"/>
                  </a:cubicBezTo>
                  <a:lnTo>
                    <a:pt x="3399" y="1510"/>
                  </a:lnTo>
                  <a:cubicBezTo>
                    <a:pt x="3419" y="1477"/>
                    <a:pt x="3416" y="1435"/>
                    <a:pt x="3391" y="1410"/>
                  </a:cubicBezTo>
                  <a:lnTo>
                    <a:pt x="3391" y="1410"/>
                  </a:lnTo>
                  <a:cubicBezTo>
                    <a:pt x="3400" y="1417"/>
                    <a:pt x="3412" y="1419"/>
                    <a:pt x="3425" y="1419"/>
                  </a:cubicBezTo>
                  <a:cubicBezTo>
                    <a:pt x="3450" y="1419"/>
                    <a:pt x="3472" y="1406"/>
                    <a:pt x="3494" y="1381"/>
                  </a:cubicBezTo>
                  <a:lnTo>
                    <a:pt x="3535" y="1321"/>
                  </a:lnTo>
                  <a:cubicBezTo>
                    <a:pt x="3560" y="1283"/>
                    <a:pt x="3550" y="1233"/>
                    <a:pt x="3516" y="1211"/>
                  </a:cubicBezTo>
                  <a:cubicBezTo>
                    <a:pt x="3503" y="1201"/>
                    <a:pt x="3487" y="1197"/>
                    <a:pt x="3471" y="1197"/>
                  </a:cubicBezTo>
                  <a:close/>
                  <a:moveTo>
                    <a:pt x="2881" y="2031"/>
                  </a:moveTo>
                  <a:cubicBezTo>
                    <a:pt x="2855" y="2031"/>
                    <a:pt x="2831" y="2042"/>
                    <a:pt x="2817" y="2064"/>
                  </a:cubicBezTo>
                  <a:lnTo>
                    <a:pt x="2773" y="2127"/>
                  </a:lnTo>
                  <a:cubicBezTo>
                    <a:pt x="2748" y="2161"/>
                    <a:pt x="2757" y="2212"/>
                    <a:pt x="2792" y="2237"/>
                  </a:cubicBezTo>
                  <a:cubicBezTo>
                    <a:pt x="2779" y="2227"/>
                    <a:pt x="2763" y="2223"/>
                    <a:pt x="2748" y="2223"/>
                  </a:cubicBezTo>
                  <a:cubicBezTo>
                    <a:pt x="2723" y="2223"/>
                    <a:pt x="2697" y="2234"/>
                    <a:pt x="2682" y="2256"/>
                  </a:cubicBezTo>
                  <a:lnTo>
                    <a:pt x="2367" y="2709"/>
                  </a:lnTo>
                  <a:cubicBezTo>
                    <a:pt x="2342" y="2744"/>
                    <a:pt x="2351" y="2794"/>
                    <a:pt x="2386" y="2819"/>
                  </a:cubicBezTo>
                  <a:cubicBezTo>
                    <a:pt x="2399" y="2832"/>
                    <a:pt x="2414" y="2835"/>
                    <a:pt x="2430" y="2835"/>
                  </a:cubicBezTo>
                  <a:cubicBezTo>
                    <a:pt x="2458" y="2835"/>
                    <a:pt x="2481" y="2822"/>
                    <a:pt x="2496" y="2797"/>
                  </a:cubicBezTo>
                  <a:lnTo>
                    <a:pt x="2811" y="2347"/>
                  </a:lnTo>
                  <a:cubicBezTo>
                    <a:pt x="2836" y="2312"/>
                    <a:pt x="2827" y="2259"/>
                    <a:pt x="2792" y="2237"/>
                  </a:cubicBezTo>
                  <a:lnTo>
                    <a:pt x="2792" y="2237"/>
                  </a:lnTo>
                  <a:cubicBezTo>
                    <a:pt x="2806" y="2245"/>
                    <a:pt x="2821" y="2250"/>
                    <a:pt x="2837" y="2250"/>
                  </a:cubicBezTo>
                  <a:cubicBezTo>
                    <a:pt x="2862" y="2250"/>
                    <a:pt x="2887" y="2239"/>
                    <a:pt x="2902" y="2218"/>
                  </a:cubicBezTo>
                  <a:lnTo>
                    <a:pt x="2946" y="2155"/>
                  </a:lnTo>
                  <a:cubicBezTo>
                    <a:pt x="2968" y="2117"/>
                    <a:pt x="2962" y="2067"/>
                    <a:pt x="2927" y="2045"/>
                  </a:cubicBezTo>
                  <a:cubicBezTo>
                    <a:pt x="2913" y="2035"/>
                    <a:pt x="2897" y="2031"/>
                    <a:pt x="2881" y="2031"/>
                  </a:cubicBezTo>
                  <a:close/>
                  <a:moveTo>
                    <a:pt x="2298" y="2872"/>
                  </a:moveTo>
                  <a:cubicBezTo>
                    <a:pt x="2273" y="2872"/>
                    <a:pt x="2249" y="2883"/>
                    <a:pt x="2235" y="2904"/>
                  </a:cubicBezTo>
                  <a:lnTo>
                    <a:pt x="2191" y="2967"/>
                  </a:lnTo>
                  <a:cubicBezTo>
                    <a:pt x="2168" y="2999"/>
                    <a:pt x="2174" y="3047"/>
                    <a:pt x="2203" y="3072"/>
                  </a:cubicBezTo>
                  <a:lnTo>
                    <a:pt x="2203" y="3072"/>
                  </a:lnTo>
                  <a:cubicBezTo>
                    <a:pt x="2189" y="3065"/>
                    <a:pt x="2174" y="3061"/>
                    <a:pt x="2159" y="3061"/>
                  </a:cubicBezTo>
                  <a:cubicBezTo>
                    <a:pt x="2134" y="3061"/>
                    <a:pt x="2110" y="3072"/>
                    <a:pt x="2097" y="3093"/>
                  </a:cubicBezTo>
                  <a:lnTo>
                    <a:pt x="1782" y="3546"/>
                  </a:lnTo>
                  <a:cubicBezTo>
                    <a:pt x="1757" y="3581"/>
                    <a:pt x="1766" y="3634"/>
                    <a:pt x="1801" y="3656"/>
                  </a:cubicBezTo>
                  <a:cubicBezTo>
                    <a:pt x="1813" y="3669"/>
                    <a:pt x="1829" y="3672"/>
                    <a:pt x="1845" y="3672"/>
                  </a:cubicBezTo>
                  <a:cubicBezTo>
                    <a:pt x="1873" y="3672"/>
                    <a:pt x="1895" y="3659"/>
                    <a:pt x="1911" y="3637"/>
                  </a:cubicBezTo>
                  <a:lnTo>
                    <a:pt x="2226" y="3184"/>
                  </a:lnTo>
                  <a:cubicBezTo>
                    <a:pt x="2247" y="3154"/>
                    <a:pt x="2243" y="3110"/>
                    <a:pt x="2220" y="3085"/>
                  </a:cubicBezTo>
                  <a:lnTo>
                    <a:pt x="2220" y="3085"/>
                  </a:lnTo>
                  <a:cubicBezTo>
                    <a:pt x="2230" y="3091"/>
                    <a:pt x="2242" y="3093"/>
                    <a:pt x="2254" y="3093"/>
                  </a:cubicBezTo>
                  <a:cubicBezTo>
                    <a:pt x="2276" y="3093"/>
                    <a:pt x="2301" y="3083"/>
                    <a:pt x="2320" y="3058"/>
                  </a:cubicBezTo>
                  <a:lnTo>
                    <a:pt x="2364" y="2995"/>
                  </a:lnTo>
                  <a:cubicBezTo>
                    <a:pt x="2386" y="2961"/>
                    <a:pt x="2380" y="2907"/>
                    <a:pt x="2345" y="2885"/>
                  </a:cubicBezTo>
                  <a:cubicBezTo>
                    <a:pt x="2331" y="2877"/>
                    <a:pt x="2314" y="2872"/>
                    <a:pt x="2298" y="2872"/>
                  </a:cubicBezTo>
                  <a:close/>
                  <a:moveTo>
                    <a:pt x="1709" y="3710"/>
                  </a:moveTo>
                  <a:cubicBezTo>
                    <a:pt x="1684" y="3710"/>
                    <a:pt x="1659" y="3721"/>
                    <a:pt x="1643" y="3744"/>
                  </a:cubicBezTo>
                  <a:lnTo>
                    <a:pt x="1599" y="3807"/>
                  </a:lnTo>
                  <a:cubicBezTo>
                    <a:pt x="1581" y="3836"/>
                    <a:pt x="1582" y="3876"/>
                    <a:pt x="1603" y="3903"/>
                  </a:cubicBezTo>
                  <a:lnTo>
                    <a:pt x="1603" y="3903"/>
                  </a:lnTo>
                  <a:cubicBezTo>
                    <a:pt x="1594" y="3900"/>
                    <a:pt x="1584" y="3898"/>
                    <a:pt x="1574" y="3898"/>
                  </a:cubicBezTo>
                  <a:cubicBezTo>
                    <a:pt x="1549" y="3898"/>
                    <a:pt x="1525" y="3909"/>
                    <a:pt x="1511" y="3930"/>
                  </a:cubicBezTo>
                  <a:lnTo>
                    <a:pt x="1197" y="4383"/>
                  </a:lnTo>
                  <a:cubicBezTo>
                    <a:pt x="1171" y="4418"/>
                    <a:pt x="1181" y="4471"/>
                    <a:pt x="1215" y="4493"/>
                  </a:cubicBezTo>
                  <a:cubicBezTo>
                    <a:pt x="1228" y="4506"/>
                    <a:pt x="1244" y="4509"/>
                    <a:pt x="1260" y="4509"/>
                  </a:cubicBezTo>
                  <a:cubicBezTo>
                    <a:pt x="1285" y="4509"/>
                    <a:pt x="1310" y="4499"/>
                    <a:pt x="1326" y="4474"/>
                  </a:cubicBezTo>
                  <a:lnTo>
                    <a:pt x="1640" y="4021"/>
                  </a:lnTo>
                  <a:cubicBezTo>
                    <a:pt x="1658" y="3993"/>
                    <a:pt x="1657" y="3955"/>
                    <a:pt x="1639" y="3928"/>
                  </a:cubicBezTo>
                  <a:lnTo>
                    <a:pt x="1639" y="3928"/>
                  </a:lnTo>
                  <a:cubicBezTo>
                    <a:pt x="1646" y="3931"/>
                    <a:pt x="1654" y="3933"/>
                    <a:pt x="1662" y="3933"/>
                  </a:cubicBezTo>
                  <a:cubicBezTo>
                    <a:pt x="1691" y="3933"/>
                    <a:pt x="1716" y="3920"/>
                    <a:pt x="1732" y="3895"/>
                  </a:cubicBezTo>
                  <a:lnTo>
                    <a:pt x="1772" y="3832"/>
                  </a:lnTo>
                  <a:cubicBezTo>
                    <a:pt x="1798" y="3798"/>
                    <a:pt x="1788" y="3747"/>
                    <a:pt x="1754" y="3722"/>
                  </a:cubicBezTo>
                  <a:cubicBezTo>
                    <a:pt x="1740" y="3714"/>
                    <a:pt x="1725" y="3710"/>
                    <a:pt x="1709" y="3710"/>
                  </a:cubicBezTo>
                  <a:close/>
                  <a:moveTo>
                    <a:pt x="1123" y="4548"/>
                  </a:moveTo>
                  <a:cubicBezTo>
                    <a:pt x="1097" y="4548"/>
                    <a:pt x="1072" y="4560"/>
                    <a:pt x="1058" y="4581"/>
                  </a:cubicBezTo>
                  <a:lnTo>
                    <a:pt x="1014" y="4644"/>
                  </a:lnTo>
                  <a:cubicBezTo>
                    <a:pt x="992" y="4675"/>
                    <a:pt x="997" y="4718"/>
                    <a:pt x="1022" y="4745"/>
                  </a:cubicBezTo>
                  <a:lnTo>
                    <a:pt x="1022" y="4745"/>
                  </a:lnTo>
                  <a:cubicBezTo>
                    <a:pt x="1011" y="4739"/>
                    <a:pt x="1000" y="4737"/>
                    <a:pt x="988" y="4737"/>
                  </a:cubicBezTo>
                  <a:cubicBezTo>
                    <a:pt x="963" y="4737"/>
                    <a:pt x="938" y="4749"/>
                    <a:pt x="923" y="4770"/>
                  </a:cubicBezTo>
                  <a:lnTo>
                    <a:pt x="608" y="5223"/>
                  </a:lnTo>
                  <a:cubicBezTo>
                    <a:pt x="586" y="5258"/>
                    <a:pt x="592" y="5308"/>
                    <a:pt x="630" y="5333"/>
                  </a:cubicBezTo>
                  <a:cubicBezTo>
                    <a:pt x="640" y="5343"/>
                    <a:pt x="655" y="5349"/>
                    <a:pt x="671" y="5349"/>
                  </a:cubicBezTo>
                  <a:cubicBezTo>
                    <a:pt x="696" y="5349"/>
                    <a:pt x="725" y="5337"/>
                    <a:pt x="740" y="5311"/>
                  </a:cubicBezTo>
                  <a:lnTo>
                    <a:pt x="1055" y="4861"/>
                  </a:lnTo>
                  <a:cubicBezTo>
                    <a:pt x="1073" y="4830"/>
                    <a:pt x="1070" y="4790"/>
                    <a:pt x="1049" y="4765"/>
                  </a:cubicBezTo>
                  <a:lnTo>
                    <a:pt x="1049" y="4765"/>
                  </a:lnTo>
                  <a:cubicBezTo>
                    <a:pt x="1058" y="4769"/>
                    <a:pt x="1067" y="4770"/>
                    <a:pt x="1077" y="4770"/>
                  </a:cubicBezTo>
                  <a:cubicBezTo>
                    <a:pt x="1105" y="4770"/>
                    <a:pt x="1127" y="4757"/>
                    <a:pt x="1143" y="4735"/>
                  </a:cubicBezTo>
                  <a:lnTo>
                    <a:pt x="1187" y="4673"/>
                  </a:lnTo>
                  <a:cubicBezTo>
                    <a:pt x="1212" y="4635"/>
                    <a:pt x="1203" y="4584"/>
                    <a:pt x="1168" y="4562"/>
                  </a:cubicBezTo>
                  <a:cubicBezTo>
                    <a:pt x="1155" y="4553"/>
                    <a:pt x="1139" y="4548"/>
                    <a:pt x="1123" y="4548"/>
                  </a:cubicBezTo>
                  <a:close/>
                  <a:moveTo>
                    <a:pt x="536" y="5385"/>
                  </a:moveTo>
                  <a:cubicBezTo>
                    <a:pt x="511" y="5385"/>
                    <a:pt x="486" y="5397"/>
                    <a:pt x="473" y="5418"/>
                  </a:cubicBezTo>
                  <a:lnTo>
                    <a:pt x="429" y="5481"/>
                  </a:lnTo>
                  <a:cubicBezTo>
                    <a:pt x="407" y="5511"/>
                    <a:pt x="411" y="5555"/>
                    <a:pt x="435" y="5581"/>
                  </a:cubicBezTo>
                  <a:lnTo>
                    <a:pt x="435" y="5581"/>
                  </a:lnTo>
                  <a:cubicBezTo>
                    <a:pt x="425" y="5576"/>
                    <a:pt x="414" y="5574"/>
                    <a:pt x="403" y="5574"/>
                  </a:cubicBezTo>
                  <a:cubicBezTo>
                    <a:pt x="378" y="5574"/>
                    <a:pt x="353" y="5586"/>
                    <a:pt x="338" y="5607"/>
                  </a:cubicBezTo>
                  <a:lnTo>
                    <a:pt x="23" y="6060"/>
                  </a:lnTo>
                  <a:cubicBezTo>
                    <a:pt x="1" y="6095"/>
                    <a:pt x="7" y="6145"/>
                    <a:pt x="42" y="6170"/>
                  </a:cubicBezTo>
                  <a:cubicBezTo>
                    <a:pt x="54" y="6183"/>
                    <a:pt x="70" y="6186"/>
                    <a:pt x="86" y="6186"/>
                  </a:cubicBezTo>
                  <a:cubicBezTo>
                    <a:pt x="111" y="6186"/>
                    <a:pt x="136" y="6174"/>
                    <a:pt x="152" y="6152"/>
                  </a:cubicBezTo>
                  <a:lnTo>
                    <a:pt x="467" y="5698"/>
                  </a:lnTo>
                  <a:cubicBezTo>
                    <a:pt x="487" y="5670"/>
                    <a:pt x="484" y="5628"/>
                    <a:pt x="463" y="5602"/>
                  </a:cubicBezTo>
                  <a:lnTo>
                    <a:pt x="463" y="5602"/>
                  </a:lnTo>
                  <a:cubicBezTo>
                    <a:pt x="472" y="5606"/>
                    <a:pt x="482" y="5607"/>
                    <a:pt x="492" y="5607"/>
                  </a:cubicBezTo>
                  <a:cubicBezTo>
                    <a:pt x="520" y="5607"/>
                    <a:pt x="542" y="5595"/>
                    <a:pt x="558" y="5573"/>
                  </a:cubicBezTo>
                  <a:lnTo>
                    <a:pt x="602" y="5510"/>
                  </a:lnTo>
                  <a:cubicBezTo>
                    <a:pt x="624" y="5475"/>
                    <a:pt x="618" y="5421"/>
                    <a:pt x="583" y="5399"/>
                  </a:cubicBezTo>
                  <a:cubicBezTo>
                    <a:pt x="568" y="5390"/>
                    <a:pt x="552" y="5385"/>
                    <a:pt x="53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8"/>
            <p:cNvSpPr/>
            <p:nvPr/>
          </p:nvSpPr>
          <p:spPr>
            <a:xfrm>
              <a:off x="2596814" y="606863"/>
              <a:ext cx="456141" cy="392315"/>
            </a:xfrm>
            <a:custGeom>
              <a:avLst/>
              <a:gdLst/>
              <a:ahLst/>
              <a:cxnLst/>
              <a:rect l="l" t="t" r="r" b="b"/>
              <a:pathLst>
                <a:path w="5753" h="4948" extrusionOk="0">
                  <a:moveTo>
                    <a:pt x="5669" y="0"/>
                  </a:moveTo>
                  <a:cubicBezTo>
                    <a:pt x="5651" y="0"/>
                    <a:pt x="5632" y="7"/>
                    <a:pt x="5618" y="20"/>
                  </a:cubicBezTo>
                  <a:lnTo>
                    <a:pt x="5466" y="149"/>
                  </a:lnTo>
                  <a:cubicBezTo>
                    <a:pt x="5435" y="177"/>
                    <a:pt x="5432" y="227"/>
                    <a:pt x="5460" y="259"/>
                  </a:cubicBezTo>
                  <a:cubicBezTo>
                    <a:pt x="5476" y="278"/>
                    <a:pt x="5495" y="287"/>
                    <a:pt x="5517" y="287"/>
                  </a:cubicBezTo>
                  <a:cubicBezTo>
                    <a:pt x="5539" y="287"/>
                    <a:pt x="5555" y="281"/>
                    <a:pt x="5570" y="265"/>
                  </a:cubicBezTo>
                  <a:lnTo>
                    <a:pt x="5718" y="136"/>
                  </a:lnTo>
                  <a:cubicBezTo>
                    <a:pt x="5750" y="108"/>
                    <a:pt x="5753" y="57"/>
                    <a:pt x="5728" y="26"/>
                  </a:cubicBezTo>
                  <a:cubicBezTo>
                    <a:pt x="5712" y="9"/>
                    <a:pt x="5691" y="0"/>
                    <a:pt x="5669" y="0"/>
                  </a:cubicBezTo>
                  <a:close/>
                  <a:moveTo>
                    <a:pt x="5342" y="284"/>
                  </a:moveTo>
                  <a:cubicBezTo>
                    <a:pt x="5323" y="284"/>
                    <a:pt x="5305" y="290"/>
                    <a:pt x="5290" y="303"/>
                  </a:cubicBezTo>
                  <a:lnTo>
                    <a:pt x="5230" y="353"/>
                  </a:lnTo>
                  <a:cubicBezTo>
                    <a:pt x="5199" y="382"/>
                    <a:pt x="5196" y="432"/>
                    <a:pt x="5224" y="463"/>
                  </a:cubicBezTo>
                  <a:cubicBezTo>
                    <a:pt x="5240" y="482"/>
                    <a:pt x="5259" y="492"/>
                    <a:pt x="5281" y="492"/>
                  </a:cubicBezTo>
                  <a:cubicBezTo>
                    <a:pt x="5297" y="492"/>
                    <a:pt x="5319" y="485"/>
                    <a:pt x="5334" y="470"/>
                  </a:cubicBezTo>
                  <a:lnTo>
                    <a:pt x="5391" y="419"/>
                  </a:lnTo>
                  <a:cubicBezTo>
                    <a:pt x="5422" y="391"/>
                    <a:pt x="5429" y="341"/>
                    <a:pt x="5400" y="309"/>
                  </a:cubicBezTo>
                  <a:cubicBezTo>
                    <a:pt x="5385" y="292"/>
                    <a:pt x="5363" y="284"/>
                    <a:pt x="5342" y="284"/>
                  </a:cubicBezTo>
                  <a:close/>
                  <a:moveTo>
                    <a:pt x="5160" y="441"/>
                  </a:moveTo>
                  <a:cubicBezTo>
                    <a:pt x="5141" y="441"/>
                    <a:pt x="5122" y="447"/>
                    <a:pt x="5108" y="460"/>
                  </a:cubicBezTo>
                  <a:lnTo>
                    <a:pt x="4692" y="816"/>
                  </a:lnTo>
                  <a:cubicBezTo>
                    <a:pt x="4661" y="844"/>
                    <a:pt x="4658" y="895"/>
                    <a:pt x="4683" y="926"/>
                  </a:cubicBezTo>
                  <a:cubicBezTo>
                    <a:pt x="4699" y="948"/>
                    <a:pt x="4721" y="954"/>
                    <a:pt x="4743" y="954"/>
                  </a:cubicBezTo>
                  <a:cubicBezTo>
                    <a:pt x="4762" y="954"/>
                    <a:pt x="4777" y="948"/>
                    <a:pt x="4793" y="935"/>
                  </a:cubicBezTo>
                  <a:lnTo>
                    <a:pt x="5212" y="577"/>
                  </a:lnTo>
                  <a:cubicBezTo>
                    <a:pt x="5243" y="548"/>
                    <a:pt x="5246" y="498"/>
                    <a:pt x="5218" y="467"/>
                  </a:cubicBezTo>
                  <a:cubicBezTo>
                    <a:pt x="5204" y="450"/>
                    <a:pt x="5182" y="441"/>
                    <a:pt x="5160" y="441"/>
                  </a:cubicBezTo>
                  <a:close/>
                  <a:moveTo>
                    <a:pt x="4559" y="952"/>
                  </a:moveTo>
                  <a:cubicBezTo>
                    <a:pt x="4541" y="952"/>
                    <a:pt x="4524" y="958"/>
                    <a:pt x="4510" y="970"/>
                  </a:cubicBezTo>
                  <a:lnTo>
                    <a:pt x="4453" y="1020"/>
                  </a:lnTo>
                  <a:cubicBezTo>
                    <a:pt x="4422" y="1049"/>
                    <a:pt x="4415" y="1099"/>
                    <a:pt x="4444" y="1131"/>
                  </a:cubicBezTo>
                  <a:cubicBezTo>
                    <a:pt x="4428" y="1114"/>
                    <a:pt x="4407" y="1105"/>
                    <a:pt x="4385" y="1105"/>
                  </a:cubicBezTo>
                  <a:cubicBezTo>
                    <a:pt x="4367" y="1105"/>
                    <a:pt x="4348" y="1111"/>
                    <a:pt x="4334" y="1124"/>
                  </a:cubicBezTo>
                  <a:lnTo>
                    <a:pt x="3918" y="1483"/>
                  </a:lnTo>
                  <a:cubicBezTo>
                    <a:pt x="3887" y="1508"/>
                    <a:pt x="3880" y="1562"/>
                    <a:pt x="3909" y="1593"/>
                  </a:cubicBezTo>
                  <a:cubicBezTo>
                    <a:pt x="3925" y="1612"/>
                    <a:pt x="3943" y="1618"/>
                    <a:pt x="3969" y="1618"/>
                  </a:cubicBezTo>
                  <a:cubicBezTo>
                    <a:pt x="3984" y="1618"/>
                    <a:pt x="4003" y="1612"/>
                    <a:pt x="4019" y="1599"/>
                  </a:cubicBezTo>
                  <a:lnTo>
                    <a:pt x="4437" y="1241"/>
                  </a:lnTo>
                  <a:cubicBezTo>
                    <a:pt x="4469" y="1216"/>
                    <a:pt x="4472" y="1162"/>
                    <a:pt x="4444" y="1131"/>
                  </a:cubicBezTo>
                  <a:lnTo>
                    <a:pt x="4444" y="1131"/>
                  </a:lnTo>
                  <a:cubicBezTo>
                    <a:pt x="4460" y="1148"/>
                    <a:pt x="4483" y="1158"/>
                    <a:pt x="4505" y="1158"/>
                  </a:cubicBezTo>
                  <a:cubicBezTo>
                    <a:pt x="4523" y="1158"/>
                    <a:pt x="4540" y="1152"/>
                    <a:pt x="4554" y="1140"/>
                  </a:cubicBezTo>
                  <a:lnTo>
                    <a:pt x="4614" y="1090"/>
                  </a:lnTo>
                  <a:cubicBezTo>
                    <a:pt x="4645" y="1061"/>
                    <a:pt x="4648" y="1011"/>
                    <a:pt x="4620" y="979"/>
                  </a:cubicBezTo>
                  <a:cubicBezTo>
                    <a:pt x="4606" y="962"/>
                    <a:pt x="4582" y="952"/>
                    <a:pt x="4559" y="952"/>
                  </a:cubicBezTo>
                  <a:close/>
                  <a:moveTo>
                    <a:pt x="3782" y="1617"/>
                  </a:moveTo>
                  <a:cubicBezTo>
                    <a:pt x="3764" y="1617"/>
                    <a:pt x="3747" y="1623"/>
                    <a:pt x="3733" y="1634"/>
                  </a:cubicBezTo>
                  <a:lnTo>
                    <a:pt x="3673" y="1688"/>
                  </a:lnTo>
                  <a:cubicBezTo>
                    <a:pt x="3641" y="1713"/>
                    <a:pt x="3638" y="1766"/>
                    <a:pt x="3666" y="1798"/>
                  </a:cubicBezTo>
                  <a:cubicBezTo>
                    <a:pt x="3650" y="1780"/>
                    <a:pt x="3627" y="1770"/>
                    <a:pt x="3605" y="1770"/>
                  </a:cubicBezTo>
                  <a:cubicBezTo>
                    <a:pt x="3587" y="1770"/>
                    <a:pt x="3570" y="1776"/>
                    <a:pt x="3556" y="1788"/>
                  </a:cubicBezTo>
                  <a:lnTo>
                    <a:pt x="3138" y="2147"/>
                  </a:lnTo>
                  <a:cubicBezTo>
                    <a:pt x="3106" y="2175"/>
                    <a:pt x="3103" y="2226"/>
                    <a:pt x="3132" y="2257"/>
                  </a:cubicBezTo>
                  <a:cubicBezTo>
                    <a:pt x="3147" y="2276"/>
                    <a:pt x="3166" y="2285"/>
                    <a:pt x="3188" y="2285"/>
                  </a:cubicBezTo>
                  <a:cubicBezTo>
                    <a:pt x="3210" y="2285"/>
                    <a:pt x="3229" y="2279"/>
                    <a:pt x="3242" y="2263"/>
                  </a:cubicBezTo>
                  <a:lnTo>
                    <a:pt x="3657" y="1908"/>
                  </a:lnTo>
                  <a:cubicBezTo>
                    <a:pt x="3688" y="1879"/>
                    <a:pt x="3692" y="1829"/>
                    <a:pt x="3666" y="1798"/>
                  </a:cubicBezTo>
                  <a:lnTo>
                    <a:pt x="3666" y="1798"/>
                  </a:lnTo>
                  <a:cubicBezTo>
                    <a:pt x="3680" y="1815"/>
                    <a:pt x="3702" y="1823"/>
                    <a:pt x="3724" y="1823"/>
                  </a:cubicBezTo>
                  <a:cubicBezTo>
                    <a:pt x="3743" y="1823"/>
                    <a:pt x="3762" y="1817"/>
                    <a:pt x="3777" y="1804"/>
                  </a:cubicBezTo>
                  <a:lnTo>
                    <a:pt x="3833" y="1754"/>
                  </a:lnTo>
                  <a:cubicBezTo>
                    <a:pt x="3865" y="1725"/>
                    <a:pt x="3871" y="1675"/>
                    <a:pt x="3843" y="1643"/>
                  </a:cubicBezTo>
                  <a:cubicBezTo>
                    <a:pt x="3827" y="1626"/>
                    <a:pt x="3804" y="1617"/>
                    <a:pt x="3782" y="1617"/>
                  </a:cubicBezTo>
                  <a:close/>
                  <a:moveTo>
                    <a:pt x="3010" y="2282"/>
                  </a:moveTo>
                  <a:cubicBezTo>
                    <a:pt x="2991" y="2282"/>
                    <a:pt x="2973" y="2288"/>
                    <a:pt x="2958" y="2301"/>
                  </a:cubicBezTo>
                  <a:lnTo>
                    <a:pt x="2899" y="2352"/>
                  </a:lnTo>
                  <a:cubicBezTo>
                    <a:pt x="2867" y="2380"/>
                    <a:pt x="2864" y="2430"/>
                    <a:pt x="2889" y="2462"/>
                  </a:cubicBezTo>
                  <a:cubicBezTo>
                    <a:pt x="2875" y="2444"/>
                    <a:pt x="2852" y="2435"/>
                    <a:pt x="2830" y="2435"/>
                  </a:cubicBezTo>
                  <a:cubicBezTo>
                    <a:pt x="2811" y="2435"/>
                    <a:pt x="2793" y="2441"/>
                    <a:pt x="2779" y="2452"/>
                  </a:cubicBezTo>
                  <a:lnTo>
                    <a:pt x="2364" y="2811"/>
                  </a:lnTo>
                  <a:cubicBezTo>
                    <a:pt x="2332" y="2839"/>
                    <a:pt x="2329" y="2890"/>
                    <a:pt x="2354" y="2921"/>
                  </a:cubicBezTo>
                  <a:cubicBezTo>
                    <a:pt x="2370" y="2940"/>
                    <a:pt x="2392" y="2949"/>
                    <a:pt x="2414" y="2949"/>
                  </a:cubicBezTo>
                  <a:cubicBezTo>
                    <a:pt x="2433" y="2949"/>
                    <a:pt x="2449" y="2946"/>
                    <a:pt x="2464" y="2931"/>
                  </a:cubicBezTo>
                  <a:lnTo>
                    <a:pt x="2883" y="2572"/>
                  </a:lnTo>
                  <a:cubicBezTo>
                    <a:pt x="2914" y="2543"/>
                    <a:pt x="2918" y="2493"/>
                    <a:pt x="2889" y="2462"/>
                  </a:cubicBezTo>
                  <a:lnTo>
                    <a:pt x="2889" y="2462"/>
                  </a:lnTo>
                  <a:cubicBezTo>
                    <a:pt x="2905" y="2479"/>
                    <a:pt x="2926" y="2487"/>
                    <a:pt x="2948" y="2487"/>
                  </a:cubicBezTo>
                  <a:cubicBezTo>
                    <a:pt x="2966" y="2487"/>
                    <a:pt x="2985" y="2481"/>
                    <a:pt x="2999" y="2468"/>
                  </a:cubicBezTo>
                  <a:lnTo>
                    <a:pt x="3059" y="2418"/>
                  </a:lnTo>
                  <a:cubicBezTo>
                    <a:pt x="3091" y="2389"/>
                    <a:pt x="3094" y="2339"/>
                    <a:pt x="3069" y="2307"/>
                  </a:cubicBezTo>
                  <a:cubicBezTo>
                    <a:pt x="3053" y="2290"/>
                    <a:pt x="3032" y="2282"/>
                    <a:pt x="3010" y="2282"/>
                  </a:cubicBezTo>
                  <a:close/>
                  <a:moveTo>
                    <a:pt x="2231" y="2950"/>
                  </a:moveTo>
                  <a:cubicBezTo>
                    <a:pt x="2213" y="2950"/>
                    <a:pt x="2195" y="2956"/>
                    <a:pt x="2181" y="2968"/>
                  </a:cubicBezTo>
                  <a:lnTo>
                    <a:pt x="2125" y="3019"/>
                  </a:lnTo>
                  <a:cubicBezTo>
                    <a:pt x="2093" y="3047"/>
                    <a:pt x="2087" y="3097"/>
                    <a:pt x="2115" y="3129"/>
                  </a:cubicBezTo>
                  <a:cubicBezTo>
                    <a:pt x="2100" y="3112"/>
                    <a:pt x="2078" y="3103"/>
                    <a:pt x="2056" y="3103"/>
                  </a:cubicBezTo>
                  <a:cubicBezTo>
                    <a:pt x="2038" y="3103"/>
                    <a:pt x="2019" y="3109"/>
                    <a:pt x="2005" y="3122"/>
                  </a:cubicBezTo>
                  <a:lnTo>
                    <a:pt x="1590" y="3481"/>
                  </a:lnTo>
                  <a:cubicBezTo>
                    <a:pt x="1558" y="3506"/>
                    <a:pt x="1552" y="3560"/>
                    <a:pt x="1580" y="3591"/>
                  </a:cubicBezTo>
                  <a:cubicBezTo>
                    <a:pt x="1596" y="3610"/>
                    <a:pt x="1615" y="3617"/>
                    <a:pt x="1640" y="3617"/>
                  </a:cubicBezTo>
                  <a:cubicBezTo>
                    <a:pt x="1656" y="3617"/>
                    <a:pt x="1675" y="3610"/>
                    <a:pt x="1690" y="3598"/>
                  </a:cubicBezTo>
                  <a:lnTo>
                    <a:pt x="2109" y="3239"/>
                  </a:lnTo>
                  <a:cubicBezTo>
                    <a:pt x="2140" y="3214"/>
                    <a:pt x="2143" y="3160"/>
                    <a:pt x="2115" y="3129"/>
                  </a:cubicBezTo>
                  <a:lnTo>
                    <a:pt x="2115" y="3129"/>
                  </a:lnTo>
                  <a:cubicBezTo>
                    <a:pt x="2131" y="3147"/>
                    <a:pt x="2154" y="3156"/>
                    <a:pt x="2177" y="3156"/>
                  </a:cubicBezTo>
                  <a:cubicBezTo>
                    <a:pt x="2194" y="3156"/>
                    <a:pt x="2212" y="3151"/>
                    <a:pt x="2225" y="3138"/>
                  </a:cubicBezTo>
                  <a:lnTo>
                    <a:pt x="2285" y="3088"/>
                  </a:lnTo>
                  <a:cubicBezTo>
                    <a:pt x="2316" y="3060"/>
                    <a:pt x="2320" y="3009"/>
                    <a:pt x="2291" y="2978"/>
                  </a:cubicBezTo>
                  <a:cubicBezTo>
                    <a:pt x="2277" y="2960"/>
                    <a:pt x="2254" y="2950"/>
                    <a:pt x="2231" y="2950"/>
                  </a:cubicBezTo>
                  <a:close/>
                  <a:moveTo>
                    <a:pt x="1453" y="3615"/>
                  </a:moveTo>
                  <a:cubicBezTo>
                    <a:pt x="1436" y="3615"/>
                    <a:pt x="1418" y="3621"/>
                    <a:pt x="1404" y="3632"/>
                  </a:cubicBezTo>
                  <a:lnTo>
                    <a:pt x="1344" y="3686"/>
                  </a:lnTo>
                  <a:cubicBezTo>
                    <a:pt x="1313" y="3711"/>
                    <a:pt x="1309" y="3764"/>
                    <a:pt x="1338" y="3796"/>
                  </a:cubicBezTo>
                  <a:cubicBezTo>
                    <a:pt x="1322" y="3778"/>
                    <a:pt x="1299" y="3768"/>
                    <a:pt x="1276" y="3768"/>
                  </a:cubicBezTo>
                  <a:cubicBezTo>
                    <a:pt x="1259" y="3768"/>
                    <a:pt x="1241" y="3774"/>
                    <a:pt x="1228" y="3786"/>
                  </a:cubicBezTo>
                  <a:lnTo>
                    <a:pt x="809" y="4145"/>
                  </a:lnTo>
                  <a:cubicBezTo>
                    <a:pt x="778" y="4174"/>
                    <a:pt x="775" y="4224"/>
                    <a:pt x="803" y="4255"/>
                  </a:cubicBezTo>
                  <a:cubicBezTo>
                    <a:pt x="819" y="4274"/>
                    <a:pt x="837" y="4284"/>
                    <a:pt x="859" y="4284"/>
                  </a:cubicBezTo>
                  <a:cubicBezTo>
                    <a:pt x="882" y="4284"/>
                    <a:pt x="900" y="4274"/>
                    <a:pt x="913" y="4262"/>
                  </a:cubicBezTo>
                  <a:lnTo>
                    <a:pt x="1328" y="3906"/>
                  </a:lnTo>
                  <a:cubicBezTo>
                    <a:pt x="1360" y="3878"/>
                    <a:pt x="1363" y="3827"/>
                    <a:pt x="1338" y="3796"/>
                  </a:cubicBezTo>
                  <a:lnTo>
                    <a:pt x="1338" y="3796"/>
                  </a:lnTo>
                  <a:cubicBezTo>
                    <a:pt x="1351" y="3813"/>
                    <a:pt x="1373" y="3822"/>
                    <a:pt x="1395" y="3822"/>
                  </a:cubicBezTo>
                  <a:cubicBezTo>
                    <a:pt x="1414" y="3822"/>
                    <a:pt x="1433" y="3815"/>
                    <a:pt x="1448" y="3802"/>
                  </a:cubicBezTo>
                  <a:lnTo>
                    <a:pt x="1505" y="3752"/>
                  </a:lnTo>
                  <a:cubicBezTo>
                    <a:pt x="1536" y="3724"/>
                    <a:pt x="1542" y="3673"/>
                    <a:pt x="1514" y="3642"/>
                  </a:cubicBezTo>
                  <a:cubicBezTo>
                    <a:pt x="1498" y="3624"/>
                    <a:pt x="1476" y="3615"/>
                    <a:pt x="1453" y="3615"/>
                  </a:cubicBezTo>
                  <a:close/>
                  <a:moveTo>
                    <a:pt x="681" y="4280"/>
                  </a:moveTo>
                  <a:cubicBezTo>
                    <a:pt x="663" y="4280"/>
                    <a:pt x="644" y="4286"/>
                    <a:pt x="630" y="4299"/>
                  </a:cubicBezTo>
                  <a:lnTo>
                    <a:pt x="570" y="4350"/>
                  </a:lnTo>
                  <a:cubicBezTo>
                    <a:pt x="539" y="4378"/>
                    <a:pt x="535" y="4428"/>
                    <a:pt x="561" y="4460"/>
                  </a:cubicBezTo>
                  <a:cubicBezTo>
                    <a:pt x="547" y="4442"/>
                    <a:pt x="524" y="4434"/>
                    <a:pt x="501" y="4434"/>
                  </a:cubicBezTo>
                  <a:cubicBezTo>
                    <a:pt x="483" y="4434"/>
                    <a:pt x="464" y="4439"/>
                    <a:pt x="450" y="4450"/>
                  </a:cubicBezTo>
                  <a:lnTo>
                    <a:pt x="35" y="4809"/>
                  </a:lnTo>
                  <a:cubicBezTo>
                    <a:pt x="4" y="4838"/>
                    <a:pt x="0" y="4888"/>
                    <a:pt x="26" y="4919"/>
                  </a:cubicBezTo>
                  <a:cubicBezTo>
                    <a:pt x="41" y="4938"/>
                    <a:pt x="63" y="4948"/>
                    <a:pt x="85" y="4948"/>
                  </a:cubicBezTo>
                  <a:cubicBezTo>
                    <a:pt x="104" y="4948"/>
                    <a:pt x="120" y="4945"/>
                    <a:pt x="136" y="4929"/>
                  </a:cubicBezTo>
                  <a:lnTo>
                    <a:pt x="554" y="4570"/>
                  </a:lnTo>
                  <a:cubicBezTo>
                    <a:pt x="586" y="4542"/>
                    <a:pt x="589" y="4491"/>
                    <a:pt x="561" y="4460"/>
                  </a:cubicBezTo>
                  <a:lnTo>
                    <a:pt x="561" y="4460"/>
                  </a:lnTo>
                  <a:cubicBezTo>
                    <a:pt x="576" y="4477"/>
                    <a:pt x="598" y="4486"/>
                    <a:pt x="619" y="4486"/>
                  </a:cubicBezTo>
                  <a:cubicBezTo>
                    <a:pt x="638" y="4486"/>
                    <a:pt x="656" y="4479"/>
                    <a:pt x="671" y="4466"/>
                  </a:cubicBezTo>
                  <a:lnTo>
                    <a:pt x="730" y="4416"/>
                  </a:lnTo>
                  <a:cubicBezTo>
                    <a:pt x="762" y="4388"/>
                    <a:pt x="765" y="4337"/>
                    <a:pt x="740" y="4306"/>
                  </a:cubicBezTo>
                  <a:cubicBezTo>
                    <a:pt x="725" y="4289"/>
                    <a:pt x="703" y="4280"/>
                    <a:pt x="681"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8"/>
            <p:cNvSpPr/>
            <p:nvPr/>
          </p:nvSpPr>
          <p:spPr>
            <a:xfrm>
              <a:off x="3066352" y="850432"/>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8"/>
            <p:cNvSpPr/>
            <p:nvPr/>
          </p:nvSpPr>
          <p:spPr>
            <a:xfrm>
              <a:off x="3202568" y="615109"/>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8"/>
            <p:cNvSpPr/>
            <p:nvPr/>
          </p:nvSpPr>
          <p:spPr>
            <a:xfrm>
              <a:off x="3275988" y="913307"/>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8"/>
            <p:cNvSpPr/>
            <p:nvPr/>
          </p:nvSpPr>
          <p:spPr>
            <a:xfrm>
              <a:off x="3075391" y="105752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8"/>
            <p:cNvSpPr/>
            <p:nvPr/>
          </p:nvSpPr>
          <p:spPr>
            <a:xfrm>
              <a:off x="3087046" y="460420"/>
              <a:ext cx="39247" cy="39247"/>
            </a:xfrm>
            <a:custGeom>
              <a:avLst/>
              <a:gdLst/>
              <a:ahLst/>
              <a:cxnLst/>
              <a:rect l="l" t="t" r="r" b="b"/>
              <a:pathLst>
                <a:path w="495" h="495" extrusionOk="0">
                  <a:moveTo>
                    <a:pt x="246" y="1"/>
                  </a:moveTo>
                  <a:cubicBezTo>
                    <a:pt x="111" y="1"/>
                    <a:pt x="1" y="111"/>
                    <a:pt x="1" y="249"/>
                  </a:cubicBezTo>
                  <a:cubicBezTo>
                    <a:pt x="1" y="385"/>
                    <a:pt x="111" y="495"/>
                    <a:pt x="246" y="495"/>
                  </a:cubicBezTo>
                  <a:cubicBezTo>
                    <a:pt x="385" y="495"/>
                    <a:pt x="495" y="385"/>
                    <a:pt x="495" y="249"/>
                  </a:cubicBezTo>
                  <a:cubicBezTo>
                    <a:pt x="495" y="111"/>
                    <a:pt x="385" y="1"/>
                    <a:pt x="2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8"/>
            <p:cNvSpPr/>
            <p:nvPr/>
          </p:nvSpPr>
          <p:spPr>
            <a:xfrm>
              <a:off x="2877015" y="536298"/>
              <a:ext cx="34490" cy="34252"/>
            </a:xfrm>
            <a:custGeom>
              <a:avLst/>
              <a:gdLst/>
              <a:ahLst/>
              <a:cxnLst/>
              <a:rect l="l" t="t" r="r" b="b"/>
              <a:pathLst>
                <a:path w="435" h="432" extrusionOk="0">
                  <a:moveTo>
                    <a:pt x="217" y="0"/>
                  </a:moveTo>
                  <a:cubicBezTo>
                    <a:pt x="101" y="0"/>
                    <a:pt x="0" y="98"/>
                    <a:pt x="0" y="214"/>
                  </a:cubicBezTo>
                  <a:cubicBezTo>
                    <a:pt x="0" y="334"/>
                    <a:pt x="101" y="431"/>
                    <a:pt x="217" y="431"/>
                  </a:cubicBezTo>
                  <a:cubicBezTo>
                    <a:pt x="337" y="431"/>
                    <a:pt x="435" y="334"/>
                    <a:pt x="435" y="214"/>
                  </a:cubicBezTo>
                  <a:cubicBezTo>
                    <a:pt x="435" y="98"/>
                    <a:pt x="337"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8"/>
            <p:cNvSpPr/>
            <p:nvPr/>
          </p:nvSpPr>
          <p:spPr>
            <a:xfrm>
              <a:off x="2380756" y="436238"/>
              <a:ext cx="39485" cy="39247"/>
            </a:xfrm>
            <a:custGeom>
              <a:avLst/>
              <a:gdLst/>
              <a:ahLst/>
              <a:cxnLst/>
              <a:rect l="l" t="t" r="r" b="b"/>
              <a:pathLst>
                <a:path w="498" h="495" extrusionOk="0">
                  <a:moveTo>
                    <a:pt x="249" y="0"/>
                  </a:moveTo>
                  <a:cubicBezTo>
                    <a:pt x="114" y="0"/>
                    <a:pt x="0" y="111"/>
                    <a:pt x="0" y="246"/>
                  </a:cubicBezTo>
                  <a:cubicBezTo>
                    <a:pt x="0" y="384"/>
                    <a:pt x="114"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8"/>
            <p:cNvSpPr/>
            <p:nvPr/>
          </p:nvSpPr>
          <p:spPr>
            <a:xfrm>
              <a:off x="2898977" y="917509"/>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8"/>
            <p:cNvSpPr/>
            <p:nvPr/>
          </p:nvSpPr>
          <p:spPr>
            <a:xfrm>
              <a:off x="1648936" y="576258"/>
              <a:ext cx="163967" cy="415229"/>
            </a:xfrm>
            <a:custGeom>
              <a:avLst/>
              <a:gdLst/>
              <a:ahLst/>
              <a:cxnLst/>
              <a:rect l="l" t="t" r="r" b="b"/>
              <a:pathLst>
                <a:path w="2068" h="5237" extrusionOk="0">
                  <a:moveTo>
                    <a:pt x="89" y="1"/>
                  </a:moveTo>
                  <a:cubicBezTo>
                    <a:pt x="81" y="1"/>
                    <a:pt x="72" y="3"/>
                    <a:pt x="63" y="6"/>
                  </a:cubicBezTo>
                  <a:cubicBezTo>
                    <a:pt x="19" y="22"/>
                    <a:pt x="0" y="69"/>
                    <a:pt x="16" y="110"/>
                  </a:cubicBezTo>
                  <a:lnTo>
                    <a:pt x="123" y="393"/>
                  </a:lnTo>
                  <a:cubicBezTo>
                    <a:pt x="133" y="425"/>
                    <a:pt x="164" y="443"/>
                    <a:pt x="196" y="443"/>
                  </a:cubicBezTo>
                  <a:cubicBezTo>
                    <a:pt x="205" y="443"/>
                    <a:pt x="218" y="443"/>
                    <a:pt x="224" y="440"/>
                  </a:cubicBezTo>
                  <a:cubicBezTo>
                    <a:pt x="268" y="425"/>
                    <a:pt x="287" y="377"/>
                    <a:pt x="271" y="336"/>
                  </a:cubicBezTo>
                  <a:lnTo>
                    <a:pt x="164" y="53"/>
                  </a:lnTo>
                  <a:cubicBezTo>
                    <a:pt x="152" y="21"/>
                    <a:pt x="120" y="1"/>
                    <a:pt x="89" y="1"/>
                  </a:cubicBezTo>
                  <a:close/>
                  <a:moveTo>
                    <a:pt x="278" y="504"/>
                  </a:moveTo>
                  <a:cubicBezTo>
                    <a:pt x="269" y="504"/>
                    <a:pt x="261" y="506"/>
                    <a:pt x="252" y="510"/>
                  </a:cubicBezTo>
                  <a:cubicBezTo>
                    <a:pt x="208" y="525"/>
                    <a:pt x="189" y="572"/>
                    <a:pt x="205" y="613"/>
                  </a:cubicBezTo>
                  <a:lnTo>
                    <a:pt x="233" y="689"/>
                  </a:lnTo>
                  <a:cubicBezTo>
                    <a:pt x="243" y="720"/>
                    <a:pt x="274" y="739"/>
                    <a:pt x="306" y="739"/>
                  </a:cubicBezTo>
                  <a:cubicBezTo>
                    <a:pt x="314" y="739"/>
                    <a:pt x="324" y="739"/>
                    <a:pt x="331" y="737"/>
                  </a:cubicBezTo>
                  <a:lnTo>
                    <a:pt x="331" y="737"/>
                  </a:lnTo>
                  <a:cubicBezTo>
                    <a:pt x="289" y="754"/>
                    <a:pt x="272" y="800"/>
                    <a:pt x="287" y="837"/>
                  </a:cubicBezTo>
                  <a:lnTo>
                    <a:pt x="479" y="1353"/>
                  </a:lnTo>
                  <a:cubicBezTo>
                    <a:pt x="491" y="1384"/>
                    <a:pt x="523" y="1403"/>
                    <a:pt x="554" y="1403"/>
                  </a:cubicBezTo>
                  <a:cubicBezTo>
                    <a:pt x="564" y="1403"/>
                    <a:pt x="570" y="1400"/>
                    <a:pt x="583" y="1400"/>
                  </a:cubicBezTo>
                  <a:cubicBezTo>
                    <a:pt x="627" y="1384"/>
                    <a:pt x="646" y="1337"/>
                    <a:pt x="630" y="1296"/>
                  </a:cubicBezTo>
                  <a:lnTo>
                    <a:pt x="438" y="783"/>
                  </a:lnTo>
                  <a:cubicBezTo>
                    <a:pt x="426" y="750"/>
                    <a:pt x="395" y="731"/>
                    <a:pt x="363" y="731"/>
                  </a:cubicBezTo>
                  <a:cubicBezTo>
                    <a:pt x="354" y="731"/>
                    <a:pt x="345" y="732"/>
                    <a:pt x="336" y="735"/>
                  </a:cubicBezTo>
                  <a:lnTo>
                    <a:pt x="336" y="735"/>
                  </a:lnTo>
                  <a:cubicBezTo>
                    <a:pt x="379" y="719"/>
                    <a:pt x="397" y="673"/>
                    <a:pt x="381" y="632"/>
                  </a:cubicBezTo>
                  <a:lnTo>
                    <a:pt x="353" y="557"/>
                  </a:lnTo>
                  <a:cubicBezTo>
                    <a:pt x="341" y="525"/>
                    <a:pt x="309" y="504"/>
                    <a:pt x="278" y="504"/>
                  </a:cubicBezTo>
                  <a:close/>
                  <a:moveTo>
                    <a:pt x="634" y="1461"/>
                  </a:moveTo>
                  <a:cubicBezTo>
                    <a:pt x="624" y="1461"/>
                    <a:pt x="614" y="1462"/>
                    <a:pt x="605" y="1466"/>
                  </a:cubicBezTo>
                  <a:cubicBezTo>
                    <a:pt x="564" y="1482"/>
                    <a:pt x="542" y="1529"/>
                    <a:pt x="557" y="1570"/>
                  </a:cubicBezTo>
                  <a:lnTo>
                    <a:pt x="586" y="1642"/>
                  </a:lnTo>
                  <a:cubicBezTo>
                    <a:pt x="596" y="1674"/>
                    <a:pt x="626" y="1695"/>
                    <a:pt x="657" y="1695"/>
                  </a:cubicBezTo>
                  <a:cubicBezTo>
                    <a:pt x="666" y="1695"/>
                    <a:pt x="675" y="1693"/>
                    <a:pt x="683" y="1690"/>
                  </a:cubicBezTo>
                  <a:lnTo>
                    <a:pt x="683" y="1690"/>
                  </a:lnTo>
                  <a:cubicBezTo>
                    <a:pt x="646" y="1705"/>
                    <a:pt x="627" y="1753"/>
                    <a:pt x="642" y="1793"/>
                  </a:cubicBezTo>
                  <a:lnTo>
                    <a:pt x="834" y="2310"/>
                  </a:lnTo>
                  <a:cubicBezTo>
                    <a:pt x="847" y="2341"/>
                    <a:pt x="878" y="2360"/>
                    <a:pt x="910" y="2360"/>
                  </a:cubicBezTo>
                  <a:cubicBezTo>
                    <a:pt x="919" y="2360"/>
                    <a:pt x="929" y="2360"/>
                    <a:pt x="935" y="2357"/>
                  </a:cubicBezTo>
                  <a:cubicBezTo>
                    <a:pt x="979" y="2341"/>
                    <a:pt x="998" y="2294"/>
                    <a:pt x="982" y="2253"/>
                  </a:cubicBezTo>
                  <a:lnTo>
                    <a:pt x="790" y="1737"/>
                  </a:lnTo>
                  <a:cubicBezTo>
                    <a:pt x="780" y="1707"/>
                    <a:pt x="749" y="1685"/>
                    <a:pt x="717" y="1685"/>
                  </a:cubicBezTo>
                  <a:cubicBezTo>
                    <a:pt x="709" y="1685"/>
                    <a:pt x="701" y="1686"/>
                    <a:pt x="693" y="1690"/>
                  </a:cubicBezTo>
                  <a:cubicBezTo>
                    <a:pt x="731" y="1674"/>
                    <a:pt x="753" y="1627"/>
                    <a:pt x="737" y="1589"/>
                  </a:cubicBezTo>
                  <a:lnTo>
                    <a:pt x="709" y="1513"/>
                  </a:lnTo>
                  <a:cubicBezTo>
                    <a:pt x="696" y="1480"/>
                    <a:pt x="666" y="1461"/>
                    <a:pt x="634" y="1461"/>
                  </a:cubicBezTo>
                  <a:close/>
                  <a:moveTo>
                    <a:pt x="993" y="2420"/>
                  </a:moveTo>
                  <a:cubicBezTo>
                    <a:pt x="983" y="2420"/>
                    <a:pt x="973" y="2422"/>
                    <a:pt x="963" y="2426"/>
                  </a:cubicBezTo>
                  <a:cubicBezTo>
                    <a:pt x="919" y="2442"/>
                    <a:pt x="900" y="2489"/>
                    <a:pt x="916" y="2530"/>
                  </a:cubicBezTo>
                  <a:lnTo>
                    <a:pt x="945" y="2602"/>
                  </a:lnTo>
                  <a:cubicBezTo>
                    <a:pt x="954" y="2634"/>
                    <a:pt x="985" y="2656"/>
                    <a:pt x="1017" y="2656"/>
                  </a:cubicBezTo>
                  <a:cubicBezTo>
                    <a:pt x="1023" y="2656"/>
                    <a:pt x="1029" y="2656"/>
                    <a:pt x="1034" y="2655"/>
                  </a:cubicBezTo>
                  <a:lnTo>
                    <a:pt x="1034" y="2655"/>
                  </a:lnTo>
                  <a:cubicBezTo>
                    <a:pt x="1000" y="2674"/>
                    <a:pt x="984" y="2716"/>
                    <a:pt x="998" y="2753"/>
                  </a:cubicBezTo>
                  <a:lnTo>
                    <a:pt x="1193" y="3269"/>
                  </a:lnTo>
                  <a:cubicBezTo>
                    <a:pt x="1203" y="3301"/>
                    <a:pt x="1234" y="3320"/>
                    <a:pt x="1266" y="3320"/>
                  </a:cubicBezTo>
                  <a:cubicBezTo>
                    <a:pt x="1275" y="3320"/>
                    <a:pt x="1288" y="3320"/>
                    <a:pt x="1294" y="3317"/>
                  </a:cubicBezTo>
                  <a:cubicBezTo>
                    <a:pt x="1338" y="3301"/>
                    <a:pt x="1357" y="3254"/>
                    <a:pt x="1341" y="3213"/>
                  </a:cubicBezTo>
                  <a:lnTo>
                    <a:pt x="1149" y="2697"/>
                  </a:lnTo>
                  <a:cubicBezTo>
                    <a:pt x="1137" y="2665"/>
                    <a:pt x="1105" y="2644"/>
                    <a:pt x="1073" y="2644"/>
                  </a:cubicBezTo>
                  <a:cubicBezTo>
                    <a:pt x="1064" y="2644"/>
                    <a:pt x="1056" y="2646"/>
                    <a:pt x="1047" y="2649"/>
                  </a:cubicBezTo>
                  <a:lnTo>
                    <a:pt x="1047" y="2649"/>
                  </a:lnTo>
                  <a:cubicBezTo>
                    <a:pt x="1090" y="2632"/>
                    <a:pt x="1108" y="2586"/>
                    <a:pt x="1092" y="2549"/>
                  </a:cubicBezTo>
                  <a:lnTo>
                    <a:pt x="1067" y="2473"/>
                  </a:lnTo>
                  <a:cubicBezTo>
                    <a:pt x="1055" y="2439"/>
                    <a:pt x="1025" y="2420"/>
                    <a:pt x="993" y="2420"/>
                  </a:cubicBezTo>
                  <a:close/>
                  <a:moveTo>
                    <a:pt x="1350" y="3380"/>
                  </a:moveTo>
                  <a:cubicBezTo>
                    <a:pt x="1340" y="3380"/>
                    <a:pt x="1331" y="3382"/>
                    <a:pt x="1322" y="3386"/>
                  </a:cubicBezTo>
                  <a:cubicBezTo>
                    <a:pt x="1278" y="3401"/>
                    <a:pt x="1259" y="3449"/>
                    <a:pt x="1275" y="3490"/>
                  </a:cubicBezTo>
                  <a:lnTo>
                    <a:pt x="1303" y="3562"/>
                  </a:lnTo>
                  <a:cubicBezTo>
                    <a:pt x="1313" y="3593"/>
                    <a:pt x="1344" y="3615"/>
                    <a:pt x="1376" y="3615"/>
                  </a:cubicBezTo>
                  <a:cubicBezTo>
                    <a:pt x="1381" y="3615"/>
                    <a:pt x="1387" y="3615"/>
                    <a:pt x="1392" y="3615"/>
                  </a:cubicBezTo>
                  <a:lnTo>
                    <a:pt x="1392" y="3615"/>
                  </a:lnTo>
                  <a:cubicBezTo>
                    <a:pt x="1357" y="3634"/>
                    <a:pt x="1343" y="3676"/>
                    <a:pt x="1357" y="3713"/>
                  </a:cubicBezTo>
                  <a:lnTo>
                    <a:pt x="1549" y="4229"/>
                  </a:lnTo>
                  <a:cubicBezTo>
                    <a:pt x="1561" y="4261"/>
                    <a:pt x="1593" y="4279"/>
                    <a:pt x="1624" y="4279"/>
                  </a:cubicBezTo>
                  <a:cubicBezTo>
                    <a:pt x="1634" y="4279"/>
                    <a:pt x="1640" y="4276"/>
                    <a:pt x="1653" y="4276"/>
                  </a:cubicBezTo>
                  <a:cubicBezTo>
                    <a:pt x="1697" y="4261"/>
                    <a:pt x="1716" y="4213"/>
                    <a:pt x="1700" y="4172"/>
                  </a:cubicBezTo>
                  <a:lnTo>
                    <a:pt x="1508" y="3656"/>
                  </a:lnTo>
                  <a:cubicBezTo>
                    <a:pt x="1496" y="3625"/>
                    <a:pt x="1464" y="3604"/>
                    <a:pt x="1432" y="3604"/>
                  </a:cubicBezTo>
                  <a:cubicBezTo>
                    <a:pt x="1423" y="3604"/>
                    <a:pt x="1414" y="3606"/>
                    <a:pt x="1406" y="3609"/>
                  </a:cubicBezTo>
                  <a:lnTo>
                    <a:pt x="1406" y="3609"/>
                  </a:lnTo>
                  <a:cubicBezTo>
                    <a:pt x="1449" y="3592"/>
                    <a:pt x="1467" y="3546"/>
                    <a:pt x="1451" y="3508"/>
                  </a:cubicBezTo>
                  <a:lnTo>
                    <a:pt x="1423" y="3433"/>
                  </a:lnTo>
                  <a:cubicBezTo>
                    <a:pt x="1411" y="3399"/>
                    <a:pt x="1380" y="3380"/>
                    <a:pt x="1350" y="3380"/>
                  </a:cubicBezTo>
                  <a:close/>
                  <a:moveTo>
                    <a:pt x="1704" y="4337"/>
                  </a:moveTo>
                  <a:cubicBezTo>
                    <a:pt x="1694" y="4337"/>
                    <a:pt x="1684" y="4339"/>
                    <a:pt x="1675" y="4342"/>
                  </a:cubicBezTo>
                  <a:cubicBezTo>
                    <a:pt x="1634" y="4358"/>
                    <a:pt x="1612" y="4405"/>
                    <a:pt x="1627" y="4443"/>
                  </a:cubicBezTo>
                  <a:lnTo>
                    <a:pt x="1656" y="4519"/>
                  </a:lnTo>
                  <a:cubicBezTo>
                    <a:pt x="1666" y="4551"/>
                    <a:pt x="1696" y="4571"/>
                    <a:pt x="1727" y="4571"/>
                  </a:cubicBezTo>
                  <a:cubicBezTo>
                    <a:pt x="1736" y="4571"/>
                    <a:pt x="1745" y="4569"/>
                    <a:pt x="1753" y="4566"/>
                  </a:cubicBezTo>
                  <a:lnTo>
                    <a:pt x="1753" y="4566"/>
                  </a:lnTo>
                  <a:cubicBezTo>
                    <a:pt x="1716" y="4582"/>
                    <a:pt x="1697" y="4629"/>
                    <a:pt x="1712" y="4670"/>
                  </a:cubicBezTo>
                  <a:lnTo>
                    <a:pt x="1904" y="5183"/>
                  </a:lnTo>
                  <a:cubicBezTo>
                    <a:pt x="1917" y="5214"/>
                    <a:pt x="1948" y="5236"/>
                    <a:pt x="1980" y="5236"/>
                  </a:cubicBezTo>
                  <a:cubicBezTo>
                    <a:pt x="1989" y="5236"/>
                    <a:pt x="1999" y="5236"/>
                    <a:pt x="2005" y="5230"/>
                  </a:cubicBezTo>
                  <a:cubicBezTo>
                    <a:pt x="2049" y="5214"/>
                    <a:pt x="2068" y="5167"/>
                    <a:pt x="2052" y="5129"/>
                  </a:cubicBezTo>
                  <a:lnTo>
                    <a:pt x="1860" y="4613"/>
                  </a:lnTo>
                  <a:cubicBezTo>
                    <a:pt x="1850" y="4583"/>
                    <a:pt x="1819" y="4561"/>
                    <a:pt x="1787" y="4561"/>
                  </a:cubicBezTo>
                  <a:cubicBezTo>
                    <a:pt x="1779" y="4561"/>
                    <a:pt x="1771" y="4563"/>
                    <a:pt x="1763" y="4566"/>
                  </a:cubicBezTo>
                  <a:cubicBezTo>
                    <a:pt x="1800" y="4550"/>
                    <a:pt x="1823" y="4503"/>
                    <a:pt x="1807" y="4465"/>
                  </a:cubicBezTo>
                  <a:lnTo>
                    <a:pt x="1778" y="4390"/>
                  </a:lnTo>
                  <a:cubicBezTo>
                    <a:pt x="1766" y="4356"/>
                    <a:pt x="1736" y="4337"/>
                    <a:pt x="1704" y="43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8"/>
            <p:cNvSpPr/>
            <p:nvPr/>
          </p:nvSpPr>
          <p:spPr>
            <a:xfrm>
              <a:off x="1299597" y="468745"/>
              <a:ext cx="348706" cy="490552"/>
            </a:xfrm>
            <a:custGeom>
              <a:avLst/>
              <a:gdLst/>
              <a:ahLst/>
              <a:cxnLst/>
              <a:rect l="l" t="t" r="r" b="b"/>
              <a:pathLst>
                <a:path w="4398" h="6187" extrusionOk="0">
                  <a:moveTo>
                    <a:pt x="91" y="0"/>
                  </a:moveTo>
                  <a:cubicBezTo>
                    <a:pt x="75" y="0"/>
                    <a:pt x="59" y="5"/>
                    <a:pt x="45" y="15"/>
                  </a:cubicBezTo>
                  <a:cubicBezTo>
                    <a:pt x="7" y="37"/>
                    <a:pt x="1" y="88"/>
                    <a:pt x="23" y="122"/>
                  </a:cubicBezTo>
                  <a:lnTo>
                    <a:pt x="139" y="286"/>
                  </a:lnTo>
                  <a:cubicBezTo>
                    <a:pt x="149" y="308"/>
                    <a:pt x="177" y="320"/>
                    <a:pt x="202" y="320"/>
                  </a:cubicBezTo>
                  <a:cubicBezTo>
                    <a:pt x="218" y="320"/>
                    <a:pt x="231" y="317"/>
                    <a:pt x="250" y="305"/>
                  </a:cubicBezTo>
                  <a:cubicBezTo>
                    <a:pt x="284" y="280"/>
                    <a:pt x="290" y="229"/>
                    <a:pt x="268" y="195"/>
                  </a:cubicBezTo>
                  <a:lnTo>
                    <a:pt x="155" y="34"/>
                  </a:lnTo>
                  <a:cubicBezTo>
                    <a:pt x="140" y="11"/>
                    <a:pt x="116" y="0"/>
                    <a:pt x="91" y="0"/>
                  </a:cubicBezTo>
                  <a:close/>
                  <a:moveTo>
                    <a:pt x="340" y="358"/>
                  </a:moveTo>
                  <a:cubicBezTo>
                    <a:pt x="324" y="358"/>
                    <a:pt x="308" y="362"/>
                    <a:pt x="294" y="371"/>
                  </a:cubicBezTo>
                  <a:cubicBezTo>
                    <a:pt x="259" y="396"/>
                    <a:pt x="253" y="446"/>
                    <a:pt x="275" y="481"/>
                  </a:cubicBezTo>
                  <a:lnTo>
                    <a:pt x="319" y="544"/>
                  </a:lnTo>
                  <a:cubicBezTo>
                    <a:pt x="331" y="569"/>
                    <a:pt x="356" y="582"/>
                    <a:pt x="382" y="582"/>
                  </a:cubicBezTo>
                  <a:cubicBezTo>
                    <a:pt x="392" y="582"/>
                    <a:pt x="403" y="579"/>
                    <a:pt x="414" y="574"/>
                  </a:cubicBezTo>
                  <a:lnTo>
                    <a:pt x="414" y="574"/>
                  </a:lnTo>
                  <a:cubicBezTo>
                    <a:pt x="392" y="601"/>
                    <a:pt x="389" y="641"/>
                    <a:pt x="410" y="670"/>
                  </a:cubicBezTo>
                  <a:lnTo>
                    <a:pt x="725" y="1123"/>
                  </a:lnTo>
                  <a:cubicBezTo>
                    <a:pt x="737" y="1148"/>
                    <a:pt x="762" y="1158"/>
                    <a:pt x="788" y="1158"/>
                  </a:cubicBezTo>
                  <a:cubicBezTo>
                    <a:pt x="803" y="1158"/>
                    <a:pt x="819" y="1154"/>
                    <a:pt x="835" y="1142"/>
                  </a:cubicBezTo>
                  <a:cubicBezTo>
                    <a:pt x="869" y="1120"/>
                    <a:pt x="879" y="1069"/>
                    <a:pt x="854" y="1032"/>
                  </a:cubicBezTo>
                  <a:lnTo>
                    <a:pt x="539" y="582"/>
                  </a:lnTo>
                  <a:cubicBezTo>
                    <a:pt x="523" y="558"/>
                    <a:pt x="498" y="547"/>
                    <a:pt x="473" y="547"/>
                  </a:cubicBezTo>
                  <a:cubicBezTo>
                    <a:pt x="463" y="547"/>
                    <a:pt x="453" y="549"/>
                    <a:pt x="443" y="552"/>
                  </a:cubicBezTo>
                  <a:lnTo>
                    <a:pt x="443" y="552"/>
                  </a:lnTo>
                  <a:cubicBezTo>
                    <a:pt x="466" y="525"/>
                    <a:pt x="469" y="485"/>
                    <a:pt x="448" y="456"/>
                  </a:cubicBezTo>
                  <a:lnTo>
                    <a:pt x="404" y="393"/>
                  </a:lnTo>
                  <a:cubicBezTo>
                    <a:pt x="390" y="369"/>
                    <a:pt x="366" y="358"/>
                    <a:pt x="340" y="358"/>
                  </a:cubicBezTo>
                  <a:close/>
                  <a:moveTo>
                    <a:pt x="927" y="1197"/>
                  </a:moveTo>
                  <a:cubicBezTo>
                    <a:pt x="911" y="1197"/>
                    <a:pt x="895" y="1201"/>
                    <a:pt x="882" y="1211"/>
                  </a:cubicBezTo>
                  <a:cubicBezTo>
                    <a:pt x="847" y="1233"/>
                    <a:pt x="838" y="1283"/>
                    <a:pt x="860" y="1321"/>
                  </a:cubicBezTo>
                  <a:lnTo>
                    <a:pt x="904" y="1381"/>
                  </a:lnTo>
                  <a:cubicBezTo>
                    <a:pt x="917" y="1406"/>
                    <a:pt x="945" y="1419"/>
                    <a:pt x="967" y="1419"/>
                  </a:cubicBezTo>
                  <a:cubicBezTo>
                    <a:pt x="978" y="1419"/>
                    <a:pt x="989" y="1417"/>
                    <a:pt x="1000" y="1412"/>
                  </a:cubicBezTo>
                  <a:lnTo>
                    <a:pt x="1000" y="1412"/>
                  </a:lnTo>
                  <a:cubicBezTo>
                    <a:pt x="977" y="1437"/>
                    <a:pt x="974" y="1478"/>
                    <a:pt x="995" y="1510"/>
                  </a:cubicBezTo>
                  <a:lnTo>
                    <a:pt x="1310" y="1960"/>
                  </a:lnTo>
                  <a:cubicBezTo>
                    <a:pt x="1323" y="1985"/>
                    <a:pt x="1348" y="1998"/>
                    <a:pt x="1373" y="1998"/>
                  </a:cubicBezTo>
                  <a:cubicBezTo>
                    <a:pt x="1389" y="1998"/>
                    <a:pt x="1404" y="1991"/>
                    <a:pt x="1420" y="1982"/>
                  </a:cubicBezTo>
                  <a:cubicBezTo>
                    <a:pt x="1455" y="1957"/>
                    <a:pt x="1464" y="1906"/>
                    <a:pt x="1439" y="1872"/>
                  </a:cubicBezTo>
                  <a:lnTo>
                    <a:pt x="1124" y="1419"/>
                  </a:lnTo>
                  <a:cubicBezTo>
                    <a:pt x="1111" y="1396"/>
                    <a:pt x="1087" y="1385"/>
                    <a:pt x="1062" y="1385"/>
                  </a:cubicBezTo>
                  <a:cubicBezTo>
                    <a:pt x="1050" y="1385"/>
                    <a:pt x="1038" y="1387"/>
                    <a:pt x="1027" y="1392"/>
                  </a:cubicBezTo>
                  <a:lnTo>
                    <a:pt x="1027" y="1392"/>
                  </a:lnTo>
                  <a:cubicBezTo>
                    <a:pt x="1053" y="1365"/>
                    <a:pt x="1055" y="1323"/>
                    <a:pt x="1036" y="1293"/>
                  </a:cubicBezTo>
                  <a:lnTo>
                    <a:pt x="992" y="1230"/>
                  </a:lnTo>
                  <a:cubicBezTo>
                    <a:pt x="977" y="1209"/>
                    <a:pt x="952" y="1197"/>
                    <a:pt x="927" y="1197"/>
                  </a:cubicBezTo>
                  <a:close/>
                  <a:moveTo>
                    <a:pt x="1512" y="2031"/>
                  </a:moveTo>
                  <a:cubicBezTo>
                    <a:pt x="1496" y="2031"/>
                    <a:pt x="1481" y="2035"/>
                    <a:pt x="1467" y="2045"/>
                  </a:cubicBezTo>
                  <a:cubicBezTo>
                    <a:pt x="1433" y="2067"/>
                    <a:pt x="1423" y="2117"/>
                    <a:pt x="1448" y="2155"/>
                  </a:cubicBezTo>
                  <a:lnTo>
                    <a:pt x="1489" y="2218"/>
                  </a:lnTo>
                  <a:cubicBezTo>
                    <a:pt x="1507" y="2239"/>
                    <a:pt x="1531" y="2250"/>
                    <a:pt x="1556" y="2250"/>
                  </a:cubicBezTo>
                  <a:cubicBezTo>
                    <a:pt x="1572" y="2250"/>
                    <a:pt x="1588" y="2245"/>
                    <a:pt x="1603" y="2237"/>
                  </a:cubicBezTo>
                  <a:lnTo>
                    <a:pt x="1603" y="2237"/>
                  </a:lnTo>
                  <a:cubicBezTo>
                    <a:pt x="1565" y="2265"/>
                    <a:pt x="1559" y="2309"/>
                    <a:pt x="1581" y="2347"/>
                  </a:cubicBezTo>
                  <a:lnTo>
                    <a:pt x="1895" y="2797"/>
                  </a:lnTo>
                  <a:cubicBezTo>
                    <a:pt x="1908" y="2822"/>
                    <a:pt x="1936" y="2835"/>
                    <a:pt x="1958" y="2835"/>
                  </a:cubicBezTo>
                  <a:cubicBezTo>
                    <a:pt x="1974" y="2835"/>
                    <a:pt x="1990" y="2832"/>
                    <a:pt x="2005" y="2819"/>
                  </a:cubicBezTo>
                  <a:cubicBezTo>
                    <a:pt x="2040" y="2794"/>
                    <a:pt x="2050" y="2744"/>
                    <a:pt x="2027" y="2709"/>
                  </a:cubicBezTo>
                  <a:lnTo>
                    <a:pt x="1713" y="2256"/>
                  </a:lnTo>
                  <a:cubicBezTo>
                    <a:pt x="1695" y="2234"/>
                    <a:pt x="1671" y="2223"/>
                    <a:pt x="1646" y="2223"/>
                  </a:cubicBezTo>
                  <a:cubicBezTo>
                    <a:pt x="1631" y="2223"/>
                    <a:pt x="1616" y="2227"/>
                    <a:pt x="1603" y="2237"/>
                  </a:cubicBezTo>
                  <a:cubicBezTo>
                    <a:pt x="1637" y="2209"/>
                    <a:pt x="1644" y="2161"/>
                    <a:pt x="1622" y="2127"/>
                  </a:cubicBezTo>
                  <a:lnTo>
                    <a:pt x="1577" y="2064"/>
                  </a:lnTo>
                  <a:cubicBezTo>
                    <a:pt x="1562" y="2042"/>
                    <a:pt x="1537" y="2031"/>
                    <a:pt x="1512" y="2031"/>
                  </a:cubicBezTo>
                  <a:close/>
                  <a:moveTo>
                    <a:pt x="2099" y="2872"/>
                  </a:moveTo>
                  <a:cubicBezTo>
                    <a:pt x="2082" y="2872"/>
                    <a:pt x="2066" y="2877"/>
                    <a:pt x="2053" y="2885"/>
                  </a:cubicBezTo>
                  <a:cubicBezTo>
                    <a:pt x="2018" y="2907"/>
                    <a:pt x="2009" y="2961"/>
                    <a:pt x="2034" y="2995"/>
                  </a:cubicBezTo>
                  <a:lnTo>
                    <a:pt x="2078" y="3058"/>
                  </a:lnTo>
                  <a:cubicBezTo>
                    <a:pt x="2087" y="3083"/>
                    <a:pt x="2116" y="3093"/>
                    <a:pt x="2141" y="3093"/>
                  </a:cubicBezTo>
                  <a:cubicBezTo>
                    <a:pt x="2152" y="3093"/>
                    <a:pt x="2163" y="3091"/>
                    <a:pt x="2174" y="3086"/>
                  </a:cubicBezTo>
                  <a:lnTo>
                    <a:pt x="2174" y="3086"/>
                  </a:lnTo>
                  <a:cubicBezTo>
                    <a:pt x="2151" y="3112"/>
                    <a:pt x="2147" y="3155"/>
                    <a:pt x="2166" y="3184"/>
                  </a:cubicBezTo>
                  <a:lnTo>
                    <a:pt x="2481" y="3637"/>
                  </a:lnTo>
                  <a:cubicBezTo>
                    <a:pt x="2493" y="3659"/>
                    <a:pt x="2522" y="3672"/>
                    <a:pt x="2547" y="3672"/>
                  </a:cubicBezTo>
                  <a:cubicBezTo>
                    <a:pt x="2562" y="3672"/>
                    <a:pt x="2578" y="3669"/>
                    <a:pt x="2591" y="3656"/>
                  </a:cubicBezTo>
                  <a:cubicBezTo>
                    <a:pt x="2629" y="3634"/>
                    <a:pt x="2635" y="3581"/>
                    <a:pt x="2613" y="3546"/>
                  </a:cubicBezTo>
                  <a:lnTo>
                    <a:pt x="2298" y="3093"/>
                  </a:lnTo>
                  <a:cubicBezTo>
                    <a:pt x="2283" y="3072"/>
                    <a:pt x="2258" y="3061"/>
                    <a:pt x="2233" y="3061"/>
                  </a:cubicBezTo>
                  <a:cubicBezTo>
                    <a:pt x="2222" y="3061"/>
                    <a:pt x="2210" y="3063"/>
                    <a:pt x="2199" y="3068"/>
                  </a:cubicBezTo>
                  <a:lnTo>
                    <a:pt x="2199" y="3068"/>
                  </a:lnTo>
                  <a:cubicBezTo>
                    <a:pt x="2224" y="3043"/>
                    <a:pt x="2229" y="3000"/>
                    <a:pt x="2207" y="2967"/>
                  </a:cubicBezTo>
                  <a:lnTo>
                    <a:pt x="2163" y="2904"/>
                  </a:lnTo>
                  <a:cubicBezTo>
                    <a:pt x="2149" y="2883"/>
                    <a:pt x="2124" y="2872"/>
                    <a:pt x="2099" y="2872"/>
                  </a:cubicBezTo>
                  <a:close/>
                  <a:moveTo>
                    <a:pt x="2684" y="3710"/>
                  </a:moveTo>
                  <a:cubicBezTo>
                    <a:pt x="2669" y="3710"/>
                    <a:pt x="2652" y="3714"/>
                    <a:pt x="2638" y="3722"/>
                  </a:cubicBezTo>
                  <a:cubicBezTo>
                    <a:pt x="2603" y="3747"/>
                    <a:pt x="2597" y="3798"/>
                    <a:pt x="2619" y="3832"/>
                  </a:cubicBezTo>
                  <a:lnTo>
                    <a:pt x="2663" y="3895"/>
                  </a:lnTo>
                  <a:cubicBezTo>
                    <a:pt x="2676" y="3920"/>
                    <a:pt x="2704" y="3933"/>
                    <a:pt x="2726" y="3933"/>
                  </a:cubicBezTo>
                  <a:cubicBezTo>
                    <a:pt x="2737" y="3933"/>
                    <a:pt x="2748" y="3930"/>
                    <a:pt x="2758" y="3925"/>
                  </a:cubicBezTo>
                  <a:lnTo>
                    <a:pt x="2758" y="3925"/>
                  </a:lnTo>
                  <a:cubicBezTo>
                    <a:pt x="2737" y="3952"/>
                    <a:pt x="2733" y="3992"/>
                    <a:pt x="2754" y="4021"/>
                  </a:cubicBezTo>
                  <a:lnTo>
                    <a:pt x="3069" y="4474"/>
                  </a:lnTo>
                  <a:cubicBezTo>
                    <a:pt x="3082" y="4499"/>
                    <a:pt x="3107" y="4509"/>
                    <a:pt x="3132" y="4509"/>
                  </a:cubicBezTo>
                  <a:cubicBezTo>
                    <a:pt x="3148" y="4509"/>
                    <a:pt x="3163" y="4506"/>
                    <a:pt x="3179" y="4493"/>
                  </a:cubicBezTo>
                  <a:cubicBezTo>
                    <a:pt x="3214" y="4471"/>
                    <a:pt x="3223" y="4421"/>
                    <a:pt x="3198" y="4383"/>
                  </a:cubicBezTo>
                  <a:lnTo>
                    <a:pt x="2883" y="3930"/>
                  </a:lnTo>
                  <a:cubicBezTo>
                    <a:pt x="2870" y="3909"/>
                    <a:pt x="2845" y="3898"/>
                    <a:pt x="2819" y="3898"/>
                  </a:cubicBezTo>
                  <a:cubicBezTo>
                    <a:pt x="2808" y="3898"/>
                    <a:pt x="2798" y="3900"/>
                    <a:pt x="2788" y="3904"/>
                  </a:cubicBezTo>
                  <a:lnTo>
                    <a:pt x="2788" y="3904"/>
                  </a:lnTo>
                  <a:cubicBezTo>
                    <a:pt x="2810" y="3877"/>
                    <a:pt x="2813" y="3836"/>
                    <a:pt x="2792" y="3807"/>
                  </a:cubicBezTo>
                  <a:lnTo>
                    <a:pt x="2748" y="3744"/>
                  </a:lnTo>
                  <a:cubicBezTo>
                    <a:pt x="2734" y="3721"/>
                    <a:pt x="2710" y="3710"/>
                    <a:pt x="2684" y="3710"/>
                  </a:cubicBezTo>
                  <a:close/>
                  <a:moveTo>
                    <a:pt x="3271" y="4548"/>
                  </a:moveTo>
                  <a:cubicBezTo>
                    <a:pt x="3255" y="4548"/>
                    <a:pt x="3240" y="4553"/>
                    <a:pt x="3226" y="4562"/>
                  </a:cubicBezTo>
                  <a:cubicBezTo>
                    <a:pt x="3189" y="4584"/>
                    <a:pt x="3182" y="4635"/>
                    <a:pt x="3204" y="4673"/>
                  </a:cubicBezTo>
                  <a:lnTo>
                    <a:pt x="3248" y="4735"/>
                  </a:lnTo>
                  <a:cubicBezTo>
                    <a:pt x="3261" y="4757"/>
                    <a:pt x="3289" y="4770"/>
                    <a:pt x="3311" y="4770"/>
                  </a:cubicBezTo>
                  <a:cubicBezTo>
                    <a:pt x="3327" y="4770"/>
                    <a:pt x="3343" y="4767"/>
                    <a:pt x="3359" y="4754"/>
                  </a:cubicBezTo>
                  <a:cubicBezTo>
                    <a:pt x="3393" y="4729"/>
                    <a:pt x="3403" y="4679"/>
                    <a:pt x="3377" y="4644"/>
                  </a:cubicBezTo>
                  <a:lnTo>
                    <a:pt x="3337" y="4581"/>
                  </a:lnTo>
                  <a:cubicBezTo>
                    <a:pt x="3321" y="4560"/>
                    <a:pt x="3296" y="4548"/>
                    <a:pt x="3271" y="4548"/>
                  </a:cubicBezTo>
                  <a:close/>
                  <a:moveTo>
                    <a:pt x="3409" y="4737"/>
                  </a:moveTo>
                  <a:cubicBezTo>
                    <a:pt x="3394" y="4737"/>
                    <a:pt x="3378" y="4742"/>
                    <a:pt x="3365" y="4751"/>
                  </a:cubicBezTo>
                  <a:cubicBezTo>
                    <a:pt x="3327" y="4773"/>
                    <a:pt x="3321" y="4824"/>
                    <a:pt x="3343" y="4861"/>
                  </a:cubicBezTo>
                  <a:lnTo>
                    <a:pt x="3658" y="5311"/>
                  </a:lnTo>
                  <a:cubicBezTo>
                    <a:pt x="3670" y="5337"/>
                    <a:pt x="3698" y="5349"/>
                    <a:pt x="3720" y="5349"/>
                  </a:cubicBezTo>
                  <a:cubicBezTo>
                    <a:pt x="3733" y="5349"/>
                    <a:pt x="3749" y="5343"/>
                    <a:pt x="3768" y="5333"/>
                  </a:cubicBezTo>
                  <a:cubicBezTo>
                    <a:pt x="3805" y="5308"/>
                    <a:pt x="3812" y="5258"/>
                    <a:pt x="3790" y="5223"/>
                  </a:cubicBezTo>
                  <a:lnTo>
                    <a:pt x="3475" y="4770"/>
                  </a:lnTo>
                  <a:cubicBezTo>
                    <a:pt x="3460" y="4749"/>
                    <a:pt x="3434" y="4737"/>
                    <a:pt x="3409" y="4737"/>
                  </a:cubicBezTo>
                  <a:close/>
                  <a:moveTo>
                    <a:pt x="3856" y="5385"/>
                  </a:moveTo>
                  <a:cubicBezTo>
                    <a:pt x="3841" y="5385"/>
                    <a:pt x="3825" y="5390"/>
                    <a:pt x="3812" y="5399"/>
                  </a:cubicBezTo>
                  <a:cubicBezTo>
                    <a:pt x="3777" y="5421"/>
                    <a:pt x="3768" y="5475"/>
                    <a:pt x="3793" y="5510"/>
                  </a:cubicBezTo>
                  <a:lnTo>
                    <a:pt x="3837" y="5573"/>
                  </a:lnTo>
                  <a:cubicBezTo>
                    <a:pt x="3846" y="5595"/>
                    <a:pt x="3875" y="5607"/>
                    <a:pt x="3900" y="5607"/>
                  </a:cubicBezTo>
                  <a:cubicBezTo>
                    <a:pt x="3914" y="5607"/>
                    <a:pt x="3926" y="5605"/>
                    <a:pt x="3941" y="5595"/>
                  </a:cubicBezTo>
                  <a:lnTo>
                    <a:pt x="3941" y="5595"/>
                  </a:lnTo>
                  <a:cubicBezTo>
                    <a:pt x="3914" y="5620"/>
                    <a:pt x="3908" y="5667"/>
                    <a:pt x="3928" y="5698"/>
                  </a:cubicBezTo>
                  <a:lnTo>
                    <a:pt x="4243" y="6152"/>
                  </a:lnTo>
                  <a:cubicBezTo>
                    <a:pt x="4255" y="6174"/>
                    <a:pt x="4284" y="6186"/>
                    <a:pt x="4309" y="6186"/>
                  </a:cubicBezTo>
                  <a:cubicBezTo>
                    <a:pt x="4322" y="6186"/>
                    <a:pt x="4340" y="6183"/>
                    <a:pt x="4356" y="6170"/>
                  </a:cubicBezTo>
                  <a:cubicBezTo>
                    <a:pt x="4391" y="6145"/>
                    <a:pt x="4397" y="6095"/>
                    <a:pt x="4375" y="6060"/>
                  </a:cubicBezTo>
                  <a:lnTo>
                    <a:pt x="4060" y="5607"/>
                  </a:lnTo>
                  <a:cubicBezTo>
                    <a:pt x="4045" y="5586"/>
                    <a:pt x="4020" y="5574"/>
                    <a:pt x="3995" y="5574"/>
                  </a:cubicBezTo>
                  <a:cubicBezTo>
                    <a:pt x="3981" y="5574"/>
                    <a:pt x="3968" y="5577"/>
                    <a:pt x="3956" y="5584"/>
                  </a:cubicBezTo>
                  <a:lnTo>
                    <a:pt x="3956" y="5584"/>
                  </a:lnTo>
                  <a:cubicBezTo>
                    <a:pt x="3983" y="5560"/>
                    <a:pt x="3986" y="5513"/>
                    <a:pt x="3966" y="5481"/>
                  </a:cubicBezTo>
                  <a:lnTo>
                    <a:pt x="3922" y="5418"/>
                  </a:lnTo>
                  <a:cubicBezTo>
                    <a:pt x="3906" y="5397"/>
                    <a:pt x="3881" y="5385"/>
                    <a:pt x="385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8"/>
            <p:cNvSpPr/>
            <p:nvPr/>
          </p:nvSpPr>
          <p:spPr>
            <a:xfrm>
              <a:off x="1020427" y="606863"/>
              <a:ext cx="456696" cy="392315"/>
            </a:xfrm>
            <a:custGeom>
              <a:avLst/>
              <a:gdLst/>
              <a:ahLst/>
              <a:cxnLst/>
              <a:rect l="l" t="t" r="r" b="b"/>
              <a:pathLst>
                <a:path w="5760" h="4948" extrusionOk="0">
                  <a:moveTo>
                    <a:pt x="86" y="0"/>
                  </a:moveTo>
                  <a:cubicBezTo>
                    <a:pt x="64" y="0"/>
                    <a:pt x="42" y="9"/>
                    <a:pt x="29" y="26"/>
                  </a:cubicBezTo>
                  <a:cubicBezTo>
                    <a:pt x="1" y="57"/>
                    <a:pt x="4" y="108"/>
                    <a:pt x="35" y="136"/>
                  </a:cubicBezTo>
                  <a:lnTo>
                    <a:pt x="186" y="265"/>
                  </a:lnTo>
                  <a:cubicBezTo>
                    <a:pt x="202" y="278"/>
                    <a:pt x="218" y="287"/>
                    <a:pt x="237" y="287"/>
                  </a:cubicBezTo>
                  <a:cubicBezTo>
                    <a:pt x="262" y="287"/>
                    <a:pt x="284" y="278"/>
                    <a:pt x="296" y="259"/>
                  </a:cubicBezTo>
                  <a:cubicBezTo>
                    <a:pt x="325" y="227"/>
                    <a:pt x="318" y="177"/>
                    <a:pt x="287" y="149"/>
                  </a:cubicBezTo>
                  <a:lnTo>
                    <a:pt x="139" y="20"/>
                  </a:lnTo>
                  <a:cubicBezTo>
                    <a:pt x="125" y="7"/>
                    <a:pt x="105" y="0"/>
                    <a:pt x="86" y="0"/>
                  </a:cubicBezTo>
                  <a:close/>
                  <a:moveTo>
                    <a:pt x="418" y="284"/>
                  </a:moveTo>
                  <a:cubicBezTo>
                    <a:pt x="396" y="284"/>
                    <a:pt x="375" y="292"/>
                    <a:pt x="359" y="309"/>
                  </a:cubicBezTo>
                  <a:cubicBezTo>
                    <a:pt x="331" y="341"/>
                    <a:pt x="334" y="391"/>
                    <a:pt x="366" y="419"/>
                  </a:cubicBezTo>
                  <a:lnTo>
                    <a:pt x="425" y="470"/>
                  </a:lnTo>
                  <a:cubicBezTo>
                    <a:pt x="441" y="482"/>
                    <a:pt x="457" y="492"/>
                    <a:pt x="476" y="492"/>
                  </a:cubicBezTo>
                  <a:cubicBezTo>
                    <a:pt x="501" y="492"/>
                    <a:pt x="520" y="482"/>
                    <a:pt x="536" y="463"/>
                  </a:cubicBezTo>
                  <a:cubicBezTo>
                    <a:pt x="564" y="432"/>
                    <a:pt x="561" y="382"/>
                    <a:pt x="529" y="353"/>
                  </a:cubicBezTo>
                  <a:lnTo>
                    <a:pt x="469" y="303"/>
                  </a:lnTo>
                  <a:cubicBezTo>
                    <a:pt x="455" y="290"/>
                    <a:pt x="436" y="284"/>
                    <a:pt x="418" y="284"/>
                  </a:cubicBezTo>
                  <a:close/>
                  <a:moveTo>
                    <a:pt x="597" y="441"/>
                  </a:moveTo>
                  <a:cubicBezTo>
                    <a:pt x="576" y="441"/>
                    <a:pt x="554" y="450"/>
                    <a:pt x="539" y="467"/>
                  </a:cubicBezTo>
                  <a:cubicBezTo>
                    <a:pt x="514" y="498"/>
                    <a:pt x="517" y="548"/>
                    <a:pt x="548" y="577"/>
                  </a:cubicBezTo>
                  <a:lnTo>
                    <a:pt x="964" y="935"/>
                  </a:lnTo>
                  <a:cubicBezTo>
                    <a:pt x="979" y="948"/>
                    <a:pt x="995" y="954"/>
                    <a:pt x="1017" y="954"/>
                  </a:cubicBezTo>
                  <a:cubicBezTo>
                    <a:pt x="1036" y="954"/>
                    <a:pt x="1058" y="942"/>
                    <a:pt x="1074" y="926"/>
                  </a:cubicBezTo>
                  <a:cubicBezTo>
                    <a:pt x="1102" y="895"/>
                    <a:pt x="1099" y="844"/>
                    <a:pt x="1067" y="816"/>
                  </a:cubicBezTo>
                  <a:lnTo>
                    <a:pt x="649" y="460"/>
                  </a:lnTo>
                  <a:cubicBezTo>
                    <a:pt x="634" y="447"/>
                    <a:pt x="616" y="441"/>
                    <a:pt x="597" y="441"/>
                  </a:cubicBezTo>
                  <a:close/>
                  <a:moveTo>
                    <a:pt x="1198" y="952"/>
                  </a:moveTo>
                  <a:cubicBezTo>
                    <a:pt x="1176" y="952"/>
                    <a:pt x="1153" y="962"/>
                    <a:pt x="1137" y="979"/>
                  </a:cubicBezTo>
                  <a:cubicBezTo>
                    <a:pt x="1111" y="1011"/>
                    <a:pt x="1115" y="1061"/>
                    <a:pt x="1146" y="1090"/>
                  </a:cubicBezTo>
                  <a:lnTo>
                    <a:pt x="1203" y="1140"/>
                  </a:lnTo>
                  <a:cubicBezTo>
                    <a:pt x="1216" y="1152"/>
                    <a:pt x="1234" y="1158"/>
                    <a:pt x="1252" y="1158"/>
                  </a:cubicBezTo>
                  <a:cubicBezTo>
                    <a:pt x="1275" y="1158"/>
                    <a:pt x="1299" y="1148"/>
                    <a:pt x="1313" y="1131"/>
                  </a:cubicBezTo>
                  <a:lnTo>
                    <a:pt x="1313" y="1131"/>
                  </a:lnTo>
                  <a:cubicBezTo>
                    <a:pt x="1288" y="1162"/>
                    <a:pt x="1291" y="1216"/>
                    <a:pt x="1322" y="1241"/>
                  </a:cubicBezTo>
                  <a:lnTo>
                    <a:pt x="1741" y="1599"/>
                  </a:lnTo>
                  <a:cubicBezTo>
                    <a:pt x="1757" y="1612"/>
                    <a:pt x="1772" y="1618"/>
                    <a:pt x="1791" y="1618"/>
                  </a:cubicBezTo>
                  <a:cubicBezTo>
                    <a:pt x="1813" y="1618"/>
                    <a:pt x="1835" y="1606"/>
                    <a:pt x="1851" y="1593"/>
                  </a:cubicBezTo>
                  <a:cubicBezTo>
                    <a:pt x="1876" y="1562"/>
                    <a:pt x="1873" y="1508"/>
                    <a:pt x="1841" y="1483"/>
                  </a:cubicBezTo>
                  <a:lnTo>
                    <a:pt x="1426" y="1124"/>
                  </a:lnTo>
                  <a:cubicBezTo>
                    <a:pt x="1410" y="1111"/>
                    <a:pt x="1391" y="1105"/>
                    <a:pt x="1372" y="1105"/>
                  </a:cubicBezTo>
                  <a:cubicBezTo>
                    <a:pt x="1350" y="1105"/>
                    <a:pt x="1328" y="1114"/>
                    <a:pt x="1313" y="1131"/>
                  </a:cubicBezTo>
                  <a:cubicBezTo>
                    <a:pt x="1341" y="1099"/>
                    <a:pt x="1338" y="1049"/>
                    <a:pt x="1307" y="1020"/>
                  </a:cubicBezTo>
                  <a:lnTo>
                    <a:pt x="1247" y="970"/>
                  </a:lnTo>
                  <a:cubicBezTo>
                    <a:pt x="1233" y="958"/>
                    <a:pt x="1216" y="952"/>
                    <a:pt x="1198" y="952"/>
                  </a:cubicBezTo>
                  <a:close/>
                  <a:moveTo>
                    <a:pt x="1971" y="1617"/>
                  </a:moveTo>
                  <a:cubicBezTo>
                    <a:pt x="1949" y="1617"/>
                    <a:pt x="1926" y="1626"/>
                    <a:pt x="1911" y="1643"/>
                  </a:cubicBezTo>
                  <a:cubicBezTo>
                    <a:pt x="1886" y="1675"/>
                    <a:pt x="1889" y="1725"/>
                    <a:pt x="1920" y="1754"/>
                  </a:cubicBezTo>
                  <a:lnTo>
                    <a:pt x="1980" y="1804"/>
                  </a:lnTo>
                  <a:cubicBezTo>
                    <a:pt x="1994" y="1817"/>
                    <a:pt x="2013" y="1823"/>
                    <a:pt x="2031" y="1823"/>
                  </a:cubicBezTo>
                  <a:cubicBezTo>
                    <a:pt x="2053" y="1823"/>
                    <a:pt x="2075" y="1815"/>
                    <a:pt x="2090" y="1798"/>
                  </a:cubicBezTo>
                  <a:lnTo>
                    <a:pt x="2090" y="1798"/>
                  </a:lnTo>
                  <a:cubicBezTo>
                    <a:pt x="2062" y="1829"/>
                    <a:pt x="2065" y="1879"/>
                    <a:pt x="2096" y="1908"/>
                  </a:cubicBezTo>
                  <a:lnTo>
                    <a:pt x="2515" y="2263"/>
                  </a:lnTo>
                  <a:cubicBezTo>
                    <a:pt x="2531" y="2276"/>
                    <a:pt x="2546" y="2285"/>
                    <a:pt x="2565" y="2285"/>
                  </a:cubicBezTo>
                  <a:cubicBezTo>
                    <a:pt x="2590" y="2285"/>
                    <a:pt x="2612" y="2276"/>
                    <a:pt x="2625" y="2257"/>
                  </a:cubicBezTo>
                  <a:cubicBezTo>
                    <a:pt x="2650" y="2226"/>
                    <a:pt x="2647" y="2175"/>
                    <a:pt x="2616" y="2147"/>
                  </a:cubicBezTo>
                  <a:lnTo>
                    <a:pt x="2200" y="1788"/>
                  </a:lnTo>
                  <a:cubicBezTo>
                    <a:pt x="2187" y="1776"/>
                    <a:pt x="2169" y="1770"/>
                    <a:pt x="2151" y="1770"/>
                  </a:cubicBezTo>
                  <a:cubicBezTo>
                    <a:pt x="2128" y="1770"/>
                    <a:pt x="2104" y="1780"/>
                    <a:pt x="2090" y="1798"/>
                  </a:cubicBezTo>
                  <a:cubicBezTo>
                    <a:pt x="2115" y="1766"/>
                    <a:pt x="2112" y="1713"/>
                    <a:pt x="2081" y="1688"/>
                  </a:cubicBezTo>
                  <a:lnTo>
                    <a:pt x="2021" y="1634"/>
                  </a:lnTo>
                  <a:cubicBezTo>
                    <a:pt x="2007" y="1623"/>
                    <a:pt x="1989" y="1617"/>
                    <a:pt x="1971" y="1617"/>
                  </a:cubicBezTo>
                  <a:close/>
                  <a:moveTo>
                    <a:pt x="2750" y="2282"/>
                  </a:moveTo>
                  <a:cubicBezTo>
                    <a:pt x="2728" y="2282"/>
                    <a:pt x="2706" y="2290"/>
                    <a:pt x="2691" y="2307"/>
                  </a:cubicBezTo>
                  <a:cubicBezTo>
                    <a:pt x="2663" y="2339"/>
                    <a:pt x="2666" y="2389"/>
                    <a:pt x="2697" y="2418"/>
                  </a:cubicBezTo>
                  <a:lnTo>
                    <a:pt x="2757" y="2468"/>
                  </a:lnTo>
                  <a:cubicBezTo>
                    <a:pt x="2772" y="2481"/>
                    <a:pt x="2791" y="2487"/>
                    <a:pt x="2810" y="2487"/>
                  </a:cubicBezTo>
                  <a:cubicBezTo>
                    <a:pt x="2832" y="2487"/>
                    <a:pt x="2854" y="2479"/>
                    <a:pt x="2867" y="2462"/>
                  </a:cubicBezTo>
                  <a:lnTo>
                    <a:pt x="2867" y="2462"/>
                  </a:lnTo>
                  <a:cubicBezTo>
                    <a:pt x="2842" y="2493"/>
                    <a:pt x="2845" y="2543"/>
                    <a:pt x="2877" y="2572"/>
                  </a:cubicBezTo>
                  <a:lnTo>
                    <a:pt x="3292" y="2931"/>
                  </a:lnTo>
                  <a:cubicBezTo>
                    <a:pt x="3308" y="2940"/>
                    <a:pt x="3324" y="2949"/>
                    <a:pt x="3346" y="2949"/>
                  </a:cubicBezTo>
                  <a:cubicBezTo>
                    <a:pt x="3365" y="2949"/>
                    <a:pt x="3387" y="2940"/>
                    <a:pt x="3402" y="2921"/>
                  </a:cubicBezTo>
                  <a:cubicBezTo>
                    <a:pt x="3431" y="2890"/>
                    <a:pt x="3427" y="2839"/>
                    <a:pt x="3396" y="2811"/>
                  </a:cubicBezTo>
                  <a:lnTo>
                    <a:pt x="2977" y="2452"/>
                  </a:lnTo>
                  <a:cubicBezTo>
                    <a:pt x="2964" y="2441"/>
                    <a:pt x="2946" y="2435"/>
                    <a:pt x="2928" y="2435"/>
                  </a:cubicBezTo>
                  <a:cubicBezTo>
                    <a:pt x="2906" y="2435"/>
                    <a:pt x="2883" y="2444"/>
                    <a:pt x="2867" y="2462"/>
                  </a:cubicBezTo>
                  <a:cubicBezTo>
                    <a:pt x="2896" y="2430"/>
                    <a:pt x="2893" y="2380"/>
                    <a:pt x="2861" y="2352"/>
                  </a:cubicBezTo>
                  <a:lnTo>
                    <a:pt x="2801" y="2301"/>
                  </a:lnTo>
                  <a:cubicBezTo>
                    <a:pt x="2787" y="2288"/>
                    <a:pt x="2768" y="2282"/>
                    <a:pt x="2750" y="2282"/>
                  </a:cubicBezTo>
                  <a:close/>
                  <a:moveTo>
                    <a:pt x="3527" y="2950"/>
                  </a:moveTo>
                  <a:cubicBezTo>
                    <a:pt x="3504" y="2950"/>
                    <a:pt x="3481" y="2960"/>
                    <a:pt x="3465" y="2978"/>
                  </a:cubicBezTo>
                  <a:cubicBezTo>
                    <a:pt x="3437" y="3009"/>
                    <a:pt x="3443" y="3060"/>
                    <a:pt x="3475" y="3088"/>
                  </a:cubicBezTo>
                  <a:lnTo>
                    <a:pt x="3531" y="3138"/>
                  </a:lnTo>
                  <a:cubicBezTo>
                    <a:pt x="3545" y="3151"/>
                    <a:pt x="3563" y="3156"/>
                    <a:pt x="3581" y="3156"/>
                  </a:cubicBezTo>
                  <a:cubicBezTo>
                    <a:pt x="3604" y="3156"/>
                    <a:pt x="3627" y="3147"/>
                    <a:pt x="3641" y="3129"/>
                  </a:cubicBezTo>
                  <a:lnTo>
                    <a:pt x="3641" y="3129"/>
                  </a:lnTo>
                  <a:cubicBezTo>
                    <a:pt x="3616" y="3160"/>
                    <a:pt x="3619" y="3214"/>
                    <a:pt x="3651" y="3239"/>
                  </a:cubicBezTo>
                  <a:lnTo>
                    <a:pt x="4066" y="3598"/>
                  </a:lnTo>
                  <a:cubicBezTo>
                    <a:pt x="4085" y="3610"/>
                    <a:pt x="4101" y="3617"/>
                    <a:pt x="4120" y="3617"/>
                  </a:cubicBezTo>
                  <a:cubicBezTo>
                    <a:pt x="4142" y="3617"/>
                    <a:pt x="4164" y="3607"/>
                    <a:pt x="4180" y="3591"/>
                  </a:cubicBezTo>
                  <a:cubicBezTo>
                    <a:pt x="4205" y="3560"/>
                    <a:pt x="4202" y="3506"/>
                    <a:pt x="4170" y="3481"/>
                  </a:cubicBezTo>
                  <a:lnTo>
                    <a:pt x="3752" y="3122"/>
                  </a:lnTo>
                  <a:cubicBezTo>
                    <a:pt x="3737" y="3109"/>
                    <a:pt x="3719" y="3103"/>
                    <a:pt x="3700" y="3103"/>
                  </a:cubicBezTo>
                  <a:cubicBezTo>
                    <a:pt x="3678" y="3103"/>
                    <a:pt x="3657" y="3112"/>
                    <a:pt x="3641" y="3129"/>
                  </a:cubicBezTo>
                  <a:cubicBezTo>
                    <a:pt x="3670" y="3097"/>
                    <a:pt x="3667" y="3047"/>
                    <a:pt x="3635" y="3019"/>
                  </a:cubicBezTo>
                  <a:lnTo>
                    <a:pt x="3575" y="2968"/>
                  </a:lnTo>
                  <a:cubicBezTo>
                    <a:pt x="3562" y="2956"/>
                    <a:pt x="3544" y="2950"/>
                    <a:pt x="3527" y="2950"/>
                  </a:cubicBezTo>
                  <a:close/>
                  <a:moveTo>
                    <a:pt x="4300" y="3615"/>
                  </a:moveTo>
                  <a:cubicBezTo>
                    <a:pt x="4278" y="3615"/>
                    <a:pt x="4255" y="3624"/>
                    <a:pt x="4239" y="3642"/>
                  </a:cubicBezTo>
                  <a:cubicBezTo>
                    <a:pt x="4214" y="3673"/>
                    <a:pt x="4217" y="3724"/>
                    <a:pt x="4249" y="3752"/>
                  </a:cubicBezTo>
                  <a:lnTo>
                    <a:pt x="4309" y="3802"/>
                  </a:lnTo>
                  <a:cubicBezTo>
                    <a:pt x="4323" y="3815"/>
                    <a:pt x="4342" y="3822"/>
                    <a:pt x="4360" y="3822"/>
                  </a:cubicBezTo>
                  <a:cubicBezTo>
                    <a:pt x="4382" y="3822"/>
                    <a:pt x="4403" y="3813"/>
                    <a:pt x="4419" y="3796"/>
                  </a:cubicBezTo>
                  <a:lnTo>
                    <a:pt x="4419" y="3796"/>
                  </a:lnTo>
                  <a:cubicBezTo>
                    <a:pt x="4390" y="3827"/>
                    <a:pt x="4394" y="3878"/>
                    <a:pt x="4425" y="3906"/>
                  </a:cubicBezTo>
                  <a:lnTo>
                    <a:pt x="4844" y="4262"/>
                  </a:lnTo>
                  <a:cubicBezTo>
                    <a:pt x="4859" y="4274"/>
                    <a:pt x="4875" y="4284"/>
                    <a:pt x="4894" y="4284"/>
                  </a:cubicBezTo>
                  <a:cubicBezTo>
                    <a:pt x="4919" y="4284"/>
                    <a:pt x="4941" y="4274"/>
                    <a:pt x="4954" y="4255"/>
                  </a:cubicBezTo>
                  <a:cubicBezTo>
                    <a:pt x="4979" y="4224"/>
                    <a:pt x="4976" y="4174"/>
                    <a:pt x="4944" y="4145"/>
                  </a:cubicBezTo>
                  <a:lnTo>
                    <a:pt x="4529" y="3786"/>
                  </a:lnTo>
                  <a:cubicBezTo>
                    <a:pt x="4515" y="3774"/>
                    <a:pt x="4497" y="3768"/>
                    <a:pt x="4479" y="3768"/>
                  </a:cubicBezTo>
                  <a:cubicBezTo>
                    <a:pt x="4456" y="3768"/>
                    <a:pt x="4433" y="3778"/>
                    <a:pt x="4419" y="3796"/>
                  </a:cubicBezTo>
                  <a:cubicBezTo>
                    <a:pt x="4444" y="3764"/>
                    <a:pt x="4441" y="3711"/>
                    <a:pt x="4409" y="3686"/>
                  </a:cubicBezTo>
                  <a:lnTo>
                    <a:pt x="4350" y="3632"/>
                  </a:lnTo>
                  <a:cubicBezTo>
                    <a:pt x="4336" y="3621"/>
                    <a:pt x="4318" y="3615"/>
                    <a:pt x="4300" y="3615"/>
                  </a:cubicBezTo>
                  <a:close/>
                  <a:moveTo>
                    <a:pt x="5078" y="4280"/>
                  </a:moveTo>
                  <a:cubicBezTo>
                    <a:pt x="5057" y="4280"/>
                    <a:pt x="5035" y="4289"/>
                    <a:pt x="5020" y="4306"/>
                  </a:cubicBezTo>
                  <a:cubicBezTo>
                    <a:pt x="4991" y="4337"/>
                    <a:pt x="4995" y="4388"/>
                    <a:pt x="5026" y="4416"/>
                  </a:cubicBezTo>
                  <a:lnTo>
                    <a:pt x="5086" y="4466"/>
                  </a:lnTo>
                  <a:cubicBezTo>
                    <a:pt x="5100" y="4479"/>
                    <a:pt x="5119" y="4486"/>
                    <a:pt x="5137" y="4486"/>
                  </a:cubicBezTo>
                  <a:cubicBezTo>
                    <a:pt x="5159" y="4486"/>
                    <a:pt x="5181" y="4477"/>
                    <a:pt x="5196" y="4460"/>
                  </a:cubicBezTo>
                  <a:lnTo>
                    <a:pt x="5196" y="4460"/>
                  </a:lnTo>
                  <a:cubicBezTo>
                    <a:pt x="5168" y="4491"/>
                    <a:pt x="5174" y="4542"/>
                    <a:pt x="5205" y="4570"/>
                  </a:cubicBezTo>
                  <a:lnTo>
                    <a:pt x="5621" y="4929"/>
                  </a:lnTo>
                  <a:cubicBezTo>
                    <a:pt x="5637" y="4938"/>
                    <a:pt x="5652" y="4948"/>
                    <a:pt x="5674" y="4948"/>
                  </a:cubicBezTo>
                  <a:cubicBezTo>
                    <a:pt x="5693" y="4948"/>
                    <a:pt x="5715" y="4938"/>
                    <a:pt x="5731" y="4919"/>
                  </a:cubicBezTo>
                  <a:cubicBezTo>
                    <a:pt x="5759" y="4888"/>
                    <a:pt x="5756" y="4838"/>
                    <a:pt x="5725" y="4809"/>
                  </a:cubicBezTo>
                  <a:lnTo>
                    <a:pt x="5306" y="4450"/>
                  </a:lnTo>
                  <a:cubicBezTo>
                    <a:pt x="5292" y="4439"/>
                    <a:pt x="5274" y="4434"/>
                    <a:pt x="5257" y="4434"/>
                  </a:cubicBezTo>
                  <a:cubicBezTo>
                    <a:pt x="5234" y="4434"/>
                    <a:pt x="5212" y="4442"/>
                    <a:pt x="5196" y="4460"/>
                  </a:cubicBezTo>
                  <a:cubicBezTo>
                    <a:pt x="5224" y="4428"/>
                    <a:pt x="5221" y="4378"/>
                    <a:pt x="5190" y="4350"/>
                  </a:cubicBezTo>
                  <a:lnTo>
                    <a:pt x="5130" y="4299"/>
                  </a:lnTo>
                  <a:cubicBezTo>
                    <a:pt x="5115" y="4286"/>
                    <a:pt x="5097" y="4280"/>
                    <a:pt x="5078"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8"/>
            <p:cNvSpPr/>
            <p:nvPr/>
          </p:nvSpPr>
          <p:spPr>
            <a:xfrm>
              <a:off x="896898" y="850432"/>
              <a:ext cx="110606" cy="110368"/>
            </a:xfrm>
            <a:custGeom>
              <a:avLst/>
              <a:gdLst/>
              <a:ahLst/>
              <a:cxnLst/>
              <a:rect l="l" t="t" r="r" b="b"/>
              <a:pathLst>
                <a:path w="1395" h="1392" extrusionOk="0">
                  <a:moveTo>
                    <a:pt x="696" y="157"/>
                  </a:moveTo>
                  <a:cubicBezTo>
                    <a:pt x="992" y="157"/>
                    <a:pt x="1238" y="397"/>
                    <a:pt x="1238" y="696"/>
                  </a:cubicBezTo>
                  <a:cubicBezTo>
                    <a:pt x="1238" y="995"/>
                    <a:pt x="995"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6" y="1391"/>
                    <a:pt x="696" y="1391"/>
                  </a:cubicBezTo>
                  <a:cubicBezTo>
                    <a:pt x="1080" y="1391"/>
                    <a:pt x="1395" y="1080"/>
                    <a:pt x="1395" y="696"/>
                  </a:cubicBezTo>
                  <a:cubicBezTo>
                    <a:pt x="1395" y="309"/>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8"/>
            <p:cNvSpPr/>
            <p:nvPr/>
          </p:nvSpPr>
          <p:spPr>
            <a:xfrm>
              <a:off x="734993" y="615109"/>
              <a:ext cx="136057" cy="13605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8"/>
            <p:cNvSpPr/>
            <p:nvPr/>
          </p:nvSpPr>
          <p:spPr>
            <a:xfrm>
              <a:off x="700820" y="913307"/>
              <a:ext cx="96651" cy="96889"/>
            </a:xfrm>
            <a:custGeom>
              <a:avLst/>
              <a:gdLst/>
              <a:ahLst/>
              <a:cxnLst/>
              <a:rect l="l" t="t" r="r" b="b"/>
              <a:pathLst>
                <a:path w="1219" h="1222" extrusionOk="0">
                  <a:moveTo>
                    <a:pt x="611" y="246"/>
                  </a:moveTo>
                  <a:lnTo>
                    <a:pt x="727" y="460"/>
                  </a:lnTo>
                  <a:cubicBezTo>
                    <a:pt x="737" y="472"/>
                    <a:pt x="746" y="485"/>
                    <a:pt x="759" y="491"/>
                  </a:cubicBezTo>
                  <a:lnTo>
                    <a:pt x="976" y="611"/>
                  </a:lnTo>
                  <a:lnTo>
                    <a:pt x="759" y="727"/>
                  </a:lnTo>
                  <a:cubicBezTo>
                    <a:pt x="746" y="737"/>
                    <a:pt x="737" y="749"/>
                    <a:pt x="727" y="759"/>
                  </a:cubicBezTo>
                  <a:lnTo>
                    <a:pt x="611" y="976"/>
                  </a:lnTo>
                  <a:lnTo>
                    <a:pt x="491" y="759"/>
                  </a:lnTo>
                  <a:cubicBezTo>
                    <a:pt x="485" y="749"/>
                    <a:pt x="472" y="737"/>
                    <a:pt x="460" y="727"/>
                  </a:cubicBezTo>
                  <a:lnTo>
                    <a:pt x="243" y="611"/>
                  </a:lnTo>
                  <a:lnTo>
                    <a:pt x="460" y="491"/>
                  </a:lnTo>
                  <a:cubicBezTo>
                    <a:pt x="472" y="485"/>
                    <a:pt x="485" y="472"/>
                    <a:pt x="491" y="460"/>
                  </a:cubicBezTo>
                  <a:lnTo>
                    <a:pt x="611" y="246"/>
                  </a:lnTo>
                  <a:close/>
                  <a:moveTo>
                    <a:pt x="611" y="0"/>
                  </a:moveTo>
                  <a:cubicBezTo>
                    <a:pt x="579" y="0"/>
                    <a:pt x="554" y="16"/>
                    <a:pt x="539" y="41"/>
                  </a:cubicBezTo>
                  <a:lnTo>
                    <a:pt x="362" y="362"/>
                  </a:lnTo>
                  <a:lnTo>
                    <a:pt x="38" y="538"/>
                  </a:lnTo>
                  <a:cubicBezTo>
                    <a:pt x="16" y="554"/>
                    <a:pt x="0" y="579"/>
                    <a:pt x="0" y="611"/>
                  </a:cubicBezTo>
                  <a:cubicBezTo>
                    <a:pt x="0" y="642"/>
                    <a:pt x="16" y="664"/>
                    <a:pt x="38" y="680"/>
                  </a:cubicBezTo>
                  <a:lnTo>
                    <a:pt x="362" y="859"/>
                  </a:lnTo>
                  <a:lnTo>
                    <a:pt x="539" y="1180"/>
                  </a:lnTo>
                  <a:cubicBezTo>
                    <a:pt x="554" y="1205"/>
                    <a:pt x="583" y="1221"/>
                    <a:pt x="611" y="1221"/>
                  </a:cubicBezTo>
                  <a:cubicBezTo>
                    <a:pt x="642" y="1221"/>
                    <a:pt x="668" y="1205"/>
                    <a:pt x="680" y="1180"/>
                  </a:cubicBezTo>
                  <a:lnTo>
                    <a:pt x="856" y="859"/>
                  </a:lnTo>
                  <a:lnTo>
                    <a:pt x="1181" y="680"/>
                  </a:lnTo>
                  <a:cubicBezTo>
                    <a:pt x="1203" y="664"/>
                    <a:pt x="1218" y="642"/>
                    <a:pt x="1218" y="611"/>
                  </a:cubicBezTo>
                  <a:cubicBezTo>
                    <a:pt x="1218" y="579"/>
                    <a:pt x="1203" y="554"/>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8"/>
            <p:cNvSpPr/>
            <p:nvPr/>
          </p:nvSpPr>
          <p:spPr>
            <a:xfrm>
              <a:off x="945342" y="1057529"/>
              <a:ext cx="52964" cy="52964"/>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8"/>
            <p:cNvSpPr/>
            <p:nvPr/>
          </p:nvSpPr>
          <p:spPr>
            <a:xfrm>
              <a:off x="947086" y="460420"/>
              <a:ext cx="39485" cy="39247"/>
            </a:xfrm>
            <a:custGeom>
              <a:avLst/>
              <a:gdLst/>
              <a:ahLst/>
              <a:cxnLst/>
              <a:rect l="l" t="t" r="r" b="b"/>
              <a:pathLst>
                <a:path w="498" h="495" extrusionOk="0">
                  <a:moveTo>
                    <a:pt x="249" y="1"/>
                  </a:moveTo>
                  <a:cubicBezTo>
                    <a:pt x="111" y="1"/>
                    <a:pt x="0" y="111"/>
                    <a:pt x="0" y="249"/>
                  </a:cubicBezTo>
                  <a:cubicBezTo>
                    <a:pt x="0" y="385"/>
                    <a:pt x="111" y="495"/>
                    <a:pt x="249" y="495"/>
                  </a:cubicBezTo>
                  <a:cubicBezTo>
                    <a:pt x="387" y="495"/>
                    <a:pt x="498" y="385"/>
                    <a:pt x="498" y="249"/>
                  </a:cubicBezTo>
                  <a:cubicBezTo>
                    <a:pt x="498"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8"/>
            <p:cNvSpPr/>
            <p:nvPr/>
          </p:nvSpPr>
          <p:spPr>
            <a:xfrm>
              <a:off x="1162430" y="536298"/>
              <a:ext cx="34252" cy="34252"/>
            </a:xfrm>
            <a:custGeom>
              <a:avLst/>
              <a:gdLst/>
              <a:ahLst/>
              <a:cxnLst/>
              <a:rect l="l" t="t" r="r" b="b"/>
              <a:pathLst>
                <a:path w="432" h="432" extrusionOk="0">
                  <a:moveTo>
                    <a:pt x="217" y="0"/>
                  </a:moveTo>
                  <a:cubicBezTo>
                    <a:pt x="98" y="0"/>
                    <a:pt x="0" y="98"/>
                    <a:pt x="0" y="214"/>
                  </a:cubicBezTo>
                  <a:cubicBezTo>
                    <a:pt x="0" y="334"/>
                    <a:pt x="98" y="431"/>
                    <a:pt x="217" y="431"/>
                  </a:cubicBezTo>
                  <a:cubicBezTo>
                    <a:pt x="334" y="431"/>
                    <a:pt x="431" y="334"/>
                    <a:pt x="431" y="214"/>
                  </a:cubicBezTo>
                  <a:cubicBezTo>
                    <a:pt x="431" y="98"/>
                    <a:pt x="334"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8"/>
            <p:cNvSpPr/>
            <p:nvPr/>
          </p:nvSpPr>
          <p:spPr>
            <a:xfrm>
              <a:off x="1653455" y="436238"/>
              <a:ext cx="39485" cy="39247"/>
            </a:xfrm>
            <a:custGeom>
              <a:avLst/>
              <a:gdLst/>
              <a:ahLst/>
              <a:cxnLst/>
              <a:rect l="l" t="t" r="r" b="b"/>
              <a:pathLst>
                <a:path w="498" h="495" extrusionOk="0">
                  <a:moveTo>
                    <a:pt x="249" y="0"/>
                  </a:moveTo>
                  <a:cubicBezTo>
                    <a:pt x="113" y="0"/>
                    <a:pt x="0" y="111"/>
                    <a:pt x="0" y="246"/>
                  </a:cubicBezTo>
                  <a:cubicBezTo>
                    <a:pt x="0" y="384"/>
                    <a:pt x="113"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8"/>
            <p:cNvSpPr/>
            <p:nvPr/>
          </p:nvSpPr>
          <p:spPr>
            <a:xfrm>
              <a:off x="1135473" y="917509"/>
              <a:ext cx="39485" cy="39485"/>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8"/>
            <p:cNvSpPr/>
            <p:nvPr/>
          </p:nvSpPr>
          <p:spPr>
            <a:xfrm>
              <a:off x="1857778" y="555406"/>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3" name="Google Shape;333;p8"/>
          <p:cNvGrpSpPr/>
          <p:nvPr/>
        </p:nvGrpSpPr>
        <p:grpSpPr>
          <a:xfrm>
            <a:off x="405346" y="434741"/>
            <a:ext cx="1064033" cy="849963"/>
            <a:chOff x="405346" y="434738"/>
            <a:chExt cx="1064033" cy="849963"/>
          </a:xfrm>
        </p:grpSpPr>
        <p:grpSp>
          <p:nvGrpSpPr>
            <p:cNvPr id="334" name="Google Shape;334;p8"/>
            <p:cNvGrpSpPr/>
            <p:nvPr/>
          </p:nvGrpSpPr>
          <p:grpSpPr>
            <a:xfrm>
              <a:off x="405346" y="434738"/>
              <a:ext cx="804902" cy="849963"/>
              <a:chOff x="676400" y="1192317"/>
              <a:chExt cx="457408" cy="483016"/>
            </a:xfrm>
          </p:grpSpPr>
          <p:sp>
            <p:nvSpPr>
              <p:cNvPr id="335" name="Google Shape;335;p8"/>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8"/>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8"/>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8"/>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9" name="Google Shape;339;p8"/>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0" name="Google Shape;340;p8"/>
          <p:cNvGrpSpPr/>
          <p:nvPr/>
        </p:nvGrpSpPr>
        <p:grpSpPr>
          <a:xfrm flipH="1">
            <a:off x="7674671" y="434741"/>
            <a:ext cx="1064033" cy="849963"/>
            <a:chOff x="405346" y="434738"/>
            <a:chExt cx="1064033" cy="849963"/>
          </a:xfrm>
        </p:grpSpPr>
        <p:grpSp>
          <p:nvGrpSpPr>
            <p:cNvPr id="341" name="Google Shape;341;p8"/>
            <p:cNvGrpSpPr/>
            <p:nvPr/>
          </p:nvGrpSpPr>
          <p:grpSpPr>
            <a:xfrm>
              <a:off x="405346" y="434738"/>
              <a:ext cx="804902" cy="849963"/>
              <a:chOff x="676400" y="1192317"/>
              <a:chExt cx="457408" cy="483016"/>
            </a:xfrm>
          </p:grpSpPr>
          <p:sp>
            <p:nvSpPr>
              <p:cNvPr id="342" name="Google Shape;342;p8"/>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8"/>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8"/>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8"/>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6" name="Google Shape;346;p8"/>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478"/>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p:cSld name="BLANK_1_1_1_1_2">
    <p:spTree>
      <p:nvGrpSpPr>
        <p:cNvPr id="1" name="Shape 479"/>
        <p:cNvGrpSpPr/>
        <p:nvPr/>
      </p:nvGrpSpPr>
      <p:grpSpPr>
        <a:xfrm>
          <a:off x="0" y="0"/>
          <a:ext cx="0" cy="0"/>
          <a:chOff x="0" y="0"/>
          <a:chExt cx="0" cy="0"/>
        </a:xfrm>
      </p:grpSpPr>
      <p:grpSp>
        <p:nvGrpSpPr>
          <p:cNvPr id="480" name="Google Shape;480;p13"/>
          <p:cNvGrpSpPr/>
          <p:nvPr/>
        </p:nvGrpSpPr>
        <p:grpSpPr>
          <a:xfrm flipH="1">
            <a:off x="319777" y="364384"/>
            <a:ext cx="1050800" cy="552100"/>
            <a:chOff x="7715302" y="364384"/>
            <a:chExt cx="1050800" cy="552100"/>
          </a:xfrm>
        </p:grpSpPr>
        <p:sp>
          <p:nvSpPr>
            <p:cNvPr id="481" name="Google Shape;481;p13"/>
            <p:cNvSpPr/>
            <p:nvPr/>
          </p:nvSpPr>
          <p:spPr>
            <a:xfrm>
              <a:off x="8258002" y="66609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3"/>
            <p:cNvSpPr/>
            <p:nvPr/>
          </p:nvSpPr>
          <p:spPr>
            <a:xfrm>
              <a:off x="8303868" y="364384"/>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3"/>
            <p:cNvSpPr/>
            <p:nvPr/>
          </p:nvSpPr>
          <p:spPr>
            <a:xfrm>
              <a:off x="8669213" y="819594"/>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3"/>
            <p:cNvSpPr/>
            <p:nvPr/>
          </p:nvSpPr>
          <p:spPr>
            <a:xfrm>
              <a:off x="7715302" y="412671"/>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5" name="Google Shape;485;p13"/>
          <p:cNvSpPr/>
          <p:nvPr/>
        </p:nvSpPr>
        <p:spPr>
          <a:xfrm flipH="1">
            <a:off x="374972" y="1191493"/>
            <a:ext cx="242025" cy="242025"/>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3"/>
          <p:cNvSpPr/>
          <p:nvPr/>
        </p:nvSpPr>
        <p:spPr>
          <a:xfrm flipH="1">
            <a:off x="8500322" y="4402718"/>
            <a:ext cx="242025" cy="242025"/>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3"/>
          <p:cNvSpPr/>
          <p:nvPr/>
        </p:nvSpPr>
        <p:spPr>
          <a:xfrm>
            <a:off x="410553" y="4373018"/>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3"/>
          <p:cNvSpPr/>
          <p:nvPr/>
        </p:nvSpPr>
        <p:spPr>
          <a:xfrm flipH="1">
            <a:off x="423674" y="4096847"/>
            <a:ext cx="144624" cy="144624"/>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3"/>
          <p:cNvSpPr/>
          <p:nvPr/>
        </p:nvSpPr>
        <p:spPr>
          <a:xfrm rot="10800000">
            <a:off x="8460628" y="489706"/>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0" name="Google Shape;490;p13"/>
          <p:cNvGrpSpPr/>
          <p:nvPr/>
        </p:nvGrpSpPr>
        <p:grpSpPr>
          <a:xfrm>
            <a:off x="639633" y="3910856"/>
            <a:ext cx="384928" cy="848649"/>
            <a:chOff x="639633" y="3910856"/>
            <a:chExt cx="384928" cy="848649"/>
          </a:xfrm>
        </p:grpSpPr>
        <p:sp>
          <p:nvSpPr>
            <p:cNvPr id="491" name="Google Shape;491;p13"/>
            <p:cNvSpPr/>
            <p:nvPr/>
          </p:nvSpPr>
          <p:spPr>
            <a:xfrm>
              <a:off x="940443" y="4675386"/>
              <a:ext cx="84118" cy="84118"/>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3"/>
            <p:cNvSpPr/>
            <p:nvPr/>
          </p:nvSpPr>
          <p:spPr>
            <a:xfrm>
              <a:off x="639633" y="3910856"/>
              <a:ext cx="62711" cy="62711"/>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3" name="Google Shape;493;p13"/>
          <p:cNvGrpSpPr/>
          <p:nvPr/>
        </p:nvGrpSpPr>
        <p:grpSpPr>
          <a:xfrm>
            <a:off x="8327083" y="364381"/>
            <a:ext cx="384928" cy="848649"/>
            <a:chOff x="639633" y="3910856"/>
            <a:chExt cx="384928" cy="848649"/>
          </a:xfrm>
        </p:grpSpPr>
        <p:sp>
          <p:nvSpPr>
            <p:cNvPr id="494" name="Google Shape;494;p13"/>
            <p:cNvSpPr/>
            <p:nvPr/>
          </p:nvSpPr>
          <p:spPr>
            <a:xfrm>
              <a:off x="940443" y="4675386"/>
              <a:ext cx="84118" cy="84118"/>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13"/>
            <p:cNvSpPr/>
            <p:nvPr/>
          </p:nvSpPr>
          <p:spPr>
            <a:xfrm>
              <a:off x="639633" y="3910856"/>
              <a:ext cx="62711" cy="62711"/>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6" name="Google Shape;496;p13"/>
          <p:cNvSpPr/>
          <p:nvPr/>
        </p:nvSpPr>
        <p:spPr>
          <a:xfrm flipH="1">
            <a:off x="8711996" y="4189570"/>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13"/>
          <p:cNvSpPr/>
          <p:nvPr/>
        </p:nvSpPr>
        <p:spPr>
          <a:xfrm flipH="1">
            <a:off x="8194055" y="4720021"/>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3"/>
          <p:cNvSpPr/>
          <p:nvPr/>
        </p:nvSpPr>
        <p:spPr>
          <a:xfrm flipH="1">
            <a:off x="7874330" y="421859"/>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9" name="Google Shape;499;p13"/>
          <p:cNvGrpSpPr/>
          <p:nvPr/>
        </p:nvGrpSpPr>
        <p:grpSpPr>
          <a:xfrm>
            <a:off x="106373" y="132686"/>
            <a:ext cx="8931254" cy="4878128"/>
            <a:chOff x="510700" y="1660775"/>
            <a:chExt cx="4311075" cy="2354650"/>
          </a:xfrm>
        </p:grpSpPr>
        <p:sp>
          <p:nvSpPr>
            <p:cNvPr id="500" name="Google Shape;500;p13"/>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3"/>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3"/>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3"/>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3"/>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3"/>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3"/>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3"/>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3"/>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3"/>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3"/>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3"/>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13"/>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3"/>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3"/>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3"/>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3"/>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7" name="Google Shape;517;p13"/>
          <p:cNvSpPr txBox="1">
            <a:spLocks noGrp="1"/>
          </p:cNvSpPr>
          <p:nvPr>
            <p:ph type="title"/>
          </p:nvPr>
        </p:nvSpPr>
        <p:spPr>
          <a:xfrm>
            <a:off x="949950" y="1907025"/>
            <a:ext cx="2424000" cy="484800"/>
          </a:xfrm>
          <a:prstGeom prst="rect">
            <a:avLst/>
          </a:prstGeom>
          <a:ln>
            <a:noFill/>
          </a:ln>
        </p:spPr>
        <p:txBody>
          <a:bodyPr spcFirstLastPara="1" wrap="square" lIns="91425" tIns="91425" rIns="91425" bIns="91425" anchor="b" anchorCtr="0">
            <a:noAutofit/>
          </a:bodyPr>
          <a:lstStyle>
            <a:lvl1pPr lvl="0" algn="ctr" rtl="0">
              <a:lnSpc>
                <a:spcPct val="115000"/>
              </a:lnSpc>
              <a:spcBef>
                <a:spcPts val="0"/>
              </a:spcBef>
              <a:spcAft>
                <a:spcPts val="0"/>
              </a:spcAft>
              <a:buSzPts val="2500"/>
              <a:buNone/>
              <a:defRPr sz="23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18" name="Google Shape;518;p13"/>
          <p:cNvSpPr txBox="1">
            <a:spLocks noGrp="1"/>
          </p:cNvSpPr>
          <p:nvPr>
            <p:ph type="subTitle" idx="1"/>
          </p:nvPr>
        </p:nvSpPr>
        <p:spPr>
          <a:xfrm>
            <a:off x="949950" y="2247200"/>
            <a:ext cx="2424000" cy="5760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19" name="Google Shape;519;p13"/>
          <p:cNvSpPr txBox="1">
            <a:spLocks noGrp="1"/>
          </p:cNvSpPr>
          <p:nvPr>
            <p:ph type="title" idx="2"/>
          </p:nvPr>
        </p:nvSpPr>
        <p:spPr>
          <a:xfrm>
            <a:off x="720000" y="612648"/>
            <a:ext cx="7704000" cy="572700"/>
          </a:xfrm>
          <a:prstGeom prst="rect">
            <a:avLst/>
          </a:prstGeom>
          <a:ln>
            <a:noFill/>
          </a:ln>
        </p:spPr>
        <p:txBody>
          <a:bodyPr spcFirstLastPara="1" wrap="square" lIns="91425" tIns="91425" rIns="91425" bIns="91425" anchor="t" anchorCtr="0">
            <a:noAutofit/>
          </a:bodyPr>
          <a:lstStyle>
            <a:lvl1pPr lvl="0" algn="ctr" rtl="0">
              <a:lnSpc>
                <a:spcPct val="115000"/>
              </a:lnSpc>
              <a:spcBef>
                <a:spcPts val="0"/>
              </a:spcBef>
              <a:spcAft>
                <a:spcPts val="0"/>
              </a:spcAft>
              <a:buSzPts val="3700"/>
              <a:buNone/>
              <a:defRPr sz="33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520" name="Google Shape;520;p13"/>
          <p:cNvSpPr txBox="1">
            <a:spLocks noGrp="1"/>
          </p:cNvSpPr>
          <p:nvPr>
            <p:ph type="title" idx="3" hasCustomPrompt="1"/>
          </p:nvPr>
        </p:nvSpPr>
        <p:spPr>
          <a:xfrm>
            <a:off x="1697914" y="1390375"/>
            <a:ext cx="927900" cy="5727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47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21" name="Google Shape;521;p13"/>
          <p:cNvSpPr txBox="1">
            <a:spLocks noGrp="1"/>
          </p:cNvSpPr>
          <p:nvPr>
            <p:ph type="title" idx="4"/>
          </p:nvPr>
        </p:nvSpPr>
        <p:spPr>
          <a:xfrm>
            <a:off x="3359940" y="1907025"/>
            <a:ext cx="2424000" cy="484800"/>
          </a:xfrm>
          <a:prstGeom prst="rect">
            <a:avLst/>
          </a:prstGeom>
          <a:ln>
            <a:noFill/>
          </a:ln>
        </p:spPr>
        <p:txBody>
          <a:bodyPr spcFirstLastPara="1" wrap="square" lIns="91425" tIns="91425" rIns="91425" bIns="91425" anchor="b" anchorCtr="0">
            <a:noAutofit/>
          </a:bodyPr>
          <a:lstStyle>
            <a:lvl1pPr lvl="0" algn="ctr" rtl="0">
              <a:lnSpc>
                <a:spcPct val="115000"/>
              </a:lnSpc>
              <a:spcBef>
                <a:spcPts val="0"/>
              </a:spcBef>
              <a:spcAft>
                <a:spcPts val="0"/>
              </a:spcAft>
              <a:buSzPts val="2500"/>
              <a:buNone/>
              <a:defRPr sz="23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22" name="Google Shape;522;p13"/>
          <p:cNvSpPr txBox="1">
            <a:spLocks noGrp="1"/>
          </p:cNvSpPr>
          <p:nvPr>
            <p:ph type="subTitle" idx="5"/>
          </p:nvPr>
        </p:nvSpPr>
        <p:spPr>
          <a:xfrm>
            <a:off x="3360042" y="2247200"/>
            <a:ext cx="2424000" cy="5760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23" name="Google Shape;523;p13"/>
          <p:cNvSpPr txBox="1">
            <a:spLocks noGrp="1"/>
          </p:cNvSpPr>
          <p:nvPr>
            <p:ph type="title" idx="6" hasCustomPrompt="1"/>
          </p:nvPr>
        </p:nvSpPr>
        <p:spPr>
          <a:xfrm>
            <a:off x="4107957" y="1390375"/>
            <a:ext cx="927900" cy="5727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47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24" name="Google Shape;524;p13"/>
          <p:cNvSpPr txBox="1">
            <a:spLocks noGrp="1"/>
          </p:cNvSpPr>
          <p:nvPr>
            <p:ph type="title" idx="7"/>
          </p:nvPr>
        </p:nvSpPr>
        <p:spPr>
          <a:xfrm>
            <a:off x="5770055" y="1907025"/>
            <a:ext cx="2424000" cy="484800"/>
          </a:xfrm>
          <a:prstGeom prst="rect">
            <a:avLst/>
          </a:prstGeom>
          <a:ln>
            <a:noFill/>
          </a:ln>
        </p:spPr>
        <p:txBody>
          <a:bodyPr spcFirstLastPara="1" wrap="square" lIns="91425" tIns="91425" rIns="91425" bIns="91425" anchor="b" anchorCtr="0">
            <a:noAutofit/>
          </a:bodyPr>
          <a:lstStyle>
            <a:lvl1pPr lvl="0" algn="ctr" rtl="0">
              <a:lnSpc>
                <a:spcPct val="115000"/>
              </a:lnSpc>
              <a:spcBef>
                <a:spcPts val="0"/>
              </a:spcBef>
              <a:spcAft>
                <a:spcPts val="0"/>
              </a:spcAft>
              <a:buSzPts val="2500"/>
              <a:buNone/>
              <a:defRPr sz="23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25" name="Google Shape;525;p13"/>
          <p:cNvSpPr txBox="1">
            <a:spLocks noGrp="1"/>
          </p:cNvSpPr>
          <p:nvPr>
            <p:ph type="subTitle" idx="8"/>
          </p:nvPr>
        </p:nvSpPr>
        <p:spPr>
          <a:xfrm>
            <a:off x="5770055" y="2247200"/>
            <a:ext cx="2424000" cy="5760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26" name="Google Shape;526;p13"/>
          <p:cNvSpPr txBox="1">
            <a:spLocks noGrp="1"/>
          </p:cNvSpPr>
          <p:nvPr>
            <p:ph type="title" idx="9" hasCustomPrompt="1"/>
          </p:nvPr>
        </p:nvSpPr>
        <p:spPr>
          <a:xfrm>
            <a:off x="6518019" y="1390375"/>
            <a:ext cx="927900" cy="5727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47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27" name="Google Shape;527;p13"/>
          <p:cNvSpPr txBox="1">
            <a:spLocks noGrp="1"/>
          </p:cNvSpPr>
          <p:nvPr>
            <p:ph type="title" idx="13"/>
          </p:nvPr>
        </p:nvSpPr>
        <p:spPr>
          <a:xfrm>
            <a:off x="949950" y="3539600"/>
            <a:ext cx="2424000" cy="484800"/>
          </a:xfrm>
          <a:prstGeom prst="rect">
            <a:avLst/>
          </a:prstGeom>
          <a:ln>
            <a:noFill/>
          </a:ln>
        </p:spPr>
        <p:txBody>
          <a:bodyPr spcFirstLastPara="1" wrap="square" lIns="91425" tIns="91425" rIns="91425" bIns="91425" anchor="b" anchorCtr="0">
            <a:noAutofit/>
          </a:bodyPr>
          <a:lstStyle>
            <a:lvl1pPr lvl="0" algn="ctr" rtl="0">
              <a:lnSpc>
                <a:spcPct val="115000"/>
              </a:lnSpc>
              <a:spcBef>
                <a:spcPts val="0"/>
              </a:spcBef>
              <a:spcAft>
                <a:spcPts val="0"/>
              </a:spcAft>
              <a:buSzPts val="2500"/>
              <a:buNone/>
              <a:defRPr sz="23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28" name="Google Shape;528;p13"/>
          <p:cNvSpPr txBox="1">
            <a:spLocks noGrp="1"/>
          </p:cNvSpPr>
          <p:nvPr>
            <p:ph type="subTitle" idx="14"/>
          </p:nvPr>
        </p:nvSpPr>
        <p:spPr>
          <a:xfrm>
            <a:off x="949950" y="3879775"/>
            <a:ext cx="2424000" cy="5760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29" name="Google Shape;529;p13"/>
          <p:cNvSpPr txBox="1">
            <a:spLocks noGrp="1"/>
          </p:cNvSpPr>
          <p:nvPr>
            <p:ph type="title" idx="15" hasCustomPrompt="1"/>
          </p:nvPr>
        </p:nvSpPr>
        <p:spPr>
          <a:xfrm>
            <a:off x="1697914" y="3022950"/>
            <a:ext cx="927900" cy="5727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47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30" name="Google Shape;530;p13"/>
          <p:cNvSpPr txBox="1">
            <a:spLocks noGrp="1"/>
          </p:cNvSpPr>
          <p:nvPr>
            <p:ph type="title" idx="16"/>
          </p:nvPr>
        </p:nvSpPr>
        <p:spPr>
          <a:xfrm>
            <a:off x="3359940" y="3539600"/>
            <a:ext cx="2424000" cy="484800"/>
          </a:xfrm>
          <a:prstGeom prst="rect">
            <a:avLst/>
          </a:prstGeom>
          <a:ln>
            <a:noFill/>
          </a:ln>
        </p:spPr>
        <p:txBody>
          <a:bodyPr spcFirstLastPara="1" wrap="square" lIns="91425" tIns="91425" rIns="91425" bIns="91425" anchor="b" anchorCtr="0">
            <a:noAutofit/>
          </a:bodyPr>
          <a:lstStyle>
            <a:lvl1pPr lvl="0" algn="ctr" rtl="0">
              <a:lnSpc>
                <a:spcPct val="115000"/>
              </a:lnSpc>
              <a:spcBef>
                <a:spcPts val="0"/>
              </a:spcBef>
              <a:spcAft>
                <a:spcPts val="0"/>
              </a:spcAft>
              <a:buSzPts val="2500"/>
              <a:buNone/>
              <a:defRPr sz="23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31" name="Google Shape;531;p13"/>
          <p:cNvSpPr txBox="1">
            <a:spLocks noGrp="1"/>
          </p:cNvSpPr>
          <p:nvPr>
            <p:ph type="subTitle" idx="17"/>
          </p:nvPr>
        </p:nvSpPr>
        <p:spPr>
          <a:xfrm>
            <a:off x="3360042" y="3879775"/>
            <a:ext cx="2424000" cy="5760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32" name="Google Shape;532;p13"/>
          <p:cNvSpPr txBox="1">
            <a:spLocks noGrp="1"/>
          </p:cNvSpPr>
          <p:nvPr>
            <p:ph type="title" idx="18" hasCustomPrompt="1"/>
          </p:nvPr>
        </p:nvSpPr>
        <p:spPr>
          <a:xfrm>
            <a:off x="4107957" y="3022950"/>
            <a:ext cx="927900" cy="5727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47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33" name="Google Shape;533;p13"/>
          <p:cNvSpPr txBox="1">
            <a:spLocks noGrp="1"/>
          </p:cNvSpPr>
          <p:nvPr>
            <p:ph type="title" idx="19"/>
          </p:nvPr>
        </p:nvSpPr>
        <p:spPr>
          <a:xfrm>
            <a:off x="5770055" y="3539600"/>
            <a:ext cx="2424000" cy="484800"/>
          </a:xfrm>
          <a:prstGeom prst="rect">
            <a:avLst/>
          </a:prstGeom>
          <a:ln>
            <a:noFill/>
          </a:ln>
        </p:spPr>
        <p:txBody>
          <a:bodyPr spcFirstLastPara="1" wrap="square" lIns="91425" tIns="91425" rIns="91425" bIns="91425" anchor="b" anchorCtr="0">
            <a:noAutofit/>
          </a:bodyPr>
          <a:lstStyle>
            <a:lvl1pPr lvl="0" algn="ctr" rtl="0">
              <a:lnSpc>
                <a:spcPct val="115000"/>
              </a:lnSpc>
              <a:spcBef>
                <a:spcPts val="0"/>
              </a:spcBef>
              <a:spcAft>
                <a:spcPts val="0"/>
              </a:spcAft>
              <a:buSzPts val="2500"/>
              <a:buNone/>
              <a:defRPr sz="23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34" name="Google Shape;534;p13"/>
          <p:cNvSpPr txBox="1">
            <a:spLocks noGrp="1"/>
          </p:cNvSpPr>
          <p:nvPr>
            <p:ph type="subTitle" idx="20"/>
          </p:nvPr>
        </p:nvSpPr>
        <p:spPr>
          <a:xfrm>
            <a:off x="5770055" y="3879775"/>
            <a:ext cx="2424000" cy="5760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35" name="Google Shape;535;p13"/>
          <p:cNvSpPr txBox="1">
            <a:spLocks noGrp="1"/>
          </p:cNvSpPr>
          <p:nvPr>
            <p:ph type="title" idx="21" hasCustomPrompt="1"/>
          </p:nvPr>
        </p:nvSpPr>
        <p:spPr>
          <a:xfrm>
            <a:off x="6518019" y="3022950"/>
            <a:ext cx="927900" cy="5727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47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1">
  <p:cSld name="TITLE_ONLY_1_2">
    <p:spTree>
      <p:nvGrpSpPr>
        <p:cNvPr id="1" name="Shape 617"/>
        <p:cNvGrpSpPr/>
        <p:nvPr/>
      </p:nvGrpSpPr>
      <p:grpSpPr>
        <a:xfrm>
          <a:off x="0" y="0"/>
          <a:ext cx="0" cy="0"/>
          <a:chOff x="0" y="0"/>
          <a:chExt cx="0" cy="0"/>
        </a:xfrm>
      </p:grpSpPr>
      <p:grpSp>
        <p:nvGrpSpPr>
          <p:cNvPr id="618" name="Google Shape;618;p15"/>
          <p:cNvGrpSpPr/>
          <p:nvPr/>
        </p:nvGrpSpPr>
        <p:grpSpPr>
          <a:xfrm>
            <a:off x="106373" y="132686"/>
            <a:ext cx="8931254" cy="4878128"/>
            <a:chOff x="510700" y="1660775"/>
            <a:chExt cx="4311075" cy="2354650"/>
          </a:xfrm>
        </p:grpSpPr>
        <p:sp>
          <p:nvSpPr>
            <p:cNvPr id="619" name="Google Shape;619;p15"/>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5"/>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5"/>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5"/>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5"/>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5"/>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5"/>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5"/>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5"/>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15"/>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5"/>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15"/>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15"/>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15"/>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15"/>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15"/>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15"/>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6" name="Google Shape;636;p15"/>
          <p:cNvSpPr txBox="1">
            <a:spLocks noGrp="1"/>
          </p:cNvSpPr>
          <p:nvPr>
            <p:ph type="title"/>
          </p:nvPr>
        </p:nvSpPr>
        <p:spPr>
          <a:xfrm>
            <a:off x="720000" y="612648"/>
            <a:ext cx="7704000" cy="572700"/>
          </a:xfrm>
          <a:prstGeom prst="rect">
            <a:avLst/>
          </a:prstGeom>
          <a:ln>
            <a:noFill/>
          </a:ln>
        </p:spPr>
        <p:txBody>
          <a:bodyPr spcFirstLastPara="1" wrap="square" lIns="91425" tIns="91425" rIns="91425" bIns="91425" anchor="t" anchorCtr="0">
            <a:noAutofit/>
          </a:bodyPr>
          <a:lstStyle>
            <a:lvl1pPr lvl="0" algn="ctr" rtl="0">
              <a:lnSpc>
                <a:spcPct val="115000"/>
              </a:lnSpc>
              <a:spcBef>
                <a:spcPts val="0"/>
              </a:spcBef>
              <a:spcAft>
                <a:spcPts val="0"/>
              </a:spcAft>
              <a:buSzPts val="3700"/>
              <a:buNone/>
              <a:defRPr sz="33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637" name="Google Shape;637;p15"/>
          <p:cNvGrpSpPr/>
          <p:nvPr/>
        </p:nvGrpSpPr>
        <p:grpSpPr>
          <a:xfrm rot="10800000" flipH="1">
            <a:off x="7756822" y="4009993"/>
            <a:ext cx="1050800" cy="856900"/>
            <a:chOff x="7715302" y="288184"/>
            <a:chExt cx="1050800" cy="856900"/>
          </a:xfrm>
        </p:grpSpPr>
        <p:sp>
          <p:nvSpPr>
            <p:cNvPr id="638" name="Google Shape;638;p15"/>
            <p:cNvSpPr/>
            <p:nvPr/>
          </p:nvSpPr>
          <p:spPr>
            <a:xfrm>
              <a:off x="8639002" y="74229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5"/>
            <p:cNvSpPr/>
            <p:nvPr/>
          </p:nvSpPr>
          <p:spPr>
            <a:xfrm>
              <a:off x="8227668" y="288184"/>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15"/>
            <p:cNvSpPr/>
            <p:nvPr/>
          </p:nvSpPr>
          <p:spPr>
            <a:xfrm>
              <a:off x="8669213" y="1048194"/>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5"/>
            <p:cNvSpPr/>
            <p:nvPr/>
          </p:nvSpPr>
          <p:spPr>
            <a:xfrm>
              <a:off x="7715302" y="412671"/>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2" name="Google Shape;642;p15"/>
          <p:cNvSpPr/>
          <p:nvPr/>
        </p:nvSpPr>
        <p:spPr>
          <a:xfrm rot="10800000" flipH="1">
            <a:off x="283902" y="4119509"/>
            <a:ext cx="242025" cy="242025"/>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3" name="Google Shape;643;p15"/>
          <p:cNvGrpSpPr/>
          <p:nvPr/>
        </p:nvGrpSpPr>
        <p:grpSpPr>
          <a:xfrm flipH="1">
            <a:off x="8167539" y="298127"/>
            <a:ext cx="695188" cy="677134"/>
            <a:chOff x="264672" y="305990"/>
            <a:chExt cx="695188" cy="677134"/>
          </a:xfrm>
        </p:grpSpPr>
        <p:sp>
          <p:nvSpPr>
            <p:cNvPr id="644" name="Google Shape;644;p15"/>
            <p:cNvSpPr/>
            <p:nvPr/>
          </p:nvSpPr>
          <p:spPr>
            <a:xfrm rot="3651651">
              <a:off x="512832" y="597340"/>
              <a:ext cx="306012" cy="339149"/>
            </a:xfrm>
            <a:custGeom>
              <a:avLst/>
              <a:gdLst/>
              <a:ahLst/>
              <a:cxnLst/>
              <a:rect l="l" t="t" r="r" b="b"/>
              <a:pathLst>
                <a:path w="5848" h="6481" extrusionOk="0">
                  <a:moveTo>
                    <a:pt x="5762" y="0"/>
                  </a:moveTo>
                  <a:cubicBezTo>
                    <a:pt x="5739" y="0"/>
                    <a:pt x="5716" y="9"/>
                    <a:pt x="5702" y="26"/>
                  </a:cubicBezTo>
                  <a:lnTo>
                    <a:pt x="29" y="6351"/>
                  </a:lnTo>
                  <a:cubicBezTo>
                    <a:pt x="0" y="6383"/>
                    <a:pt x="7" y="6433"/>
                    <a:pt x="38" y="6462"/>
                  </a:cubicBezTo>
                  <a:cubicBezTo>
                    <a:pt x="51" y="6474"/>
                    <a:pt x="70" y="6480"/>
                    <a:pt x="88" y="6480"/>
                  </a:cubicBezTo>
                  <a:cubicBezTo>
                    <a:pt x="107" y="6480"/>
                    <a:pt x="132" y="6474"/>
                    <a:pt x="148" y="6458"/>
                  </a:cubicBezTo>
                  <a:lnTo>
                    <a:pt x="5819" y="127"/>
                  </a:lnTo>
                  <a:cubicBezTo>
                    <a:pt x="5847" y="95"/>
                    <a:pt x="5844" y="45"/>
                    <a:pt x="5813" y="17"/>
                  </a:cubicBezTo>
                  <a:cubicBezTo>
                    <a:pt x="5799" y="6"/>
                    <a:pt x="5780" y="0"/>
                    <a:pt x="5762" y="0"/>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15"/>
            <p:cNvSpPr/>
            <p:nvPr/>
          </p:nvSpPr>
          <p:spPr>
            <a:xfrm rot="3651651">
              <a:off x="657259" y="567243"/>
              <a:ext cx="297796" cy="185928"/>
            </a:xfrm>
            <a:custGeom>
              <a:avLst/>
              <a:gdLst/>
              <a:ahLst/>
              <a:cxnLst/>
              <a:rect l="l" t="t" r="r" b="b"/>
              <a:pathLst>
                <a:path w="5691" h="3553" extrusionOk="0">
                  <a:moveTo>
                    <a:pt x="5597" y="1"/>
                  </a:moveTo>
                  <a:cubicBezTo>
                    <a:pt x="5583" y="1"/>
                    <a:pt x="5568" y="5"/>
                    <a:pt x="5555" y="12"/>
                  </a:cubicBezTo>
                  <a:lnTo>
                    <a:pt x="54" y="3405"/>
                  </a:lnTo>
                  <a:cubicBezTo>
                    <a:pt x="13" y="3427"/>
                    <a:pt x="1" y="3477"/>
                    <a:pt x="26" y="3515"/>
                  </a:cubicBezTo>
                  <a:cubicBezTo>
                    <a:pt x="42" y="3540"/>
                    <a:pt x="64" y="3553"/>
                    <a:pt x="92" y="3553"/>
                  </a:cubicBezTo>
                  <a:cubicBezTo>
                    <a:pt x="105" y="3553"/>
                    <a:pt x="120" y="3549"/>
                    <a:pt x="136" y="3540"/>
                  </a:cubicBezTo>
                  <a:lnTo>
                    <a:pt x="5640" y="151"/>
                  </a:lnTo>
                  <a:cubicBezTo>
                    <a:pt x="5678" y="126"/>
                    <a:pt x="5690" y="75"/>
                    <a:pt x="5665" y="41"/>
                  </a:cubicBezTo>
                  <a:cubicBezTo>
                    <a:pt x="5651" y="14"/>
                    <a:pt x="5625" y="1"/>
                    <a:pt x="5597" y="1"/>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15"/>
            <p:cNvSpPr/>
            <p:nvPr/>
          </p:nvSpPr>
          <p:spPr>
            <a:xfrm rot="3651651">
              <a:off x="749434" y="508127"/>
              <a:ext cx="234532" cy="80954"/>
            </a:xfrm>
            <a:custGeom>
              <a:avLst/>
              <a:gdLst/>
              <a:ahLst/>
              <a:cxnLst/>
              <a:rect l="l" t="t" r="r" b="b"/>
              <a:pathLst>
                <a:path w="4482" h="1547" extrusionOk="0">
                  <a:moveTo>
                    <a:pt x="4394" y="1"/>
                  </a:moveTo>
                  <a:cubicBezTo>
                    <a:pt x="4386" y="1"/>
                    <a:pt x="4378" y="2"/>
                    <a:pt x="4371" y="4"/>
                  </a:cubicBezTo>
                  <a:lnTo>
                    <a:pt x="63" y="1392"/>
                  </a:lnTo>
                  <a:cubicBezTo>
                    <a:pt x="19" y="1404"/>
                    <a:pt x="0" y="1449"/>
                    <a:pt x="13" y="1493"/>
                  </a:cubicBezTo>
                  <a:cubicBezTo>
                    <a:pt x="25" y="1527"/>
                    <a:pt x="57" y="1546"/>
                    <a:pt x="88" y="1546"/>
                  </a:cubicBezTo>
                  <a:cubicBezTo>
                    <a:pt x="95" y="1546"/>
                    <a:pt x="104" y="1546"/>
                    <a:pt x="110" y="1543"/>
                  </a:cubicBezTo>
                  <a:lnTo>
                    <a:pt x="4419" y="155"/>
                  </a:lnTo>
                  <a:cubicBezTo>
                    <a:pt x="4463" y="143"/>
                    <a:pt x="4481" y="99"/>
                    <a:pt x="4469" y="54"/>
                  </a:cubicBezTo>
                  <a:cubicBezTo>
                    <a:pt x="4459" y="21"/>
                    <a:pt x="4426" y="1"/>
                    <a:pt x="4394" y="1"/>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15"/>
            <p:cNvSpPr/>
            <p:nvPr/>
          </p:nvSpPr>
          <p:spPr>
            <a:xfrm rot="3651651">
              <a:off x="276869" y="721822"/>
              <a:ext cx="67555" cy="67610"/>
            </a:xfrm>
            <a:custGeom>
              <a:avLst/>
              <a:gdLst/>
              <a:ahLst/>
              <a:cxnLst/>
              <a:rect l="l" t="t" r="r" b="b"/>
              <a:pathLst>
                <a:path w="1291" h="1292" extrusionOk="0">
                  <a:moveTo>
                    <a:pt x="646" y="158"/>
                  </a:moveTo>
                  <a:cubicBezTo>
                    <a:pt x="919" y="158"/>
                    <a:pt x="1133" y="375"/>
                    <a:pt x="1133" y="646"/>
                  </a:cubicBezTo>
                  <a:cubicBezTo>
                    <a:pt x="1133" y="913"/>
                    <a:pt x="913" y="1134"/>
                    <a:pt x="646" y="1134"/>
                  </a:cubicBezTo>
                  <a:cubicBezTo>
                    <a:pt x="378" y="1134"/>
                    <a:pt x="158" y="913"/>
                    <a:pt x="158" y="646"/>
                  </a:cubicBezTo>
                  <a:cubicBezTo>
                    <a:pt x="158" y="378"/>
                    <a:pt x="378" y="158"/>
                    <a:pt x="646" y="158"/>
                  </a:cubicBezTo>
                  <a:close/>
                  <a:moveTo>
                    <a:pt x="646" y="1"/>
                  </a:moveTo>
                  <a:cubicBezTo>
                    <a:pt x="293" y="1"/>
                    <a:pt x="1" y="294"/>
                    <a:pt x="1" y="646"/>
                  </a:cubicBezTo>
                  <a:cubicBezTo>
                    <a:pt x="1" y="1002"/>
                    <a:pt x="290" y="1291"/>
                    <a:pt x="646" y="1291"/>
                  </a:cubicBezTo>
                  <a:cubicBezTo>
                    <a:pt x="1004" y="1291"/>
                    <a:pt x="1291" y="1002"/>
                    <a:pt x="1291" y="646"/>
                  </a:cubicBezTo>
                  <a:cubicBezTo>
                    <a:pt x="1291" y="294"/>
                    <a:pt x="1004" y="1"/>
                    <a:pt x="646" y="1"/>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15"/>
            <p:cNvSpPr/>
            <p:nvPr/>
          </p:nvSpPr>
          <p:spPr>
            <a:xfrm rot="3651651">
              <a:off x="442380" y="495697"/>
              <a:ext cx="108737" cy="108741"/>
            </a:xfrm>
            <a:custGeom>
              <a:avLst/>
              <a:gdLst/>
              <a:ahLst/>
              <a:cxnLst/>
              <a:rect l="l" t="t" r="r" b="b"/>
              <a:pathLst>
                <a:path w="2078" h="2078" extrusionOk="0">
                  <a:moveTo>
                    <a:pt x="1039" y="158"/>
                  </a:moveTo>
                  <a:cubicBezTo>
                    <a:pt x="1524" y="158"/>
                    <a:pt x="1921" y="557"/>
                    <a:pt x="1921" y="1039"/>
                  </a:cubicBezTo>
                  <a:cubicBezTo>
                    <a:pt x="1921" y="1527"/>
                    <a:pt x="1527" y="1920"/>
                    <a:pt x="1039" y="1920"/>
                  </a:cubicBezTo>
                  <a:cubicBezTo>
                    <a:pt x="552" y="1920"/>
                    <a:pt x="158" y="1527"/>
                    <a:pt x="158" y="1039"/>
                  </a:cubicBezTo>
                  <a:cubicBezTo>
                    <a:pt x="158" y="551"/>
                    <a:pt x="552" y="158"/>
                    <a:pt x="1039" y="158"/>
                  </a:cubicBezTo>
                  <a:close/>
                  <a:moveTo>
                    <a:pt x="1039" y="0"/>
                  </a:moveTo>
                  <a:cubicBezTo>
                    <a:pt x="467" y="0"/>
                    <a:pt x="1" y="466"/>
                    <a:pt x="1" y="1039"/>
                  </a:cubicBezTo>
                  <a:cubicBezTo>
                    <a:pt x="1" y="1615"/>
                    <a:pt x="467" y="2077"/>
                    <a:pt x="1039" y="2077"/>
                  </a:cubicBezTo>
                  <a:cubicBezTo>
                    <a:pt x="1612" y="2077"/>
                    <a:pt x="2078" y="1615"/>
                    <a:pt x="2078" y="1039"/>
                  </a:cubicBezTo>
                  <a:cubicBezTo>
                    <a:pt x="2078" y="466"/>
                    <a:pt x="1615" y="0"/>
                    <a:pt x="1039" y="0"/>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15"/>
            <p:cNvSpPr/>
            <p:nvPr/>
          </p:nvSpPr>
          <p:spPr>
            <a:xfrm rot="3651651">
              <a:off x="598830" y="320688"/>
              <a:ext cx="81579" cy="81582"/>
            </a:xfrm>
            <a:custGeom>
              <a:avLst/>
              <a:gdLst/>
              <a:ahLst/>
              <a:cxnLst/>
              <a:rect l="l" t="t" r="r" b="b"/>
              <a:pathLst>
                <a:path w="1559" h="1559" extrusionOk="0">
                  <a:moveTo>
                    <a:pt x="781" y="246"/>
                  </a:moveTo>
                  <a:lnTo>
                    <a:pt x="957" y="570"/>
                  </a:lnTo>
                  <a:cubicBezTo>
                    <a:pt x="967" y="583"/>
                    <a:pt x="976" y="596"/>
                    <a:pt x="989" y="602"/>
                  </a:cubicBezTo>
                  <a:lnTo>
                    <a:pt x="1316" y="781"/>
                  </a:lnTo>
                  <a:lnTo>
                    <a:pt x="989" y="957"/>
                  </a:lnTo>
                  <a:cubicBezTo>
                    <a:pt x="976" y="964"/>
                    <a:pt x="967" y="976"/>
                    <a:pt x="957" y="989"/>
                  </a:cubicBezTo>
                  <a:lnTo>
                    <a:pt x="781" y="1316"/>
                  </a:lnTo>
                  <a:lnTo>
                    <a:pt x="605" y="989"/>
                  </a:lnTo>
                  <a:cubicBezTo>
                    <a:pt x="595" y="976"/>
                    <a:pt x="583" y="964"/>
                    <a:pt x="573" y="957"/>
                  </a:cubicBezTo>
                  <a:lnTo>
                    <a:pt x="246" y="781"/>
                  </a:lnTo>
                  <a:lnTo>
                    <a:pt x="573" y="602"/>
                  </a:lnTo>
                  <a:cubicBezTo>
                    <a:pt x="583" y="596"/>
                    <a:pt x="595" y="583"/>
                    <a:pt x="605" y="570"/>
                  </a:cubicBezTo>
                  <a:lnTo>
                    <a:pt x="781" y="246"/>
                  </a:lnTo>
                  <a:close/>
                  <a:moveTo>
                    <a:pt x="781" y="1"/>
                  </a:moveTo>
                  <a:cubicBezTo>
                    <a:pt x="750" y="1"/>
                    <a:pt x="724" y="17"/>
                    <a:pt x="709" y="42"/>
                  </a:cubicBezTo>
                  <a:lnTo>
                    <a:pt x="473" y="473"/>
                  </a:lnTo>
                  <a:lnTo>
                    <a:pt x="42" y="709"/>
                  </a:lnTo>
                  <a:cubicBezTo>
                    <a:pt x="16" y="725"/>
                    <a:pt x="1" y="750"/>
                    <a:pt x="1" y="781"/>
                  </a:cubicBezTo>
                  <a:cubicBezTo>
                    <a:pt x="1" y="813"/>
                    <a:pt x="16" y="835"/>
                    <a:pt x="42" y="851"/>
                  </a:cubicBezTo>
                  <a:lnTo>
                    <a:pt x="473" y="1087"/>
                  </a:lnTo>
                  <a:lnTo>
                    <a:pt x="709" y="1521"/>
                  </a:lnTo>
                  <a:cubicBezTo>
                    <a:pt x="724" y="1543"/>
                    <a:pt x="753" y="1559"/>
                    <a:pt x="781" y="1559"/>
                  </a:cubicBezTo>
                  <a:cubicBezTo>
                    <a:pt x="809" y="1559"/>
                    <a:pt x="835" y="1543"/>
                    <a:pt x="850" y="1521"/>
                  </a:cubicBezTo>
                  <a:lnTo>
                    <a:pt x="1086" y="1087"/>
                  </a:lnTo>
                  <a:lnTo>
                    <a:pt x="1521" y="851"/>
                  </a:lnTo>
                  <a:cubicBezTo>
                    <a:pt x="1543" y="835"/>
                    <a:pt x="1558" y="813"/>
                    <a:pt x="1558" y="781"/>
                  </a:cubicBezTo>
                  <a:cubicBezTo>
                    <a:pt x="1558" y="750"/>
                    <a:pt x="1543" y="725"/>
                    <a:pt x="1521" y="709"/>
                  </a:cubicBezTo>
                  <a:lnTo>
                    <a:pt x="1086" y="473"/>
                  </a:lnTo>
                  <a:lnTo>
                    <a:pt x="850" y="42"/>
                  </a:lnTo>
                  <a:cubicBezTo>
                    <a:pt x="835" y="17"/>
                    <a:pt x="813" y="1"/>
                    <a:pt x="781" y="1"/>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0" name="Google Shape;650;p15"/>
          <p:cNvGrpSpPr/>
          <p:nvPr/>
        </p:nvGrpSpPr>
        <p:grpSpPr>
          <a:xfrm rot="-5400000">
            <a:off x="31909" y="547468"/>
            <a:ext cx="1050800" cy="552100"/>
            <a:chOff x="7715302" y="364384"/>
            <a:chExt cx="1050800" cy="552100"/>
          </a:xfrm>
        </p:grpSpPr>
        <p:sp>
          <p:nvSpPr>
            <p:cNvPr id="651" name="Google Shape;651;p15"/>
            <p:cNvSpPr/>
            <p:nvPr/>
          </p:nvSpPr>
          <p:spPr>
            <a:xfrm>
              <a:off x="8258002" y="66609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15"/>
            <p:cNvSpPr/>
            <p:nvPr/>
          </p:nvSpPr>
          <p:spPr>
            <a:xfrm>
              <a:off x="8303868" y="364384"/>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15"/>
            <p:cNvSpPr/>
            <p:nvPr/>
          </p:nvSpPr>
          <p:spPr>
            <a:xfrm>
              <a:off x="8669213" y="819594"/>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15"/>
            <p:cNvSpPr/>
            <p:nvPr/>
          </p:nvSpPr>
          <p:spPr>
            <a:xfrm>
              <a:off x="7715302" y="412671"/>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5" name="Google Shape;655;p15"/>
          <p:cNvSpPr/>
          <p:nvPr/>
        </p:nvSpPr>
        <p:spPr>
          <a:xfrm rot="10800000" flipH="1">
            <a:off x="490351" y="4569300"/>
            <a:ext cx="142424" cy="142424"/>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3">
  <p:cSld name="TITLE_ONLY_1">
    <p:spTree>
      <p:nvGrpSpPr>
        <p:cNvPr id="1" name="Shape 690"/>
        <p:cNvGrpSpPr/>
        <p:nvPr/>
      </p:nvGrpSpPr>
      <p:grpSpPr>
        <a:xfrm>
          <a:off x="0" y="0"/>
          <a:ext cx="0" cy="0"/>
          <a:chOff x="0" y="0"/>
          <a:chExt cx="0" cy="0"/>
        </a:xfrm>
      </p:grpSpPr>
      <p:grpSp>
        <p:nvGrpSpPr>
          <p:cNvPr id="691" name="Google Shape;691;p17"/>
          <p:cNvGrpSpPr/>
          <p:nvPr/>
        </p:nvGrpSpPr>
        <p:grpSpPr>
          <a:xfrm>
            <a:off x="106373" y="132686"/>
            <a:ext cx="8931254" cy="4878128"/>
            <a:chOff x="510700" y="1660775"/>
            <a:chExt cx="4311075" cy="2354650"/>
          </a:xfrm>
        </p:grpSpPr>
        <p:sp>
          <p:nvSpPr>
            <p:cNvPr id="692" name="Google Shape;692;p17"/>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17"/>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17"/>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17"/>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17"/>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17"/>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17"/>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17"/>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17"/>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17"/>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17"/>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17"/>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17"/>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17"/>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17"/>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7"/>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17"/>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9" name="Google Shape;709;p17"/>
          <p:cNvSpPr txBox="1">
            <a:spLocks noGrp="1"/>
          </p:cNvSpPr>
          <p:nvPr>
            <p:ph type="title"/>
          </p:nvPr>
        </p:nvSpPr>
        <p:spPr>
          <a:xfrm>
            <a:off x="1009200" y="612648"/>
            <a:ext cx="7125600" cy="591300"/>
          </a:xfrm>
          <a:prstGeom prst="rect">
            <a:avLst/>
          </a:prstGeom>
          <a:ln>
            <a:noFill/>
          </a:ln>
        </p:spPr>
        <p:txBody>
          <a:bodyPr spcFirstLastPara="1" wrap="square" lIns="91425" tIns="91425" rIns="91425" bIns="91425" anchor="t" anchorCtr="0">
            <a:noAutofit/>
          </a:bodyPr>
          <a:lstStyle>
            <a:lvl1pPr lvl="0" algn="ctr" rtl="0">
              <a:lnSpc>
                <a:spcPct val="115000"/>
              </a:lnSpc>
              <a:spcBef>
                <a:spcPts val="0"/>
              </a:spcBef>
              <a:spcAft>
                <a:spcPts val="0"/>
              </a:spcAft>
              <a:buSzPts val="3700"/>
              <a:buNone/>
              <a:defRPr sz="33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710" name="Google Shape;710;p17"/>
          <p:cNvGrpSpPr/>
          <p:nvPr/>
        </p:nvGrpSpPr>
        <p:grpSpPr>
          <a:xfrm rot="10800000">
            <a:off x="319777" y="4238593"/>
            <a:ext cx="1050800" cy="552100"/>
            <a:chOff x="7715302" y="364384"/>
            <a:chExt cx="1050800" cy="552100"/>
          </a:xfrm>
        </p:grpSpPr>
        <p:sp>
          <p:nvSpPr>
            <p:cNvPr id="711" name="Google Shape;711;p17"/>
            <p:cNvSpPr/>
            <p:nvPr/>
          </p:nvSpPr>
          <p:spPr>
            <a:xfrm>
              <a:off x="8258002" y="66609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17"/>
            <p:cNvSpPr/>
            <p:nvPr/>
          </p:nvSpPr>
          <p:spPr>
            <a:xfrm>
              <a:off x="8303868" y="364384"/>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17"/>
            <p:cNvSpPr/>
            <p:nvPr/>
          </p:nvSpPr>
          <p:spPr>
            <a:xfrm>
              <a:off x="8669213" y="819594"/>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17"/>
            <p:cNvSpPr/>
            <p:nvPr/>
          </p:nvSpPr>
          <p:spPr>
            <a:xfrm>
              <a:off x="7715302" y="412671"/>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5" name="Google Shape;715;p17"/>
          <p:cNvSpPr/>
          <p:nvPr/>
        </p:nvSpPr>
        <p:spPr>
          <a:xfrm rot="10800000">
            <a:off x="8449072" y="4424309"/>
            <a:ext cx="242025" cy="242025"/>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6" name="Google Shape;716;p17"/>
          <p:cNvGrpSpPr/>
          <p:nvPr/>
        </p:nvGrpSpPr>
        <p:grpSpPr>
          <a:xfrm>
            <a:off x="264672" y="298127"/>
            <a:ext cx="695188" cy="677134"/>
            <a:chOff x="264672" y="305990"/>
            <a:chExt cx="695188" cy="677134"/>
          </a:xfrm>
        </p:grpSpPr>
        <p:sp>
          <p:nvSpPr>
            <p:cNvPr id="717" name="Google Shape;717;p17"/>
            <p:cNvSpPr/>
            <p:nvPr/>
          </p:nvSpPr>
          <p:spPr>
            <a:xfrm rot="3651651">
              <a:off x="512832" y="597340"/>
              <a:ext cx="306012" cy="339149"/>
            </a:xfrm>
            <a:custGeom>
              <a:avLst/>
              <a:gdLst/>
              <a:ahLst/>
              <a:cxnLst/>
              <a:rect l="l" t="t" r="r" b="b"/>
              <a:pathLst>
                <a:path w="5848" h="6481" extrusionOk="0">
                  <a:moveTo>
                    <a:pt x="5762" y="0"/>
                  </a:moveTo>
                  <a:cubicBezTo>
                    <a:pt x="5739" y="0"/>
                    <a:pt x="5716" y="9"/>
                    <a:pt x="5702" y="26"/>
                  </a:cubicBezTo>
                  <a:lnTo>
                    <a:pt x="29" y="6351"/>
                  </a:lnTo>
                  <a:cubicBezTo>
                    <a:pt x="0" y="6383"/>
                    <a:pt x="7" y="6433"/>
                    <a:pt x="38" y="6462"/>
                  </a:cubicBezTo>
                  <a:cubicBezTo>
                    <a:pt x="51" y="6474"/>
                    <a:pt x="70" y="6480"/>
                    <a:pt x="88" y="6480"/>
                  </a:cubicBezTo>
                  <a:cubicBezTo>
                    <a:pt x="107" y="6480"/>
                    <a:pt x="132" y="6474"/>
                    <a:pt x="148" y="6458"/>
                  </a:cubicBezTo>
                  <a:lnTo>
                    <a:pt x="5819" y="127"/>
                  </a:lnTo>
                  <a:cubicBezTo>
                    <a:pt x="5847" y="95"/>
                    <a:pt x="5844" y="45"/>
                    <a:pt x="5813" y="17"/>
                  </a:cubicBezTo>
                  <a:cubicBezTo>
                    <a:pt x="5799" y="6"/>
                    <a:pt x="5780" y="0"/>
                    <a:pt x="5762" y="0"/>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17"/>
            <p:cNvSpPr/>
            <p:nvPr/>
          </p:nvSpPr>
          <p:spPr>
            <a:xfrm rot="3651651">
              <a:off x="657259" y="567243"/>
              <a:ext cx="297796" cy="185928"/>
            </a:xfrm>
            <a:custGeom>
              <a:avLst/>
              <a:gdLst/>
              <a:ahLst/>
              <a:cxnLst/>
              <a:rect l="l" t="t" r="r" b="b"/>
              <a:pathLst>
                <a:path w="5691" h="3553" extrusionOk="0">
                  <a:moveTo>
                    <a:pt x="5597" y="1"/>
                  </a:moveTo>
                  <a:cubicBezTo>
                    <a:pt x="5583" y="1"/>
                    <a:pt x="5568" y="5"/>
                    <a:pt x="5555" y="12"/>
                  </a:cubicBezTo>
                  <a:lnTo>
                    <a:pt x="54" y="3405"/>
                  </a:lnTo>
                  <a:cubicBezTo>
                    <a:pt x="13" y="3427"/>
                    <a:pt x="1" y="3477"/>
                    <a:pt x="26" y="3515"/>
                  </a:cubicBezTo>
                  <a:cubicBezTo>
                    <a:pt x="42" y="3540"/>
                    <a:pt x="64" y="3553"/>
                    <a:pt x="92" y="3553"/>
                  </a:cubicBezTo>
                  <a:cubicBezTo>
                    <a:pt x="105" y="3553"/>
                    <a:pt x="120" y="3549"/>
                    <a:pt x="136" y="3540"/>
                  </a:cubicBezTo>
                  <a:lnTo>
                    <a:pt x="5640" y="151"/>
                  </a:lnTo>
                  <a:cubicBezTo>
                    <a:pt x="5678" y="126"/>
                    <a:pt x="5690" y="75"/>
                    <a:pt x="5665" y="41"/>
                  </a:cubicBezTo>
                  <a:cubicBezTo>
                    <a:pt x="5651" y="14"/>
                    <a:pt x="5625" y="1"/>
                    <a:pt x="5597" y="1"/>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17"/>
            <p:cNvSpPr/>
            <p:nvPr/>
          </p:nvSpPr>
          <p:spPr>
            <a:xfrm rot="3651651">
              <a:off x="749434" y="508127"/>
              <a:ext cx="234532" cy="80954"/>
            </a:xfrm>
            <a:custGeom>
              <a:avLst/>
              <a:gdLst/>
              <a:ahLst/>
              <a:cxnLst/>
              <a:rect l="l" t="t" r="r" b="b"/>
              <a:pathLst>
                <a:path w="4482" h="1547" extrusionOk="0">
                  <a:moveTo>
                    <a:pt x="4394" y="1"/>
                  </a:moveTo>
                  <a:cubicBezTo>
                    <a:pt x="4386" y="1"/>
                    <a:pt x="4378" y="2"/>
                    <a:pt x="4371" y="4"/>
                  </a:cubicBezTo>
                  <a:lnTo>
                    <a:pt x="63" y="1392"/>
                  </a:lnTo>
                  <a:cubicBezTo>
                    <a:pt x="19" y="1404"/>
                    <a:pt x="0" y="1449"/>
                    <a:pt x="13" y="1493"/>
                  </a:cubicBezTo>
                  <a:cubicBezTo>
                    <a:pt x="25" y="1527"/>
                    <a:pt x="57" y="1546"/>
                    <a:pt x="88" y="1546"/>
                  </a:cubicBezTo>
                  <a:cubicBezTo>
                    <a:pt x="95" y="1546"/>
                    <a:pt x="104" y="1546"/>
                    <a:pt x="110" y="1543"/>
                  </a:cubicBezTo>
                  <a:lnTo>
                    <a:pt x="4419" y="155"/>
                  </a:lnTo>
                  <a:cubicBezTo>
                    <a:pt x="4463" y="143"/>
                    <a:pt x="4481" y="99"/>
                    <a:pt x="4469" y="54"/>
                  </a:cubicBezTo>
                  <a:cubicBezTo>
                    <a:pt x="4459" y="21"/>
                    <a:pt x="4426" y="1"/>
                    <a:pt x="4394" y="1"/>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17"/>
            <p:cNvSpPr/>
            <p:nvPr/>
          </p:nvSpPr>
          <p:spPr>
            <a:xfrm rot="3651651">
              <a:off x="276869" y="721822"/>
              <a:ext cx="67555" cy="67610"/>
            </a:xfrm>
            <a:custGeom>
              <a:avLst/>
              <a:gdLst/>
              <a:ahLst/>
              <a:cxnLst/>
              <a:rect l="l" t="t" r="r" b="b"/>
              <a:pathLst>
                <a:path w="1291" h="1292" extrusionOk="0">
                  <a:moveTo>
                    <a:pt x="646" y="158"/>
                  </a:moveTo>
                  <a:cubicBezTo>
                    <a:pt x="919" y="158"/>
                    <a:pt x="1133" y="375"/>
                    <a:pt x="1133" y="646"/>
                  </a:cubicBezTo>
                  <a:cubicBezTo>
                    <a:pt x="1133" y="913"/>
                    <a:pt x="913" y="1134"/>
                    <a:pt x="646" y="1134"/>
                  </a:cubicBezTo>
                  <a:cubicBezTo>
                    <a:pt x="378" y="1134"/>
                    <a:pt x="158" y="913"/>
                    <a:pt x="158" y="646"/>
                  </a:cubicBezTo>
                  <a:cubicBezTo>
                    <a:pt x="158" y="378"/>
                    <a:pt x="378" y="158"/>
                    <a:pt x="646" y="158"/>
                  </a:cubicBezTo>
                  <a:close/>
                  <a:moveTo>
                    <a:pt x="646" y="1"/>
                  </a:moveTo>
                  <a:cubicBezTo>
                    <a:pt x="293" y="1"/>
                    <a:pt x="1" y="294"/>
                    <a:pt x="1" y="646"/>
                  </a:cubicBezTo>
                  <a:cubicBezTo>
                    <a:pt x="1" y="1002"/>
                    <a:pt x="290" y="1291"/>
                    <a:pt x="646" y="1291"/>
                  </a:cubicBezTo>
                  <a:cubicBezTo>
                    <a:pt x="1004" y="1291"/>
                    <a:pt x="1291" y="1002"/>
                    <a:pt x="1291" y="646"/>
                  </a:cubicBezTo>
                  <a:cubicBezTo>
                    <a:pt x="1291" y="294"/>
                    <a:pt x="1004" y="1"/>
                    <a:pt x="646" y="1"/>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17"/>
            <p:cNvSpPr/>
            <p:nvPr/>
          </p:nvSpPr>
          <p:spPr>
            <a:xfrm rot="3651651">
              <a:off x="442380" y="495697"/>
              <a:ext cx="108737" cy="108741"/>
            </a:xfrm>
            <a:custGeom>
              <a:avLst/>
              <a:gdLst/>
              <a:ahLst/>
              <a:cxnLst/>
              <a:rect l="l" t="t" r="r" b="b"/>
              <a:pathLst>
                <a:path w="2078" h="2078" extrusionOk="0">
                  <a:moveTo>
                    <a:pt x="1039" y="158"/>
                  </a:moveTo>
                  <a:cubicBezTo>
                    <a:pt x="1524" y="158"/>
                    <a:pt x="1921" y="557"/>
                    <a:pt x="1921" y="1039"/>
                  </a:cubicBezTo>
                  <a:cubicBezTo>
                    <a:pt x="1921" y="1527"/>
                    <a:pt x="1527" y="1920"/>
                    <a:pt x="1039" y="1920"/>
                  </a:cubicBezTo>
                  <a:cubicBezTo>
                    <a:pt x="552" y="1920"/>
                    <a:pt x="158" y="1527"/>
                    <a:pt x="158" y="1039"/>
                  </a:cubicBezTo>
                  <a:cubicBezTo>
                    <a:pt x="158" y="551"/>
                    <a:pt x="552" y="158"/>
                    <a:pt x="1039" y="158"/>
                  </a:cubicBezTo>
                  <a:close/>
                  <a:moveTo>
                    <a:pt x="1039" y="0"/>
                  </a:moveTo>
                  <a:cubicBezTo>
                    <a:pt x="467" y="0"/>
                    <a:pt x="1" y="466"/>
                    <a:pt x="1" y="1039"/>
                  </a:cubicBezTo>
                  <a:cubicBezTo>
                    <a:pt x="1" y="1615"/>
                    <a:pt x="467" y="2077"/>
                    <a:pt x="1039" y="2077"/>
                  </a:cubicBezTo>
                  <a:cubicBezTo>
                    <a:pt x="1612" y="2077"/>
                    <a:pt x="2078" y="1615"/>
                    <a:pt x="2078" y="1039"/>
                  </a:cubicBezTo>
                  <a:cubicBezTo>
                    <a:pt x="2078" y="466"/>
                    <a:pt x="1615" y="0"/>
                    <a:pt x="1039" y="0"/>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17"/>
            <p:cNvSpPr/>
            <p:nvPr/>
          </p:nvSpPr>
          <p:spPr>
            <a:xfrm rot="3651651">
              <a:off x="598830" y="320688"/>
              <a:ext cx="81579" cy="81582"/>
            </a:xfrm>
            <a:custGeom>
              <a:avLst/>
              <a:gdLst/>
              <a:ahLst/>
              <a:cxnLst/>
              <a:rect l="l" t="t" r="r" b="b"/>
              <a:pathLst>
                <a:path w="1559" h="1559" extrusionOk="0">
                  <a:moveTo>
                    <a:pt x="781" y="246"/>
                  </a:moveTo>
                  <a:lnTo>
                    <a:pt x="957" y="570"/>
                  </a:lnTo>
                  <a:cubicBezTo>
                    <a:pt x="967" y="583"/>
                    <a:pt x="976" y="596"/>
                    <a:pt x="989" y="602"/>
                  </a:cubicBezTo>
                  <a:lnTo>
                    <a:pt x="1316" y="781"/>
                  </a:lnTo>
                  <a:lnTo>
                    <a:pt x="989" y="957"/>
                  </a:lnTo>
                  <a:cubicBezTo>
                    <a:pt x="976" y="964"/>
                    <a:pt x="967" y="976"/>
                    <a:pt x="957" y="989"/>
                  </a:cubicBezTo>
                  <a:lnTo>
                    <a:pt x="781" y="1316"/>
                  </a:lnTo>
                  <a:lnTo>
                    <a:pt x="605" y="989"/>
                  </a:lnTo>
                  <a:cubicBezTo>
                    <a:pt x="595" y="976"/>
                    <a:pt x="583" y="964"/>
                    <a:pt x="573" y="957"/>
                  </a:cubicBezTo>
                  <a:lnTo>
                    <a:pt x="246" y="781"/>
                  </a:lnTo>
                  <a:lnTo>
                    <a:pt x="573" y="602"/>
                  </a:lnTo>
                  <a:cubicBezTo>
                    <a:pt x="583" y="596"/>
                    <a:pt x="595" y="583"/>
                    <a:pt x="605" y="570"/>
                  </a:cubicBezTo>
                  <a:lnTo>
                    <a:pt x="781" y="246"/>
                  </a:lnTo>
                  <a:close/>
                  <a:moveTo>
                    <a:pt x="781" y="1"/>
                  </a:moveTo>
                  <a:cubicBezTo>
                    <a:pt x="750" y="1"/>
                    <a:pt x="724" y="17"/>
                    <a:pt x="709" y="42"/>
                  </a:cubicBezTo>
                  <a:lnTo>
                    <a:pt x="473" y="473"/>
                  </a:lnTo>
                  <a:lnTo>
                    <a:pt x="42" y="709"/>
                  </a:lnTo>
                  <a:cubicBezTo>
                    <a:pt x="16" y="725"/>
                    <a:pt x="1" y="750"/>
                    <a:pt x="1" y="781"/>
                  </a:cubicBezTo>
                  <a:cubicBezTo>
                    <a:pt x="1" y="813"/>
                    <a:pt x="16" y="835"/>
                    <a:pt x="42" y="851"/>
                  </a:cubicBezTo>
                  <a:lnTo>
                    <a:pt x="473" y="1087"/>
                  </a:lnTo>
                  <a:lnTo>
                    <a:pt x="709" y="1521"/>
                  </a:lnTo>
                  <a:cubicBezTo>
                    <a:pt x="724" y="1543"/>
                    <a:pt x="753" y="1559"/>
                    <a:pt x="781" y="1559"/>
                  </a:cubicBezTo>
                  <a:cubicBezTo>
                    <a:pt x="809" y="1559"/>
                    <a:pt x="835" y="1543"/>
                    <a:pt x="850" y="1521"/>
                  </a:cubicBezTo>
                  <a:lnTo>
                    <a:pt x="1086" y="1087"/>
                  </a:lnTo>
                  <a:lnTo>
                    <a:pt x="1521" y="851"/>
                  </a:lnTo>
                  <a:cubicBezTo>
                    <a:pt x="1543" y="835"/>
                    <a:pt x="1558" y="813"/>
                    <a:pt x="1558" y="781"/>
                  </a:cubicBezTo>
                  <a:cubicBezTo>
                    <a:pt x="1558" y="750"/>
                    <a:pt x="1543" y="725"/>
                    <a:pt x="1521" y="709"/>
                  </a:cubicBezTo>
                  <a:lnTo>
                    <a:pt x="1086" y="473"/>
                  </a:lnTo>
                  <a:lnTo>
                    <a:pt x="850" y="42"/>
                  </a:lnTo>
                  <a:cubicBezTo>
                    <a:pt x="835" y="17"/>
                    <a:pt x="813" y="1"/>
                    <a:pt x="781" y="1"/>
                  </a:cubicBezTo>
                  <a:close/>
                </a:path>
              </a:pathLst>
            </a:custGeom>
            <a:solidFill>
              <a:srgbClr val="C0854C"/>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3" name="Google Shape;723;p17"/>
          <p:cNvGrpSpPr/>
          <p:nvPr/>
        </p:nvGrpSpPr>
        <p:grpSpPr>
          <a:xfrm rot="5400000" flipH="1">
            <a:off x="8044690" y="547468"/>
            <a:ext cx="1050800" cy="552100"/>
            <a:chOff x="7715302" y="364384"/>
            <a:chExt cx="1050800" cy="552100"/>
          </a:xfrm>
        </p:grpSpPr>
        <p:sp>
          <p:nvSpPr>
            <p:cNvPr id="724" name="Google Shape;724;p17"/>
            <p:cNvSpPr/>
            <p:nvPr/>
          </p:nvSpPr>
          <p:spPr>
            <a:xfrm>
              <a:off x="8258002" y="66609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17"/>
            <p:cNvSpPr/>
            <p:nvPr/>
          </p:nvSpPr>
          <p:spPr>
            <a:xfrm>
              <a:off x="8303868" y="364384"/>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17"/>
            <p:cNvSpPr/>
            <p:nvPr/>
          </p:nvSpPr>
          <p:spPr>
            <a:xfrm>
              <a:off x="8669213" y="819594"/>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17"/>
            <p:cNvSpPr/>
            <p:nvPr/>
          </p:nvSpPr>
          <p:spPr>
            <a:xfrm>
              <a:off x="7715302" y="412671"/>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4">
  <p:cSld name="SECTION_TITLE_AND_DESCRIPTION_1_1">
    <p:spTree>
      <p:nvGrpSpPr>
        <p:cNvPr id="1" name="Shape 881"/>
        <p:cNvGrpSpPr/>
        <p:nvPr/>
      </p:nvGrpSpPr>
      <p:grpSpPr>
        <a:xfrm>
          <a:off x="0" y="0"/>
          <a:ext cx="0" cy="0"/>
          <a:chOff x="0" y="0"/>
          <a:chExt cx="0" cy="0"/>
        </a:xfrm>
      </p:grpSpPr>
      <p:grpSp>
        <p:nvGrpSpPr>
          <p:cNvPr id="882" name="Google Shape;882;p21"/>
          <p:cNvGrpSpPr/>
          <p:nvPr/>
        </p:nvGrpSpPr>
        <p:grpSpPr>
          <a:xfrm>
            <a:off x="106373" y="132686"/>
            <a:ext cx="8931254" cy="4878128"/>
            <a:chOff x="510700" y="1660775"/>
            <a:chExt cx="4311075" cy="2354650"/>
          </a:xfrm>
        </p:grpSpPr>
        <p:sp>
          <p:nvSpPr>
            <p:cNvPr id="883" name="Google Shape;883;p21"/>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21"/>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21"/>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21"/>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21"/>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21"/>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21"/>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21"/>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21"/>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21"/>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21"/>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21"/>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21"/>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21"/>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21"/>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21"/>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21"/>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0" name="Google Shape;900;p21"/>
          <p:cNvGrpSpPr/>
          <p:nvPr/>
        </p:nvGrpSpPr>
        <p:grpSpPr>
          <a:xfrm>
            <a:off x="2450143" y="512726"/>
            <a:ext cx="4243760" cy="1070853"/>
            <a:chOff x="700820" y="436238"/>
            <a:chExt cx="2672056" cy="674256"/>
          </a:xfrm>
        </p:grpSpPr>
        <p:sp>
          <p:nvSpPr>
            <p:cNvPr id="901" name="Google Shape;901;p21"/>
            <p:cNvSpPr/>
            <p:nvPr/>
          </p:nvSpPr>
          <p:spPr>
            <a:xfrm>
              <a:off x="2260478" y="576337"/>
              <a:ext cx="164522" cy="415149"/>
            </a:xfrm>
            <a:custGeom>
              <a:avLst/>
              <a:gdLst/>
              <a:ahLst/>
              <a:cxnLst/>
              <a:rect l="l" t="t" r="r" b="b"/>
              <a:pathLst>
                <a:path w="2075" h="5236" extrusionOk="0">
                  <a:moveTo>
                    <a:pt x="1984" y="0"/>
                  </a:moveTo>
                  <a:cubicBezTo>
                    <a:pt x="1950" y="0"/>
                    <a:pt x="1920" y="22"/>
                    <a:pt x="1907" y="52"/>
                  </a:cubicBezTo>
                  <a:lnTo>
                    <a:pt x="1804" y="335"/>
                  </a:lnTo>
                  <a:cubicBezTo>
                    <a:pt x="1788" y="380"/>
                    <a:pt x="1810" y="424"/>
                    <a:pt x="1851" y="439"/>
                  </a:cubicBezTo>
                  <a:cubicBezTo>
                    <a:pt x="1857" y="442"/>
                    <a:pt x="1870" y="442"/>
                    <a:pt x="1876" y="442"/>
                  </a:cubicBezTo>
                  <a:cubicBezTo>
                    <a:pt x="1907" y="442"/>
                    <a:pt x="1936" y="424"/>
                    <a:pt x="1951" y="392"/>
                  </a:cubicBezTo>
                  <a:lnTo>
                    <a:pt x="2058" y="109"/>
                  </a:lnTo>
                  <a:cubicBezTo>
                    <a:pt x="2074" y="65"/>
                    <a:pt x="2049" y="21"/>
                    <a:pt x="2011" y="5"/>
                  </a:cubicBezTo>
                  <a:cubicBezTo>
                    <a:pt x="2002" y="2"/>
                    <a:pt x="1993" y="0"/>
                    <a:pt x="1984" y="0"/>
                  </a:cubicBezTo>
                  <a:close/>
                  <a:moveTo>
                    <a:pt x="1795" y="504"/>
                  </a:moveTo>
                  <a:cubicBezTo>
                    <a:pt x="1761" y="504"/>
                    <a:pt x="1731" y="526"/>
                    <a:pt x="1719" y="556"/>
                  </a:cubicBezTo>
                  <a:lnTo>
                    <a:pt x="1693" y="631"/>
                  </a:lnTo>
                  <a:cubicBezTo>
                    <a:pt x="1678" y="675"/>
                    <a:pt x="1700" y="719"/>
                    <a:pt x="1741" y="735"/>
                  </a:cubicBezTo>
                  <a:cubicBezTo>
                    <a:pt x="1731" y="732"/>
                    <a:pt x="1721" y="730"/>
                    <a:pt x="1712" y="730"/>
                  </a:cubicBezTo>
                  <a:cubicBezTo>
                    <a:pt x="1679" y="730"/>
                    <a:pt x="1649" y="750"/>
                    <a:pt x="1637" y="782"/>
                  </a:cubicBezTo>
                  <a:lnTo>
                    <a:pt x="1445" y="1295"/>
                  </a:lnTo>
                  <a:cubicBezTo>
                    <a:pt x="1429" y="1339"/>
                    <a:pt x="1451" y="1383"/>
                    <a:pt x="1492" y="1399"/>
                  </a:cubicBezTo>
                  <a:cubicBezTo>
                    <a:pt x="1498" y="1402"/>
                    <a:pt x="1511" y="1402"/>
                    <a:pt x="1520" y="1402"/>
                  </a:cubicBezTo>
                  <a:cubicBezTo>
                    <a:pt x="1552" y="1402"/>
                    <a:pt x="1583" y="1383"/>
                    <a:pt x="1593" y="1352"/>
                  </a:cubicBezTo>
                  <a:lnTo>
                    <a:pt x="1788" y="836"/>
                  </a:lnTo>
                  <a:cubicBezTo>
                    <a:pt x="1803" y="792"/>
                    <a:pt x="1779" y="752"/>
                    <a:pt x="1742" y="736"/>
                  </a:cubicBezTo>
                  <a:lnTo>
                    <a:pt x="1742" y="736"/>
                  </a:lnTo>
                  <a:cubicBezTo>
                    <a:pt x="1749" y="738"/>
                    <a:pt x="1760" y="738"/>
                    <a:pt x="1766" y="738"/>
                  </a:cubicBezTo>
                  <a:cubicBezTo>
                    <a:pt x="1797" y="738"/>
                    <a:pt x="1829" y="719"/>
                    <a:pt x="1841" y="688"/>
                  </a:cubicBezTo>
                  <a:lnTo>
                    <a:pt x="1870" y="612"/>
                  </a:lnTo>
                  <a:cubicBezTo>
                    <a:pt x="1885" y="568"/>
                    <a:pt x="1860" y="524"/>
                    <a:pt x="1822" y="509"/>
                  </a:cubicBezTo>
                  <a:cubicBezTo>
                    <a:pt x="1813" y="505"/>
                    <a:pt x="1804" y="504"/>
                    <a:pt x="1795" y="504"/>
                  </a:cubicBezTo>
                  <a:close/>
                  <a:moveTo>
                    <a:pt x="1437" y="1460"/>
                  </a:moveTo>
                  <a:cubicBezTo>
                    <a:pt x="1404" y="1460"/>
                    <a:pt x="1375" y="1482"/>
                    <a:pt x="1363" y="1512"/>
                  </a:cubicBezTo>
                  <a:lnTo>
                    <a:pt x="1335" y="1588"/>
                  </a:lnTo>
                  <a:cubicBezTo>
                    <a:pt x="1319" y="1632"/>
                    <a:pt x="1338" y="1673"/>
                    <a:pt x="1379" y="1689"/>
                  </a:cubicBezTo>
                  <a:cubicBezTo>
                    <a:pt x="1370" y="1685"/>
                    <a:pt x="1362" y="1684"/>
                    <a:pt x="1353" y="1684"/>
                  </a:cubicBezTo>
                  <a:cubicBezTo>
                    <a:pt x="1321" y="1684"/>
                    <a:pt x="1291" y="1706"/>
                    <a:pt x="1278" y="1736"/>
                  </a:cubicBezTo>
                  <a:lnTo>
                    <a:pt x="1086" y="2252"/>
                  </a:lnTo>
                  <a:cubicBezTo>
                    <a:pt x="1070" y="2296"/>
                    <a:pt x="1096" y="2340"/>
                    <a:pt x="1133" y="2356"/>
                  </a:cubicBezTo>
                  <a:cubicBezTo>
                    <a:pt x="1143" y="2359"/>
                    <a:pt x="1152" y="2359"/>
                    <a:pt x="1162" y="2359"/>
                  </a:cubicBezTo>
                  <a:cubicBezTo>
                    <a:pt x="1193" y="2359"/>
                    <a:pt x="1225" y="2340"/>
                    <a:pt x="1237" y="2309"/>
                  </a:cubicBezTo>
                  <a:lnTo>
                    <a:pt x="1429" y="1792"/>
                  </a:lnTo>
                  <a:cubicBezTo>
                    <a:pt x="1445" y="1748"/>
                    <a:pt x="1426" y="1704"/>
                    <a:pt x="1385" y="1689"/>
                  </a:cubicBezTo>
                  <a:lnTo>
                    <a:pt x="1385" y="1689"/>
                  </a:lnTo>
                  <a:cubicBezTo>
                    <a:pt x="1393" y="1691"/>
                    <a:pt x="1402" y="1692"/>
                    <a:pt x="1410" y="1692"/>
                  </a:cubicBezTo>
                  <a:cubicBezTo>
                    <a:pt x="1442" y="1692"/>
                    <a:pt x="1470" y="1674"/>
                    <a:pt x="1483" y="1641"/>
                  </a:cubicBezTo>
                  <a:lnTo>
                    <a:pt x="1511" y="1569"/>
                  </a:lnTo>
                  <a:cubicBezTo>
                    <a:pt x="1527" y="1525"/>
                    <a:pt x="1505" y="1481"/>
                    <a:pt x="1464" y="1465"/>
                  </a:cubicBezTo>
                  <a:cubicBezTo>
                    <a:pt x="1455" y="1462"/>
                    <a:pt x="1446" y="1460"/>
                    <a:pt x="1437" y="1460"/>
                  </a:cubicBezTo>
                  <a:close/>
                  <a:moveTo>
                    <a:pt x="1079" y="2420"/>
                  </a:moveTo>
                  <a:cubicBezTo>
                    <a:pt x="1047" y="2420"/>
                    <a:pt x="1017" y="2442"/>
                    <a:pt x="1004" y="2472"/>
                  </a:cubicBezTo>
                  <a:lnTo>
                    <a:pt x="976" y="2548"/>
                  </a:lnTo>
                  <a:cubicBezTo>
                    <a:pt x="961" y="2589"/>
                    <a:pt x="983" y="2628"/>
                    <a:pt x="1017" y="2646"/>
                  </a:cubicBezTo>
                  <a:lnTo>
                    <a:pt x="1017" y="2646"/>
                  </a:lnTo>
                  <a:cubicBezTo>
                    <a:pt x="1012" y="2644"/>
                    <a:pt x="1006" y="2644"/>
                    <a:pt x="1001" y="2644"/>
                  </a:cubicBezTo>
                  <a:cubicBezTo>
                    <a:pt x="968" y="2644"/>
                    <a:pt x="938" y="2666"/>
                    <a:pt x="926" y="2696"/>
                  </a:cubicBezTo>
                  <a:lnTo>
                    <a:pt x="734" y="3212"/>
                  </a:lnTo>
                  <a:cubicBezTo>
                    <a:pt x="718" y="3256"/>
                    <a:pt x="740" y="3300"/>
                    <a:pt x="781" y="3316"/>
                  </a:cubicBezTo>
                  <a:cubicBezTo>
                    <a:pt x="787" y="3319"/>
                    <a:pt x="800" y="3319"/>
                    <a:pt x="806" y="3319"/>
                  </a:cubicBezTo>
                  <a:cubicBezTo>
                    <a:pt x="837" y="3319"/>
                    <a:pt x="866" y="3300"/>
                    <a:pt x="882" y="3268"/>
                  </a:cubicBezTo>
                  <a:lnTo>
                    <a:pt x="1074" y="2752"/>
                  </a:lnTo>
                  <a:cubicBezTo>
                    <a:pt x="1088" y="2713"/>
                    <a:pt x="1071" y="2673"/>
                    <a:pt x="1038" y="2654"/>
                  </a:cubicBezTo>
                  <a:lnTo>
                    <a:pt x="1038" y="2654"/>
                  </a:lnTo>
                  <a:cubicBezTo>
                    <a:pt x="1043" y="2655"/>
                    <a:pt x="1047" y="2655"/>
                    <a:pt x="1051" y="2655"/>
                  </a:cubicBezTo>
                  <a:cubicBezTo>
                    <a:pt x="1086" y="2655"/>
                    <a:pt x="1114" y="2633"/>
                    <a:pt x="1127" y="2601"/>
                  </a:cubicBezTo>
                  <a:lnTo>
                    <a:pt x="1152" y="2529"/>
                  </a:lnTo>
                  <a:cubicBezTo>
                    <a:pt x="1168" y="2485"/>
                    <a:pt x="1146" y="2441"/>
                    <a:pt x="1105" y="2425"/>
                  </a:cubicBezTo>
                  <a:cubicBezTo>
                    <a:pt x="1097" y="2422"/>
                    <a:pt x="1088" y="2420"/>
                    <a:pt x="1079" y="2420"/>
                  </a:cubicBezTo>
                  <a:close/>
                  <a:moveTo>
                    <a:pt x="725" y="3380"/>
                  </a:moveTo>
                  <a:cubicBezTo>
                    <a:pt x="691" y="3380"/>
                    <a:pt x="661" y="3402"/>
                    <a:pt x="649" y="3432"/>
                  </a:cubicBezTo>
                  <a:lnTo>
                    <a:pt x="624" y="3507"/>
                  </a:lnTo>
                  <a:cubicBezTo>
                    <a:pt x="608" y="3552"/>
                    <a:pt x="630" y="3592"/>
                    <a:pt x="671" y="3608"/>
                  </a:cubicBezTo>
                  <a:cubicBezTo>
                    <a:pt x="662" y="3605"/>
                    <a:pt x="652" y="3603"/>
                    <a:pt x="644" y="3603"/>
                  </a:cubicBezTo>
                  <a:cubicBezTo>
                    <a:pt x="610" y="3603"/>
                    <a:pt x="579" y="3625"/>
                    <a:pt x="567" y="3655"/>
                  </a:cubicBezTo>
                  <a:lnTo>
                    <a:pt x="375" y="4171"/>
                  </a:lnTo>
                  <a:cubicBezTo>
                    <a:pt x="359" y="4216"/>
                    <a:pt x="381" y="4260"/>
                    <a:pt x="422" y="4275"/>
                  </a:cubicBezTo>
                  <a:cubicBezTo>
                    <a:pt x="428" y="4278"/>
                    <a:pt x="441" y="4278"/>
                    <a:pt x="450" y="4278"/>
                  </a:cubicBezTo>
                  <a:cubicBezTo>
                    <a:pt x="482" y="4278"/>
                    <a:pt x="513" y="4260"/>
                    <a:pt x="523" y="4228"/>
                  </a:cubicBezTo>
                  <a:lnTo>
                    <a:pt x="718" y="3712"/>
                  </a:lnTo>
                  <a:cubicBezTo>
                    <a:pt x="732" y="3672"/>
                    <a:pt x="713" y="3632"/>
                    <a:pt x="681" y="3613"/>
                  </a:cubicBezTo>
                  <a:lnTo>
                    <a:pt x="681" y="3613"/>
                  </a:lnTo>
                  <a:cubicBezTo>
                    <a:pt x="686" y="3614"/>
                    <a:pt x="692" y="3614"/>
                    <a:pt x="696" y="3614"/>
                  </a:cubicBezTo>
                  <a:cubicBezTo>
                    <a:pt x="727" y="3614"/>
                    <a:pt x="756" y="3592"/>
                    <a:pt x="771" y="3561"/>
                  </a:cubicBezTo>
                  <a:lnTo>
                    <a:pt x="800" y="3489"/>
                  </a:lnTo>
                  <a:cubicBezTo>
                    <a:pt x="815" y="3445"/>
                    <a:pt x="790" y="3400"/>
                    <a:pt x="753" y="3385"/>
                  </a:cubicBezTo>
                  <a:cubicBezTo>
                    <a:pt x="743" y="3382"/>
                    <a:pt x="734" y="3380"/>
                    <a:pt x="725" y="3380"/>
                  </a:cubicBezTo>
                  <a:close/>
                  <a:moveTo>
                    <a:pt x="365" y="4336"/>
                  </a:moveTo>
                  <a:cubicBezTo>
                    <a:pt x="332" y="4336"/>
                    <a:pt x="302" y="4357"/>
                    <a:pt x="290" y="4389"/>
                  </a:cubicBezTo>
                  <a:lnTo>
                    <a:pt x="265" y="4464"/>
                  </a:lnTo>
                  <a:cubicBezTo>
                    <a:pt x="249" y="4505"/>
                    <a:pt x="268" y="4549"/>
                    <a:pt x="309" y="4565"/>
                  </a:cubicBezTo>
                  <a:cubicBezTo>
                    <a:pt x="300" y="4562"/>
                    <a:pt x="292" y="4560"/>
                    <a:pt x="283" y="4560"/>
                  </a:cubicBezTo>
                  <a:cubicBezTo>
                    <a:pt x="251" y="4560"/>
                    <a:pt x="221" y="4582"/>
                    <a:pt x="208" y="4612"/>
                  </a:cubicBezTo>
                  <a:lnTo>
                    <a:pt x="16" y="5128"/>
                  </a:lnTo>
                  <a:cubicBezTo>
                    <a:pt x="0" y="5172"/>
                    <a:pt x="26" y="5213"/>
                    <a:pt x="63" y="5229"/>
                  </a:cubicBezTo>
                  <a:cubicBezTo>
                    <a:pt x="73" y="5235"/>
                    <a:pt x="82" y="5235"/>
                    <a:pt x="92" y="5235"/>
                  </a:cubicBezTo>
                  <a:cubicBezTo>
                    <a:pt x="123" y="5235"/>
                    <a:pt x="155" y="5213"/>
                    <a:pt x="167" y="5182"/>
                  </a:cubicBezTo>
                  <a:lnTo>
                    <a:pt x="359" y="4669"/>
                  </a:lnTo>
                  <a:cubicBezTo>
                    <a:pt x="375" y="4625"/>
                    <a:pt x="356" y="4581"/>
                    <a:pt x="315" y="4565"/>
                  </a:cubicBezTo>
                  <a:lnTo>
                    <a:pt x="315" y="4565"/>
                  </a:lnTo>
                  <a:cubicBezTo>
                    <a:pt x="324" y="4568"/>
                    <a:pt x="333" y="4570"/>
                    <a:pt x="342" y="4570"/>
                  </a:cubicBezTo>
                  <a:cubicBezTo>
                    <a:pt x="373" y="4570"/>
                    <a:pt x="400" y="4550"/>
                    <a:pt x="413" y="4518"/>
                  </a:cubicBezTo>
                  <a:lnTo>
                    <a:pt x="441" y="4442"/>
                  </a:lnTo>
                  <a:cubicBezTo>
                    <a:pt x="457" y="4401"/>
                    <a:pt x="435" y="4357"/>
                    <a:pt x="394" y="4341"/>
                  </a:cubicBezTo>
                  <a:cubicBezTo>
                    <a:pt x="384" y="4338"/>
                    <a:pt x="374" y="4336"/>
                    <a:pt x="365" y="43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21"/>
            <p:cNvSpPr/>
            <p:nvPr/>
          </p:nvSpPr>
          <p:spPr>
            <a:xfrm>
              <a:off x="2425871" y="468745"/>
              <a:ext cx="348627" cy="490552"/>
            </a:xfrm>
            <a:custGeom>
              <a:avLst/>
              <a:gdLst/>
              <a:ahLst/>
              <a:cxnLst/>
              <a:rect l="l" t="t" r="r" b="b"/>
              <a:pathLst>
                <a:path w="4397" h="6187" extrusionOk="0">
                  <a:moveTo>
                    <a:pt x="4306" y="0"/>
                  </a:moveTo>
                  <a:cubicBezTo>
                    <a:pt x="4282" y="0"/>
                    <a:pt x="4258" y="11"/>
                    <a:pt x="4243" y="34"/>
                  </a:cubicBezTo>
                  <a:lnTo>
                    <a:pt x="4129" y="195"/>
                  </a:lnTo>
                  <a:cubicBezTo>
                    <a:pt x="4104" y="229"/>
                    <a:pt x="4114" y="280"/>
                    <a:pt x="4148" y="305"/>
                  </a:cubicBezTo>
                  <a:cubicBezTo>
                    <a:pt x="4161" y="317"/>
                    <a:pt x="4177" y="320"/>
                    <a:pt x="4192" y="320"/>
                  </a:cubicBezTo>
                  <a:cubicBezTo>
                    <a:pt x="4218" y="320"/>
                    <a:pt x="4240" y="308"/>
                    <a:pt x="4258" y="286"/>
                  </a:cubicBezTo>
                  <a:lnTo>
                    <a:pt x="4372" y="122"/>
                  </a:lnTo>
                  <a:cubicBezTo>
                    <a:pt x="4397" y="88"/>
                    <a:pt x="4388" y="37"/>
                    <a:pt x="4353" y="15"/>
                  </a:cubicBezTo>
                  <a:cubicBezTo>
                    <a:pt x="4339" y="5"/>
                    <a:pt x="4323" y="0"/>
                    <a:pt x="4306" y="0"/>
                  </a:cubicBezTo>
                  <a:close/>
                  <a:moveTo>
                    <a:pt x="4057" y="358"/>
                  </a:moveTo>
                  <a:cubicBezTo>
                    <a:pt x="4032" y="358"/>
                    <a:pt x="4007" y="369"/>
                    <a:pt x="3991" y="393"/>
                  </a:cubicBezTo>
                  <a:lnTo>
                    <a:pt x="3950" y="456"/>
                  </a:lnTo>
                  <a:cubicBezTo>
                    <a:pt x="3929" y="485"/>
                    <a:pt x="3932" y="525"/>
                    <a:pt x="3955" y="552"/>
                  </a:cubicBezTo>
                  <a:lnTo>
                    <a:pt x="3955" y="552"/>
                  </a:lnTo>
                  <a:cubicBezTo>
                    <a:pt x="3945" y="549"/>
                    <a:pt x="3934" y="547"/>
                    <a:pt x="3924" y="547"/>
                  </a:cubicBezTo>
                  <a:cubicBezTo>
                    <a:pt x="3898" y="547"/>
                    <a:pt x="3872" y="558"/>
                    <a:pt x="3859" y="582"/>
                  </a:cubicBezTo>
                  <a:lnTo>
                    <a:pt x="3544" y="1032"/>
                  </a:lnTo>
                  <a:cubicBezTo>
                    <a:pt x="3519" y="1066"/>
                    <a:pt x="3528" y="1120"/>
                    <a:pt x="3563" y="1142"/>
                  </a:cubicBezTo>
                  <a:cubicBezTo>
                    <a:pt x="3576" y="1154"/>
                    <a:pt x="3591" y="1158"/>
                    <a:pt x="3607" y="1158"/>
                  </a:cubicBezTo>
                  <a:cubicBezTo>
                    <a:pt x="3629" y="1158"/>
                    <a:pt x="3654" y="1145"/>
                    <a:pt x="3673" y="1123"/>
                  </a:cubicBezTo>
                  <a:lnTo>
                    <a:pt x="3988" y="670"/>
                  </a:lnTo>
                  <a:cubicBezTo>
                    <a:pt x="4009" y="641"/>
                    <a:pt x="4006" y="602"/>
                    <a:pt x="3985" y="575"/>
                  </a:cubicBezTo>
                  <a:lnTo>
                    <a:pt x="3985" y="575"/>
                  </a:lnTo>
                  <a:cubicBezTo>
                    <a:pt x="3994" y="579"/>
                    <a:pt x="4004" y="582"/>
                    <a:pt x="4013" y="582"/>
                  </a:cubicBezTo>
                  <a:cubicBezTo>
                    <a:pt x="4035" y="582"/>
                    <a:pt x="4060" y="569"/>
                    <a:pt x="4079" y="544"/>
                  </a:cubicBezTo>
                  <a:lnTo>
                    <a:pt x="4123" y="481"/>
                  </a:lnTo>
                  <a:cubicBezTo>
                    <a:pt x="4145" y="446"/>
                    <a:pt x="4139" y="396"/>
                    <a:pt x="4101" y="371"/>
                  </a:cubicBezTo>
                  <a:cubicBezTo>
                    <a:pt x="4088" y="362"/>
                    <a:pt x="4073" y="358"/>
                    <a:pt x="4057" y="358"/>
                  </a:cubicBezTo>
                  <a:close/>
                  <a:moveTo>
                    <a:pt x="3471" y="1197"/>
                  </a:moveTo>
                  <a:cubicBezTo>
                    <a:pt x="3446" y="1197"/>
                    <a:pt x="3421" y="1209"/>
                    <a:pt x="3406" y="1230"/>
                  </a:cubicBezTo>
                  <a:lnTo>
                    <a:pt x="3362" y="1293"/>
                  </a:lnTo>
                  <a:cubicBezTo>
                    <a:pt x="3340" y="1327"/>
                    <a:pt x="3346" y="1378"/>
                    <a:pt x="3384" y="1403"/>
                  </a:cubicBezTo>
                  <a:cubicBezTo>
                    <a:pt x="3384" y="1404"/>
                    <a:pt x="3385" y="1405"/>
                    <a:pt x="3386" y="1406"/>
                  </a:cubicBezTo>
                  <a:lnTo>
                    <a:pt x="3386" y="1406"/>
                  </a:lnTo>
                  <a:cubicBezTo>
                    <a:pt x="3383" y="1404"/>
                    <a:pt x="3380" y="1402"/>
                    <a:pt x="3377" y="1400"/>
                  </a:cubicBezTo>
                  <a:cubicBezTo>
                    <a:pt x="3364" y="1390"/>
                    <a:pt x="3347" y="1385"/>
                    <a:pt x="3331" y="1385"/>
                  </a:cubicBezTo>
                  <a:cubicBezTo>
                    <a:pt x="3307" y="1385"/>
                    <a:pt x="3282" y="1396"/>
                    <a:pt x="3267" y="1419"/>
                  </a:cubicBezTo>
                  <a:lnTo>
                    <a:pt x="2953" y="1872"/>
                  </a:lnTo>
                  <a:cubicBezTo>
                    <a:pt x="2931" y="1906"/>
                    <a:pt x="2937" y="1957"/>
                    <a:pt x="2975" y="1982"/>
                  </a:cubicBezTo>
                  <a:cubicBezTo>
                    <a:pt x="2984" y="1991"/>
                    <a:pt x="3000" y="1998"/>
                    <a:pt x="3015" y="1998"/>
                  </a:cubicBezTo>
                  <a:cubicBezTo>
                    <a:pt x="3044" y="1998"/>
                    <a:pt x="3069" y="1985"/>
                    <a:pt x="3085" y="1960"/>
                  </a:cubicBezTo>
                  <a:lnTo>
                    <a:pt x="3399" y="1510"/>
                  </a:lnTo>
                  <a:cubicBezTo>
                    <a:pt x="3419" y="1477"/>
                    <a:pt x="3416" y="1435"/>
                    <a:pt x="3391" y="1410"/>
                  </a:cubicBezTo>
                  <a:lnTo>
                    <a:pt x="3391" y="1410"/>
                  </a:lnTo>
                  <a:cubicBezTo>
                    <a:pt x="3400" y="1417"/>
                    <a:pt x="3412" y="1419"/>
                    <a:pt x="3425" y="1419"/>
                  </a:cubicBezTo>
                  <a:cubicBezTo>
                    <a:pt x="3450" y="1419"/>
                    <a:pt x="3472" y="1406"/>
                    <a:pt x="3494" y="1381"/>
                  </a:cubicBezTo>
                  <a:lnTo>
                    <a:pt x="3535" y="1321"/>
                  </a:lnTo>
                  <a:cubicBezTo>
                    <a:pt x="3560" y="1283"/>
                    <a:pt x="3550" y="1233"/>
                    <a:pt x="3516" y="1211"/>
                  </a:cubicBezTo>
                  <a:cubicBezTo>
                    <a:pt x="3503" y="1201"/>
                    <a:pt x="3487" y="1197"/>
                    <a:pt x="3471" y="1197"/>
                  </a:cubicBezTo>
                  <a:close/>
                  <a:moveTo>
                    <a:pt x="2881" y="2031"/>
                  </a:moveTo>
                  <a:cubicBezTo>
                    <a:pt x="2855" y="2031"/>
                    <a:pt x="2831" y="2042"/>
                    <a:pt x="2817" y="2064"/>
                  </a:cubicBezTo>
                  <a:lnTo>
                    <a:pt x="2773" y="2127"/>
                  </a:lnTo>
                  <a:cubicBezTo>
                    <a:pt x="2748" y="2161"/>
                    <a:pt x="2757" y="2212"/>
                    <a:pt x="2792" y="2237"/>
                  </a:cubicBezTo>
                  <a:cubicBezTo>
                    <a:pt x="2779" y="2227"/>
                    <a:pt x="2763" y="2223"/>
                    <a:pt x="2748" y="2223"/>
                  </a:cubicBezTo>
                  <a:cubicBezTo>
                    <a:pt x="2723" y="2223"/>
                    <a:pt x="2697" y="2234"/>
                    <a:pt x="2682" y="2256"/>
                  </a:cubicBezTo>
                  <a:lnTo>
                    <a:pt x="2367" y="2709"/>
                  </a:lnTo>
                  <a:cubicBezTo>
                    <a:pt x="2342" y="2744"/>
                    <a:pt x="2351" y="2794"/>
                    <a:pt x="2386" y="2819"/>
                  </a:cubicBezTo>
                  <a:cubicBezTo>
                    <a:pt x="2399" y="2832"/>
                    <a:pt x="2414" y="2835"/>
                    <a:pt x="2430" y="2835"/>
                  </a:cubicBezTo>
                  <a:cubicBezTo>
                    <a:pt x="2458" y="2835"/>
                    <a:pt x="2481" y="2822"/>
                    <a:pt x="2496" y="2797"/>
                  </a:cubicBezTo>
                  <a:lnTo>
                    <a:pt x="2811" y="2347"/>
                  </a:lnTo>
                  <a:cubicBezTo>
                    <a:pt x="2836" y="2312"/>
                    <a:pt x="2827" y="2259"/>
                    <a:pt x="2792" y="2237"/>
                  </a:cubicBezTo>
                  <a:lnTo>
                    <a:pt x="2792" y="2237"/>
                  </a:lnTo>
                  <a:cubicBezTo>
                    <a:pt x="2806" y="2245"/>
                    <a:pt x="2821" y="2250"/>
                    <a:pt x="2837" y="2250"/>
                  </a:cubicBezTo>
                  <a:cubicBezTo>
                    <a:pt x="2862" y="2250"/>
                    <a:pt x="2887" y="2239"/>
                    <a:pt x="2902" y="2218"/>
                  </a:cubicBezTo>
                  <a:lnTo>
                    <a:pt x="2946" y="2155"/>
                  </a:lnTo>
                  <a:cubicBezTo>
                    <a:pt x="2968" y="2117"/>
                    <a:pt x="2962" y="2067"/>
                    <a:pt x="2927" y="2045"/>
                  </a:cubicBezTo>
                  <a:cubicBezTo>
                    <a:pt x="2913" y="2035"/>
                    <a:pt x="2897" y="2031"/>
                    <a:pt x="2881" y="2031"/>
                  </a:cubicBezTo>
                  <a:close/>
                  <a:moveTo>
                    <a:pt x="2298" y="2872"/>
                  </a:moveTo>
                  <a:cubicBezTo>
                    <a:pt x="2273" y="2872"/>
                    <a:pt x="2249" y="2883"/>
                    <a:pt x="2235" y="2904"/>
                  </a:cubicBezTo>
                  <a:lnTo>
                    <a:pt x="2191" y="2967"/>
                  </a:lnTo>
                  <a:cubicBezTo>
                    <a:pt x="2168" y="2999"/>
                    <a:pt x="2174" y="3047"/>
                    <a:pt x="2203" y="3072"/>
                  </a:cubicBezTo>
                  <a:lnTo>
                    <a:pt x="2203" y="3072"/>
                  </a:lnTo>
                  <a:cubicBezTo>
                    <a:pt x="2189" y="3065"/>
                    <a:pt x="2174" y="3061"/>
                    <a:pt x="2159" y="3061"/>
                  </a:cubicBezTo>
                  <a:cubicBezTo>
                    <a:pt x="2134" y="3061"/>
                    <a:pt x="2110" y="3072"/>
                    <a:pt x="2097" y="3093"/>
                  </a:cubicBezTo>
                  <a:lnTo>
                    <a:pt x="1782" y="3546"/>
                  </a:lnTo>
                  <a:cubicBezTo>
                    <a:pt x="1757" y="3581"/>
                    <a:pt x="1766" y="3634"/>
                    <a:pt x="1801" y="3656"/>
                  </a:cubicBezTo>
                  <a:cubicBezTo>
                    <a:pt x="1813" y="3669"/>
                    <a:pt x="1829" y="3672"/>
                    <a:pt x="1845" y="3672"/>
                  </a:cubicBezTo>
                  <a:cubicBezTo>
                    <a:pt x="1873" y="3672"/>
                    <a:pt x="1895" y="3659"/>
                    <a:pt x="1911" y="3637"/>
                  </a:cubicBezTo>
                  <a:lnTo>
                    <a:pt x="2226" y="3184"/>
                  </a:lnTo>
                  <a:cubicBezTo>
                    <a:pt x="2247" y="3154"/>
                    <a:pt x="2243" y="3110"/>
                    <a:pt x="2220" y="3085"/>
                  </a:cubicBezTo>
                  <a:lnTo>
                    <a:pt x="2220" y="3085"/>
                  </a:lnTo>
                  <a:cubicBezTo>
                    <a:pt x="2230" y="3091"/>
                    <a:pt x="2242" y="3093"/>
                    <a:pt x="2254" y="3093"/>
                  </a:cubicBezTo>
                  <a:cubicBezTo>
                    <a:pt x="2276" y="3093"/>
                    <a:pt x="2301" y="3083"/>
                    <a:pt x="2320" y="3058"/>
                  </a:cubicBezTo>
                  <a:lnTo>
                    <a:pt x="2364" y="2995"/>
                  </a:lnTo>
                  <a:cubicBezTo>
                    <a:pt x="2386" y="2961"/>
                    <a:pt x="2380" y="2907"/>
                    <a:pt x="2345" y="2885"/>
                  </a:cubicBezTo>
                  <a:cubicBezTo>
                    <a:pt x="2331" y="2877"/>
                    <a:pt x="2314" y="2872"/>
                    <a:pt x="2298" y="2872"/>
                  </a:cubicBezTo>
                  <a:close/>
                  <a:moveTo>
                    <a:pt x="1709" y="3710"/>
                  </a:moveTo>
                  <a:cubicBezTo>
                    <a:pt x="1684" y="3710"/>
                    <a:pt x="1659" y="3721"/>
                    <a:pt x="1643" y="3744"/>
                  </a:cubicBezTo>
                  <a:lnTo>
                    <a:pt x="1599" y="3807"/>
                  </a:lnTo>
                  <a:cubicBezTo>
                    <a:pt x="1581" y="3836"/>
                    <a:pt x="1582" y="3876"/>
                    <a:pt x="1603" y="3903"/>
                  </a:cubicBezTo>
                  <a:lnTo>
                    <a:pt x="1603" y="3903"/>
                  </a:lnTo>
                  <a:cubicBezTo>
                    <a:pt x="1594" y="3900"/>
                    <a:pt x="1584" y="3898"/>
                    <a:pt x="1574" y="3898"/>
                  </a:cubicBezTo>
                  <a:cubicBezTo>
                    <a:pt x="1549" y="3898"/>
                    <a:pt x="1525" y="3909"/>
                    <a:pt x="1511" y="3930"/>
                  </a:cubicBezTo>
                  <a:lnTo>
                    <a:pt x="1197" y="4383"/>
                  </a:lnTo>
                  <a:cubicBezTo>
                    <a:pt x="1171" y="4418"/>
                    <a:pt x="1181" y="4471"/>
                    <a:pt x="1215" y="4493"/>
                  </a:cubicBezTo>
                  <a:cubicBezTo>
                    <a:pt x="1228" y="4506"/>
                    <a:pt x="1244" y="4509"/>
                    <a:pt x="1260" y="4509"/>
                  </a:cubicBezTo>
                  <a:cubicBezTo>
                    <a:pt x="1285" y="4509"/>
                    <a:pt x="1310" y="4499"/>
                    <a:pt x="1326" y="4474"/>
                  </a:cubicBezTo>
                  <a:lnTo>
                    <a:pt x="1640" y="4021"/>
                  </a:lnTo>
                  <a:cubicBezTo>
                    <a:pt x="1658" y="3993"/>
                    <a:pt x="1657" y="3955"/>
                    <a:pt x="1639" y="3928"/>
                  </a:cubicBezTo>
                  <a:lnTo>
                    <a:pt x="1639" y="3928"/>
                  </a:lnTo>
                  <a:cubicBezTo>
                    <a:pt x="1646" y="3931"/>
                    <a:pt x="1654" y="3933"/>
                    <a:pt x="1662" y="3933"/>
                  </a:cubicBezTo>
                  <a:cubicBezTo>
                    <a:pt x="1691" y="3933"/>
                    <a:pt x="1716" y="3920"/>
                    <a:pt x="1732" y="3895"/>
                  </a:cubicBezTo>
                  <a:lnTo>
                    <a:pt x="1772" y="3832"/>
                  </a:lnTo>
                  <a:cubicBezTo>
                    <a:pt x="1798" y="3798"/>
                    <a:pt x="1788" y="3747"/>
                    <a:pt x="1754" y="3722"/>
                  </a:cubicBezTo>
                  <a:cubicBezTo>
                    <a:pt x="1740" y="3714"/>
                    <a:pt x="1725" y="3710"/>
                    <a:pt x="1709" y="3710"/>
                  </a:cubicBezTo>
                  <a:close/>
                  <a:moveTo>
                    <a:pt x="1123" y="4548"/>
                  </a:moveTo>
                  <a:cubicBezTo>
                    <a:pt x="1097" y="4548"/>
                    <a:pt x="1072" y="4560"/>
                    <a:pt x="1058" y="4581"/>
                  </a:cubicBezTo>
                  <a:lnTo>
                    <a:pt x="1014" y="4644"/>
                  </a:lnTo>
                  <a:cubicBezTo>
                    <a:pt x="992" y="4675"/>
                    <a:pt x="997" y="4718"/>
                    <a:pt x="1022" y="4745"/>
                  </a:cubicBezTo>
                  <a:lnTo>
                    <a:pt x="1022" y="4745"/>
                  </a:lnTo>
                  <a:cubicBezTo>
                    <a:pt x="1011" y="4739"/>
                    <a:pt x="1000" y="4737"/>
                    <a:pt x="988" y="4737"/>
                  </a:cubicBezTo>
                  <a:cubicBezTo>
                    <a:pt x="963" y="4737"/>
                    <a:pt x="938" y="4749"/>
                    <a:pt x="923" y="4770"/>
                  </a:cubicBezTo>
                  <a:lnTo>
                    <a:pt x="608" y="5223"/>
                  </a:lnTo>
                  <a:cubicBezTo>
                    <a:pt x="586" y="5258"/>
                    <a:pt x="592" y="5308"/>
                    <a:pt x="630" y="5333"/>
                  </a:cubicBezTo>
                  <a:cubicBezTo>
                    <a:pt x="640" y="5343"/>
                    <a:pt x="655" y="5349"/>
                    <a:pt x="671" y="5349"/>
                  </a:cubicBezTo>
                  <a:cubicBezTo>
                    <a:pt x="696" y="5349"/>
                    <a:pt x="725" y="5337"/>
                    <a:pt x="740" y="5311"/>
                  </a:cubicBezTo>
                  <a:lnTo>
                    <a:pt x="1055" y="4861"/>
                  </a:lnTo>
                  <a:cubicBezTo>
                    <a:pt x="1073" y="4830"/>
                    <a:pt x="1070" y="4790"/>
                    <a:pt x="1049" y="4765"/>
                  </a:cubicBezTo>
                  <a:lnTo>
                    <a:pt x="1049" y="4765"/>
                  </a:lnTo>
                  <a:cubicBezTo>
                    <a:pt x="1058" y="4769"/>
                    <a:pt x="1067" y="4770"/>
                    <a:pt x="1077" y="4770"/>
                  </a:cubicBezTo>
                  <a:cubicBezTo>
                    <a:pt x="1105" y="4770"/>
                    <a:pt x="1127" y="4757"/>
                    <a:pt x="1143" y="4735"/>
                  </a:cubicBezTo>
                  <a:lnTo>
                    <a:pt x="1187" y="4673"/>
                  </a:lnTo>
                  <a:cubicBezTo>
                    <a:pt x="1212" y="4635"/>
                    <a:pt x="1203" y="4584"/>
                    <a:pt x="1168" y="4562"/>
                  </a:cubicBezTo>
                  <a:cubicBezTo>
                    <a:pt x="1155" y="4553"/>
                    <a:pt x="1139" y="4548"/>
                    <a:pt x="1123" y="4548"/>
                  </a:cubicBezTo>
                  <a:close/>
                  <a:moveTo>
                    <a:pt x="536" y="5385"/>
                  </a:moveTo>
                  <a:cubicBezTo>
                    <a:pt x="511" y="5385"/>
                    <a:pt x="486" y="5397"/>
                    <a:pt x="473" y="5418"/>
                  </a:cubicBezTo>
                  <a:lnTo>
                    <a:pt x="429" y="5481"/>
                  </a:lnTo>
                  <a:cubicBezTo>
                    <a:pt x="407" y="5511"/>
                    <a:pt x="411" y="5555"/>
                    <a:pt x="435" y="5581"/>
                  </a:cubicBezTo>
                  <a:lnTo>
                    <a:pt x="435" y="5581"/>
                  </a:lnTo>
                  <a:cubicBezTo>
                    <a:pt x="425" y="5576"/>
                    <a:pt x="414" y="5574"/>
                    <a:pt x="403" y="5574"/>
                  </a:cubicBezTo>
                  <a:cubicBezTo>
                    <a:pt x="378" y="5574"/>
                    <a:pt x="353" y="5586"/>
                    <a:pt x="338" y="5607"/>
                  </a:cubicBezTo>
                  <a:lnTo>
                    <a:pt x="23" y="6060"/>
                  </a:lnTo>
                  <a:cubicBezTo>
                    <a:pt x="1" y="6095"/>
                    <a:pt x="7" y="6145"/>
                    <a:pt x="42" y="6170"/>
                  </a:cubicBezTo>
                  <a:cubicBezTo>
                    <a:pt x="54" y="6183"/>
                    <a:pt x="70" y="6186"/>
                    <a:pt x="86" y="6186"/>
                  </a:cubicBezTo>
                  <a:cubicBezTo>
                    <a:pt x="111" y="6186"/>
                    <a:pt x="136" y="6174"/>
                    <a:pt x="152" y="6152"/>
                  </a:cubicBezTo>
                  <a:lnTo>
                    <a:pt x="467" y="5698"/>
                  </a:lnTo>
                  <a:cubicBezTo>
                    <a:pt x="487" y="5670"/>
                    <a:pt x="484" y="5628"/>
                    <a:pt x="463" y="5602"/>
                  </a:cubicBezTo>
                  <a:lnTo>
                    <a:pt x="463" y="5602"/>
                  </a:lnTo>
                  <a:cubicBezTo>
                    <a:pt x="472" y="5606"/>
                    <a:pt x="482" y="5607"/>
                    <a:pt x="492" y="5607"/>
                  </a:cubicBezTo>
                  <a:cubicBezTo>
                    <a:pt x="520" y="5607"/>
                    <a:pt x="542" y="5595"/>
                    <a:pt x="558" y="5573"/>
                  </a:cubicBezTo>
                  <a:lnTo>
                    <a:pt x="602" y="5510"/>
                  </a:lnTo>
                  <a:cubicBezTo>
                    <a:pt x="624" y="5475"/>
                    <a:pt x="618" y="5421"/>
                    <a:pt x="583" y="5399"/>
                  </a:cubicBezTo>
                  <a:cubicBezTo>
                    <a:pt x="568" y="5390"/>
                    <a:pt x="552" y="5385"/>
                    <a:pt x="53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21"/>
            <p:cNvSpPr/>
            <p:nvPr/>
          </p:nvSpPr>
          <p:spPr>
            <a:xfrm>
              <a:off x="2596814" y="606863"/>
              <a:ext cx="456141" cy="392315"/>
            </a:xfrm>
            <a:custGeom>
              <a:avLst/>
              <a:gdLst/>
              <a:ahLst/>
              <a:cxnLst/>
              <a:rect l="l" t="t" r="r" b="b"/>
              <a:pathLst>
                <a:path w="5753" h="4948" extrusionOk="0">
                  <a:moveTo>
                    <a:pt x="5669" y="0"/>
                  </a:moveTo>
                  <a:cubicBezTo>
                    <a:pt x="5651" y="0"/>
                    <a:pt x="5632" y="7"/>
                    <a:pt x="5618" y="20"/>
                  </a:cubicBezTo>
                  <a:lnTo>
                    <a:pt x="5466" y="149"/>
                  </a:lnTo>
                  <a:cubicBezTo>
                    <a:pt x="5435" y="177"/>
                    <a:pt x="5432" y="227"/>
                    <a:pt x="5460" y="259"/>
                  </a:cubicBezTo>
                  <a:cubicBezTo>
                    <a:pt x="5476" y="278"/>
                    <a:pt x="5495" y="287"/>
                    <a:pt x="5517" y="287"/>
                  </a:cubicBezTo>
                  <a:cubicBezTo>
                    <a:pt x="5539" y="287"/>
                    <a:pt x="5555" y="281"/>
                    <a:pt x="5570" y="265"/>
                  </a:cubicBezTo>
                  <a:lnTo>
                    <a:pt x="5718" y="136"/>
                  </a:lnTo>
                  <a:cubicBezTo>
                    <a:pt x="5750" y="108"/>
                    <a:pt x="5753" y="57"/>
                    <a:pt x="5728" y="26"/>
                  </a:cubicBezTo>
                  <a:cubicBezTo>
                    <a:pt x="5712" y="9"/>
                    <a:pt x="5691" y="0"/>
                    <a:pt x="5669" y="0"/>
                  </a:cubicBezTo>
                  <a:close/>
                  <a:moveTo>
                    <a:pt x="5342" y="284"/>
                  </a:moveTo>
                  <a:cubicBezTo>
                    <a:pt x="5323" y="284"/>
                    <a:pt x="5305" y="290"/>
                    <a:pt x="5290" y="303"/>
                  </a:cubicBezTo>
                  <a:lnTo>
                    <a:pt x="5230" y="353"/>
                  </a:lnTo>
                  <a:cubicBezTo>
                    <a:pt x="5199" y="382"/>
                    <a:pt x="5196" y="432"/>
                    <a:pt x="5224" y="463"/>
                  </a:cubicBezTo>
                  <a:cubicBezTo>
                    <a:pt x="5240" y="482"/>
                    <a:pt x="5259" y="492"/>
                    <a:pt x="5281" y="492"/>
                  </a:cubicBezTo>
                  <a:cubicBezTo>
                    <a:pt x="5297" y="492"/>
                    <a:pt x="5319" y="485"/>
                    <a:pt x="5334" y="470"/>
                  </a:cubicBezTo>
                  <a:lnTo>
                    <a:pt x="5391" y="419"/>
                  </a:lnTo>
                  <a:cubicBezTo>
                    <a:pt x="5422" y="391"/>
                    <a:pt x="5429" y="341"/>
                    <a:pt x="5400" y="309"/>
                  </a:cubicBezTo>
                  <a:cubicBezTo>
                    <a:pt x="5385" y="292"/>
                    <a:pt x="5363" y="284"/>
                    <a:pt x="5342" y="284"/>
                  </a:cubicBezTo>
                  <a:close/>
                  <a:moveTo>
                    <a:pt x="5160" y="441"/>
                  </a:moveTo>
                  <a:cubicBezTo>
                    <a:pt x="5141" y="441"/>
                    <a:pt x="5122" y="447"/>
                    <a:pt x="5108" y="460"/>
                  </a:cubicBezTo>
                  <a:lnTo>
                    <a:pt x="4692" y="816"/>
                  </a:lnTo>
                  <a:cubicBezTo>
                    <a:pt x="4661" y="844"/>
                    <a:pt x="4658" y="895"/>
                    <a:pt x="4683" y="926"/>
                  </a:cubicBezTo>
                  <a:cubicBezTo>
                    <a:pt x="4699" y="948"/>
                    <a:pt x="4721" y="954"/>
                    <a:pt x="4743" y="954"/>
                  </a:cubicBezTo>
                  <a:cubicBezTo>
                    <a:pt x="4762" y="954"/>
                    <a:pt x="4777" y="948"/>
                    <a:pt x="4793" y="935"/>
                  </a:cubicBezTo>
                  <a:lnTo>
                    <a:pt x="5212" y="577"/>
                  </a:lnTo>
                  <a:cubicBezTo>
                    <a:pt x="5243" y="548"/>
                    <a:pt x="5246" y="498"/>
                    <a:pt x="5218" y="467"/>
                  </a:cubicBezTo>
                  <a:cubicBezTo>
                    <a:pt x="5204" y="450"/>
                    <a:pt x="5182" y="441"/>
                    <a:pt x="5160" y="441"/>
                  </a:cubicBezTo>
                  <a:close/>
                  <a:moveTo>
                    <a:pt x="4559" y="952"/>
                  </a:moveTo>
                  <a:cubicBezTo>
                    <a:pt x="4541" y="952"/>
                    <a:pt x="4524" y="958"/>
                    <a:pt x="4510" y="970"/>
                  </a:cubicBezTo>
                  <a:lnTo>
                    <a:pt x="4453" y="1020"/>
                  </a:lnTo>
                  <a:cubicBezTo>
                    <a:pt x="4422" y="1049"/>
                    <a:pt x="4415" y="1099"/>
                    <a:pt x="4444" y="1131"/>
                  </a:cubicBezTo>
                  <a:cubicBezTo>
                    <a:pt x="4428" y="1114"/>
                    <a:pt x="4407" y="1105"/>
                    <a:pt x="4385" y="1105"/>
                  </a:cubicBezTo>
                  <a:cubicBezTo>
                    <a:pt x="4367" y="1105"/>
                    <a:pt x="4348" y="1111"/>
                    <a:pt x="4334" y="1124"/>
                  </a:cubicBezTo>
                  <a:lnTo>
                    <a:pt x="3918" y="1483"/>
                  </a:lnTo>
                  <a:cubicBezTo>
                    <a:pt x="3887" y="1508"/>
                    <a:pt x="3880" y="1562"/>
                    <a:pt x="3909" y="1593"/>
                  </a:cubicBezTo>
                  <a:cubicBezTo>
                    <a:pt x="3925" y="1612"/>
                    <a:pt x="3943" y="1618"/>
                    <a:pt x="3969" y="1618"/>
                  </a:cubicBezTo>
                  <a:cubicBezTo>
                    <a:pt x="3984" y="1618"/>
                    <a:pt x="4003" y="1612"/>
                    <a:pt x="4019" y="1599"/>
                  </a:cubicBezTo>
                  <a:lnTo>
                    <a:pt x="4437" y="1241"/>
                  </a:lnTo>
                  <a:cubicBezTo>
                    <a:pt x="4469" y="1216"/>
                    <a:pt x="4472" y="1162"/>
                    <a:pt x="4444" y="1131"/>
                  </a:cubicBezTo>
                  <a:lnTo>
                    <a:pt x="4444" y="1131"/>
                  </a:lnTo>
                  <a:cubicBezTo>
                    <a:pt x="4460" y="1148"/>
                    <a:pt x="4483" y="1158"/>
                    <a:pt x="4505" y="1158"/>
                  </a:cubicBezTo>
                  <a:cubicBezTo>
                    <a:pt x="4523" y="1158"/>
                    <a:pt x="4540" y="1152"/>
                    <a:pt x="4554" y="1140"/>
                  </a:cubicBezTo>
                  <a:lnTo>
                    <a:pt x="4614" y="1090"/>
                  </a:lnTo>
                  <a:cubicBezTo>
                    <a:pt x="4645" y="1061"/>
                    <a:pt x="4648" y="1011"/>
                    <a:pt x="4620" y="979"/>
                  </a:cubicBezTo>
                  <a:cubicBezTo>
                    <a:pt x="4606" y="962"/>
                    <a:pt x="4582" y="952"/>
                    <a:pt x="4559" y="952"/>
                  </a:cubicBezTo>
                  <a:close/>
                  <a:moveTo>
                    <a:pt x="3782" y="1617"/>
                  </a:moveTo>
                  <a:cubicBezTo>
                    <a:pt x="3764" y="1617"/>
                    <a:pt x="3747" y="1623"/>
                    <a:pt x="3733" y="1634"/>
                  </a:cubicBezTo>
                  <a:lnTo>
                    <a:pt x="3673" y="1688"/>
                  </a:lnTo>
                  <a:cubicBezTo>
                    <a:pt x="3641" y="1713"/>
                    <a:pt x="3638" y="1766"/>
                    <a:pt x="3666" y="1798"/>
                  </a:cubicBezTo>
                  <a:cubicBezTo>
                    <a:pt x="3650" y="1780"/>
                    <a:pt x="3627" y="1770"/>
                    <a:pt x="3605" y="1770"/>
                  </a:cubicBezTo>
                  <a:cubicBezTo>
                    <a:pt x="3587" y="1770"/>
                    <a:pt x="3570" y="1776"/>
                    <a:pt x="3556" y="1788"/>
                  </a:cubicBezTo>
                  <a:lnTo>
                    <a:pt x="3138" y="2147"/>
                  </a:lnTo>
                  <a:cubicBezTo>
                    <a:pt x="3106" y="2175"/>
                    <a:pt x="3103" y="2226"/>
                    <a:pt x="3132" y="2257"/>
                  </a:cubicBezTo>
                  <a:cubicBezTo>
                    <a:pt x="3147" y="2276"/>
                    <a:pt x="3166" y="2285"/>
                    <a:pt x="3188" y="2285"/>
                  </a:cubicBezTo>
                  <a:cubicBezTo>
                    <a:pt x="3210" y="2285"/>
                    <a:pt x="3229" y="2279"/>
                    <a:pt x="3242" y="2263"/>
                  </a:cubicBezTo>
                  <a:lnTo>
                    <a:pt x="3657" y="1908"/>
                  </a:lnTo>
                  <a:cubicBezTo>
                    <a:pt x="3688" y="1879"/>
                    <a:pt x="3692" y="1829"/>
                    <a:pt x="3666" y="1798"/>
                  </a:cubicBezTo>
                  <a:lnTo>
                    <a:pt x="3666" y="1798"/>
                  </a:lnTo>
                  <a:cubicBezTo>
                    <a:pt x="3680" y="1815"/>
                    <a:pt x="3702" y="1823"/>
                    <a:pt x="3724" y="1823"/>
                  </a:cubicBezTo>
                  <a:cubicBezTo>
                    <a:pt x="3743" y="1823"/>
                    <a:pt x="3762" y="1817"/>
                    <a:pt x="3777" y="1804"/>
                  </a:cubicBezTo>
                  <a:lnTo>
                    <a:pt x="3833" y="1754"/>
                  </a:lnTo>
                  <a:cubicBezTo>
                    <a:pt x="3865" y="1725"/>
                    <a:pt x="3871" y="1675"/>
                    <a:pt x="3843" y="1643"/>
                  </a:cubicBezTo>
                  <a:cubicBezTo>
                    <a:pt x="3827" y="1626"/>
                    <a:pt x="3804" y="1617"/>
                    <a:pt x="3782" y="1617"/>
                  </a:cubicBezTo>
                  <a:close/>
                  <a:moveTo>
                    <a:pt x="3010" y="2282"/>
                  </a:moveTo>
                  <a:cubicBezTo>
                    <a:pt x="2991" y="2282"/>
                    <a:pt x="2973" y="2288"/>
                    <a:pt x="2958" y="2301"/>
                  </a:cubicBezTo>
                  <a:lnTo>
                    <a:pt x="2899" y="2352"/>
                  </a:lnTo>
                  <a:cubicBezTo>
                    <a:pt x="2867" y="2380"/>
                    <a:pt x="2864" y="2430"/>
                    <a:pt x="2889" y="2462"/>
                  </a:cubicBezTo>
                  <a:cubicBezTo>
                    <a:pt x="2875" y="2444"/>
                    <a:pt x="2852" y="2435"/>
                    <a:pt x="2830" y="2435"/>
                  </a:cubicBezTo>
                  <a:cubicBezTo>
                    <a:pt x="2811" y="2435"/>
                    <a:pt x="2793" y="2441"/>
                    <a:pt x="2779" y="2452"/>
                  </a:cubicBezTo>
                  <a:lnTo>
                    <a:pt x="2364" y="2811"/>
                  </a:lnTo>
                  <a:cubicBezTo>
                    <a:pt x="2332" y="2839"/>
                    <a:pt x="2329" y="2890"/>
                    <a:pt x="2354" y="2921"/>
                  </a:cubicBezTo>
                  <a:cubicBezTo>
                    <a:pt x="2370" y="2940"/>
                    <a:pt x="2392" y="2949"/>
                    <a:pt x="2414" y="2949"/>
                  </a:cubicBezTo>
                  <a:cubicBezTo>
                    <a:pt x="2433" y="2949"/>
                    <a:pt x="2449" y="2946"/>
                    <a:pt x="2464" y="2931"/>
                  </a:cubicBezTo>
                  <a:lnTo>
                    <a:pt x="2883" y="2572"/>
                  </a:lnTo>
                  <a:cubicBezTo>
                    <a:pt x="2914" y="2543"/>
                    <a:pt x="2918" y="2493"/>
                    <a:pt x="2889" y="2462"/>
                  </a:cubicBezTo>
                  <a:lnTo>
                    <a:pt x="2889" y="2462"/>
                  </a:lnTo>
                  <a:cubicBezTo>
                    <a:pt x="2905" y="2479"/>
                    <a:pt x="2926" y="2487"/>
                    <a:pt x="2948" y="2487"/>
                  </a:cubicBezTo>
                  <a:cubicBezTo>
                    <a:pt x="2966" y="2487"/>
                    <a:pt x="2985" y="2481"/>
                    <a:pt x="2999" y="2468"/>
                  </a:cubicBezTo>
                  <a:lnTo>
                    <a:pt x="3059" y="2418"/>
                  </a:lnTo>
                  <a:cubicBezTo>
                    <a:pt x="3091" y="2389"/>
                    <a:pt x="3094" y="2339"/>
                    <a:pt x="3069" y="2307"/>
                  </a:cubicBezTo>
                  <a:cubicBezTo>
                    <a:pt x="3053" y="2290"/>
                    <a:pt x="3032" y="2282"/>
                    <a:pt x="3010" y="2282"/>
                  </a:cubicBezTo>
                  <a:close/>
                  <a:moveTo>
                    <a:pt x="2231" y="2950"/>
                  </a:moveTo>
                  <a:cubicBezTo>
                    <a:pt x="2213" y="2950"/>
                    <a:pt x="2195" y="2956"/>
                    <a:pt x="2181" y="2968"/>
                  </a:cubicBezTo>
                  <a:lnTo>
                    <a:pt x="2125" y="3019"/>
                  </a:lnTo>
                  <a:cubicBezTo>
                    <a:pt x="2093" y="3047"/>
                    <a:pt x="2087" y="3097"/>
                    <a:pt x="2115" y="3129"/>
                  </a:cubicBezTo>
                  <a:cubicBezTo>
                    <a:pt x="2100" y="3112"/>
                    <a:pt x="2078" y="3103"/>
                    <a:pt x="2056" y="3103"/>
                  </a:cubicBezTo>
                  <a:cubicBezTo>
                    <a:pt x="2038" y="3103"/>
                    <a:pt x="2019" y="3109"/>
                    <a:pt x="2005" y="3122"/>
                  </a:cubicBezTo>
                  <a:lnTo>
                    <a:pt x="1590" y="3481"/>
                  </a:lnTo>
                  <a:cubicBezTo>
                    <a:pt x="1558" y="3506"/>
                    <a:pt x="1552" y="3560"/>
                    <a:pt x="1580" y="3591"/>
                  </a:cubicBezTo>
                  <a:cubicBezTo>
                    <a:pt x="1596" y="3610"/>
                    <a:pt x="1615" y="3617"/>
                    <a:pt x="1640" y="3617"/>
                  </a:cubicBezTo>
                  <a:cubicBezTo>
                    <a:pt x="1656" y="3617"/>
                    <a:pt x="1675" y="3610"/>
                    <a:pt x="1690" y="3598"/>
                  </a:cubicBezTo>
                  <a:lnTo>
                    <a:pt x="2109" y="3239"/>
                  </a:lnTo>
                  <a:cubicBezTo>
                    <a:pt x="2140" y="3214"/>
                    <a:pt x="2143" y="3160"/>
                    <a:pt x="2115" y="3129"/>
                  </a:cubicBezTo>
                  <a:lnTo>
                    <a:pt x="2115" y="3129"/>
                  </a:lnTo>
                  <a:cubicBezTo>
                    <a:pt x="2131" y="3147"/>
                    <a:pt x="2154" y="3156"/>
                    <a:pt x="2177" y="3156"/>
                  </a:cubicBezTo>
                  <a:cubicBezTo>
                    <a:pt x="2194" y="3156"/>
                    <a:pt x="2212" y="3151"/>
                    <a:pt x="2225" y="3138"/>
                  </a:cubicBezTo>
                  <a:lnTo>
                    <a:pt x="2285" y="3088"/>
                  </a:lnTo>
                  <a:cubicBezTo>
                    <a:pt x="2316" y="3060"/>
                    <a:pt x="2320" y="3009"/>
                    <a:pt x="2291" y="2978"/>
                  </a:cubicBezTo>
                  <a:cubicBezTo>
                    <a:pt x="2277" y="2960"/>
                    <a:pt x="2254" y="2950"/>
                    <a:pt x="2231" y="2950"/>
                  </a:cubicBezTo>
                  <a:close/>
                  <a:moveTo>
                    <a:pt x="1453" y="3615"/>
                  </a:moveTo>
                  <a:cubicBezTo>
                    <a:pt x="1436" y="3615"/>
                    <a:pt x="1418" y="3621"/>
                    <a:pt x="1404" y="3632"/>
                  </a:cubicBezTo>
                  <a:lnTo>
                    <a:pt x="1344" y="3686"/>
                  </a:lnTo>
                  <a:cubicBezTo>
                    <a:pt x="1313" y="3711"/>
                    <a:pt x="1309" y="3764"/>
                    <a:pt x="1338" y="3796"/>
                  </a:cubicBezTo>
                  <a:cubicBezTo>
                    <a:pt x="1322" y="3778"/>
                    <a:pt x="1299" y="3768"/>
                    <a:pt x="1276" y="3768"/>
                  </a:cubicBezTo>
                  <a:cubicBezTo>
                    <a:pt x="1259" y="3768"/>
                    <a:pt x="1241" y="3774"/>
                    <a:pt x="1228" y="3786"/>
                  </a:cubicBezTo>
                  <a:lnTo>
                    <a:pt x="809" y="4145"/>
                  </a:lnTo>
                  <a:cubicBezTo>
                    <a:pt x="778" y="4174"/>
                    <a:pt x="775" y="4224"/>
                    <a:pt x="803" y="4255"/>
                  </a:cubicBezTo>
                  <a:cubicBezTo>
                    <a:pt x="819" y="4274"/>
                    <a:pt x="837" y="4284"/>
                    <a:pt x="859" y="4284"/>
                  </a:cubicBezTo>
                  <a:cubicBezTo>
                    <a:pt x="882" y="4284"/>
                    <a:pt x="900" y="4274"/>
                    <a:pt x="913" y="4262"/>
                  </a:cubicBezTo>
                  <a:lnTo>
                    <a:pt x="1328" y="3906"/>
                  </a:lnTo>
                  <a:cubicBezTo>
                    <a:pt x="1360" y="3878"/>
                    <a:pt x="1363" y="3827"/>
                    <a:pt x="1338" y="3796"/>
                  </a:cubicBezTo>
                  <a:lnTo>
                    <a:pt x="1338" y="3796"/>
                  </a:lnTo>
                  <a:cubicBezTo>
                    <a:pt x="1351" y="3813"/>
                    <a:pt x="1373" y="3822"/>
                    <a:pt x="1395" y="3822"/>
                  </a:cubicBezTo>
                  <a:cubicBezTo>
                    <a:pt x="1414" y="3822"/>
                    <a:pt x="1433" y="3815"/>
                    <a:pt x="1448" y="3802"/>
                  </a:cubicBezTo>
                  <a:lnTo>
                    <a:pt x="1505" y="3752"/>
                  </a:lnTo>
                  <a:cubicBezTo>
                    <a:pt x="1536" y="3724"/>
                    <a:pt x="1542" y="3673"/>
                    <a:pt x="1514" y="3642"/>
                  </a:cubicBezTo>
                  <a:cubicBezTo>
                    <a:pt x="1498" y="3624"/>
                    <a:pt x="1476" y="3615"/>
                    <a:pt x="1453" y="3615"/>
                  </a:cubicBezTo>
                  <a:close/>
                  <a:moveTo>
                    <a:pt x="681" y="4280"/>
                  </a:moveTo>
                  <a:cubicBezTo>
                    <a:pt x="663" y="4280"/>
                    <a:pt x="644" y="4286"/>
                    <a:pt x="630" y="4299"/>
                  </a:cubicBezTo>
                  <a:lnTo>
                    <a:pt x="570" y="4350"/>
                  </a:lnTo>
                  <a:cubicBezTo>
                    <a:pt x="539" y="4378"/>
                    <a:pt x="535" y="4428"/>
                    <a:pt x="561" y="4460"/>
                  </a:cubicBezTo>
                  <a:cubicBezTo>
                    <a:pt x="547" y="4442"/>
                    <a:pt x="524" y="4434"/>
                    <a:pt x="501" y="4434"/>
                  </a:cubicBezTo>
                  <a:cubicBezTo>
                    <a:pt x="483" y="4434"/>
                    <a:pt x="464" y="4439"/>
                    <a:pt x="450" y="4450"/>
                  </a:cubicBezTo>
                  <a:lnTo>
                    <a:pt x="35" y="4809"/>
                  </a:lnTo>
                  <a:cubicBezTo>
                    <a:pt x="4" y="4838"/>
                    <a:pt x="0" y="4888"/>
                    <a:pt x="26" y="4919"/>
                  </a:cubicBezTo>
                  <a:cubicBezTo>
                    <a:pt x="41" y="4938"/>
                    <a:pt x="63" y="4948"/>
                    <a:pt x="85" y="4948"/>
                  </a:cubicBezTo>
                  <a:cubicBezTo>
                    <a:pt x="104" y="4948"/>
                    <a:pt x="120" y="4945"/>
                    <a:pt x="136" y="4929"/>
                  </a:cubicBezTo>
                  <a:lnTo>
                    <a:pt x="554" y="4570"/>
                  </a:lnTo>
                  <a:cubicBezTo>
                    <a:pt x="586" y="4542"/>
                    <a:pt x="589" y="4491"/>
                    <a:pt x="561" y="4460"/>
                  </a:cubicBezTo>
                  <a:lnTo>
                    <a:pt x="561" y="4460"/>
                  </a:lnTo>
                  <a:cubicBezTo>
                    <a:pt x="576" y="4477"/>
                    <a:pt x="598" y="4486"/>
                    <a:pt x="619" y="4486"/>
                  </a:cubicBezTo>
                  <a:cubicBezTo>
                    <a:pt x="638" y="4486"/>
                    <a:pt x="656" y="4479"/>
                    <a:pt x="671" y="4466"/>
                  </a:cubicBezTo>
                  <a:lnTo>
                    <a:pt x="730" y="4416"/>
                  </a:lnTo>
                  <a:cubicBezTo>
                    <a:pt x="762" y="4388"/>
                    <a:pt x="765" y="4337"/>
                    <a:pt x="740" y="4306"/>
                  </a:cubicBezTo>
                  <a:cubicBezTo>
                    <a:pt x="725" y="4289"/>
                    <a:pt x="703" y="4280"/>
                    <a:pt x="681"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21"/>
            <p:cNvSpPr/>
            <p:nvPr/>
          </p:nvSpPr>
          <p:spPr>
            <a:xfrm>
              <a:off x="3066352" y="850432"/>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21"/>
            <p:cNvSpPr/>
            <p:nvPr/>
          </p:nvSpPr>
          <p:spPr>
            <a:xfrm>
              <a:off x="3202568" y="615109"/>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21"/>
            <p:cNvSpPr/>
            <p:nvPr/>
          </p:nvSpPr>
          <p:spPr>
            <a:xfrm>
              <a:off x="3275988" y="913307"/>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21"/>
            <p:cNvSpPr/>
            <p:nvPr/>
          </p:nvSpPr>
          <p:spPr>
            <a:xfrm>
              <a:off x="3075391" y="105752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21"/>
            <p:cNvSpPr/>
            <p:nvPr/>
          </p:nvSpPr>
          <p:spPr>
            <a:xfrm>
              <a:off x="3087046" y="460420"/>
              <a:ext cx="39247" cy="39247"/>
            </a:xfrm>
            <a:custGeom>
              <a:avLst/>
              <a:gdLst/>
              <a:ahLst/>
              <a:cxnLst/>
              <a:rect l="l" t="t" r="r" b="b"/>
              <a:pathLst>
                <a:path w="495" h="495" extrusionOk="0">
                  <a:moveTo>
                    <a:pt x="246" y="1"/>
                  </a:moveTo>
                  <a:cubicBezTo>
                    <a:pt x="111" y="1"/>
                    <a:pt x="1" y="111"/>
                    <a:pt x="1" y="249"/>
                  </a:cubicBezTo>
                  <a:cubicBezTo>
                    <a:pt x="1" y="385"/>
                    <a:pt x="111" y="495"/>
                    <a:pt x="246" y="495"/>
                  </a:cubicBezTo>
                  <a:cubicBezTo>
                    <a:pt x="385" y="495"/>
                    <a:pt x="495" y="385"/>
                    <a:pt x="495" y="249"/>
                  </a:cubicBezTo>
                  <a:cubicBezTo>
                    <a:pt x="495" y="111"/>
                    <a:pt x="385" y="1"/>
                    <a:pt x="2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21"/>
            <p:cNvSpPr/>
            <p:nvPr/>
          </p:nvSpPr>
          <p:spPr>
            <a:xfrm>
              <a:off x="2877015" y="536298"/>
              <a:ext cx="34490" cy="34252"/>
            </a:xfrm>
            <a:custGeom>
              <a:avLst/>
              <a:gdLst/>
              <a:ahLst/>
              <a:cxnLst/>
              <a:rect l="l" t="t" r="r" b="b"/>
              <a:pathLst>
                <a:path w="435" h="432" extrusionOk="0">
                  <a:moveTo>
                    <a:pt x="217" y="0"/>
                  </a:moveTo>
                  <a:cubicBezTo>
                    <a:pt x="101" y="0"/>
                    <a:pt x="0" y="98"/>
                    <a:pt x="0" y="214"/>
                  </a:cubicBezTo>
                  <a:cubicBezTo>
                    <a:pt x="0" y="334"/>
                    <a:pt x="101" y="431"/>
                    <a:pt x="217" y="431"/>
                  </a:cubicBezTo>
                  <a:cubicBezTo>
                    <a:pt x="337" y="431"/>
                    <a:pt x="435" y="334"/>
                    <a:pt x="435" y="214"/>
                  </a:cubicBezTo>
                  <a:cubicBezTo>
                    <a:pt x="435" y="98"/>
                    <a:pt x="337"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21"/>
            <p:cNvSpPr/>
            <p:nvPr/>
          </p:nvSpPr>
          <p:spPr>
            <a:xfrm>
              <a:off x="2380756" y="436238"/>
              <a:ext cx="39485" cy="39247"/>
            </a:xfrm>
            <a:custGeom>
              <a:avLst/>
              <a:gdLst/>
              <a:ahLst/>
              <a:cxnLst/>
              <a:rect l="l" t="t" r="r" b="b"/>
              <a:pathLst>
                <a:path w="498" h="495" extrusionOk="0">
                  <a:moveTo>
                    <a:pt x="249" y="0"/>
                  </a:moveTo>
                  <a:cubicBezTo>
                    <a:pt x="114" y="0"/>
                    <a:pt x="0" y="111"/>
                    <a:pt x="0" y="246"/>
                  </a:cubicBezTo>
                  <a:cubicBezTo>
                    <a:pt x="0" y="384"/>
                    <a:pt x="114"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21"/>
            <p:cNvSpPr/>
            <p:nvPr/>
          </p:nvSpPr>
          <p:spPr>
            <a:xfrm>
              <a:off x="2898977" y="917509"/>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21"/>
            <p:cNvSpPr/>
            <p:nvPr/>
          </p:nvSpPr>
          <p:spPr>
            <a:xfrm>
              <a:off x="1648936" y="576258"/>
              <a:ext cx="163967" cy="415229"/>
            </a:xfrm>
            <a:custGeom>
              <a:avLst/>
              <a:gdLst/>
              <a:ahLst/>
              <a:cxnLst/>
              <a:rect l="l" t="t" r="r" b="b"/>
              <a:pathLst>
                <a:path w="2068" h="5237" extrusionOk="0">
                  <a:moveTo>
                    <a:pt x="89" y="1"/>
                  </a:moveTo>
                  <a:cubicBezTo>
                    <a:pt x="81" y="1"/>
                    <a:pt x="72" y="3"/>
                    <a:pt x="63" y="6"/>
                  </a:cubicBezTo>
                  <a:cubicBezTo>
                    <a:pt x="19" y="22"/>
                    <a:pt x="0" y="69"/>
                    <a:pt x="16" y="110"/>
                  </a:cubicBezTo>
                  <a:lnTo>
                    <a:pt x="123" y="393"/>
                  </a:lnTo>
                  <a:cubicBezTo>
                    <a:pt x="133" y="425"/>
                    <a:pt x="164" y="443"/>
                    <a:pt x="196" y="443"/>
                  </a:cubicBezTo>
                  <a:cubicBezTo>
                    <a:pt x="205" y="443"/>
                    <a:pt x="218" y="443"/>
                    <a:pt x="224" y="440"/>
                  </a:cubicBezTo>
                  <a:cubicBezTo>
                    <a:pt x="268" y="425"/>
                    <a:pt x="287" y="377"/>
                    <a:pt x="271" y="336"/>
                  </a:cubicBezTo>
                  <a:lnTo>
                    <a:pt x="164" y="53"/>
                  </a:lnTo>
                  <a:cubicBezTo>
                    <a:pt x="152" y="21"/>
                    <a:pt x="120" y="1"/>
                    <a:pt x="89" y="1"/>
                  </a:cubicBezTo>
                  <a:close/>
                  <a:moveTo>
                    <a:pt x="278" y="504"/>
                  </a:moveTo>
                  <a:cubicBezTo>
                    <a:pt x="269" y="504"/>
                    <a:pt x="261" y="506"/>
                    <a:pt x="252" y="510"/>
                  </a:cubicBezTo>
                  <a:cubicBezTo>
                    <a:pt x="208" y="525"/>
                    <a:pt x="189" y="572"/>
                    <a:pt x="205" y="613"/>
                  </a:cubicBezTo>
                  <a:lnTo>
                    <a:pt x="233" y="689"/>
                  </a:lnTo>
                  <a:cubicBezTo>
                    <a:pt x="243" y="720"/>
                    <a:pt x="274" y="739"/>
                    <a:pt x="306" y="739"/>
                  </a:cubicBezTo>
                  <a:cubicBezTo>
                    <a:pt x="314" y="739"/>
                    <a:pt x="324" y="739"/>
                    <a:pt x="331" y="737"/>
                  </a:cubicBezTo>
                  <a:lnTo>
                    <a:pt x="331" y="737"/>
                  </a:lnTo>
                  <a:cubicBezTo>
                    <a:pt x="289" y="754"/>
                    <a:pt x="272" y="800"/>
                    <a:pt x="287" y="837"/>
                  </a:cubicBezTo>
                  <a:lnTo>
                    <a:pt x="479" y="1353"/>
                  </a:lnTo>
                  <a:cubicBezTo>
                    <a:pt x="491" y="1384"/>
                    <a:pt x="523" y="1403"/>
                    <a:pt x="554" y="1403"/>
                  </a:cubicBezTo>
                  <a:cubicBezTo>
                    <a:pt x="564" y="1403"/>
                    <a:pt x="570" y="1400"/>
                    <a:pt x="583" y="1400"/>
                  </a:cubicBezTo>
                  <a:cubicBezTo>
                    <a:pt x="627" y="1384"/>
                    <a:pt x="646" y="1337"/>
                    <a:pt x="630" y="1296"/>
                  </a:cubicBezTo>
                  <a:lnTo>
                    <a:pt x="438" y="783"/>
                  </a:lnTo>
                  <a:cubicBezTo>
                    <a:pt x="426" y="750"/>
                    <a:pt x="395" y="731"/>
                    <a:pt x="363" y="731"/>
                  </a:cubicBezTo>
                  <a:cubicBezTo>
                    <a:pt x="354" y="731"/>
                    <a:pt x="345" y="732"/>
                    <a:pt x="336" y="735"/>
                  </a:cubicBezTo>
                  <a:lnTo>
                    <a:pt x="336" y="735"/>
                  </a:lnTo>
                  <a:cubicBezTo>
                    <a:pt x="379" y="719"/>
                    <a:pt x="397" y="673"/>
                    <a:pt x="381" y="632"/>
                  </a:cubicBezTo>
                  <a:lnTo>
                    <a:pt x="353" y="557"/>
                  </a:lnTo>
                  <a:cubicBezTo>
                    <a:pt x="341" y="525"/>
                    <a:pt x="309" y="504"/>
                    <a:pt x="278" y="504"/>
                  </a:cubicBezTo>
                  <a:close/>
                  <a:moveTo>
                    <a:pt x="634" y="1461"/>
                  </a:moveTo>
                  <a:cubicBezTo>
                    <a:pt x="624" y="1461"/>
                    <a:pt x="614" y="1462"/>
                    <a:pt x="605" y="1466"/>
                  </a:cubicBezTo>
                  <a:cubicBezTo>
                    <a:pt x="564" y="1482"/>
                    <a:pt x="542" y="1529"/>
                    <a:pt x="557" y="1570"/>
                  </a:cubicBezTo>
                  <a:lnTo>
                    <a:pt x="586" y="1642"/>
                  </a:lnTo>
                  <a:cubicBezTo>
                    <a:pt x="596" y="1674"/>
                    <a:pt x="626" y="1695"/>
                    <a:pt x="657" y="1695"/>
                  </a:cubicBezTo>
                  <a:cubicBezTo>
                    <a:pt x="666" y="1695"/>
                    <a:pt x="675" y="1693"/>
                    <a:pt x="683" y="1690"/>
                  </a:cubicBezTo>
                  <a:lnTo>
                    <a:pt x="683" y="1690"/>
                  </a:lnTo>
                  <a:cubicBezTo>
                    <a:pt x="646" y="1705"/>
                    <a:pt x="627" y="1753"/>
                    <a:pt x="642" y="1793"/>
                  </a:cubicBezTo>
                  <a:lnTo>
                    <a:pt x="834" y="2310"/>
                  </a:lnTo>
                  <a:cubicBezTo>
                    <a:pt x="847" y="2341"/>
                    <a:pt x="878" y="2360"/>
                    <a:pt x="910" y="2360"/>
                  </a:cubicBezTo>
                  <a:cubicBezTo>
                    <a:pt x="919" y="2360"/>
                    <a:pt x="929" y="2360"/>
                    <a:pt x="935" y="2357"/>
                  </a:cubicBezTo>
                  <a:cubicBezTo>
                    <a:pt x="979" y="2341"/>
                    <a:pt x="998" y="2294"/>
                    <a:pt x="982" y="2253"/>
                  </a:cubicBezTo>
                  <a:lnTo>
                    <a:pt x="790" y="1737"/>
                  </a:lnTo>
                  <a:cubicBezTo>
                    <a:pt x="780" y="1707"/>
                    <a:pt x="749" y="1685"/>
                    <a:pt x="717" y="1685"/>
                  </a:cubicBezTo>
                  <a:cubicBezTo>
                    <a:pt x="709" y="1685"/>
                    <a:pt x="701" y="1686"/>
                    <a:pt x="693" y="1690"/>
                  </a:cubicBezTo>
                  <a:cubicBezTo>
                    <a:pt x="731" y="1674"/>
                    <a:pt x="753" y="1627"/>
                    <a:pt x="737" y="1589"/>
                  </a:cubicBezTo>
                  <a:lnTo>
                    <a:pt x="709" y="1513"/>
                  </a:lnTo>
                  <a:cubicBezTo>
                    <a:pt x="696" y="1480"/>
                    <a:pt x="666" y="1461"/>
                    <a:pt x="634" y="1461"/>
                  </a:cubicBezTo>
                  <a:close/>
                  <a:moveTo>
                    <a:pt x="993" y="2420"/>
                  </a:moveTo>
                  <a:cubicBezTo>
                    <a:pt x="983" y="2420"/>
                    <a:pt x="973" y="2422"/>
                    <a:pt x="963" y="2426"/>
                  </a:cubicBezTo>
                  <a:cubicBezTo>
                    <a:pt x="919" y="2442"/>
                    <a:pt x="900" y="2489"/>
                    <a:pt x="916" y="2530"/>
                  </a:cubicBezTo>
                  <a:lnTo>
                    <a:pt x="945" y="2602"/>
                  </a:lnTo>
                  <a:cubicBezTo>
                    <a:pt x="954" y="2634"/>
                    <a:pt x="985" y="2656"/>
                    <a:pt x="1017" y="2656"/>
                  </a:cubicBezTo>
                  <a:cubicBezTo>
                    <a:pt x="1023" y="2656"/>
                    <a:pt x="1029" y="2656"/>
                    <a:pt x="1034" y="2655"/>
                  </a:cubicBezTo>
                  <a:lnTo>
                    <a:pt x="1034" y="2655"/>
                  </a:lnTo>
                  <a:cubicBezTo>
                    <a:pt x="1000" y="2674"/>
                    <a:pt x="984" y="2716"/>
                    <a:pt x="998" y="2753"/>
                  </a:cubicBezTo>
                  <a:lnTo>
                    <a:pt x="1193" y="3269"/>
                  </a:lnTo>
                  <a:cubicBezTo>
                    <a:pt x="1203" y="3301"/>
                    <a:pt x="1234" y="3320"/>
                    <a:pt x="1266" y="3320"/>
                  </a:cubicBezTo>
                  <a:cubicBezTo>
                    <a:pt x="1275" y="3320"/>
                    <a:pt x="1288" y="3320"/>
                    <a:pt x="1294" y="3317"/>
                  </a:cubicBezTo>
                  <a:cubicBezTo>
                    <a:pt x="1338" y="3301"/>
                    <a:pt x="1357" y="3254"/>
                    <a:pt x="1341" y="3213"/>
                  </a:cubicBezTo>
                  <a:lnTo>
                    <a:pt x="1149" y="2697"/>
                  </a:lnTo>
                  <a:cubicBezTo>
                    <a:pt x="1137" y="2665"/>
                    <a:pt x="1105" y="2644"/>
                    <a:pt x="1073" y="2644"/>
                  </a:cubicBezTo>
                  <a:cubicBezTo>
                    <a:pt x="1064" y="2644"/>
                    <a:pt x="1056" y="2646"/>
                    <a:pt x="1047" y="2649"/>
                  </a:cubicBezTo>
                  <a:lnTo>
                    <a:pt x="1047" y="2649"/>
                  </a:lnTo>
                  <a:cubicBezTo>
                    <a:pt x="1090" y="2632"/>
                    <a:pt x="1108" y="2586"/>
                    <a:pt x="1092" y="2549"/>
                  </a:cubicBezTo>
                  <a:lnTo>
                    <a:pt x="1067" y="2473"/>
                  </a:lnTo>
                  <a:cubicBezTo>
                    <a:pt x="1055" y="2439"/>
                    <a:pt x="1025" y="2420"/>
                    <a:pt x="993" y="2420"/>
                  </a:cubicBezTo>
                  <a:close/>
                  <a:moveTo>
                    <a:pt x="1350" y="3380"/>
                  </a:moveTo>
                  <a:cubicBezTo>
                    <a:pt x="1340" y="3380"/>
                    <a:pt x="1331" y="3382"/>
                    <a:pt x="1322" y="3386"/>
                  </a:cubicBezTo>
                  <a:cubicBezTo>
                    <a:pt x="1278" y="3401"/>
                    <a:pt x="1259" y="3449"/>
                    <a:pt x="1275" y="3490"/>
                  </a:cubicBezTo>
                  <a:lnTo>
                    <a:pt x="1303" y="3562"/>
                  </a:lnTo>
                  <a:cubicBezTo>
                    <a:pt x="1313" y="3593"/>
                    <a:pt x="1344" y="3615"/>
                    <a:pt x="1376" y="3615"/>
                  </a:cubicBezTo>
                  <a:cubicBezTo>
                    <a:pt x="1381" y="3615"/>
                    <a:pt x="1387" y="3615"/>
                    <a:pt x="1392" y="3615"/>
                  </a:cubicBezTo>
                  <a:lnTo>
                    <a:pt x="1392" y="3615"/>
                  </a:lnTo>
                  <a:cubicBezTo>
                    <a:pt x="1357" y="3634"/>
                    <a:pt x="1343" y="3676"/>
                    <a:pt x="1357" y="3713"/>
                  </a:cubicBezTo>
                  <a:lnTo>
                    <a:pt x="1549" y="4229"/>
                  </a:lnTo>
                  <a:cubicBezTo>
                    <a:pt x="1561" y="4261"/>
                    <a:pt x="1593" y="4279"/>
                    <a:pt x="1624" y="4279"/>
                  </a:cubicBezTo>
                  <a:cubicBezTo>
                    <a:pt x="1634" y="4279"/>
                    <a:pt x="1640" y="4276"/>
                    <a:pt x="1653" y="4276"/>
                  </a:cubicBezTo>
                  <a:cubicBezTo>
                    <a:pt x="1697" y="4261"/>
                    <a:pt x="1716" y="4213"/>
                    <a:pt x="1700" y="4172"/>
                  </a:cubicBezTo>
                  <a:lnTo>
                    <a:pt x="1508" y="3656"/>
                  </a:lnTo>
                  <a:cubicBezTo>
                    <a:pt x="1496" y="3625"/>
                    <a:pt x="1464" y="3604"/>
                    <a:pt x="1432" y="3604"/>
                  </a:cubicBezTo>
                  <a:cubicBezTo>
                    <a:pt x="1423" y="3604"/>
                    <a:pt x="1414" y="3606"/>
                    <a:pt x="1406" y="3609"/>
                  </a:cubicBezTo>
                  <a:lnTo>
                    <a:pt x="1406" y="3609"/>
                  </a:lnTo>
                  <a:cubicBezTo>
                    <a:pt x="1449" y="3592"/>
                    <a:pt x="1467" y="3546"/>
                    <a:pt x="1451" y="3508"/>
                  </a:cubicBezTo>
                  <a:lnTo>
                    <a:pt x="1423" y="3433"/>
                  </a:lnTo>
                  <a:cubicBezTo>
                    <a:pt x="1411" y="3399"/>
                    <a:pt x="1380" y="3380"/>
                    <a:pt x="1350" y="3380"/>
                  </a:cubicBezTo>
                  <a:close/>
                  <a:moveTo>
                    <a:pt x="1704" y="4337"/>
                  </a:moveTo>
                  <a:cubicBezTo>
                    <a:pt x="1694" y="4337"/>
                    <a:pt x="1684" y="4339"/>
                    <a:pt x="1675" y="4342"/>
                  </a:cubicBezTo>
                  <a:cubicBezTo>
                    <a:pt x="1634" y="4358"/>
                    <a:pt x="1612" y="4405"/>
                    <a:pt x="1627" y="4443"/>
                  </a:cubicBezTo>
                  <a:lnTo>
                    <a:pt x="1656" y="4519"/>
                  </a:lnTo>
                  <a:cubicBezTo>
                    <a:pt x="1666" y="4551"/>
                    <a:pt x="1696" y="4571"/>
                    <a:pt x="1727" y="4571"/>
                  </a:cubicBezTo>
                  <a:cubicBezTo>
                    <a:pt x="1736" y="4571"/>
                    <a:pt x="1745" y="4569"/>
                    <a:pt x="1753" y="4566"/>
                  </a:cubicBezTo>
                  <a:lnTo>
                    <a:pt x="1753" y="4566"/>
                  </a:lnTo>
                  <a:cubicBezTo>
                    <a:pt x="1716" y="4582"/>
                    <a:pt x="1697" y="4629"/>
                    <a:pt x="1712" y="4670"/>
                  </a:cubicBezTo>
                  <a:lnTo>
                    <a:pt x="1904" y="5183"/>
                  </a:lnTo>
                  <a:cubicBezTo>
                    <a:pt x="1917" y="5214"/>
                    <a:pt x="1948" y="5236"/>
                    <a:pt x="1980" y="5236"/>
                  </a:cubicBezTo>
                  <a:cubicBezTo>
                    <a:pt x="1989" y="5236"/>
                    <a:pt x="1999" y="5236"/>
                    <a:pt x="2005" y="5230"/>
                  </a:cubicBezTo>
                  <a:cubicBezTo>
                    <a:pt x="2049" y="5214"/>
                    <a:pt x="2068" y="5167"/>
                    <a:pt x="2052" y="5129"/>
                  </a:cubicBezTo>
                  <a:lnTo>
                    <a:pt x="1860" y="4613"/>
                  </a:lnTo>
                  <a:cubicBezTo>
                    <a:pt x="1850" y="4583"/>
                    <a:pt x="1819" y="4561"/>
                    <a:pt x="1787" y="4561"/>
                  </a:cubicBezTo>
                  <a:cubicBezTo>
                    <a:pt x="1779" y="4561"/>
                    <a:pt x="1771" y="4563"/>
                    <a:pt x="1763" y="4566"/>
                  </a:cubicBezTo>
                  <a:cubicBezTo>
                    <a:pt x="1800" y="4550"/>
                    <a:pt x="1823" y="4503"/>
                    <a:pt x="1807" y="4465"/>
                  </a:cubicBezTo>
                  <a:lnTo>
                    <a:pt x="1778" y="4390"/>
                  </a:lnTo>
                  <a:cubicBezTo>
                    <a:pt x="1766" y="4356"/>
                    <a:pt x="1736" y="4337"/>
                    <a:pt x="1704" y="43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21"/>
            <p:cNvSpPr/>
            <p:nvPr/>
          </p:nvSpPr>
          <p:spPr>
            <a:xfrm>
              <a:off x="1299597" y="468745"/>
              <a:ext cx="348706" cy="490552"/>
            </a:xfrm>
            <a:custGeom>
              <a:avLst/>
              <a:gdLst/>
              <a:ahLst/>
              <a:cxnLst/>
              <a:rect l="l" t="t" r="r" b="b"/>
              <a:pathLst>
                <a:path w="4398" h="6187" extrusionOk="0">
                  <a:moveTo>
                    <a:pt x="91" y="0"/>
                  </a:moveTo>
                  <a:cubicBezTo>
                    <a:pt x="75" y="0"/>
                    <a:pt x="59" y="5"/>
                    <a:pt x="45" y="15"/>
                  </a:cubicBezTo>
                  <a:cubicBezTo>
                    <a:pt x="7" y="37"/>
                    <a:pt x="1" y="88"/>
                    <a:pt x="23" y="122"/>
                  </a:cubicBezTo>
                  <a:lnTo>
                    <a:pt x="139" y="286"/>
                  </a:lnTo>
                  <a:cubicBezTo>
                    <a:pt x="149" y="308"/>
                    <a:pt x="177" y="320"/>
                    <a:pt x="202" y="320"/>
                  </a:cubicBezTo>
                  <a:cubicBezTo>
                    <a:pt x="218" y="320"/>
                    <a:pt x="231" y="317"/>
                    <a:pt x="250" y="305"/>
                  </a:cubicBezTo>
                  <a:cubicBezTo>
                    <a:pt x="284" y="280"/>
                    <a:pt x="290" y="229"/>
                    <a:pt x="268" y="195"/>
                  </a:cubicBezTo>
                  <a:lnTo>
                    <a:pt x="155" y="34"/>
                  </a:lnTo>
                  <a:cubicBezTo>
                    <a:pt x="140" y="11"/>
                    <a:pt x="116" y="0"/>
                    <a:pt x="91" y="0"/>
                  </a:cubicBezTo>
                  <a:close/>
                  <a:moveTo>
                    <a:pt x="340" y="358"/>
                  </a:moveTo>
                  <a:cubicBezTo>
                    <a:pt x="324" y="358"/>
                    <a:pt x="308" y="362"/>
                    <a:pt x="294" y="371"/>
                  </a:cubicBezTo>
                  <a:cubicBezTo>
                    <a:pt x="259" y="396"/>
                    <a:pt x="253" y="446"/>
                    <a:pt x="275" y="481"/>
                  </a:cubicBezTo>
                  <a:lnTo>
                    <a:pt x="319" y="544"/>
                  </a:lnTo>
                  <a:cubicBezTo>
                    <a:pt x="331" y="569"/>
                    <a:pt x="356" y="582"/>
                    <a:pt x="382" y="582"/>
                  </a:cubicBezTo>
                  <a:cubicBezTo>
                    <a:pt x="392" y="582"/>
                    <a:pt x="403" y="579"/>
                    <a:pt x="414" y="574"/>
                  </a:cubicBezTo>
                  <a:lnTo>
                    <a:pt x="414" y="574"/>
                  </a:lnTo>
                  <a:cubicBezTo>
                    <a:pt x="392" y="601"/>
                    <a:pt x="389" y="641"/>
                    <a:pt x="410" y="670"/>
                  </a:cubicBezTo>
                  <a:lnTo>
                    <a:pt x="725" y="1123"/>
                  </a:lnTo>
                  <a:cubicBezTo>
                    <a:pt x="737" y="1148"/>
                    <a:pt x="762" y="1158"/>
                    <a:pt x="788" y="1158"/>
                  </a:cubicBezTo>
                  <a:cubicBezTo>
                    <a:pt x="803" y="1158"/>
                    <a:pt x="819" y="1154"/>
                    <a:pt x="835" y="1142"/>
                  </a:cubicBezTo>
                  <a:cubicBezTo>
                    <a:pt x="869" y="1120"/>
                    <a:pt x="879" y="1069"/>
                    <a:pt x="854" y="1032"/>
                  </a:cubicBezTo>
                  <a:lnTo>
                    <a:pt x="539" y="582"/>
                  </a:lnTo>
                  <a:cubicBezTo>
                    <a:pt x="523" y="558"/>
                    <a:pt x="498" y="547"/>
                    <a:pt x="473" y="547"/>
                  </a:cubicBezTo>
                  <a:cubicBezTo>
                    <a:pt x="463" y="547"/>
                    <a:pt x="453" y="549"/>
                    <a:pt x="443" y="552"/>
                  </a:cubicBezTo>
                  <a:lnTo>
                    <a:pt x="443" y="552"/>
                  </a:lnTo>
                  <a:cubicBezTo>
                    <a:pt x="466" y="525"/>
                    <a:pt x="469" y="485"/>
                    <a:pt x="448" y="456"/>
                  </a:cubicBezTo>
                  <a:lnTo>
                    <a:pt x="404" y="393"/>
                  </a:lnTo>
                  <a:cubicBezTo>
                    <a:pt x="390" y="369"/>
                    <a:pt x="366" y="358"/>
                    <a:pt x="340" y="358"/>
                  </a:cubicBezTo>
                  <a:close/>
                  <a:moveTo>
                    <a:pt x="927" y="1197"/>
                  </a:moveTo>
                  <a:cubicBezTo>
                    <a:pt x="911" y="1197"/>
                    <a:pt x="895" y="1201"/>
                    <a:pt x="882" y="1211"/>
                  </a:cubicBezTo>
                  <a:cubicBezTo>
                    <a:pt x="847" y="1233"/>
                    <a:pt x="838" y="1283"/>
                    <a:pt x="860" y="1321"/>
                  </a:cubicBezTo>
                  <a:lnTo>
                    <a:pt x="904" y="1381"/>
                  </a:lnTo>
                  <a:cubicBezTo>
                    <a:pt x="917" y="1406"/>
                    <a:pt x="945" y="1419"/>
                    <a:pt x="967" y="1419"/>
                  </a:cubicBezTo>
                  <a:cubicBezTo>
                    <a:pt x="978" y="1419"/>
                    <a:pt x="989" y="1417"/>
                    <a:pt x="1000" y="1412"/>
                  </a:cubicBezTo>
                  <a:lnTo>
                    <a:pt x="1000" y="1412"/>
                  </a:lnTo>
                  <a:cubicBezTo>
                    <a:pt x="977" y="1437"/>
                    <a:pt x="974" y="1478"/>
                    <a:pt x="995" y="1510"/>
                  </a:cubicBezTo>
                  <a:lnTo>
                    <a:pt x="1310" y="1960"/>
                  </a:lnTo>
                  <a:cubicBezTo>
                    <a:pt x="1323" y="1985"/>
                    <a:pt x="1348" y="1998"/>
                    <a:pt x="1373" y="1998"/>
                  </a:cubicBezTo>
                  <a:cubicBezTo>
                    <a:pt x="1389" y="1998"/>
                    <a:pt x="1404" y="1991"/>
                    <a:pt x="1420" y="1982"/>
                  </a:cubicBezTo>
                  <a:cubicBezTo>
                    <a:pt x="1455" y="1957"/>
                    <a:pt x="1464" y="1906"/>
                    <a:pt x="1439" y="1872"/>
                  </a:cubicBezTo>
                  <a:lnTo>
                    <a:pt x="1124" y="1419"/>
                  </a:lnTo>
                  <a:cubicBezTo>
                    <a:pt x="1111" y="1396"/>
                    <a:pt x="1087" y="1385"/>
                    <a:pt x="1062" y="1385"/>
                  </a:cubicBezTo>
                  <a:cubicBezTo>
                    <a:pt x="1050" y="1385"/>
                    <a:pt x="1038" y="1387"/>
                    <a:pt x="1027" y="1392"/>
                  </a:cubicBezTo>
                  <a:lnTo>
                    <a:pt x="1027" y="1392"/>
                  </a:lnTo>
                  <a:cubicBezTo>
                    <a:pt x="1053" y="1365"/>
                    <a:pt x="1055" y="1323"/>
                    <a:pt x="1036" y="1293"/>
                  </a:cubicBezTo>
                  <a:lnTo>
                    <a:pt x="992" y="1230"/>
                  </a:lnTo>
                  <a:cubicBezTo>
                    <a:pt x="977" y="1209"/>
                    <a:pt x="952" y="1197"/>
                    <a:pt x="927" y="1197"/>
                  </a:cubicBezTo>
                  <a:close/>
                  <a:moveTo>
                    <a:pt x="1512" y="2031"/>
                  </a:moveTo>
                  <a:cubicBezTo>
                    <a:pt x="1496" y="2031"/>
                    <a:pt x="1481" y="2035"/>
                    <a:pt x="1467" y="2045"/>
                  </a:cubicBezTo>
                  <a:cubicBezTo>
                    <a:pt x="1433" y="2067"/>
                    <a:pt x="1423" y="2117"/>
                    <a:pt x="1448" y="2155"/>
                  </a:cubicBezTo>
                  <a:lnTo>
                    <a:pt x="1489" y="2218"/>
                  </a:lnTo>
                  <a:cubicBezTo>
                    <a:pt x="1507" y="2239"/>
                    <a:pt x="1531" y="2250"/>
                    <a:pt x="1556" y="2250"/>
                  </a:cubicBezTo>
                  <a:cubicBezTo>
                    <a:pt x="1572" y="2250"/>
                    <a:pt x="1588" y="2245"/>
                    <a:pt x="1603" y="2237"/>
                  </a:cubicBezTo>
                  <a:lnTo>
                    <a:pt x="1603" y="2237"/>
                  </a:lnTo>
                  <a:cubicBezTo>
                    <a:pt x="1565" y="2265"/>
                    <a:pt x="1559" y="2309"/>
                    <a:pt x="1581" y="2347"/>
                  </a:cubicBezTo>
                  <a:lnTo>
                    <a:pt x="1895" y="2797"/>
                  </a:lnTo>
                  <a:cubicBezTo>
                    <a:pt x="1908" y="2822"/>
                    <a:pt x="1936" y="2835"/>
                    <a:pt x="1958" y="2835"/>
                  </a:cubicBezTo>
                  <a:cubicBezTo>
                    <a:pt x="1974" y="2835"/>
                    <a:pt x="1990" y="2832"/>
                    <a:pt x="2005" y="2819"/>
                  </a:cubicBezTo>
                  <a:cubicBezTo>
                    <a:pt x="2040" y="2794"/>
                    <a:pt x="2050" y="2744"/>
                    <a:pt x="2027" y="2709"/>
                  </a:cubicBezTo>
                  <a:lnTo>
                    <a:pt x="1713" y="2256"/>
                  </a:lnTo>
                  <a:cubicBezTo>
                    <a:pt x="1695" y="2234"/>
                    <a:pt x="1671" y="2223"/>
                    <a:pt x="1646" y="2223"/>
                  </a:cubicBezTo>
                  <a:cubicBezTo>
                    <a:pt x="1631" y="2223"/>
                    <a:pt x="1616" y="2227"/>
                    <a:pt x="1603" y="2237"/>
                  </a:cubicBezTo>
                  <a:cubicBezTo>
                    <a:pt x="1637" y="2209"/>
                    <a:pt x="1644" y="2161"/>
                    <a:pt x="1622" y="2127"/>
                  </a:cubicBezTo>
                  <a:lnTo>
                    <a:pt x="1577" y="2064"/>
                  </a:lnTo>
                  <a:cubicBezTo>
                    <a:pt x="1562" y="2042"/>
                    <a:pt x="1537" y="2031"/>
                    <a:pt x="1512" y="2031"/>
                  </a:cubicBezTo>
                  <a:close/>
                  <a:moveTo>
                    <a:pt x="2099" y="2872"/>
                  </a:moveTo>
                  <a:cubicBezTo>
                    <a:pt x="2082" y="2872"/>
                    <a:pt x="2066" y="2877"/>
                    <a:pt x="2053" y="2885"/>
                  </a:cubicBezTo>
                  <a:cubicBezTo>
                    <a:pt x="2018" y="2907"/>
                    <a:pt x="2009" y="2961"/>
                    <a:pt x="2034" y="2995"/>
                  </a:cubicBezTo>
                  <a:lnTo>
                    <a:pt x="2078" y="3058"/>
                  </a:lnTo>
                  <a:cubicBezTo>
                    <a:pt x="2087" y="3083"/>
                    <a:pt x="2116" y="3093"/>
                    <a:pt x="2141" y="3093"/>
                  </a:cubicBezTo>
                  <a:cubicBezTo>
                    <a:pt x="2152" y="3093"/>
                    <a:pt x="2163" y="3091"/>
                    <a:pt x="2174" y="3086"/>
                  </a:cubicBezTo>
                  <a:lnTo>
                    <a:pt x="2174" y="3086"/>
                  </a:lnTo>
                  <a:cubicBezTo>
                    <a:pt x="2151" y="3112"/>
                    <a:pt x="2147" y="3155"/>
                    <a:pt x="2166" y="3184"/>
                  </a:cubicBezTo>
                  <a:lnTo>
                    <a:pt x="2481" y="3637"/>
                  </a:lnTo>
                  <a:cubicBezTo>
                    <a:pt x="2493" y="3659"/>
                    <a:pt x="2522" y="3672"/>
                    <a:pt x="2547" y="3672"/>
                  </a:cubicBezTo>
                  <a:cubicBezTo>
                    <a:pt x="2562" y="3672"/>
                    <a:pt x="2578" y="3669"/>
                    <a:pt x="2591" y="3656"/>
                  </a:cubicBezTo>
                  <a:cubicBezTo>
                    <a:pt x="2629" y="3634"/>
                    <a:pt x="2635" y="3581"/>
                    <a:pt x="2613" y="3546"/>
                  </a:cubicBezTo>
                  <a:lnTo>
                    <a:pt x="2298" y="3093"/>
                  </a:lnTo>
                  <a:cubicBezTo>
                    <a:pt x="2283" y="3072"/>
                    <a:pt x="2258" y="3061"/>
                    <a:pt x="2233" y="3061"/>
                  </a:cubicBezTo>
                  <a:cubicBezTo>
                    <a:pt x="2222" y="3061"/>
                    <a:pt x="2210" y="3063"/>
                    <a:pt x="2199" y="3068"/>
                  </a:cubicBezTo>
                  <a:lnTo>
                    <a:pt x="2199" y="3068"/>
                  </a:lnTo>
                  <a:cubicBezTo>
                    <a:pt x="2224" y="3043"/>
                    <a:pt x="2229" y="3000"/>
                    <a:pt x="2207" y="2967"/>
                  </a:cubicBezTo>
                  <a:lnTo>
                    <a:pt x="2163" y="2904"/>
                  </a:lnTo>
                  <a:cubicBezTo>
                    <a:pt x="2149" y="2883"/>
                    <a:pt x="2124" y="2872"/>
                    <a:pt x="2099" y="2872"/>
                  </a:cubicBezTo>
                  <a:close/>
                  <a:moveTo>
                    <a:pt x="2684" y="3710"/>
                  </a:moveTo>
                  <a:cubicBezTo>
                    <a:pt x="2669" y="3710"/>
                    <a:pt x="2652" y="3714"/>
                    <a:pt x="2638" y="3722"/>
                  </a:cubicBezTo>
                  <a:cubicBezTo>
                    <a:pt x="2603" y="3747"/>
                    <a:pt x="2597" y="3798"/>
                    <a:pt x="2619" y="3832"/>
                  </a:cubicBezTo>
                  <a:lnTo>
                    <a:pt x="2663" y="3895"/>
                  </a:lnTo>
                  <a:cubicBezTo>
                    <a:pt x="2676" y="3920"/>
                    <a:pt x="2704" y="3933"/>
                    <a:pt x="2726" y="3933"/>
                  </a:cubicBezTo>
                  <a:cubicBezTo>
                    <a:pt x="2737" y="3933"/>
                    <a:pt x="2748" y="3930"/>
                    <a:pt x="2758" y="3925"/>
                  </a:cubicBezTo>
                  <a:lnTo>
                    <a:pt x="2758" y="3925"/>
                  </a:lnTo>
                  <a:cubicBezTo>
                    <a:pt x="2737" y="3952"/>
                    <a:pt x="2733" y="3992"/>
                    <a:pt x="2754" y="4021"/>
                  </a:cubicBezTo>
                  <a:lnTo>
                    <a:pt x="3069" y="4474"/>
                  </a:lnTo>
                  <a:cubicBezTo>
                    <a:pt x="3082" y="4499"/>
                    <a:pt x="3107" y="4509"/>
                    <a:pt x="3132" y="4509"/>
                  </a:cubicBezTo>
                  <a:cubicBezTo>
                    <a:pt x="3148" y="4509"/>
                    <a:pt x="3163" y="4506"/>
                    <a:pt x="3179" y="4493"/>
                  </a:cubicBezTo>
                  <a:cubicBezTo>
                    <a:pt x="3214" y="4471"/>
                    <a:pt x="3223" y="4421"/>
                    <a:pt x="3198" y="4383"/>
                  </a:cubicBezTo>
                  <a:lnTo>
                    <a:pt x="2883" y="3930"/>
                  </a:lnTo>
                  <a:cubicBezTo>
                    <a:pt x="2870" y="3909"/>
                    <a:pt x="2845" y="3898"/>
                    <a:pt x="2819" y="3898"/>
                  </a:cubicBezTo>
                  <a:cubicBezTo>
                    <a:pt x="2808" y="3898"/>
                    <a:pt x="2798" y="3900"/>
                    <a:pt x="2788" y="3904"/>
                  </a:cubicBezTo>
                  <a:lnTo>
                    <a:pt x="2788" y="3904"/>
                  </a:lnTo>
                  <a:cubicBezTo>
                    <a:pt x="2810" y="3877"/>
                    <a:pt x="2813" y="3836"/>
                    <a:pt x="2792" y="3807"/>
                  </a:cubicBezTo>
                  <a:lnTo>
                    <a:pt x="2748" y="3744"/>
                  </a:lnTo>
                  <a:cubicBezTo>
                    <a:pt x="2734" y="3721"/>
                    <a:pt x="2710" y="3710"/>
                    <a:pt x="2684" y="3710"/>
                  </a:cubicBezTo>
                  <a:close/>
                  <a:moveTo>
                    <a:pt x="3271" y="4548"/>
                  </a:moveTo>
                  <a:cubicBezTo>
                    <a:pt x="3255" y="4548"/>
                    <a:pt x="3240" y="4553"/>
                    <a:pt x="3226" y="4562"/>
                  </a:cubicBezTo>
                  <a:cubicBezTo>
                    <a:pt x="3189" y="4584"/>
                    <a:pt x="3182" y="4635"/>
                    <a:pt x="3204" y="4673"/>
                  </a:cubicBezTo>
                  <a:lnTo>
                    <a:pt x="3248" y="4735"/>
                  </a:lnTo>
                  <a:cubicBezTo>
                    <a:pt x="3261" y="4757"/>
                    <a:pt x="3289" y="4770"/>
                    <a:pt x="3311" y="4770"/>
                  </a:cubicBezTo>
                  <a:cubicBezTo>
                    <a:pt x="3327" y="4770"/>
                    <a:pt x="3343" y="4767"/>
                    <a:pt x="3359" y="4754"/>
                  </a:cubicBezTo>
                  <a:cubicBezTo>
                    <a:pt x="3393" y="4729"/>
                    <a:pt x="3403" y="4679"/>
                    <a:pt x="3377" y="4644"/>
                  </a:cubicBezTo>
                  <a:lnTo>
                    <a:pt x="3337" y="4581"/>
                  </a:lnTo>
                  <a:cubicBezTo>
                    <a:pt x="3321" y="4560"/>
                    <a:pt x="3296" y="4548"/>
                    <a:pt x="3271" y="4548"/>
                  </a:cubicBezTo>
                  <a:close/>
                  <a:moveTo>
                    <a:pt x="3409" y="4737"/>
                  </a:moveTo>
                  <a:cubicBezTo>
                    <a:pt x="3394" y="4737"/>
                    <a:pt x="3378" y="4742"/>
                    <a:pt x="3365" y="4751"/>
                  </a:cubicBezTo>
                  <a:cubicBezTo>
                    <a:pt x="3327" y="4773"/>
                    <a:pt x="3321" y="4824"/>
                    <a:pt x="3343" y="4861"/>
                  </a:cubicBezTo>
                  <a:lnTo>
                    <a:pt x="3658" y="5311"/>
                  </a:lnTo>
                  <a:cubicBezTo>
                    <a:pt x="3670" y="5337"/>
                    <a:pt x="3698" y="5349"/>
                    <a:pt x="3720" y="5349"/>
                  </a:cubicBezTo>
                  <a:cubicBezTo>
                    <a:pt x="3733" y="5349"/>
                    <a:pt x="3749" y="5343"/>
                    <a:pt x="3768" y="5333"/>
                  </a:cubicBezTo>
                  <a:cubicBezTo>
                    <a:pt x="3805" y="5308"/>
                    <a:pt x="3812" y="5258"/>
                    <a:pt x="3790" y="5223"/>
                  </a:cubicBezTo>
                  <a:lnTo>
                    <a:pt x="3475" y="4770"/>
                  </a:lnTo>
                  <a:cubicBezTo>
                    <a:pt x="3460" y="4749"/>
                    <a:pt x="3434" y="4737"/>
                    <a:pt x="3409" y="4737"/>
                  </a:cubicBezTo>
                  <a:close/>
                  <a:moveTo>
                    <a:pt x="3856" y="5385"/>
                  </a:moveTo>
                  <a:cubicBezTo>
                    <a:pt x="3841" y="5385"/>
                    <a:pt x="3825" y="5390"/>
                    <a:pt x="3812" y="5399"/>
                  </a:cubicBezTo>
                  <a:cubicBezTo>
                    <a:pt x="3777" y="5421"/>
                    <a:pt x="3768" y="5475"/>
                    <a:pt x="3793" y="5510"/>
                  </a:cubicBezTo>
                  <a:lnTo>
                    <a:pt x="3837" y="5573"/>
                  </a:lnTo>
                  <a:cubicBezTo>
                    <a:pt x="3846" y="5595"/>
                    <a:pt x="3875" y="5607"/>
                    <a:pt x="3900" y="5607"/>
                  </a:cubicBezTo>
                  <a:cubicBezTo>
                    <a:pt x="3914" y="5607"/>
                    <a:pt x="3926" y="5605"/>
                    <a:pt x="3941" y="5595"/>
                  </a:cubicBezTo>
                  <a:lnTo>
                    <a:pt x="3941" y="5595"/>
                  </a:lnTo>
                  <a:cubicBezTo>
                    <a:pt x="3914" y="5620"/>
                    <a:pt x="3908" y="5667"/>
                    <a:pt x="3928" y="5698"/>
                  </a:cubicBezTo>
                  <a:lnTo>
                    <a:pt x="4243" y="6152"/>
                  </a:lnTo>
                  <a:cubicBezTo>
                    <a:pt x="4255" y="6174"/>
                    <a:pt x="4284" y="6186"/>
                    <a:pt x="4309" y="6186"/>
                  </a:cubicBezTo>
                  <a:cubicBezTo>
                    <a:pt x="4322" y="6186"/>
                    <a:pt x="4340" y="6183"/>
                    <a:pt x="4356" y="6170"/>
                  </a:cubicBezTo>
                  <a:cubicBezTo>
                    <a:pt x="4391" y="6145"/>
                    <a:pt x="4397" y="6095"/>
                    <a:pt x="4375" y="6060"/>
                  </a:cubicBezTo>
                  <a:lnTo>
                    <a:pt x="4060" y="5607"/>
                  </a:lnTo>
                  <a:cubicBezTo>
                    <a:pt x="4045" y="5586"/>
                    <a:pt x="4020" y="5574"/>
                    <a:pt x="3995" y="5574"/>
                  </a:cubicBezTo>
                  <a:cubicBezTo>
                    <a:pt x="3981" y="5574"/>
                    <a:pt x="3968" y="5577"/>
                    <a:pt x="3956" y="5584"/>
                  </a:cubicBezTo>
                  <a:lnTo>
                    <a:pt x="3956" y="5584"/>
                  </a:lnTo>
                  <a:cubicBezTo>
                    <a:pt x="3983" y="5560"/>
                    <a:pt x="3986" y="5513"/>
                    <a:pt x="3966" y="5481"/>
                  </a:cubicBezTo>
                  <a:lnTo>
                    <a:pt x="3922" y="5418"/>
                  </a:lnTo>
                  <a:cubicBezTo>
                    <a:pt x="3906" y="5397"/>
                    <a:pt x="3881" y="5385"/>
                    <a:pt x="385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21"/>
            <p:cNvSpPr/>
            <p:nvPr/>
          </p:nvSpPr>
          <p:spPr>
            <a:xfrm>
              <a:off x="1020427" y="606863"/>
              <a:ext cx="456696" cy="392315"/>
            </a:xfrm>
            <a:custGeom>
              <a:avLst/>
              <a:gdLst/>
              <a:ahLst/>
              <a:cxnLst/>
              <a:rect l="l" t="t" r="r" b="b"/>
              <a:pathLst>
                <a:path w="5760" h="4948" extrusionOk="0">
                  <a:moveTo>
                    <a:pt x="86" y="0"/>
                  </a:moveTo>
                  <a:cubicBezTo>
                    <a:pt x="64" y="0"/>
                    <a:pt x="42" y="9"/>
                    <a:pt x="29" y="26"/>
                  </a:cubicBezTo>
                  <a:cubicBezTo>
                    <a:pt x="1" y="57"/>
                    <a:pt x="4" y="108"/>
                    <a:pt x="35" y="136"/>
                  </a:cubicBezTo>
                  <a:lnTo>
                    <a:pt x="186" y="265"/>
                  </a:lnTo>
                  <a:cubicBezTo>
                    <a:pt x="202" y="278"/>
                    <a:pt x="218" y="287"/>
                    <a:pt x="237" y="287"/>
                  </a:cubicBezTo>
                  <a:cubicBezTo>
                    <a:pt x="262" y="287"/>
                    <a:pt x="284" y="278"/>
                    <a:pt x="296" y="259"/>
                  </a:cubicBezTo>
                  <a:cubicBezTo>
                    <a:pt x="325" y="227"/>
                    <a:pt x="318" y="177"/>
                    <a:pt x="287" y="149"/>
                  </a:cubicBezTo>
                  <a:lnTo>
                    <a:pt x="139" y="20"/>
                  </a:lnTo>
                  <a:cubicBezTo>
                    <a:pt x="125" y="7"/>
                    <a:pt x="105" y="0"/>
                    <a:pt x="86" y="0"/>
                  </a:cubicBezTo>
                  <a:close/>
                  <a:moveTo>
                    <a:pt x="418" y="284"/>
                  </a:moveTo>
                  <a:cubicBezTo>
                    <a:pt x="396" y="284"/>
                    <a:pt x="375" y="292"/>
                    <a:pt x="359" y="309"/>
                  </a:cubicBezTo>
                  <a:cubicBezTo>
                    <a:pt x="331" y="341"/>
                    <a:pt x="334" y="391"/>
                    <a:pt x="366" y="419"/>
                  </a:cubicBezTo>
                  <a:lnTo>
                    <a:pt x="425" y="470"/>
                  </a:lnTo>
                  <a:cubicBezTo>
                    <a:pt x="441" y="482"/>
                    <a:pt x="457" y="492"/>
                    <a:pt x="476" y="492"/>
                  </a:cubicBezTo>
                  <a:cubicBezTo>
                    <a:pt x="501" y="492"/>
                    <a:pt x="520" y="482"/>
                    <a:pt x="536" y="463"/>
                  </a:cubicBezTo>
                  <a:cubicBezTo>
                    <a:pt x="564" y="432"/>
                    <a:pt x="561" y="382"/>
                    <a:pt x="529" y="353"/>
                  </a:cubicBezTo>
                  <a:lnTo>
                    <a:pt x="469" y="303"/>
                  </a:lnTo>
                  <a:cubicBezTo>
                    <a:pt x="455" y="290"/>
                    <a:pt x="436" y="284"/>
                    <a:pt x="418" y="284"/>
                  </a:cubicBezTo>
                  <a:close/>
                  <a:moveTo>
                    <a:pt x="597" y="441"/>
                  </a:moveTo>
                  <a:cubicBezTo>
                    <a:pt x="576" y="441"/>
                    <a:pt x="554" y="450"/>
                    <a:pt x="539" y="467"/>
                  </a:cubicBezTo>
                  <a:cubicBezTo>
                    <a:pt x="514" y="498"/>
                    <a:pt x="517" y="548"/>
                    <a:pt x="548" y="577"/>
                  </a:cubicBezTo>
                  <a:lnTo>
                    <a:pt x="964" y="935"/>
                  </a:lnTo>
                  <a:cubicBezTo>
                    <a:pt x="979" y="948"/>
                    <a:pt x="995" y="954"/>
                    <a:pt x="1017" y="954"/>
                  </a:cubicBezTo>
                  <a:cubicBezTo>
                    <a:pt x="1036" y="954"/>
                    <a:pt x="1058" y="942"/>
                    <a:pt x="1074" y="926"/>
                  </a:cubicBezTo>
                  <a:cubicBezTo>
                    <a:pt x="1102" y="895"/>
                    <a:pt x="1099" y="844"/>
                    <a:pt x="1067" y="816"/>
                  </a:cubicBezTo>
                  <a:lnTo>
                    <a:pt x="649" y="460"/>
                  </a:lnTo>
                  <a:cubicBezTo>
                    <a:pt x="634" y="447"/>
                    <a:pt x="616" y="441"/>
                    <a:pt x="597" y="441"/>
                  </a:cubicBezTo>
                  <a:close/>
                  <a:moveTo>
                    <a:pt x="1198" y="952"/>
                  </a:moveTo>
                  <a:cubicBezTo>
                    <a:pt x="1176" y="952"/>
                    <a:pt x="1153" y="962"/>
                    <a:pt x="1137" y="979"/>
                  </a:cubicBezTo>
                  <a:cubicBezTo>
                    <a:pt x="1111" y="1011"/>
                    <a:pt x="1115" y="1061"/>
                    <a:pt x="1146" y="1090"/>
                  </a:cubicBezTo>
                  <a:lnTo>
                    <a:pt x="1203" y="1140"/>
                  </a:lnTo>
                  <a:cubicBezTo>
                    <a:pt x="1216" y="1152"/>
                    <a:pt x="1234" y="1158"/>
                    <a:pt x="1252" y="1158"/>
                  </a:cubicBezTo>
                  <a:cubicBezTo>
                    <a:pt x="1275" y="1158"/>
                    <a:pt x="1299" y="1148"/>
                    <a:pt x="1313" y="1131"/>
                  </a:cubicBezTo>
                  <a:lnTo>
                    <a:pt x="1313" y="1131"/>
                  </a:lnTo>
                  <a:cubicBezTo>
                    <a:pt x="1288" y="1162"/>
                    <a:pt x="1291" y="1216"/>
                    <a:pt x="1322" y="1241"/>
                  </a:cubicBezTo>
                  <a:lnTo>
                    <a:pt x="1741" y="1599"/>
                  </a:lnTo>
                  <a:cubicBezTo>
                    <a:pt x="1757" y="1612"/>
                    <a:pt x="1772" y="1618"/>
                    <a:pt x="1791" y="1618"/>
                  </a:cubicBezTo>
                  <a:cubicBezTo>
                    <a:pt x="1813" y="1618"/>
                    <a:pt x="1835" y="1606"/>
                    <a:pt x="1851" y="1593"/>
                  </a:cubicBezTo>
                  <a:cubicBezTo>
                    <a:pt x="1876" y="1562"/>
                    <a:pt x="1873" y="1508"/>
                    <a:pt x="1841" y="1483"/>
                  </a:cubicBezTo>
                  <a:lnTo>
                    <a:pt x="1426" y="1124"/>
                  </a:lnTo>
                  <a:cubicBezTo>
                    <a:pt x="1410" y="1111"/>
                    <a:pt x="1391" y="1105"/>
                    <a:pt x="1372" y="1105"/>
                  </a:cubicBezTo>
                  <a:cubicBezTo>
                    <a:pt x="1350" y="1105"/>
                    <a:pt x="1328" y="1114"/>
                    <a:pt x="1313" y="1131"/>
                  </a:cubicBezTo>
                  <a:cubicBezTo>
                    <a:pt x="1341" y="1099"/>
                    <a:pt x="1338" y="1049"/>
                    <a:pt x="1307" y="1020"/>
                  </a:cubicBezTo>
                  <a:lnTo>
                    <a:pt x="1247" y="970"/>
                  </a:lnTo>
                  <a:cubicBezTo>
                    <a:pt x="1233" y="958"/>
                    <a:pt x="1216" y="952"/>
                    <a:pt x="1198" y="952"/>
                  </a:cubicBezTo>
                  <a:close/>
                  <a:moveTo>
                    <a:pt x="1971" y="1617"/>
                  </a:moveTo>
                  <a:cubicBezTo>
                    <a:pt x="1949" y="1617"/>
                    <a:pt x="1926" y="1626"/>
                    <a:pt x="1911" y="1643"/>
                  </a:cubicBezTo>
                  <a:cubicBezTo>
                    <a:pt x="1886" y="1675"/>
                    <a:pt x="1889" y="1725"/>
                    <a:pt x="1920" y="1754"/>
                  </a:cubicBezTo>
                  <a:lnTo>
                    <a:pt x="1980" y="1804"/>
                  </a:lnTo>
                  <a:cubicBezTo>
                    <a:pt x="1994" y="1817"/>
                    <a:pt x="2013" y="1823"/>
                    <a:pt x="2031" y="1823"/>
                  </a:cubicBezTo>
                  <a:cubicBezTo>
                    <a:pt x="2053" y="1823"/>
                    <a:pt x="2075" y="1815"/>
                    <a:pt x="2090" y="1798"/>
                  </a:cubicBezTo>
                  <a:lnTo>
                    <a:pt x="2090" y="1798"/>
                  </a:lnTo>
                  <a:cubicBezTo>
                    <a:pt x="2062" y="1829"/>
                    <a:pt x="2065" y="1879"/>
                    <a:pt x="2096" y="1908"/>
                  </a:cubicBezTo>
                  <a:lnTo>
                    <a:pt x="2515" y="2263"/>
                  </a:lnTo>
                  <a:cubicBezTo>
                    <a:pt x="2531" y="2276"/>
                    <a:pt x="2546" y="2285"/>
                    <a:pt x="2565" y="2285"/>
                  </a:cubicBezTo>
                  <a:cubicBezTo>
                    <a:pt x="2590" y="2285"/>
                    <a:pt x="2612" y="2276"/>
                    <a:pt x="2625" y="2257"/>
                  </a:cubicBezTo>
                  <a:cubicBezTo>
                    <a:pt x="2650" y="2226"/>
                    <a:pt x="2647" y="2175"/>
                    <a:pt x="2616" y="2147"/>
                  </a:cubicBezTo>
                  <a:lnTo>
                    <a:pt x="2200" y="1788"/>
                  </a:lnTo>
                  <a:cubicBezTo>
                    <a:pt x="2187" y="1776"/>
                    <a:pt x="2169" y="1770"/>
                    <a:pt x="2151" y="1770"/>
                  </a:cubicBezTo>
                  <a:cubicBezTo>
                    <a:pt x="2128" y="1770"/>
                    <a:pt x="2104" y="1780"/>
                    <a:pt x="2090" y="1798"/>
                  </a:cubicBezTo>
                  <a:cubicBezTo>
                    <a:pt x="2115" y="1766"/>
                    <a:pt x="2112" y="1713"/>
                    <a:pt x="2081" y="1688"/>
                  </a:cubicBezTo>
                  <a:lnTo>
                    <a:pt x="2021" y="1634"/>
                  </a:lnTo>
                  <a:cubicBezTo>
                    <a:pt x="2007" y="1623"/>
                    <a:pt x="1989" y="1617"/>
                    <a:pt x="1971" y="1617"/>
                  </a:cubicBezTo>
                  <a:close/>
                  <a:moveTo>
                    <a:pt x="2750" y="2282"/>
                  </a:moveTo>
                  <a:cubicBezTo>
                    <a:pt x="2728" y="2282"/>
                    <a:pt x="2706" y="2290"/>
                    <a:pt x="2691" y="2307"/>
                  </a:cubicBezTo>
                  <a:cubicBezTo>
                    <a:pt x="2663" y="2339"/>
                    <a:pt x="2666" y="2389"/>
                    <a:pt x="2697" y="2418"/>
                  </a:cubicBezTo>
                  <a:lnTo>
                    <a:pt x="2757" y="2468"/>
                  </a:lnTo>
                  <a:cubicBezTo>
                    <a:pt x="2772" y="2481"/>
                    <a:pt x="2791" y="2487"/>
                    <a:pt x="2810" y="2487"/>
                  </a:cubicBezTo>
                  <a:cubicBezTo>
                    <a:pt x="2832" y="2487"/>
                    <a:pt x="2854" y="2479"/>
                    <a:pt x="2867" y="2462"/>
                  </a:cubicBezTo>
                  <a:lnTo>
                    <a:pt x="2867" y="2462"/>
                  </a:lnTo>
                  <a:cubicBezTo>
                    <a:pt x="2842" y="2493"/>
                    <a:pt x="2845" y="2543"/>
                    <a:pt x="2877" y="2572"/>
                  </a:cubicBezTo>
                  <a:lnTo>
                    <a:pt x="3292" y="2931"/>
                  </a:lnTo>
                  <a:cubicBezTo>
                    <a:pt x="3308" y="2940"/>
                    <a:pt x="3324" y="2949"/>
                    <a:pt x="3346" y="2949"/>
                  </a:cubicBezTo>
                  <a:cubicBezTo>
                    <a:pt x="3365" y="2949"/>
                    <a:pt x="3387" y="2940"/>
                    <a:pt x="3402" y="2921"/>
                  </a:cubicBezTo>
                  <a:cubicBezTo>
                    <a:pt x="3431" y="2890"/>
                    <a:pt x="3427" y="2839"/>
                    <a:pt x="3396" y="2811"/>
                  </a:cubicBezTo>
                  <a:lnTo>
                    <a:pt x="2977" y="2452"/>
                  </a:lnTo>
                  <a:cubicBezTo>
                    <a:pt x="2964" y="2441"/>
                    <a:pt x="2946" y="2435"/>
                    <a:pt x="2928" y="2435"/>
                  </a:cubicBezTo>
                  <a:cubicBezTo>
                    <a:pt x="2906" y="2435"/>
                    <a:pt x="2883" y="2444"/>
                    <a:pt x="2867" y="2462"/>
                  </a:cubicBezTo>
                  <a:cubicBezTo>
                    <a:pt x="2896" y="2430"/>
                    <a:pt x="2893" y="2380"/>
                    <a:pt x="2861" y="2352"/>
                  </a:cubicBezTo>
                  <a:lnTo>
                    <a:pt x="2801" y="2301"/>
                  </a:lnTo>
                  <a:cubicBezTo>
                    <a:pt x="2787" y="2288"/>
                    <a:pt x="2768" y="2282"/>
                    <a:pt x="2750" y="2282"/>
                  </a:cubicBezTo>
                  <a:close/>
                  <a:moveTo>
                    <a:pt x="3527" y="2950"/>
                  </a:moveTo>
                  <a:cubicBezTo>
                    <a:pt x="3504" y="2950"/>
                    <a:pt x="3481" y="2960"/>
                    <a:pt x="3465" y="2978"/>
                  </a:cubicBezTo>
                  <a:cubicBezTo>
                    <a:pt x="3437" y="3009"/>
                    <a:pt x="3443" y="3060"/>
                    <a:pt x="3475" y="3088"/>
                  </a:cubicBezTo>
                  <a:lnTo>
                    <a:pt x="3531" y="3138"/>
                  </a:lnTo>
                  <a:cubicBezTo>
                    <a:pt x="3545" y="3151"/>
                    <a:pt x="3563" y="3156"/>
                    <a:pt x="3581" y="3156"/>
                  </a:cubicBezTo>
                  <a:cubicBezTo>
                    <a:pt x="3604" y="3156"/>
                    <a:pt x="3627" y="3147"/>
                    <a:pt x="3641" y="3129"/>
                  </a:cubicBezTo>
                  <a:lnTo>
                    <a:pt x="3641" y="3129"/>
                  </a:lnTo>
                  <a:cubicBezTo>
                    <a:pt x="3616" y="3160"/>
                    <a:pt x="3619" y="3214"/>
                    <a:pt x="3651" y="3239"/>
                  </a:cubicBezTo>
                  <a:lnTo>
                    <a:pt x="4066" y="3598"/>
                  </a:lnTo>
                  <a:cubicBezTo>
                    <a:pt x="4085" y="3610"/>
                    <a:pt x="4101" y="3617"/>
                    <a:pt x="4120" y="3617"/>
                  </a:cubicBezTo>
                  <a:cubicBezTo>
                    <a:pt x="4142" y="3617"/>
                    <a:pt x="4164" y="3607"/>
                    <a:pt x="4180" y="3591"/>
                  </a:cubicBezTo>
                  <a:cubicBezTo>
                    <a:pt x="4205" y="3560"/>
                    <a:pt x="4202" y="3506"/>
                    <a:pt x="4170" y="3481"/>
                  </a:cubicBezTo>
                  <a:lnTo>
                    <a:pt x="3752" y="3122"/>
                  </a:lnTo>
                  <a:cubicBezTo>
                    <a:pt x="3737" y="3109"/>
                    <a:pt x="3719" y="3103"/>
                    <a:pt x="3700" y="3103"/>
                  </a:cubicBezTo>
                  <a:cubicBezTo>
                    <a:pt x="3678" y="3103"/>
                    <a:pt x="3657" y="3112"/>
                    <a:pt x="3641" y="3129"/>
                  </a:cubicBezTo>
                  <a:cubicBezTo>
                    <a:pt x="3670" y="3097"/>
                    <a:pt x="3667" y="3047"/>
                    <a:pt x="3635" y="3019"/>
                  </a:cubicBezTo>
                  <a:lnTo>
                    <a:pt x="3575" y="2968"/>
                  </a:lnTo>
                  <a:cubicBezTo>
                    <a:pt x="3562" y="2956"/>
                    <a:pt x="3544" y="2950"/>
                    <a:pt x="3527" y="2950"/>
                  </a:cubicBezTo>
                  <a:close/>
                  <a:moveTo>
                    <a:pt x="4300" y="3615"/>
                  </a:moveTo>
                  <a:cubicBezTo>
                    <a:pt x="4278" y="3615"/>
                    <a:pt x="4255" y="3624"/>
                    <a:pt x="4239" y="3642"/>
                  </a:cubicBezTo>
                  <a:cubicBezTo>
                    <a:pt x="4214" y="3673"/>
                    <a:pt x="4217" y="3724"/>
                    <a:pt x="4249" y="3752"/>
                  </a:cubicBezTo>
                  <a:lnTo>
                    <a:pt x="4309" y="3802"/>
                  </a:lnTo>
                  <a:cubicBezTo>
                    <a:pt x="4323" y="3815"/>
                    <a:pt x="4342" y="3822"/>
                    <a:pt x="4360" y="3822"/>
                  </a:cubicBezTo>
                  <a:cubicBezTo>
                    <a:pt x="4382" y="3822"/>
                    <a:pt x="4403" y="3813"/>
                    <a:pt x="4419" y="3796"/>
                  </a:cubicBezTo>
                  <a:lnTo>
                    <a:pt x="4419" y="3796"/>
                  </a:lnTo>
                  <a:cubicBezTo>
                    <a:pt x="4390" y="3827"/>
                    <a:pt x="4394" y="3878"/>
                    <a:pt x="4425" y="3906"/>
                  </a:cubicBezTo>
                  <a:lnTo>
                    <a:pt x="4844" y="4262"/>
                  </a:lnTo>
                  <a:cubicBezTo>
                    <a:pt x="4859" y="4274"/>
                    <a:pt x="4875" y="4284"/>
                    <a:pt x="4894" y="4284"/>
                  </a:cubicBezTo>
                  <a:cubicBezTo>
                    <a:pt x="4919" y="4284"/>
                    <a:pt x="4941" y="4274"/>
                    <a:pt x="4954" y="4255"/>
                  </a:cubicBezTo>
                  <a:cubicBezTo>
                    <a:pt x="4979" y="4224"/>
                    <a:pt x="4976" y="4174"/>
                    <a:pt x="4944" y="4145"/>
                  </a:cubicBezTo>
                  <a:lnTo>
                    <a:pt x="4529" y="3786"/>
                  </a:lnTo>
                  <a:cubicBezTo>
                    <a:pt x="4515" y="3774"/>
                    <a:pt x="4497" y="3768"/>
                    <a:pt x="4479" y="3768"/>
                  </a:cubicBezTo>
                  <a:cubicBezTo>
                    <a:pt x="4456" y="3768"/>
                    <a:pt x="4433" y="3778"/>
                    <a:pt x="4419" y="3796"/>
                  </a:cubicBezTo>
                  <a:cubicBezTo>
                    <a:pt x="4444" y="3764"/>
                    <a:pt x="4441" y="3711"/>
                    <a:pt x="4409" y="3686"/>
                  </a:cubicBezTo>
                  <a:lnTo>
                    <a:pt x="4350" y="3632"/>
                  </a:lnTo>
                  <a:cubicBezTo>
                    <a:pt x="4336" y="3621"/>
                    <a:pt x="4318" y="3615"/>
                    <a:pt x="4300" y="3615"/>
                  </a:cubicBezTo>
                  <a:close/>
                  <a:moveTo>
                    <a:pt x="5078" y="4280"/>
                  </a:moveTo>
                  <a:cubicBezTo>
                    <a:pt x="5057" y="4280"/>
                    <a:pt x="5035" y="4289"/>
                    <a:pt x="5020" y="4306"/>
                  </a:cubicBezTo>
                  <a:cubicBezTo>
                    <a:pt x="4991" y="4337"/>
                    <a:pt x="4995" y="4388"/>
                    <a:pt x="5026" y="4416"/>
                  </a:cubicBezTo>
                  <a:lnTo>
                    <a:pt x="5086" y="4466"/>
                  </a:lnTo>
                  <a:cubicBezTo>
                    <a:pt x="5100" y="4479"/>
                    <a:pt x="5119" y="4486"/>
                    <a:pt x="5137" y="4486"/>
                  </a:cubicBezTo>
                  <a:cubicBezTo>
                    <a:pt x="5159" y="4486"/>
                    <a:pt x="5181" y="4477"/>
                    <a:pt x="5196" y="4460"/>
                  </a:cubicBezTo>
                  <a:lnTo>
                    <a:pt x="5196" y="4460"/>
                  </a:lnTo>
                  <a:cubicBezTo>
                    <a:pt x="5168" y="4491"/>
                    <a:pt x="5174" y="4542"/>
                    <a:pt x="5205" y="4570"/>
                  </a:cubicBezTo>
                  <a:lnTo>
                    <a:pt x="5621" y="4929"/>
                  </a:lnTo>
                  <a:cubicBezTo>
                    <a:pt x="5637" y="4938"/>
                    <a:pt x="5652" y="4948"/>
                    <a:pt x="5674" y="4948"/>
                  </a:cubicBezTo>
                  <a:cubicBezTo>
                    <a:pt x="5693" y="4948"/>
                    <a:pt x="5715" y="4938"/>
                    <a:pt x="5731" y="4919"/>
                  </a:cubicBezTo>
                  <a:cubicBezTo>
                    <a:pt x="5759" y="4888"/>
                    <a:pt x="5756" y="4838"/>
                    <a:pt x="5725" y="4809"/>
                  </a:cubicBezTo>
                  <a:lnTo>
                    <a:pt x="5306" y="4450"/>
                  </a:lnTo>
                  <a:cubicBezTo>
                    <a:pt x="5292" y="4439"/>
                    <a:pt x="5274" y="4434"/>
                    <a:pt x="5257" y="4434"/>
                  </a:cubicBezTo>
                  <a:cubicBezTo>
                    <a:pt x="5234" y="4434"/>
                    <a:pt x="5212" y="4442"/>
                    <a:pt x="5196" y="4460"/>
                  </a:cubicBezTo>
                  <a:cubicBezTo>
                    <a:pt x="5224" y="4428"/>
                    <a:pt x="5221" y="4378"/>
                    <a:pt x="5190" y="4350"/>
                  </a:cubicBezTo>
                  <a:lnTo>
                    <a:pt x="5130" y="4299"/>
                  </a:lnTo>
                  <a:cubicBezTo>
                    <a:pt x="5115" y="4286"/>
                    <a:pt x="5097" y="4280"/>
                    <a:pt x="5078"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21"/>
            <p:cNvSpPr/>
            <p:nvPr/>
          </p:nvSpPr>
          <p:spPr>
            <a:xfrm>
              <a:off x="896898" y="850432"/>
              <a:ext cx="110606" cy="110368"/>
            </a:xfrm>
            <a:custGeom>
              <a:avLst/>
              <a:gdLst/>
              <a:ahLst/>
              <a:cxnLst/>
              <a:rect l="l" t="t" r="r" b="b"/>
              <a:pathLst>
                <a:path w="1395" h="1392" extrusionOk="0">
                  <a:moveTo>
                    <a:pt x="696" y="157"/>
                  </a:moveTo>
                  <a:cubicBezTo>
                    <a:pt x="992" y="157"/>
                    <a:pt x="1238" y="397"/>
                    <a:pt x="1238" y="696"/>
                  </a:cubicBezTo>
                  <a:cubicBezTo>
                    <a:pt x="1238" y="995"/>
                    <a:pt x="995"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6" y="1391"/>
                    <a:pt x="696" y="1391"/>
                  </a:cubicBezTo>
                  <a:cubicBezTo>
                    <a:pt x="1080" y="1391"/>
                    <a:pt x="1395" y="1080"/>
                    <a:pt x="1395" y="696"/>
                  </a:cubicBezTo>
                  <a:cubicBezTo>
                    <a:pt x="1395" y="309"/>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21"/>
            <p:cNvSpPr/>
            <p:nvPr/>
          </p:nvSpPr>
          <p:spPr>
            <a:xfrm>
              <a:off x="734993" y="615109"/>
              <a:ext cx="136057" cy="13605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21"/>
            <p:cNvSpPr/>
            <p:nvPr/>
          </p:nvSpPr>
          <p:spPr>
            <a:xfrm>
              <a:off x="700820" y="913307"/>
              <a:ext cx="96651" cy="96889"/>
            </a:xfrm>
            <a:custGeom>
              <a:avLst/>
              <a:gdLst/>
              <a:ahLst/>
              <a:cxnLst/>
              <a:rect l="l" t="t" r="r" b="b"/>
              <a:pathLst>
                <a:path w="1219" h="1222" extrusionOk="0">
                  <a:moveTo>
                    <a:pt x="611" y="246"/>
                  </a:moveTo>
                  <a:lnTo>
                    <a:pt x="727" y="460"/>
                  </a:lnTo>
                  <a:cubicBezTo>
                    <a:pt x="737" y="472"/>
                    <a:pt x="746" y="485"/>
                    <a:pt x="759" y="491"/>
                  </a:cubicBezTo>
                  <a:lnTo>
                    <a:pt x="976" y="611"/>
                  </a:lnTo>
                  <a:lnTo>
                    <a:pt x="759" y="727"/>
                  </a:lnTo>
                  <a:cubicBezTo>
                    <a:pt x="746" y="737"/>
                    <a:pt x="737" y="749"/>
                    <a:pt x="727" y="759"/>
                  </a:cubicBezTo>
                  <a:lnTo>
                    <a:pt x="611" y="976"/>
                  </a:lnTo>
                  <a:lnTo>
                    <a:pt x="491" y="759"/>
                  </a:lnTo>
                  <a:cubicBezTo>
                    <a:pt x="485" y="749"/>
                    <a:pt x="472" y="737"/>
                    <a:pt x="460" y="727"/>
                  </a:cubicBezTo>
                  <a:lnTo>
                    <a:pt x="243" y="611"/>
                  </a:lnTo>
                  <a:lnTo>
                    <a:pt x="460" y="491"/>
                  </a:lnTo>
                  <a:cubicBezTo>
                    <a:pt x="472" y="485"/>
                    <a:pt x="485" y="472"/>
                    <a:pt x="491" y="460"/>
                  </a:cubicBezTo>
                  <a:lnTo>
                    <a:pt x="611" y="246"/>
                  </a:lnTo>
                  <a:close/>
                  <a:moveTo>
                    <a:pt x="611" y="0"/>
                  </a:moveTo>
                  <a:cubicBezTo>
                    <a:pt x="579" y="0"/>
                    <a:pt x="554" y="16"/>
                    <a:pt x="539" y="41"/>
                  </a:cubicBezTo>
                  <a:lnTo>
                    <a:pt x="362" y="362"/>
                  </a:lnTo>
                  <a:lnTo>
                    <a:pt x="38" y="538"/>
                  </a:lnTo>
                  <a:cubicBezTo>
                    <a:pt x="16" y="554"/>
                    <a:pt x="0" y="579"/>
                    <a:pt x="0" y="611"/>
                  </a:cubicBezTo>
                  <a:cubicBezTo>
                    <a:pt x="0" y="642"/>
                    <a:pt x="16" y="664"/>
                    <a:pt x="38" y="680"/>
                  </a:cubicBezTo>
                  <a:lnTo>
                    <a:pt x="362" y="859"/>
                  </a:lnTo>
                  <a:lnTo>
                    <a:pt x="539" y="1180"/>
                  </a:lnTo>
                  <a:cubicBezTo>
                    <a:pt x="554" y="1205"/>
                    <a:pt x="583" y="1221"/>
                    <a:pt x="611" y="1221"/>
                  </a:cubicBezTo>
                  <a:cubicBezTo>
                    <a:pt x="642" y="1221"/>
                    <a:pt x="668" y="1205"/>
                    <a:pt x="680" y="1180"/>
                  </a:cubicBezTo>
                  <a:lnTo>
                    <a:pt x="856" y="859"/>
                  </a:lnTo>
                  <a:lnTo>
                    <a:pt x="1181" y="680"/>
                  </a:lnTo>
                  <a:cubicBezTo>
                    <a:pt x="1203" y="664"/>
                    <a:pt x="1218" y="642"/>
                    <a:pt x="1218" y="611"/>
                  </a:cubicBezTo>
                  <a:cubicBezTo>
                    <a:pt x="1218" y="579"/>
                    <a:pt x="1203" y="554"/>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21"/>
            <p:cNvSpPr/>
            <p:nvPr/>
          </p:nvSpPr>
          <p:spPr>
            <a:xfrm>
              <a:off x="945342" y="1057529"/>
              <a:ext cx="52964" cy="52964"/>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21"/>
            <p:cNvSpPr/>
            <p:nvPr/>
          </p:nvSpPr>
          <p:spPr>
            <a:xfrm>
              <a:off x="947086" y="460420"/>
              <a:ext cx="39485" cy="39247"/>
            </a:xfrm>
            <a:custGeom>
              <a:avLst/>
              <a:gdLst/>
              <a:ahLst/>
              <a:cxnLst/>
              <a:rect l="l" t="t" r="r" b="b"/>
              <a:pathLst>
                <a:path w="498" h="495" extrusionOk="0">
                  <a:moveTo>
                    <a:pt x="249" y="1"/>
                  </a:moveTo>
                  <a:cubicBezTo>
                    <a:pt x="111" y="1"/>
                    <a:pt x="0" y="111"/>
                    <a:pt x="0" y="249"/>
                  </a:cubicBezTo>
                  <a:cubicBezTo>
                    <a:pt x="0" y="385"/>
                    <a:pt x="111" y="495"/>
                    <a:pt x="249" y="495"/>
                  </a:cubicBezTo>
                  <a:cubicBezTo>
                    <a:pt x="387" y="495"/>
                    <a:pt x="498" y="385"/>
                    <a:pt x="498" y="249"/>
                  </a:cubicBezTo>
                  <a:cubicBezTo>
                    <a:pt x="498"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21"/>
            <p:cNvSpPr/>
            <p:nvPr/>
          </p:nvSpPr>
          <p:spPr>
            <a:xfrm>
              <a:off x="1162430" y="536298"/>
              <a:ext cx="34252" cy="34252"/>
            </a:xfrm>
            <a:custGeom>
              <a:avLst/>
              <a:gdLst/>
              <a:ahLst/>
              <a:cxnLst/>
              <a:rect l="l" t="t" r="r" b="b"/>
              <a:pathLst>
                <a:path w="432" h="432" extrusionOk="0">
                  <a:moveTo>
                    <a:pt x="217" y="0"/>
                  </a:moveTo>
                  <a:cubicBezTo>
                    <a:pt x="98" y="0"/>
                    <a:pt x="0" y="98"/>
                    <a:pt x="0" y="214"/>
                  </a:cubicBezTo>
                  <a:cubicBezTo>
                    <a:pt x="0" y="334"/>
                    <a:pt x="98" y="431"/>
                    <a:pt x="217" y="431"/>
                  </a:cubicBezTo>
                  <a:cubicBezTo>
                    <a:pt x="334" y="431"/>
                    <a:pt x="431" y="334"/>
                    <a:pt x="431" y="214"/>
                  </a:cubicBezTo>
                  <a:cubicBezTo>
                    <a:pt x="431" y="98"/>
                    <a:pt x="334"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21"/>
            <p:cNvSpPr/>
            <p:nvPr/>
          </p:nvSpPr>
          <p:spPr>
            <a:xfrm>
              <a:off x="1653455" y="436238"/>
              <a:ext cx="39485" cy="39247"/>
            </a:xfrm>
            <a:custGeom>
              <a:avLst/>
              <a:gdLst/>
              <a:ahLst/>
              <a:cxnLst/>
              <a:rect l="l" t="t" r="r" b="b"/>
              <a:pathLst>
                <a:path w="498" h="495" extrusionOk="0">
                  <a:moveTo>
                    <a:pt x="249" y="0"/>
                  </a:moveTo>
                  <a:cubicBezTo>
                    <a:pt x="113" y="0"/>
                    <a:pt x="0" y="111"/>
                    <a:pt x="0" y="246"/>
                  </a:cubicBezTo>
                  <a:cubicBezTo>
                    <a:pt x="0" y="384"/>
                    <a:pt x="113"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21"/>
            <p:cNvSpPr/>
            <p:nvPr/>
          </p:nvSpPr>
          <p:spPr>
            <a:xfrm>
              <a:off x="1135473" y="917509"/>
              <a:ext cx="39485" cy="39485"/>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21"/>
            <p:cNvSpPr/>
            <p:nvPr/>
          </p:nvSpPr>
          <p:spPr>
            <a:xfrm>
              <a:off x="1857778" y="555406"/>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4" name="Google Shape;924;p21"/>
          <p:cNvGrpSpPr/>
          <p:nvPr/>
        </p:nvGrpSpPr>
        <p:grpSpPr>
          <a:xfrm>
            <a:off x="405346" y="434738"/>
            <a:ext cx="1064033" cy="849963"/>
            <a:chOff x="405346" y="434738"/>
            <a:chExt cx="1064033" cy="849963"/>
          </a:xfrm>
        </p:grpSpPr>
        <p:grpSp>
          <p:nvGrpSpPr>
            <p:cNvPr id="925" name="Google Shape;925;p21"/>
            <p:cNvGrpSpPr/>
            <p:nvPr/>
          </p:nvGrpSpPr>
          <p:grpSpPr>
            <a:xfrm>
              <a:off x="405346" y="434738"/>
              <a:ext cx="804902" cy="849963"/>
              <a:chOff x="676400" y="1192317"/>
              <a:chExt cx="457408" cy="483016"/>
            </a:xfrm>
          </p:grpSpPr>
          <p:sp>
            <p:nvSpPr>
              <p:cNvPr id="926" name="Google Shape;926;p21"/>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21"/>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21"/>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21"/>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0" name="Google Shape;930;p21"/>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1" name="Google Shape;931;p21"/>
          <p:cNvGrpSpPr/>
          <p:nvPr/>
        </p:nvGrpSpPr>
        <p:grpSpPr>
          <a:xfrm flipH="1">
            <a:off x="7674671" y="434738"/>
            <a:ext cx="1064033" cy="849963"/>
            <a:chOff x="405346" y="434738"/>
            <a:chExt cx="1064033" cy="849963"/>
          </a:xfrm>
        </p:grpSpPr>
        <p:grpSp>
          <p:nvGrpSpPr>
            <p:cNvPr id="932" name="Google Shape;932;p21"/>
            <p:cNvGrpSpPr/>
            <p:nvPr/>
          </p:nvGrpSpPr>
          <p:grpSpPr>
            <a:xfrm>
              <a:off x="405346" y="434738"/>
              <a:ext cx="804902" cy="849963"/>
              <a:chOff x="676400" y="1192317"/>
              <a:chExt cx="457408" cy="483016"/>
            </a:xfrm>
          </p:grpSpPr>
          <p:sp>
            <p:nvSpPr>
              <p:cNvPr id="933" name="Google Shape;933;p21"/>
              <p:cNvSpPr/>
              <p:nvPr/>
            </p:nvSpPr>
            <p:spPr>
              <a:xfrm>
                <a:off x="932894" y="1195092"/>
                <a:ext cx="200915" cy="294394"/>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21"/>
              <p:cNvSpPr/>
              <p:nvPr/>
            </p:nvSpPr>
            <p:spPr>
              <a:xfrm>
                <a:off x="676400" y="1192317"/>
                <a:ext cx="358062" cy="365753"/>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21"/>
              <p:cNvSpPr/>
              <p:nvPr/>
            </p:nvSpPr>
            <p:spPr>
              <a:xfrm>
                <a:off x="690830" y="1493131"/>
                <a:ext cx="243095" cy="167455"/>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21"/>
              <p:cNvSpPr/>
              <p:nvPr/>
            </p:nvSpPr>
            <p:spPr>
              <a:xfrm>
                <a:off x="698045" y="1650833"/>
                <a:ext cx="24341" cy="24500"/>
              </a:xfrm>
              <a:custGeom>
                <a:avLst/>
                <a:gdLst/>
                <a:ahLst/>
                <a:cxnLst/>
                <a:rect l="l" t="t" r="r" b="b"/>
                <a:pathLst>
                  <a:path w="307" h="309" extrusionOk="0">
                    <a:moveTo>
                      <a:pt x="152" y="0"/>
                    </a:moveTo>
                    <a:cubicBezTo>
                      <a:pt x="70" y="0"/>
                      <a:pt x="1" y="73"/>
                      <a:pt x="1" y="154"/>
                    </a:cubicBezTo>
                    <a:cubicBezTo>
                      <a:pt x="1" y="242"/>
                      <a:pt x="70" y="309"/>
                      <a:pt x="152" y="309"/>
                    </a:cubicBezTo>
                    <a:cubicBezTo>
                      <a:pt x="234" y="309"/>
                      <a:pt x="306" y="236"/>
                      <a:pt x="306" y="154"/>
                    </a:cubicBezTo>
                    <a:cubicBezTo>
                      <a:pt x="306" y="69"/>
                      <a:pt x="234" y="0"/>
                      <a:pt x="1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7" name="Google Shape;937;p21"/>
            <p:cNvSpPr/>
            <p:nvPr/>
          </p:nvSpPr>
          <p:spPr>
            <a:xfrm>
              <a:off x="1253292" y="434759"/>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8" name="Google Shape;938;p21"/>
          <p:cNvGrpSpPr/>
          <p:nvPr/>
        </p:nvGrpSpPr>
        <p:grpSpPr>
          <a:xfrm rot="10800000">
            <a:off x="2450143" y="3518726"/>
            <a:ext cx="4243760" cy="1070853"/>
            <a:chOff x="700820" y="436238"/>
            <a:chExt cx="2672056" cy="674256"/>
          </a:xfrm>
        </p:grpSpPr>
        <p:sp>
          <p:nvSpPr>
            <p:cNvPr id="939" name="Google Shape;939;p21"/>
            <p:cNvSpPr/>
            <p:nvPr/>
          </p:nvSpPr>
          <p:spPr>
            <a:xfrm>
              <a:off x="2260478" y="576337"/>
              <a:ext cx="164522" cy="415149"/>
            </a:xfrm>
            <a:custGeom>
              <a:avLst/>
              <a:gdLst/>
              <a:ahLst/>
              <a:cxnLst/>
              <a:rect l="l" t="t" r="r" b="b"/>
              <a:pathLst>
                <a:path w="2075" h="5236" extrusionOk="0">
                  <a:moveTo>
                    <a:pt x="1984" y="0"/>
                  </a:moveTo>
                  <a:cubicBezTo>
                    <a:pt x="1950" y="0"/>
                    <a:pt x="1920" y="22"/>
                    <a:pt x="1907" y="52"/>
                  </a:cubicBezTo>
                  <a:lnTo>
                    <a:pt x="1804" y="335"/>
                  </a:lnTo>
                  <a:cubicBezTo>
                    <a:pt x="1788" y="380"/>
                    <a:pt x="1810" y="424"/>
                    <a:pt x="1851" y="439"/>
                  </a:cubicBezTo>
                  <a:cubicBezTo>
                    <a:pt x="1857" y="442"/>
                    <a:pt x="1870" y="442"/>
                    <a:pt x="1876" y="442"/>
                  </a:cubicBezTo>
                  <a:cubicBezTo>
                    <a:pt x="1907" y="442"/>
                    <a:pt x="1936" y="424"/>
                    <a:pt x="1951" y="392"/>
                  </a:cubicBezTo>
                  <a:lnTo>
                    <a:pt x="2058" y="109"/>
                  </a:lnTo>
                  <a:cubicBezTo>
                    <a:pt x="2074" y="65"/>
                    <a:pt x="2049" y="21"/>
                    <a:pt x="2011" y="5"/>
                  </a:cubicBezTo>
                  <a:cubicBezTo>
                    <a:pt x="2002" y="2"/>
                    <a:pt x="1993" y="0"/>
                    <a:pt x="1984" y="0"/>
                  </a:cubicBezTo>
                  <a:close/>
                  <a:moveTo>
                    <a:pt x="1795" y="504"/>
                  </a:moveTo>
                  <a:cubicBezTo>
                    <a:pt x="1761" y="504"/>
                    <a:pt x="1731" y="526"/>
                    <a:pt x="1719" y="556"/>
                  </a:cubicBezTo>
                  <a:lnTo>
                    <a:pt x="1693" y="631"/>
                  </a:lnTo>
                  <a:cubicBezTo>
                    <a:pt x="1678" y="675"/>
                    <a:pt x="1700" y="719"/>
                    <a:pt x="1741" y="735"/>
                  </a:cubicBezTo>
                  <a:cubicBezTo>
                    <a:pt x="1731" y="732"/>
                    <a:pt x="1721" y="730"/>
                    <a:pt x="1712" y="730"/>
                  </a:cubicBezTo>
                  <a:cubicBezTo>
                    <a:pt x="1679" y="730"/>
                    <a:pt x="1649" y="750"/>
                    <a:pt x="1637" y="782"/>
                  </a:cubicBezTo>
                  <a:lnTo>
                    <a:pt x="1445" y="1295"/>
                  </a:lnTo>
                  <a:cubicBezTo>
                    <a:pt x="1429" y="1339"/>
                    <a:pt x="1451" y="1383"/>
                    <a:pt x="1492" y="1399"/>
                  </a:cubicBezTo>
                  <a:cubicBezTo>
                    <a:pt x="1498" y="1402"/>
                    <a:pt x="1511" y="1402"/>
                    <a:pt x="1520" y="1402"/>
                  </a:cubicBezTo>
                  <a:cubicBezTo>
                    <a:pt x="1552" y="1402"/>
                    <a:pt x="1583" y="1383"/>
                    <a:pt x="1593" y="1352"/>
                  </a:cubicBezTo>
                  <a:lnTo>
                    <a:pt x="1788" y="836"/>
                  </a:lnTo>
                  <a:cubicBezTo>
                    <a:pt x="1803" y="792"/>
                    <a:pt x="1779" y="752"/>
                    <a:pt x="1742" y="736"/>
                  </a:cubicBezTo>
                  <a:lnTo>
                    <a:pt x="1742" y="736"/>
                  </a:lnTo>
                  <a:cubicBezTo>
                    <a:pt x="1749" y="738"/>
                    <a:pt x="1760" y="738"/>
                    <a:pt x="1766" y="738"/>
                  </a:cubicBezTo>
                  <a:cubicBezTo>
                    <a:pt x="1797" y="738"/>
                    <a:pt x="1829" y="719"/>
                    <a:pt x="1841" y="688"/>
                  </a:cubicBezTo>
                  <a:lnTo>
                    <a:pt x="1870" y="612"/>
                  </a:lnTo>
                  <a:cubicBezTo>
                    <a:pt x="1885" y="568"/>
                    <a:pt x="1860" y="524"/>
                    <a:pt x="1822" y="509"/>
                  </a:cubicBezTo>
                  <a:cubicBezTo>
                    <a:pt x="1813" y="505"/>
                    <a:pt x="1804" y="504"/>
                    <a:pt x="1795" y="504"/>
                  </a:cubicBezTo>
                  <a:close/>
                  <a:moveTo>
                    <a:pt x="1437" y="1460"/>
                  </a:moveTo>
                  <a:cubicBezTo>
                    <a:pt x="1404" y="1460"/>
                    <a:pt x="1375" y="1482"/>
                    <a:pt x="1363" y="1512"/>
                  </a:cubicBezTo>
                  <a:lnTo>
                    <a:pt x="1335" y="1588"/>
                  </a:lnTo>
                  <a:cubicBezTo>
                    <a:pt x="1319" y="1632"/>
                    <a:pt x="1338" y="1673"/>
                    <a:pt x="1379" y="1689"/>
                  </a:cubicBezTo>
                  <a:cubicBezTo>
                    <a:pt x="1370" y="1685"/>
                    <a:pt x="1362" y="1684"/>
                    <a:pt x="1353" y="1684"/>
                  </a:cubicBezTo>
                  <a:cubicBezTo>
                    <a:pt x="1321" y="1684"/>
                    <a:pt x="1291" y="1706"/>
                    <a:pt x="1278" y="1736"/>
                  </a:cubicBezTo>
                  <a:lnTo>
                    <a:pt x="1086" y="2252"/>
                  </a:lnTo>
                  <a:cubicBezTo>
                    <a:pt x="1070" y="2296"/>
                    <a:pt x="1096" y="2340"/>
                    <a:pt x="1133" y="2356"/>
                  </a:cubicBezTo>
                  <a:cubicBezTo>
                    <a:pt x="1143" y="2359"/>
                    <a:pt x="1152" y="2359"/>
                    <a:pt x="1162" y="2359"/>
                  </a:cubicBezTo>
                  <a:cubicBezTo>
                    <a:pt x="1193" y="2359"/>
                    <a:pt x="1225" y="2340"/>
                    <a:pt x="1237" y="2309"/>
                  </a:cubicBezTo>
                  <a:lnTo>
                    <a:pt x="1429" y="1792"/>
                  </a:lnTo>
                  <a:cubicBezTo>
                    <a:pt x="1445" y="1748"/>
                    <a:pt x="1426" y="1704"/>
                    <a:pt x="1385" y="1689"/>
                  </a:cubicBezTo>
                  <a:lnTo>
                    <a:pt x="1385" y="1689"/>
                  </a:lnTo>
                  <a:cubicBezTo>
                    <a:pt x="1393" y="1691"/>
                    <a:pt x="1402" y="1692"/>
                    <a:pt x="1410" y="1692"/>
                  </a:cubicBezTo>
                  <a:cubicBezTo>
                    <a:pt x="1442" y="1692"/>
                    <a:pt x="1470" y="1674"/>
                    <a:pt x="1483" y="1641"/>
                  </a:cubicBezTo>
                  <a:lnTo>
                    <a:pt x="1511" y="1569"/>
                  </a:lnTo>
                  <a:cubicBezTo>
                    <a:pt x="1527" y="1525"/>
                    <a:pt x="1505" y="1481"/>
                    <a:pt x="1464" y="1465"/>
                  </a:cubicBezTo>
                  <a:cubicBezTo>
                    <a:pt x="1455" y="1462"/>
                    <a:pt x="1446" y="1460"/>
                    <a:pt x="1437" y="1460"/>
                  </a:cubicBezTo>
                  <a:close/>
                  <a:moveTo>
                    <a:pt x="1079" y="2420"/>
                  </a:moveTo>
                  <a:cubicBezTo>
                    <a:pt x="1047" y="2420"/>
                    <a:pt x="1017" y="2442"/>
                    <a:pt x="1004" y="2472"/>
                  </a:cubicBezTo>
                  <a:lnTo>
                    <a:pt x="976" y="2548"/>
                  </a:lnTo>
                  <a:cubicBezTo>
                    <a:pt x="961" y="2589"/>
                    <a:pt x="983" y="2628"/>
                    <a:pt x="1017" y="2646"/>
                  </a:cubicBezTo>
                  <a:lnTo>
                    <a:pt x="1017" y="2646"/>
                  </a:lnTo>
                  <a:cubicBezTo>
                    <a:pt x="1012" y="2644"/>
                    <a:pt x="1006" y="2644"/>
                    <a:pt x="1001" y="2644"/>
                  </a:cubicBezTo>
                  <a:cubicBezTo>
                    <a:pt x="968" y="2644"/>
                    <a:pt x="938" y="2666"/>
                    <a:pt x="926" y="2696"/>
                  </a:cubicBezTo>
                  <a:lnTo>
                    <a:pt x="734" y="3212"/>
                  </a:lnTo>
                  <a:cubicBezTo>
                    <a:pt x="718" y="3256"/>
                    <a:pt x="740" y="3300"/>
                    <a:pt x="781" y="3316"/>
                  </a:cubicBezTo>
                  <a:cubicBezTo>
                    <a:pt x="787" y="3319"/>
                    <a:pt x="800" y="3319"/>
                    <a:pt x="806" y="3319"/>
                  </a:cubicBezTo>
                  <a:cubicBezTo>
                    <a:pt x="837" y="3319"/>
                    <a:pt x="866" y="3300"/>
                    <a:pt x="882" y="3268"/>
                  </a:cubicBezTo>
                  <a:lnTo>
                    <a:pt x="1074" y="2752"/>
                  </a:lnTo>
                  <a:cubicBezTo>
                    <a:pt x="1088" y="2713"/>
                    <a:pt x="1071" y="2673"/>
                    <a:pt x="1038" y="2654"/>
                  </a:cubicBezTo>
                  <a:lnTo>
                    <a:pt x="1038" y="2654"/>
                  </a:lnTo>
                  <a:cubicBezTo>
                    <a:pt x="1043" y="2655"/>
                    <a:pt x="1047" y="2655"/>
                    <a:pt x="1051" y="2655"/>
                  </a:cubicBezTo>
                  <a:cubicBezTo>
                    <a:pt x="1086" y="2655"/>
                    <a:pt x="1114" y="2633"/>
                    <a:pt x="1127" y="2601"/>
                  </a:cubicBezTo>
                  <a:lnTo>
                    <a:pt x="1152" y="2529"/>
                  </a:lnTo>
                  <a:cubicBezTo>
                    <a:pt x="1168" y="2485"/>
                    <a:pt x="1146" y="2441"/>
                    <a:pt x="1105" y="2425"/>
                  </a:cubicBezTo>
                  <a:cubicBezTo>
                    <a:pt x="1097" y="2422"/>
                    <a:pt x="1088" y="2420"/>
                    <a:pt x="1079" y="2420"/>
                  </a:cubicBezTo>
                  <a:close/>
                  <a:moveTo>
                    <a:pt x="725" y="3380"/>
                  </a:moveTo>
                  <a:cubicBezTo>
                    <a:pt x="691" y="3380"/>
                    <a:pt x="661" y="3402"/>
                    <a:pt x="649" y="3432"/>
                  </a:cubicBezTo>
                  <a:lnTo>
                    <a:pt x="624" y="3507"/>
                  </a:lnTo>
                  <a:cubicBezTo>
                    <a:pt x="608" y="3552"/>
                    <a:pt x="630" y="3592"/>
                    <a:pt x="671" y="3608"/>
                  </a:cubicBezTo>
                  <a:cubicBezTo>
                    <a:pt x="662" y="3605"/>
                    <a:pt x="652" y="3603"/>
                    <a:pt x="644" y="3603"/>
                  </a:cubicBezTo>
                  <a:cubicBezTo>
                    <a:pt x="610" y="3603"/>
                    <a:pt x="579" y="3625"/>
                    <a:pt x="567" y="3655"/>
                  </a:cubicBezTo>
                  <a:lnTo>
                    <a:pt x="375" y="4171"/>
                  </a:lnTo>
                  <a:cubicBezTo>
                    <a:pt x="359" y="4216"/>
                    <a:pt x="381" y="4260"/>
                    <a:pt x="422" y="4275"/>
                  </a:cubicBezTo>
                  <a:cubicBezTo>
                    <a:pt x="428" y="4278"/>
                    <a:pt x="441" y="4278"/>
                    <a:pt x="450" y="4278"/>
                  </a:cubicBezTo>
                  <a:cubicBezTo>
                    <a:pt x="482" y="4278"/>
                    <a:pt x="513" y="4260"/>
                    <a:pt x="523" y="4228"/>
                  </a:cubicBezTo>
                  <a:lnTo>
                    <a:pt x="718" y="3712"/>
                  </a:lnTo>
                  <a:cubicBezTo>
                    <a:pt x="732" y="3672"/>
                    <a:pt x="713" y="3632"/>
                    <a:pt x="681" y="3613"/>
                  </a:cubicBezTo>
                  <a:lnTo>
                    <a:pt x="681" y="3613"/>
                  </a:lnTo>
                  <a:cubicBezTo>
                    <a:pt x="686" y="3614"/>
                    <a:pt x="692" y="3614"/>
                    <a:pt x="696" y="3614"/>
                  </a:cubicBezTo>
                  <a:cubicBezTo>
                    <a:pt x="727" y="3614"/>
                    <a:pt x="756" y="3592"/>
                    <a:pt x="771" y="3561"/>
                  </a:cubicBezTo>
                  <a:lnTo>
                    <a:pt x="800" y="3489"/>
                  </a:lnTo>
                  <a:cubicBezTo>
                    <a:pt x="815" y="3445"/>
                    <a:pt x="790" y="3400"/>
                    <a:pt x="753" y="3385"/>
                  </a:cubicBezTo>
                  <a:cubicBezTo>
                    <a:pt x="743" y="3382"/>
                    <a:pt x="734" y="3380"/>
                    <a:pt x="725" y="3380"/>
                  </a:cubicBezTo>
                  <a:close/>
                  <a:moveTo>
                    <a:pt x="365" y="4336"/>
                  </a:moveTo>
                  <a:cubicBezTo>
                    <a:pt x="332" y="4336"/>
                    <a:pt x="302" y="4357"/>
                    <a:pt x="290" y="4389"/>
                  </a:cubicBezTo>
                  <a:lnTo>
                    <a:pt x="265" y="4464"/>
                  </a:lnTo>
                  <a:cubicBezTo>
                    <a:pt x="249" y="4505"/>
                    <a:pt x="268" y="4549"/>
                    <a:pt x="309" y="4565"/>
                  </a:cubicBezTo>
                  <a:cubicBezTo>
                    <a:pt x="300" y="4562"/>
                    <a:pt x="292" y="4560"/>
                    <a:pt x="283" y="4560"/>
                  </a:cubicBezTo>
                  <a:cubicBezTo>
                    <a:pt x="251" y="4560"/>
                    <a:pt x="221" y="4582"/>
                    <a:pt x="208" y="4612"/>
                  </a:cubicBezTo>
                  <a:lnTo>
                    <a:pt x="16" y="5128"/>
                  </a:lnTo>
                  <a:cubicBezTo>
                    <a:pt x="0" y="5172"/>
                    <a:pt x="26" y="5213"/>
                    <a:pt x="63" y="5229"/>
                  </a:cubicBezTo>
                  <a:cubicBezTo>
                    <a:pt x="73" y="5235"/>
                    <a:pt x="82" y="5235"/>
                    <a:pt x="92" y="5235"/>
                  </a:cubicBezTo>
                  <a:cubicBezTo>
                    <a:pt x="123" y="5235"/>
                    <a:pt x="155" y="5213"/>
                    <a:pt x="167" y="5182"/>
                  </a:cubicBezTo>
                  <a:lnTo>
                    <a:pt x="359" y="4669"/>
                  </a:lnTo>
                  <a:cubicBezTo>
                    <a:pt x="375" y="4625"/>
                    <a:pt x="356" y="4581"/>
                    <a:pt x="315" y="4565"/>
                  </a:cubicBezTo>
                  <a:lnTo>
                    <a:pt x="315" y="4565"/>
                  </a:lnTo>
                  <a:cubicBezTo>
                    <a:pt x="324" y="4568"/>
                    <a:pt x="333" y="4570"/>
                    <a:pt x="342" y="4570"/>
                  </a:cubicBezTo>
                  <a:cubicBezTo>
                    <a:pt x="373" y="4570"/>
                    <a:pt x="400" y="4550"/>
                    <a:pt x="413" y="4518"/>
                  </a:cubicBezTo>
                  <a:lnTo>
                    <a:pt x="441" y="4442"/>
                  </a:lnTo>
                  <a:cubicBezTo>
                    <a:pt x="457" y="4401"/>
                    <a:pt x="435" y="4357"/>
                    <a:pt x="394" y="4341"/>
                  </a:cubicBezTo>
                  <a:cubicBezTo>
                    <a:pt x="384" y="4338"/>
                    <a:pt x="374" y="4336"/>
                    <a:pt x="365" y="43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21"/>
            <p:cNvSpPr/>
            <p:nvPr/>
          </p:nvSpPr>
          <p:spPr>
            <a:xfrm>
              <a:off x="2425871" y="468745"/>
              <a:ext cx="348627" cy="490552"/>
            </a:xfrm>
            <a:custGeom>
              <a:avLst/>
              <a:gdLst/>
              <a:ahLst/>
              <a:cxnLst/>
              <a:rect l="l" t="t" r="r" b="b"/>
              <a:pathLst>
                <a:path w="4397" h="6187" extrusionOk="0">
                  <a:moveTo>
                    <a:pt x="4306" y="0"/>
                  </a:moveTo>
                  <a:cubicBezTo>
                    <a:pt x="4282" y="0"/>
                    <a:pt x="4258" y="11"/>
                    <a:pt x="4243" y="34"/>
                  </a:cubicBezTo>
                  <a:lnTo>
                    <a:pt x="4129" y="195"/>
                  </a:lnTo>
                  <a:cubicBezTo>
                    <a:pt x="4104" y="229"/>
                    <a:pt x="4114" y="280"/>
                    <a:pt x="4148" y="305"/>
                  </a:cubicBezTo>
                  <a:cubicBezTo>
                    <a:pt x="4161" y="317"/>
                    <a:pt x="4177" y="320"/>
                    <a:pt x="4192" y="320"/>
                  </a:cubicBezTo>
                  <a:cubicBezTo>
                    <a:pt x="4218" y="320"/>
                    <a:pt x="4240" y="308"/>
                    <a:pt x="4258" y="286"/>
                  </a:cubicBezTo>
                  <a:lnTo>
                    <a:pt x="4372" y="122"/>
                  </a:lnTo>
                  <a:cubicBezTo>
                    <a:pt x="4397" y="88"/>
                    <a:pt x="4388" y="37"/>
                    <a:pt x="4353" y="15"/>
                  </a:cubicBezTo>
                  <a:cubicBezTo>
                    <a:pt x="4339" y="5"/>
                    <a:pt x="4323" y="0"/>
                    <a:pt x="4306" y="0"/>
                  </a:cubicBezTo>
                  <a:close/>
                  <a:moveTo>
                    <a:pt x="4057" y="358"/>
                  </a:moveTo>
                  <a:cubicBezTo>
                    <a:pt x="4032" y="358"/>
                    <a:pt x="4007" y="369"/>
                    <a:pt x="3991" y="393"/>
                  </a:cubicBezTo>
                  <a:lnTo>
                    <a:pt x="3950" y="456"/>
                  </a:lnTo>
                  <a:cubicBezTo>
                    <a:pt x="3929" y="485"/>
                    <a:pt x="3932" y="525"/>
                    <a:pt x="3955" y="552"/>
                  </a:cubicBezTo>
                  <a:lnTo>
                    <a:pt x="3955" y="552"/>
                  </a:lnTo>
                  <a:cubicBezTo>
                    <a:pt x="3945" y="549"/>
                    <a:pt x="3934" y="547"/>
                    <a:pt x="3924" y="547"/>
                  </a:cubicBezTo>
                  <a:cubicBezTo>
                    <a:pt x="3898" y="547"/>
                    <a:pt x="3872" y="558"/>
                    <a:pt x="3859" y="582"/>
                  </a:cubicBezTo>
                  <a:lnTo>
                    <a:pt x="3544" y="1032"/>
                  </a:lnTo>
                  <a:cubicBezTo>
                    <a:pt x="3519" y="1066"/>
                    <a:pt x="3528" y="1120"/>
                    <a:pt x="3563" y="1142"/>
                  </a:cubicBezTo>
                  <a:cubicBezTo>
                    <a:pt x="3576" y="1154"/>
                    <a:pt x="3591" y="1158"/>
                    <a:pt x="3607" y="1158"/>
                  </a:cubicBezTo>
                  <a:cubicBezTo>
                    <a:pt x="3629" y="1158"/>
                    <a:pt x="3654" y="1145"/>
                    <a:pt x="3673" y="1123"/>
                  </a:cubicBezTo>
                  <a:lnTo>
                    <a:pt x="3988" y="670"/>
                  </a:lnTo>
                  <a:cubicBezTo>
                    <a:pt x="4009" y="641"/>
                    <a:pt x="4006" y="602"/>
                    <a:pt x="3985" y="575"/>
                  </a:cubicBezTo>
                  <a:lnTo>
                    <a:pt x="3985" y="575"/>
                  </a:lnTo>
                  <a:cubicBezTo>
                    <a:pt x="3994" y="579"/>
                    <a:pt x="4004" y="582"/>
                    <a:pt x="4013" y="582"/>
                  </a:cubicBezTo>
                  <a:cubicBezTo>
                    <a:pt x="4035" y="582"/>
                    <a:pt x="4060" y="569"/>
                    <a:pt x="4079" y="544"/>
                  </a:cubicBezTo>
                  <a:lnTo>
                    <a:pt x="4123" y="481"/>
                  </a:lnTo>
                  <a:cubicBezTo>
                    <a:pt x="4145" y="446"/>
                    <a:pt x="4139" y="396"/>
                    <a:pt x="4101" y="371"/>
                  </a:cubicBezTo>
                  <a:cubicBezTo>
                    <a:pt x="4088" y="362"/>
                    <a:pt x="4073" y="358"/>
                    <a:pt x="4057" y="358"/>
                  </a:cubicBezTo>
                  <a:close/>
                  <a:moveTo>
                    <a:pt x="3471" y="1197"/>
                  </a:moveTo>
                  <a:cubicBezTo>
                    <a:pt x="3446" y="1197"/>
                    <a:pt x="3421" y="1209"/>
                    <a:pt x="3406" y="1230"/>
                  </a:cubicBezTo>
                  <a:lnTo>
                    <a:pt x="3362" y="1293"/>
                  </a:lnTo>
                  <a:cubicBezTo>
                    <a:pt x="3340" y="1327"/>
                    <a:pt x="3346" y="1378"/>
                    <a:pt x="3384" y="1403"/>
                  </a:cubicBezTo>
                  <a:cubicBezTo>
                    <a:pt x="3384" y="1404"/>
                    <a:pt x="3385" y="1405"/>
                    <a:pt x="3386" y="1406"/>
                  </a:cubicBezTo>
                  <a:lnTo>
                    <a:pt x="3386" y="1406"/>
                  </a:lnTo>
                  <a:cubicBezTo>
                    <a:pt x="3383" y="1404"/>
                    <a:pt x="3380" y="1402"/>
                    <a:pt x="3377" y="1400"/>
                  </a:cubicBezTo>
                  <a:cubicBezTo>
                    <a:pt x="3364" y="1390"/>
                    <a:pt x="3347" y="1385"/>
                    <a:pt x="3331" y="1385"/>
                  </a:cubicBezTo>
                  <a:cubicBezTo>
                    <a:pt x="3307" y="1385"/>
                    <a:pt x="3282" y="1396"/>
                    <a:pt x="3267" y="1419"/>
                  </a:cubicBezTo>
                  <a:lnTo>
                    <a:pt x="2953" y="1872"/>
                  </a:lnTo>
                  <a:cubicBezTo>
                    <a:pt x="2931" y="1906"/>
                    <a:pt x="2937" y="1957"/>
                    <a:pt x="2975" y="1982"/>
                  </a:cubicBezTo>
                  <a:cubicBezTo>
                    <a:pt x="2984" y="1991"/>
                    <a:pt x="3000" y="1998"/>
                    <a:pt x="3015" y="1998"/>
                  </a:cubicBezTo>
                  <a:cubicBezTo>
                    <a:pt x="3044" y="1998"/>
                    <a:pt x="3069" y="1985"/>
                    <a:pt x="3085" y="1960"/>
                  </a:cubicBezTo>
                  <a:lnTo>
                    <a:pt x="3399" y="1510"/>
                  </a:lnTo>
                  <a:cubicBezTo>
                    <a:pt x="3419" y="1477"/>
                    <a:pt x="3416" y="1435"/>
                    <a:pt x="3391" y="1410"/>
                  </a:cubicBezTo>
                  <a:lnTo>
                    <a:pt x="3391" y="1410"/>
                  </a:lnTo>
                  <a:cubicBezTo>
                    <a:pt x="3400" y="1417"/>
                    <a:pt x="3412" y="1419"/>
                    <a:pt x="3425" y="1419"/>
                  </a:cubicBezTo>
                  <a:cubicBezTo>
                    <a:pt x="3450" y="1419"/>
                    <a:pt x="3472" y="1406"/>
                    <a:pt x="3494" y="1381"/>
                  </a:cubicBezTo>
                  <a:lnTo>
                    <a:pt x="3535" y="1321"/>
                  </a:lnTo>
                  <a:cubicBezTo>
                    <a:pt x="3560" y="1283"/>
                    <a:pt x="3550" y="1233"/>
                    <a:pt x="3516" y="1211"/>
                  </a:cubicBezTo>
                  <a:cubicBezTo>
                    <a:pt x="3503" y="1201"/>
                    <a:pt x="3487" y="1197"/>
                    <a:pt x="3471" y="1197"/>
                  </a:cubicBezTo>
                  <a:close/>
                  <a:moveTo>
                    <a:pt x="2881" y="2031"/>
                  </a:moveTo>
                  <a:cubicBezTo>
                    <a:pt x="2855" y="2031"/>
                    <a:pt x="2831" y="2042"/>
                    <a:pt x="2817" y="2064"/>
                  </a:cubicBezTo>
                  <a:lnTo>
                    <a:pt x="2773" y="2127"/>
                  </a:lnTo>
                  <a:cubicBezTo>
                    <a:pt x="2748" y="2161"/>
                    <a:pt x="2757" y="2212"/>
                    <a:pt x="2792" y="2237"/>
                  </a:cubicBezTo>
                  <a:cubicBezTo>
                    <a:pt x="2779" y="2227"/>
                    <a:pt x="2763" y="2223"/>
                    <a:pt x="2748" y="2223"/>
                  </a:cubicBezTo>
                  <a:cubicBezTo>
                    <a:pt x="2723" y="2223"/>
                    <a:pt x="2697" y="2234"/>
                    <a:pt x="2682" y="2256"/>
                  </a:cubicBezTo>
                  <a:lnTo>
                    <a:pt x="2367" y="2709"/>
                  </a:lnTo>
                  <a:cubicBezTo>
                    <a:pt x="2342" y="2744"/>
                    <a:pt x="2351" y="2794"/>
                    <a:pt x="2386" y="2819"/>
                  </a:cubicBezTo>
                  <a:cubicBezTo>
                    <a:pt x="2399" y="2832"/>
                    <a:pt x="2414" y="2835"/>
                    <a:pt x="2430" y="2835"/>
                  </a:cubicBezTo>
                  <a:cubicBezTo>
                    <a:pt x="2458" y="2835"/>
                    <a:pt x="2481" y="2822"/>
                    <a:pt x="2496" y="2797"/>
                  </a:cubicBezTo>
                  <a:lnTo>
                    <a:pt x="2811" y="2347"/>
                  </a:lnTo>
                  <a:cubicBezTo>
                    <a:pt x="2836" y="2312"/>
                    <a:pt x="2827" y="2259"/>
                    <a:pt x="2792" y="2237"/>
                  </a:cubicBezTo>
                  <a:lnTo>
                    <a:pt x="2792" y="2237"/>
                  </a:lnTo>
                  <a:cubicBezTo>
                    <a:pt x="2806" y="2245"/>
                    <a:pt x="2821" y="2250"/>
                    <a:pt x="2837" y="2250"/>
                  </a:cubicBezTo>
                  <a:cubicBezTo>
                    <a:pt x="2862" y="2250"/>
                    <a:pt x="2887" y="2239"/>
                    <a:pt x="2902" y="2218"/>
                  </a:cubicBezTo>
                  <a:lnTo>
                    <a:pt x="2946" y="2155"/>
                  </a:lnTo>
                  <a:cubicBezTo>
                    <a:pt x="2968" y="2117"/>
                    <a:pt x="2962" y="2067"/>
                    <a:pt x="2927" y="2045"/>
                  </a:cubicBezTo>
                  <a:cubicBezTo>
                    <a:pt x="2913" y="2035"/>
                    <a:pt x="2897" y="2031"/>
                    <a:pt x="2881" y="2031"/>
                  </a:cubicBezTo>
                  <a:close/>
                  <a:moveTo>
                    <a:pt x="2298" y="2872"/>
                  </a:moveTo>
                  <a:cubicBezTo>
                    <a:pt x="2273" y="2872"/>
                    <a:pt x="2249" y="2883"/>
                    <a:pt x="2235" y="2904"/>
                  </a:cubicBezTo>
                  <a:lnTo>
                    <a:pt x="2191" y="2967"/>
                  </a:lnTo>
                  <a:cubicBezTo>
                    <a:pt x="2168" y="2999"/>
                    <a:pt x="2174" y="3047"/>
                    <a:pt x="2203" y="3072"/>
                  </a:cubicBezTo>
                  <a:lnTo>
                    <a:pt x="2203" y="3072"/>
                  </a:lnTo>
                  <a:cubicBezTo>
                    <a:pt x="2189" y="3065"/>
                    <a:pt x="2174" y="3061"/>
                    <a:pt x="2159" y="3061"/>
                  </a:cubicBezTo>
                  <a:cubicBezTo>
                    <a:pt x="2134" y="3061"/>
                    <a:pt x="2110" y="3072"/>
                    <a:pt x="2097" y="3093"/>
                  </a:cubicBezTo>
                  <a:lnTo>
                    <a:pt x="1782" y="3546"/>
                  </a:lnTo>
                  <a:cubicBezTo>
                    <a:pt x="1757" y="3581"/>
                    <a:pt x="1766" y="3634"/>
                    <a:pt x="1801" y="3656"/>
                  </a:cubicBezTo>
                  <a:cubicBezTo>
                    <a:pt x="1813" y="3669"/>
                    <a:pt x="1829" y="3672"/>
                    <a:pt x="1845" y="3672"/>
                  </a:cubicBezTo>
                  <a:cubicBezTo>
                    <a:pt x="1873" y="3672"/>
                    <a:pt x="1895" y="3659"/>
                    <a:pt x="1911" y="3637"/>
                  </a:cubicBezTo>
                  <a:lnTo>
                    <a:pt x="2226" y="3184"/>
                  </a:lnTo>
                  <a:cubicBezTo>
                    <a:pt x="2247" y="3154"/>
                    <a:pt x="2243" y="3110"/>
                    <a:pt x="2220" y="3085"/>
                  </a:cubicBezTo>
                  <a:lnTo>
                    <a:pt x="2220" y="3085"/>
                  </a:lnTo>
                  <a:cubicBezTo>
                    <a:pt x="2230" y="3091"/>
                    <a:pt x="2242" y="3093"/>
                    <a:pt x="2254" y="3093"/>
                  </a:cubicBezTo>
                  <a:cubicBezTo>
                    <a:pt x="2276" y="3093"/>
                    <a:pt x="2301" y="3083"/>
                    <a:pt x="2320" y="3058"/>
                  </a:cubicBezTo>
                  <a:lnTo>
                    <a:pt x="2364" y="2995"/>
                  </a:lnTo>
                  <a:cubicBezTo>
                    <a:pt x="2386" y="2961"/>
                    <a:pt x="2380" y="2907"/>
                    <a:pt x="2345" y="2885"/>
                  </a:cubicBezTo>
                  <a:cubicBezTo>
                    <a:pt x="2331" y="2877"/>
                    <a:pt x="2314" y="2872"/>
                    <a:pt x="2298" y="2872"/>
                  </a:cubicBezTo>
                  <a:close/>
                  <a:moveTo>
                    <a:pt x="1709" y="3710"/>
                  </a:moveTo>
                  <a:cubicBezTo>
                    <a:pt x="1684" y="3710"/>
                    <a:pt x="1659" y="3721"/>
                    <a:pt x="1643" y="3744"/>
                  </a:cubicBezTo>
                  <a:lnTo>
                    <a:pt x="1599" y="3807"/>
                  </a:lnTo>
                  <a:cubicBezTo>
                    <a:pt x="1581" y="3836"/>
                    <a:pt x="1582" y="3876"/>
                    <a:pt x="1603" y="3903"/>
                  </a:cubicBezTo>
                  <a:lnTo>
                    <a:pt x="1603" y="3903"/>
                  </a:lnTo>
                  <a:cubicBezTo>
                    <a:pt x="1594" y="3900"/>
                    <a:pt x="1584" y="3898"/>
                    <a:pt x="1574" y="3898"/>
                  </a:cubicBezTo>
                  <a:cubicBezTo>
                    <a:pt x="1549" y="3898"/>
                    <a:pt x="1525" y="3909"/>
                    <a:pt x="1511" y="3930"/>
                  </a:cubicBezTo>
                  <a:lnTo>
                    <a:pt x="1197" y="4383"/>
                  </a:lnTo>
                  <a:cubicBezTo>
                    <a:pt x="1171" y="4418"/>
                    <a:pt x="1181" y="4471"/>
                    <a:pt x="1215" y="4493"/>
                  </a:cubicBezTo>
                  <a:cubicBezTo>
                    <a:pt x="1228" y="4506"/>
                    <a:pt x="1244" y="4509"/>
                    <a:pt x="1260" y="4509"/>
                  </a:cubicBezTo>
                  <a:cubicBezTo>
                    <a:pt x="1285" y="4509"/>
                    <a:pt x="1310" y="4499"/>
                    <a:pt x="1326" y="4474"/>
                  </a:cubicBezTo>
                  <a:lnTo>
                    <a:pt x="1640" y="4021"/>
                  </a:lnTo>
                  <a:cubicBezTo>
                    <a:pt x="1658" y="3993"/>
                    <a:pt x="1657" y="3955"/>
                    <a:pt x="1639" y="3928"/>
                  </a:cubicBezTo>
                  <a:lnTo>
                    <a:pt x="1639" y="3928"/>
                  </a:lnTo>
                  <a:cubicBezTo>
                    <a:pt x="1646" y="3931"/>
                    <a:pt x="1654" y="3933"/>
                    <a:pt x="1662" y="3933"/>
                  </a:cubicBezTo>
                  <a:cubicBezTo>
                    <a:pt x="1691" y="3933"/>
                    <a:pt x="1716" y="3920"/>
                    <a:pt x="1732" y="3895"/>
                  </a:cubicBezTo>
                  <a:lnTo>
                    <a:pt x="1772" y="3832"/>
                  </a:lnTo>
                  <a:cubicBezTo>
                    <a:pt x="1798" y="3798"/>
                    <a:pt x="1788" y="3747"/>
                    <a:pt x="1754" y="3722"/>
                  </a:cubicBezTo>
                  <a:cubicBezTo>
                    <a:pt x="1740" y="3714"/>
                    <a:pt x="1725" y="3710"/>
                    <a:pt x="1709" y="3710"/>
                  </a:cubicBezTo>
                  <a:close/>
                  <a:moveTo>
                    <a:pt x="1123" y="4548"/>
                  </a:moveTo>
                  <a:cubicBezTo>
                    <a:pt x="1097" y="4548"/>
                    <a:pt x="1072" y="4560"/>
                    <a:pt x="1058" y="4581"/>
                  </a:cubicBezTo>
                  <a:lnTo>
                    <a:pt x="1014" y="4644"/>
                  </a:lnTo>
                  <a:cubicBezTo>
                    <a:pt x="992" y="4675"/>
                    <a:pt x="997" y="4718"/>
                    <a:pt x="1022" y="4745"/>
                  </a:cubicBezTo>
                  <a:lnTo>
                    <a:pt x="1022" y="4745"/>
                  </a:lnTo>
                  <a:cubicBezTo>
                    <a:pt x="1011" y="4739"/>
                    <a:pt x="1000" y="4737"/>
                    <a:pt x="988" y="4737"/>
                  </a:cubicBezTo>
                  <a:cubicBezTo>
                    <a:pt x="963" y="4737"/>
                    <a:pt x="938" y="4749"/>
                    <a:pt x="923" y="4770"/>
                  </a:cubicBezTo>
                  <a:lnTo>
                    <a:pt x="608" y="5223"/>
                  </a:lnTo>
                  <a:cubicBezTo>
                    <a:pt x="586" y="5258"/>
                    <a:pt x="592" y="5308"/>
                    <a:pt x="630" y="5333"/>
                  </a:cubicBezTo>
                  <a:cubicBezTo>
                    <a:pt x="640" y="5343"/>
                    <a:pt x="655" y="5349"/>
                    <a:pt x="671" y="5349"/>
                  </a:cubicBezTo>
                  <a:cubicBezTo>
                    <a:pt x="696" y="5349"/>
                    <a:pt x="725" y="5337"/>
                    <a:pt x="740" y="5311"/>
                  </a:cubicBezTo>
                  <a:lnTo>
                    <a:pt x="1055" y="4861"/>
                  </a:lnTo>
                  <a:cubicBezTo>
                    <a:pt x="1073" y="4830"/>
                    <a:pt x="1070" y="4790"/>
                    <a:pt x="1049" y="4765"/>
                  </a:cubicBezTo>
                  <a:lnTo>
                    <a:pt x="1049" y="4765"/>
                  </a:lnTo>
                  <a:cubicBezTo>
                    <a:pt x="1058" y="4769"/>
                    <a:pt x="1067" y="4770"/>
                    <a:pt x="1077" y="4770"/>
                  </a:cubicBezTo>
                  <a:cubicBezTo>
                    <a:pt x="1105" y="4770"/>
                    <a:pt x="1127" y="4757"/>
                    <a:pt x="1143" y="4735"/>
                  </a:cubicBezTo>
                  <a:lnTo>
                    <a:pt x="1187" y="4673"/>
                  </a:lnTo>
                  <a:cubicBezTo>
                    <a:pt x="1212" y="4635"/>
                    <a:pt x="1203" y="4584"/>
                    <a:pt x="1168" y="4562"/>
                  </a:cubicBezTo>
                  <a:cubicBezTo>
                    <a:pt x="1155" y="4553"/>
                    <a:pt x="1139" y="4548"/>
                    <a:pt x="1123" y="4548"/>
                  </a:cubicBezTo>
                  <a:close/>
                  <a:moveTo>
                    <a:pt x="536" y="5385"/>
                  </a:moveTo>
                  <a:cubicBezTo>
                    <a:pt x="511" y="5385"/>
                    <a:pt x="486" y="5397"/>
                    <a:pt x="473" y="5418"/>
                  </a:cubicBezTo>
                  <a:lnTo>
                    <a:pt x="429" y="5481"/>
                  </a:lnTo>
                  <a:cubicBezTo>
                    <a:pt x="407" y="5511"/>
                    <a:pt x="411" y="5555"/>
                    <a:pt x="435" y="5581"/>
                  </a:cubicBezTo>
                  <a:lnTo>
                    <a:pt x="435" y="5581"/>
                  </a:lnTo>
                  <a:cubicBezTo>
                    <a:pt x="425" y="5576"/>
                    <a:pt x="414" y="5574"/>
                    <a:pt x="403" y="5574"/>
                  </a:cubicBezTo>
                  <a:cubicBezTo>
                    <a:pt x="378" y="5574"/>
                    <a:pt x="353" y="5586"/>
                    <a:pt x="338" y="5607"/>
                  </a:cubicBezTo>
                  <a:lnTo>
                    <a:pt x="23" y="6060"/>
                  </a:lnTo>
                  <a:cubicBezTo>
                    <a:pt x="1" y="6095"/>
                    <a:pt x="7" y="6145"/>
                    <a:pt x="42" y="6170"/>
                  </a:cubicBezTo>
                  <a:cubicBezTo>
                    <a:pt x="54" y="6183"/>
                    <a:pt x="70" y="6186"/>
                    <a:pt x="86" y="6186"/>
                  </a:cubicBezTo>
                  <a:cubicBezTo>
                    <a:pt x="111" y="6186"/>
                    <a:pt x="136" y="6174"/>
                    <a:pt x="152" y="6152"/>
                  </a:cubicBezTo>
                  <a:lnTo>
                    <a:pt x="467" y="5698"/>
                  </a:lnTo>
                  <a:cubicBezTo>
                    <a:pt x="487" y="5670"/>
                    <a:pt x="484" y="5628"/>
                    <a:pt x="463" y="5602"/>
                  </a:cubicBezTo>
                  <a:lnTo>
                    <a:pt x="463" y="5602"/>
                  </a:lnTo>
                  <a:cubicBezTo>
                    <a:pt x="472" y="5606"/>
                    <a:pt x="482" y="5607"/>
                    <a:pt x="492" y="5607"/>
                  </a:cubicBezTo>
                  <a:cubicBezTo>
                    <a:pt x="520" y="5607"/>
                    <a:pt x="542" y="5595"/>
                    <a:pt x="558" y="5573"/>
                  </a:cubicBezTo>
                  <a:lnTo>
                    <a:pt x="602" y="5510"/>
                  </a:lnTo>
                  <a:cubicBezTo>
                    <a:pt x="624" y="5475"/>
                    <a:pt x="618" y="5421"/>
                    <a:pt x="583" y="5399"/>
                  </a:cubicBezTo>
                  <a:cubicBezTo>
                    <a:pt x="568" y="5390"/>
                    <a:pt x="552" y="5385"/>
                    <a:pt x="53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21"/>
            <p:cNvSpPr/>
            <p:nvPr/>
          </p:nvSpPr>
          <p:spPr>
            <a:xfrm>
              <a:off x="2596814" y="606863"/>
              <a:ext cx="456141" cy="392315"/>
            </a:xfrm>
            <a:custGeom>
              <a:avLst/>
              <a:gdLst/>
              <a:ahLst/>
              <a:cxnLst/>
              <a:rect l="l" t="t" r="r" b="b"/>
              <a:pathLst>
                <a:path w="5753" h="4948" extrusionOk="0">
                  <a:moveTo>
                    <a:pt x="5669" y="0"/>
                  </a:moveTo>
                  <a:cubicBezTo>
                    <a:pt x="5651" y="0"/>
                    <a:pt x="5632" y="7"/>
                    <a:pt x="5618" y="20"/>
                  </a:cubicBezTo>
                  <a:lnTo>
                    <a:pt x="5466" y="149"/>
                  </a:lnTo>
                  <a:cubicBezTo>
                    <a:pt x="5435" y="177"/>
                    <a:pt x="5432" y="227"/>
                    <a:pt x="5460" y="259"/>
                  </a:cubicBezTo>
                  <a:cubicBezTo>
                    <a:pt x="5476" y="278"/>
                    <a:pt x="5495" y="287"/>
                    <a:pt x="5517" y="287"/>
                  </a:cubicBezTo>
                  <a:cubicBezTo>
                    <a:pt x="5539" y="287"/>
                    <a:pt x="5555" y="281"/>
                    <a:pt x="5570" y="265"/>
                  </a:cubicBezTo>
                  <a:lnTo>
                    <a:pt x="5718" y="136"/>
                  </a:lnTo>
                  <a:cubicBezTo>
                    <a:pt x="5750" y="108"/>
                    <a:pt x="5753" y="57"/>
                    <a:pt x="5728" y="26"/>
                  </a:cubicBezTo>
                  <a:cubicBezTo>
                    <a:pt x="5712" y="9"/>
                    <a:pt x="5691" y="0"/>
                    <a:pt x="5669" y="0"/>
                  </a:cubicBezTo>
                  <a:close/>
                  <a:moveTo>
                    <a:pt x="5342" y="284"/>
                  </a:moveTo>
                  <a:cubicBezTo>
                    <a:pt x="5323" y="284"/>
                    <a:pt x="5305" y="290"/>
                    <a:pt x="5290" y="303"/>
                  </a:cubicBezTo>
                  <a:lnTo>
                    <a:pt x="5230" y="353"/>
                  </a:lnTo>
                  <a:cubicBezTo>
                    <a:pt x="5199" y="382"/>
                    <a:pt x="5196" y="432"/>
                    <a:pt x="5224" y="463"/>
                  </a:cubicBezTo>
                  <a:cubicBezTo>
                    <a:pt x="5240" y="482"/>
                    <a:pt x="5259" y="492"/>
                    <a:pt x="5281" y="492"/>
                  </a:cubicBezTo>
                  <a:cubicBezTo>
                    <a:pt x="5297" y="492"/>
                    <a:pt x="5319" y="485"/>
                    <a:pt x="5334" y="470"/>
                  </a:cubicBezTo>
                  <a:lnTo>
                    <a:pt x="5391" y="419"/>
                  </a:lnTo>
                  <a:cubicBezTo>
                    <a:pt x="5422" y="391"/>
                    <a:pt x="5429" y="341"/>
                    <a:pt x="5400" y="309"/>
                  </a:cubicBezTo>
                  <a:cubicBezTo>
                    <a:pt x="5385" y="292"/>
                    <a:pt x="5363" y="284"/>
                    <a:pt x="5342" y="284"/>
                  </a:cubicBezTo>
                  <a:close/>
                  <a:moveTo>
                    <a:pt x="5160" y="441"/>
                  </a:moveTo>
                  <a:cubicBezTo>
                    <a:pt x="5141" y="441"/>
                    <a:pt x="5122" y="447"/>
                    <a:pt x="5108" y="460"/>
                  </a:cubicBezTo>
                  <a:lnTo>
                    <a:pt x="4692" y="816"/>
                  </a:lnTo>
                  <a:cubicBezTo>
                    <a:pt x="4661" y="844"/>
                    <a:pt x="4658" y="895"/>
                    <a:pt x="4683" y="926"/>
                  </a:cubicBezTo>
                  <a:cubicBezTo>
                    <a:pt x="4699" y="948"/>
                    <a:pt x="4721" y="954"/>
                    <a:pt x="4743" y="954"/>
                  </a:cubicBezTo>
                  <a:cubicBezTo>
                    <a:pt x="4762" y="954"/>
                    <a:pt x="4777" y="948"/>
                    <a:pt x="4793" y="935"/>
                  </a:cubicBezTo>
                  <a:lnTo>
                    <a:pt x="5212" y="577"/>
                  </a:lnTo>
                  <a:cubicBezTo>
                    <a:pt x="5243" y="548"/>
                    <a:pt x="5246" y="498"/>
                    <a:pt x="5218" y="467"/>
                  </a:cubicBezTo>
                  <a:cubicBezTo>
                    <a:pt x="5204" y="450"/>
                    <a:pt x="5182" y="441"/>
                    <a:pt x="5160" y="441"/>
                  </a:cubicBezTo>
                  <a:close/>
                  <a:moveTo>
                    <a:pt x="4559" y="952"/>
                  </a:moveTo>
                  <a:cubicBezTo>
                    <a:pt x="4541" y="952"/>
                    <a:pt x="4524" y="958"/>
                    <a:pt x="4510" y="970"/>
                  </a:cubicBezTo>
                  <a:lnTo>
                    <a:pt x="4453" y="1020"/>
                  </a:lnTo>
                  <a:cubicBezTo>
                    <a:pt x="4422" y="1049"/>
                    <a:pt x="4415" y="1099"/>
                    <a:pt x="4444" y="1131"/>
                  </a:cubicBezTo>
                  <a:cubicBezTo>
                    <a:pt x="4428" y="1114"/>
                    <a:pt x="4407" y="1105"/>
                    <a:pt x="4385" y="1105"/>
                  </a:cubicBezTo>
                  <a:cubicBezTo>
                    <a:pt x="4367" y="1105"/>
                    <a:pt x="4348" y="1111"/>
                    <a:pt x="4334" y="1124"/>
                  </a:cubicBezTo>
                  <a:lnTo>
                    <a:pt x="3918" y="1483"/>
                  </a:lnTo>
                  <a:cubicBezTo>
                    <a:pt x="3887" y="1508"/>
                    <a:pt x="3880" y="1562"/>
                    <a:pt x="3909" y="1593"/>
                  </a:cubicBezTo>
                  <a:cubicBezTo>
                    <a:pt x="3925" y="1612"/>
                    <a:pt x="3943" y="1618"/>
                    <a:pt x="3969" y="1618"/>
                  </a:cubicBezTo>
                  <a:cubicBezTo>
                    <a:pt x="3984" y="1618"/>
                    <a:pt x="4003" y="1612"/>
                    <a:pt x="4019" y="1599"/>
                  </a:cubicBezTo>
                  <a:lnTo>
                    <a:pt x="4437" y="1241"/>
                  </a:lnTo>
                  <a:cubicBezTo>
                    <a:pt x="4469" y="1216"/>
                    <a:pt x="4472" y="1162"/>
                    <a:pt x="4444" y="1131"/>
                  </a:cubicBezTo>
                  <a:lnTo>
                    <a:pt x="4444" y="1131"/>
                  </a:lnTo>
                  <a:cubicBezTo>
                    <a:pt x="4460" y="1148"/>
                    <a:pt x="4483" y="1158"/>
                    <a:pt x="4505" y="1158"/>
                  </a:cubicBezTo>
                  <a:cubicBezTo>
                    <a:pt x="4523" y="1158"/>
                    <a:pt x="4540" y="1152"/>
                    <a:pt x="4554" y="1140"/>
                  </a:cubicBezTo>
                  <a:lnTo>
                    <a:pt x="4614" y="1090"/>
                  </a:lnTo>
                  <a:cubicBezTo>
                    <a:pt x="4645" y="1061"/>
                    <a:pt x="4648" y="1011"/>
                    <a:pt x="4620" y="979"/>
                  </a:cubicBezTo>
                  <a:cubicBezTo>
                    <a:pt x="4606" y="962"/>
                    <a:pt x="4582" y="952"/>
                    <a:pt x="4559" y="952"/>
                  </a:cubicBezTo>
                  <a:close/>
                  <a:moveTo>
                    <a:pt x="3782" y="1617"/>
                  </a:moveTo>
                  <a:cubicBezTo>
                    <a:pt x="3764" y="1617"/>
                    <a:pt x="3747" y="1623"/>
                    <a:pt x="3733" y="1634"/>
                  </a:cubicBezTo>
                  <a:lnTo>
                    <a:pt x="3673" y="1688"/>
                  </a:lnTo>
                  <a:cubicBezTo>
                    <a:pt x="3641" y="1713"/>
                    <a:pt x="3638" y="1766"/>
                    <a:pt x="3666" y="1798"/>
                  </a:cubicBezTo>
                  <a:cubicBezTo>
                    <a:pt x="3650" y="1780"/>
                    <a:pt x="3627" y="1770"/>
                    <a:pt x="3605" y="1770"/>
                  </a:cubicBezTo>
                  <a:cubicBezTo>
                    <a:pt x="3587" y="1770"/>
                    <a:pt x="3570" y="1776"/>
                    <a:pt x="3556" y="1788"/>
                  </a:cubicBezTo>
                  <a:lnTo>
                    <a:pt x="3138" y="2147"/>
                  </a:lnTo>
                  <a:cubicBezTo>
                    <a:pt x="3106" y="2175"/>
                    <a:pt x="3103" y="2226"/>
                    <a:pt x="3132" y="2257"/>
                  </a:cubicBezTo>
                  <a:cubicBezTo>
                    <a:pt x="3147" y="2276"/>
                    <a:pt x="3166" y="2285"/>
                    <a:pt x="3188" y="2285"/>
                  </a:cubicBezTo>
                  <a:cubicBezTo>
                    <a:pt x="3210" y="2285"/>
                    <a:pt x="3229" y="2279"/>
                    <a:pt x="3242" y="2263"/>
                  </a:cubicBezTo>
                  <a:lnTo>
                    <a:pt x="3657" y="1908"/>
                  </a:lnTo>
                  <a:cubicBezTo>
                    <a:pt x="3688" y="1879"/>
                    <a:pt x="3692" y="1829"/>
                    <a:pt x="3666" y="1798"/>
                  </a:cubicBezTo>
                  <a:lnTo>
                    <a:pt x="3666" y="1798"/>
                  </a:lnTo>
                  <a:cubicBezTo>
                    <a:pt x="3680" y="1815"/>
                    <a:pt x="3702" y="1823"/>
                    <a:pt x="3724" y="1823"/>
                  </a:cubicBezTo>
                  <a:cubicBezTo>
                    <a:pt x="3743" y="1823"/>
                    <a:pt x="3762" y="1817"/>
                    <a:pt x="3777" y="1804"/>
                  </a:cubicBezTo>
                  <a:lnTo>
                    <a:pt x="3833" y="1754"/>
                  </a:lnTo>
                  <a:cubicBezTo>
                    <a:pt x="3865" y="1725"/>
                    <a:pt x="3871" y="1675"/>
                    <a:pt x="3843" y="1643"/>
                  </a:cubicBezTo>
                  <a:cubicBezTo>
                    <a:pt x="3827" y="1626"/>
                    <a:pt x="3804" y="1617"/>
                    <a:pt x="3782" y="1617"/>
                  </a:cubicBezTo>
                  <a:close/>
                  <a:moveTo>
                    <a:pt x="3010" y="2282"/>
                  </a:moveTo>
                  <a:cubicBezTo>
                    <a:pt x="2991" y="2282"/>
                    <a:pt x="2973" y="2288"/>
                    <a:pt x="2958" y="2301"/>
                  </a:cubicBezTo>
                  <a:lnTo>
                    <a:pt x="2899" y="2352"/>
                  </a:lnTo>
                  <a:cubicBezTo>
                    <a:pt x="2867" y="2380"/>
                    <a:pt x="2864" y="2430"/>
                    <a:pt x="2889" y="2462"/>
                  </a:cubicBezTo>
                  <a:cubicBezTo>
                    <a:pt x="2875" y="2444"/>
                    <a:pt x="2852" y="2435"/>
                    <a:pt x="2830" y="2435"/>
                  </a:cubicBezTo>
                  <a:cubicBezTo>
                    <a:pt x="2811" y="2435"/>
                    <a:pt x="2793" y="2441"/>
                    <a:pt x="2779" y="2452"/>
                  </a:cubicBezTo>
                  <a:lnTo>
                    <a:pt x="2364" y="2811"/>
                  </a:lnTo>
                  <a:cubicBezTo>
                    <a:pt x="2332" y="2839"/>
                    <a:pt x="2329" y="2890"/>
                    <a:pt x="2354" y="2921"/>
                  </a:cubicBezTo>
                  <a:cubicBezTo>
                    <a:pt x="2370" y="2940"/>
                    <a:pt x="2392" y="2949"/>
                    <a:pt x="2414" y="2949"/>
                  </a:cubicBezTo>
                  <a:cubicBezTo>
                    <a:pt x="2433" y="2949"/>
                    <a:pt x="2449" y="2946"/>
                    <a:pt x="2464" y="2931"/>
                  </a:cubicBezTo>
                  <a:lnTo>
                    <a:pt x="2883" y="2572"/>
                  </a:lnTo>
                  <a:cubicBezTo>
                    <a:pt x="2914" y="2543"/>
                    <a:pt x="2918" y="2493"/>
                    <a:pt x="2889" y="2462"/>
                  </a:cubicBezTo>
                  <a:lnTo>
                    <a:pt x="2889" y="2462"/>
                  </a:lnTo>
                  <a:cubicBezTo>
                    <a:pt x="2905" y="2479"/>
                    <a:pt x="2926" y="2487"/>
                    <a:pt x="2948" y="2487"/>
                  </a:cubicBezTo>
                  <a:cubicBezTo>
                    <a:pt x="2966" y="2487"/>
                    <a:pt x="2985" y="2481"/>
                    <a:pt x="2999" y="2468"/>
                  </a:cubicBezTo>
                  <a:lnTo>
                    <a:pt x="3059" y="2418"/>
                  </a:lnTo>
                  <a:cubicBezTo>
                    <a:pt x="3091" y="2389"/>
                    <a:pt x="3094" y="2339"/>
                    <a:pt x="3069" y="2307"/>
                  </a:cubicBezTo>
                  <a:cubicBezTo>
                    <a:pt x="3053" y="2290"/>
                    <a:pt x="3032" y="2282"/>
                    <a:pt x="3010" y="2282"/>
                  </a:cubicBezTo>
                  <a:close/>
                  <a:moveTo>
                    <a:pt x="2231" y="2950"/>
                  </a:moveTo>
                  <a:cubicBezTo>
                    <a:pt x="2213" y="2950"/>
                    <a:pt x="2195" y="2956"/>
                    <a:pt x="2181" y="2968"/>
                  </a:cubicBezTo>
                  <a:lnTo>
                    <a:pt x="2125" y="3019"/>
                  </a:lnTo>
                  <a:cubicBezTo>
                    <a:pt x="2093" y="3047"/>
                    <a:pt x="2087" y="3097"/>
                    <a:pt x="2115" y="3129"/>
                  </a:cubicBezTo>
                  <a:cubicBezTo>
                    <a:pt x="2100" y="3112"/>
                    <a:pt x="2078" y="3103"/>
                    <a:pt x="2056" y="3103"/>
                  </a:cubicBezTo>
                  <a:cubicBezTo>
                    <a:pt x="2038" y="3103"/>
                    <a:pt x="2019" y="3109"/>
                    <a:pt x="2005" y="3122"/>
                  </a:cubicBezTo>
                  <a:lnTo>
                    <a:pt x="1590" y="3481"/>
                  </a:lnTo>
                  <a:cubicBezTo>
                    <a:pt x="1558" y="3506"/>
                    <a:pt x="1552" y="3560"/>
                    <a:pt x="1580" y="3591"/>
                  </a:cubicBezTo>
                  <a:cubicBezTo>
                    <a:pt x="1596" y="3610"/>
                    <a:pt x="1615" y="3617"/>
                    <a:pt x="1640" y="3617"/>
                  </a:cubicBezTo>
                  <a:cubicBezTo>
                    <a:pt x="1656" y="3617"/>
                    <a:pt x="1675" y="3610"/>
                    <a:pt x="1690" y="3598"/>
                  </a:cubicBezTo>
                  <a:lnTo>
                    <a:pt x="2109" y="3239"/>
                  </a:lnTo>
                  <a:cubicBezTo>
                    <a:pt x="2140" y="3214"/>
                    <a:pt x="2143" y="3160"/>
                    <a:pt x="2115" y="3129"/>
                  </a:cubicBezTo>
                  <a:lnTo>
                    <a:pt x="2115" y="3129"/>
                  </a:lnTo>
                  <a:cubicBezTo>
                    <a:pt x="2131" y="3147"/>
                    <a:pt x="2154" y="3156"/>
                    <a:pt x="2177" y="3156"/>
                  </a:cubicBezTo>
                  <a:cubicBezTo>
                    <a:pt x="2194" y="3156"/>
                    <a:pt x="2212" y="3151"/>
                    <a:pt x="2225" y="3138"/>
                  </a:cubicBezTo>
                  <a:lnTo>
                    <a:pt x="2285" y="3088"/>
                  </a:lnTo>
                  <a:cubicBezTo>
                    <a:pt x="2316" y="3060"/>
                    <a:pt x="2320" y="3009"/>
                    <a:pt x="2291" y="2978"/>
                  </a:cubicBezTo>
                  <a:cubicBezTo>
                    <a:pt x="2277" y="2960"/>
                    <a:pt x="2254" y="2950"/>
                    <a:pt x="2231" y="2950"/>
                  </a:cubicBezTo>
                  <a:close/>
                  <a:moveTo>
                    <a:pt x="1453" y="3615"/>
                  </a:moveTo>
                  <a:cubicBezTo>
                    <a:pt x="1436" y="3615"/>
                    <a:pt x="1418" y="3621"/>
                    <a:pt x="1404" y="3632"/>
                  </a:cubicBezTo>
                  <a:lnTo>
                    <a:pt x="1344" y="3686"/>
                  </a:lnTo>
                  <a:cubicBezTo>
                    <a:pt x="1313" y="3711"/>
                    <a:pt x="1309" y="3764"/>
                    <a:pt x="1338" y="3796"/>
                  </a:cubicBezTo>
                  <a:cubicBezTo>
                    <a:pt x="1322" y="3778"/>
                    <a:pt x="1299" y="3768"/>
                    <a:pt x="1276" y="3768"/>
                  </a:cubicBezTo>
                  <a:cubicBezTo>
                    <a:pt x="1259" y="3768"/>
                    <a:pt x="1241" y="3774"/>
                    <a:pt x="1228" y="3786"/>
                  </a:cubicBezTo>
                  <a:lnTo>
                    <a:pt x="809" y="4145"/>
                  </a:lnTo>
                  <a:cubicBezTo>
                    <a:pt x="778" y="4174"/>
                    <a:pt x="775" y="4224"/>
                    <a:pt x="803" y="4255"/>
                  </a:cubicBezTo>
                  <a:cubicBezTo>
                    <a:pt x="819" y="4274"/>
                    <a:pt x="837" y="4284"/>
                    <a:pt x="859" y="4284"/>
                  </a:cubicBezTo>
                  <a:cubicBezTo>
                    <a:pt x="882" y="4284"/>
                    <a:pt x="900" y="4274"/>
                    <a:pt x="913" y="4262"/>
                  </a:cubicBezTo>
                  <a:lnTo>
                    <a:pt x="1328" y="3906"/>
                  </a:lnTo>
                  <a:cubicBezTo>
                    <a:pt x="1360" y="3878"/>
                    <a:pt x="1363" y="3827"/>
                    <a:pt x="1338" y="3796"/>
                  </a:cubicBezTo>
                  <a:lnTo>
                    <a:pt x="1338" y="3796"/>
                  </a:lnTo>
                  <a:cubicBezTo>
                    <a:pt x="1351" y="3813"/>
                    <a:pt x="1373" y="3822"/>
                    <a:pt x="1395" y="3822"/>
                  </a:cubicBezTo>
                  <a:cubicBezTo>
                    <a:pt x="1414" y="3822"/>
                    <a:pt x="1433" y="3815"/>
                    <a:pt x="1448" y="3802"/>
                  </a:cubicBezTo>
                  <a:lnTo>
                    <a:pt x="1505" y="3752"/>
                  </a:lnTo>
                  <a:cubicBezTo>
                    <a:pt x="1536" y="3724"/>
                    <a:pt x="1542" y="3673"/>
                    <a:pt x="1514" y="3642"/>
                  </a:cubicBezTo>
                  <a:cubicBezTo>
                    <a:pt x="1498" y="3624"/>
                    <a:pt x="1476" y="3615"/>
                    <a:pt x="1453" y="3615"/>
                  </a:cubicBezTo>
                  <a:close/>
                  <a:moveTo>
                    <a:pt x="681" y="4280"/>
                  </a:moveTo>
                  <a:cubicBezTo>
                    <a:pt x="663" y="4280"/>
                    <a:pt x="644" y="4286"/>
                    <a:pt x="630" y="4299"/>
                  </a:cubicBezTo>
                  <a:lnTo>
                    <a:pt x="570" y="4350"/>
                  </a:lnTo>
                  <a:cubicBezTo>
                    <a:pt x="539" y="4378"/>
                    <a:pt x="535" y="4428"/>
                    <a:pt x="561" y="4460"/>
                  </a:cubicBezTo>
                  <a:cubicBezTo>
                    <a:pt x="547" y="4442"/>
                    <a:pt x="524" y="4434"/>
                    <a:pt x="501" y="4434"/>
                  </a:cubicBezTo>
                  <a:cubicBezTo>
                    <a:pt x="483" y="4434"/>
                    <a:pt x="464" y="4439"/>
                    <a:pt x="450" y="4450"/>
                  </a:cubicBezTo>
                  <a:lnTo>
                    <a:pt x="35" y="4809"/>
                  </a:lnTo>
                  <a:cubicBezTo>
                    <a:pt x="4" y="4838"/>
                    <a:pt x="0" y="4888"/>
                    <a:pt x="26" y="4919"/>
                  </a:cubicBezTo>
                  <a:cubicBezTo>
                    <a:pt x="41" y="4938"/>
                    <a:pt x="63" y="4948"/>
                    <a:pt x="85" y="4948"/>
                  </a:cubicBezTo>
                  <a:cubicBezTo>
                    <a:pt x="104" y="4948"/>
                    <a:pt x="120" y="4945"/>
                    <a:pt x="136" y="4929"/>
                  </a:cubicBezTo>
                  <a:lnTo>
                    <a:pt x="554" y="4570"/>
                  </a:lnTo>
                  <a:cubicBezTo>
                    <a:pt x="586" y="4542"/>
                    <a:pt x="589" y="4491"/>
                    <a:pt x="561" y="4460"/>
                  </a:cubicBezTo>
                  <a:lnTo>
                    <a:pt x="561" y="4460"/>
                  </a:lnTo>
                  <a:cubicBezTo>
                    <a:pt x="576" y="4477"/>
                    <a:pt x="598" y="4486"/>
                    <a:pt x="619" y="4486"/>
                  </a:cubicBezTo>
                  <a:cubicBezTo>
                    <a:pt x="638" y="4486"/>
                    <a:pt x="656" y="4479"/>
                    <a:pt x="671" y="4466"/>
                  </a:cubicBezTo>
                  <a:lnTo>
                    <a:pt x="730" y="4416"/>
                  </a:lnTo>
                  <a:cubicBezTo>
                    <a:pt x="762" y="4388"/>
                    <a:pt x="765" y="4337"/>
                    <a:pt x="740" y="4306"/>
                  </a:cubicBezTo>
                  <a:cubicBezTo>
                    <a:pt x="725" y="4289"/>
                    <a:pt x="703" y="4280"/>
                    <a:pt x="681"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21"/>
            <p:cNvSpPr/>
            <p:nvPr/>
          </p:nvSpPr>
          <p:spPr>
            <a:xfrm>
              <a:off x="3066352" y="850432"/>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21"/>
            <p:cNvSpPr/>
            <p:nvPr/>
          </p:nvSpPr>
          <p:spPr>
            <a:xfrm>
              <a:off x="3202568" y="615109"/>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21"/>
            <p:cNvSpPr/>
            <p:nvPr/>
          </p:nvSpPr>
          <p:spPr>
            <a:xfrm>
              <a:off x="3275988" y="913307"/>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21"/>
            <p:cNvSpPr/>
            <p:nvPr/>
          </p:nvSpPr>
          <p:spPr>
            <a:xfrm>
              <a:off x="3075391" y="105752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21"/>
            <p:cNvSpPr/>
            <p:nvPr/>
          </p:nvSpPr>
          <p:spPr>
            <a:xfrm>
              <a:off x="3087046" y="460420"/>
              <a:ext cx="39247" cy="39247"/>
            </a:xfrm>
            <a:custGeom>
              <a:avLst/>
              <a:gdLst/>
              <a:ahLst/>
              <a:cxnLst/>
              <a:rect l="l" t="t" r="r" b="b"/>
              <a:pathLst>
                <a:path w="495" h="495" extrusionOk="0">
                  <a:moveTo>
                    <a:pt x="246" y="1"/>
                  </a:moveTo>
                  <a:cubicBezTo>
                    <a:pt x="111" y="1"/>
                    <a:pt x="1" y="111"/>
                    <a:pt x="1" y="249"/>
                  </a:cubicBezTo>
                  <a:cubicBezTo>
                    <a:pt x="1" y="385"/>
                    <a:pt x="111" y="495"/>
                    <a:pt x="246" y="495"/>
                  </a:cubicBezTo>
                  <a:cubicBezTo>
                    <a:pt x="385" y="495"/>
                    <a:pt x="495" y="385"/>
                    <a:pt x="495" y="249"/>
                  </a:cubicBezTo>
                  <a:cubicBezTo>
                    <a:pt x="495" y="111"/>
                    <a:pt x="385" y="1"/>
                    <a:pt x="2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21"/>
            <p:cNvSpPr/>
            <p:nvPr/>
          </p:nvSpPr>
          <p:spPr>
            <a:xfrm>
              <a:off x="2877015" y="536298"/>
              <a:ext cx="34490" cy="34252"/>
            </a:xfrm>
            <a:custGeom>
              <a:avLst/>
              <a:gdLst/>
              <a:ahLst/>
              <a:cxnLst/>
              <a:rect l="l" t="t" r="r" b="b"/>
              <a:pathLst>
                <a:path w="435" h="432" extrusionOk="0">
                  <a:moveTo>
                    <a:pt x="217" y="0"/>
                  </a:moveTo>
                  <a:cubicBezTo>
                    <a:pt x="101" y="0"/>
                    <a:pt x="0" y="98"/>
                    <a:pt x="0" y="214"/>
                  </a:cubicBezTo>
                  <a:cubicBezTo>
                    <a:pt x="0" y="334"/>
                    <a:pt x="101" y="431"/>
                    <a:pt x="217" y="431"/>
                  </a:cubicBezTo>
                  <a:cubicBezTo>
                    <a:pt x="337" y="431"/>
                    <a:pt x="435" y="334"/>
                    <a:pt x="435" y="214"/>
                  </a:cubicBezTo>
                  <a:cubicBezTo>
                    <a:pt x="435" y="98"/>
                    <a:pt x="337"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21"/>
            <p:cNvSpPr/>
            <p:nvPr/>
          </p:nvSpPr>
          <p:spPr>
            <a:xfrm>
              <a:off x="2380756" y="436238"/>
              <a:ext cx="39485" cy="39247"/>
            </a:xfrm>
            <a:custGeom>
              <a:avLst/>
              <a:gdLst/>
              <a:ahLst/>
              <a:cxnLst/>
              <a:rect l="l" t="t" r="r" b="b"/>
              <a:pathLst>
                <a:path w="498" h="495" extrusionOk="0">
                  <a:moveTo>
                    <a:pt x="249" y="0"/>
                  </a:moveTo>
                  <a:cubicBezTo>
                    <a:pt x="114" y="0"/>
                    <a:pt x="0" y="111"/>
                    <a:pt x="0" y="246"/>
                  </a:cubicBezTo>
                  <a:cubicBezTo>
                    <a:pt x="0" y="384"/>
                    <a:pt x="114"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21"/>
            <p:cNvSpPr/>
            <p:nvPr/>
          </p:nvSpPr>
          <p:spPr>
            <a:xfrm>
              <a:off x="2898977" y="917509"/>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21"/>
            <p:cNvSpPr/>
            <p:nvPr/>
          </p:nvSpPr>
          <p:spPr>
            <a:xfrm>
              <a:off x="1648936" y="576258"/>
              <a:ext cx="163967" cy="415229"/>
            </a:xfrm>
            <a:custGeom>
              <a:avLst/>
              <a:gdLst/>
              <a:ahLst/>
              <a:cxnLst/>
              <a:rect l="l" t="t" r="r" b="b"/>
              <a:pathLst>
                <a:path w="2068" h="5237" extrusionOk="0">
                  <a:moveTo>
                    <a:pt x="89" y="1"/>
                  </a:moveTo>
                  <a:cubicBezTo>
                    <a:pt x="81" y="1"/>
                    <a:pt x="72" y="3"/>
                    <a:pt x="63" y="6"/>
                  </a:cubicBezTo>
                  <a:cubicBezTo>
                    <a:pt x="19" y="22"/>
                    <a:pt x="0" y="69"/>
                    <a:pt x="16" y="110"/>
                  </a:cubicBezTo>
                  <a:lnTo>
                    <a:pt x="123" y="393"/>
                  </a:lnTo>
                  <a:cubicBezTo>
                    <a:pt x="133" y="425"/>
                    <a:pt x="164" y="443"/>
                    <a:pt x="196" y="443"/>
                  </a:cubicBezTo>
                  <a:cubicBezTo>
                    <a:pt x="205" y="443"/>
                    <a:pt x="218" y="443"/>
                    <a:pt x="224" y="440"/>
                  </a:cubicBezTo>
                  <a:cubicBezTo>
                    <a:pt x="268" y="425"/>
                    <a:pt x="287" y="377"/>
                    <a:pt x="271" y="336"/>
                  </a:cubicBezTo>
                  <a:lnTo>
                    <a:pt x="164" y="53"/>
                  </a:lnTo>
                  <a:cubicBezTo>
                    <a:pt x="152" y="21"/>
                    <a:pt x="120" y="1"/>
                    <a:pt x="89" y="1"/>
                  </a:cubicBezTo>
                  <a:close/>
                  <a:moveTo>
                    <a:pt x="278" y="504"/>
                  </a:moveTo>
                  <a:cubicBezTo>
                    <a:pt x="269" y="504"/>
                    <a:pt x="261" y="506"/>
                    <a:pt x="252" y="510"/>
                  </a:cubicBezTo>
                  <a:cubicBezTo>
                    <a:pt x="208" y="525"/>
                    <a:pt x="189" y="572"/>
                    <a:pt x="205" y="613"/>
                  </a:cubicBezTo>
                  <a:lnTo>
                    <a:pt x="233" y="689"/>
                  </a:lnTo>
                  <a:cubicBezTo>
                    <a:pt x="243" y="720"/>
                    <a:pt x="274" y="739"/>
                    <a:pt x="306" y="739"/>
                  </a:cubicBezTo>
                  <a:cubicBezTo>
                    <a:pt x="314" y="739"/>
                    <a:pt x="324" y="739"/>
                    <a:pt x="331" y="737"/>
                  </a:cubicBezTo>
                  <a:lnTo>
                    <a:pt x="331" y="737"/>
                  </a:lnTo>
                  <a:cubicBezTo>
                    <a:pt x="289" y="754"/>
                    <a:pt x="272" y="800"/>
                    <a:pt x="287" y="837"/>
                  </a:cubicBezTo>
                  <a:lnTo>
                    <a:pt x="479" y="1353"/>
                  </a:lnTo>
                  <a:cubicBezTo>
                    <a:pt x="491" y="1384"/>
                    <a:pt x="523" y="1403"/>
                    <a:pt x="554" y="1403"/>
                  </a:cubicBezTo>
                  <a:cubicBezTo>
                    <a:pt x="564" y="1403"/>
                    <a:pt x="570" y="1400"/>
                    <a:pt x="583" y="1400"/>
                  </a:cubicBezTo>
                  <a:cubicBezTo>
                    <a:pt x="627" y="1384"/>
                    <a:pt x="646" y="1337"/>
                    <a:pt x="630" y="1296"/>
                  </a:cubicBezTo>
                  <a:lnTo>
                    <a:pt x="438" y="783"/>
                  </a:lnTo>
                  <a:cubicBezTo>
                    <a:pt x="426" y="750"/>
                    <a:pt x="395" y="731"/>
                    <a:pt x="363" y="731"/>
                  </a:cubicBezTo>
                  <a:cubicBezTo>
                    <a:pt x="354" y="731"/>
                    <a:pt x="345" y="732"/>
                    <a:pt x="336" y="735"/>
                  </a:cubicBezTo>
                  <a:lnTo>
                    <a:pt x="336" y="735"/>
                  </a:lnTo>
                  <a:cubicBezTo>
                    <a:pt x="379" y="719"/>
                    <a:pt x="397" y="673"/>
                    <a:pt x="381" y="632"/>
                  </a:cubicBezTo>
                  <a:lnTo>
                    <a:pt x="353" y="557"/>
                  </a:lnTo>
                  <a:cubicBezTo>
                    <a:pt x="341" y="525"/>
                    <a:pt x="309" y="504"/>
                    <a:pt x="278" y="504"/>
                  </a:cubicBezTo>
                  <a:close/>
                  <a:moveTo>
                    <a:pt x="634" y="1461"/>
                  </a:moveTo>
                  <a:cubicBezTo>
                    <a:pt x="624" y="1461"/>
                    <a:pt x="614" y="1462"/>
                    <a:pt x="605" y="1466"/>
                  </a:cubicBezTo>
                  <a:cubicBezTo>
                    <a:pt x="564" y="1482"/>
                    <a:pt x="542" y="1529"/>
                    <a:pt x="557" y="1570"/>
                  </a:cubicBezTo>
                  <a:lnTo>
                    <a:pt x="586" y="1642"/>
                  </a:lnTo>
                  <a:cubicBezTo>
                    <a:pt x="596" y="1674"/>
                    <a:pt x="626" y="1695"/>
                    <a:pt x="657" y="1695"/>
                  </a:cubicBezTo>
                  <a:cubicBezTo>
                    <a:pt x="666" y="1695"/>
                    <a:pt x="675" y="1693"/>
                    <a:pt x="683" y="1690"/>
                  </a:cubicBezTo>
                  <a:lnTo>
                    <a:pt x="683" y="1690"/>
                  </a:lnTo>
                  <a:cubicBezTo>
                    <a:pt x="646" y="1705"/>
                    <a:pt x="627" y="1753"/>
                    <a:pt x="642" y="1793"/>
                  </a:cubicBezTo>
                  <a:lnTo>
                    <a:pt x="834" y="2310"/>
                  </a:lnTo>
                  <a:cubicBezTo>
                    <a:pt x="847" y="2341"/>
                    <a:pt x="878" y="2360"/>
                    <a:pt x="910" y="2360"/>
                  </a:cubicBezTo>
                  <a:cubicBezTo>
                    <a:pt x="919" y="2360"/>
                    <a:pt x="929" y="2360"/>
                    <a:pt x="935" y="2357"/>
                  </a:cubicBezTo>
                  <a:cubicBezTo>
                    <a:pt x="979" y="2341"/>
                    <a:pt x="998" y="2294"/>
                    <a:pt x="982" y="2253"/>
                  </a:cubicBezTo>
                  <a:lnTo>
                    <a:pt x="790" y="1737"/>
                  </a:lnTo>
                  <a:cubicBezTo>
                    <a:pt x="780" y="1707"/>
                    <a:pt x="749" y="1685"/>
                    <a:pt x="717" y="1685"/>
                  </a:cubicBezTo>
                  <a:cubicBezTo>
                    <a:pt x="709" y="1685"/>
                    <a:pt x="701" y="1686"/>
                    <a:pt x="693" y="1690"/>
                  </a:cubicBezTo>
                  <a:cubicBezTo>
                    <a:pt x="731" y="1674"/>
                    <a:pt x="753" y="1627"/>
                    <a:pt x="737" y="1589"/>
                  </a:cubicBezTo>
                  <a:lnTo>
                    <a:pt x="709" y="1513"/>
                  </a:lnTo>
                  <a:cubicBezTo>
                    <a:pt x="696" y="1480"/>
                    <a:pt x="666" y="1461"/>
                    <a:pt x="634" y="1461"/>
                  </a:cubicBezTo>
                  <a:close/>
                  <a:moveTo>
                    <a:pt x="993" y="2420"/>
                  </a:moveTo>
                  <a:cubicBezTo>
                    <a:pt x="983" y="2420"/>
                    <a:pt x="973" y="2422"/>
                    <a:pt x="963" y="2426"/>
                  </a:cubicBezTo>
                  <a:cubicBezTo>
                    <a:pt x="919" y="2442"/>
                    <a:pt x="900" y="2489"/>
                    <a:pt x="916" y="2530"/>
                  </a:cubicBezTo>
                  <a:lnTo>
                    <a:pt x="945" y="2602"/>
                  </a:lnTo>
                  <a:cubicBezTo>
                    <a:pt x="954" y="2634"/>
                    <a:pt x="985" y="2656"/>
                    <a:pt x="1017" y="2656"/>
                  </a:cubicBezTo>
                  <a:cubicBezTo>
                    <a:pt x="1023" y="2656"/>
                    <a:pt x="1029" y="2656"/>
                    <a:pt x="1034" y="2655"/>
                  </a:cubicBezTo>
                  <a:lnTo>
                    <a:pt x="1034" y="2655"/>
                  </a:lnTo>
                  <a:cubicBezTo>
                    <a:pt x="1000" y="2674"/>
                    <a:pt x="984" y="2716"/>
                    <a:pt x="998" y="2753"/>
                  </a:cubicBezTo>
                  <a:lnTo>
                    <a:pt x="1193" y="3269"/>
                  </a:lnTo>
                  <a:cubicBezTo>
                    <a:pt x="1203" y="3301"/>
                    <a:pt x="1234" y="3320"/>
                    <a:pt x="1266" y="3320"/>
                  </a:cubicBezTo>
                  <a:cubicBezTo>
                    <a:pt x="1275" y="3320"/>
                    <a:pt x="1288" y="3320"/>
                    <a:pt x="1294" y="3317"/>
                  </a:cubicBezTo>
                  <a:cubicBezTo>
                    <a:pt x="1338" y="3301"/>
                    <a:pt x="1357" y="3254"/>
                    <a:pt x="1341" y="3213"/>
                  </a:cubicBezTo>
                  <a:lnTo>
                    <a:pt x="1149" y="2697"/>
                  </a:lnTo>
                  <a:cubicBezTo>
                    <a:pt x="1137" y="2665"/>
                    <a:pt x="1105" y="2644"/>
                    <a:pt x="1073" y="2644"/>
                  </a:cubicBezTo>
                  <a:cubicBezTo>
                    <a:pt x="1064" y="2644"/>
                    <a:pt x="1056" y="2646"/>
                    <a:pt x="1047" y="2649"/>
                  </a:cubicBezTo>
                  <a:lnTo>
                    <a:pt x="1047" y="2649"/>
                  </a:lnTo>
                  <a:cubicBezTo>
                    <a:pt x="1090" y="2632"/>
                    <a:pt x="1108" y="2586"/>
                    <a:pt x="1092" y="2549"/>
                  </a:cubicBezTo>
                  <a:lnTo>
                    <a:pt x="1067" y="2473"/>
                  </a:lnTo>
                  <a:cubicBezTo>
                    <a:pt x="1055" y="2439"/>
                    <a:pt x="1025" y="2420"/>
                    <a:pt x="993" y="2420"/>
                  </a:cubicBezTo>
                  <a:close/>
                  <a:moveTo>
                    <a:pt x="1350" y="3380"/>
                  </a:moveTo>
                  <a:cubicBezTo>
                    <a:pt x="1340" y="3380"/>
                    <a:pt x="1331" y="3382"/>
                    <a:pt x="1322" y="3386"/>
                  </a:cubicBezTo>
                  <a:cubicBezTo>
                    <a:pt x="1278" y="3401"/>
                    <a:pt x="1259" y="3449"/>
                    <a:pt x="1275" y="3490"/>
                  </a:cubicBezTo>
                  <a:lnTo>
                    <a:pt x="1303" y="3562"/>
                  </a:lnTo>
                  <a:cubicBezTo>
                    <a:pt x="1313" y="3593"/>
                    <a:pt x="1344" y="3615"/>
                    <a:pt x="1376" y="3615"/>
                  </a:cubicBezTo>
                  <a:cubicBezTo>
                    <a:pt x="1381" y="3615"/>
                    <a:pt x="1387" y="3615"/>
                    <a:pt x="1392" y="3615"/>
                  </a:cubicBezTo>
                  <a:lnTo>
                    <a:pt x="1392" y="3615"/>
                  </a:lnTo>
                  <a:cubicBezTo>
                    <a:pt x="1357" y="3634"/>
                    <a:pt x="1343" y="3676"/>
                    <a:pt x="1357" y="3713"/>
                  </a:cubicBezTo>
                  <a:lnTo>
                    <a:pt x="1549" y="4229"/>
                  </a:lnTo>
                  <a:cubicBezTo>
                    <a:pt x="1561" y="4261"/>
                    <a:pt x="1593" y="4279"/>
                    <a:pt x="1624" y="4279"/>
                  </a:cubicBezTo>
                  <a:cubicBezTo>
                    <a:pt x="1634" y="4279"/>
                    <a:pt x="1640" y="4276"/>
                    <a:pt x="1653" y="4276"/>
                  </a:cubicBezTo>
                  <a:cubicBezTo>
                    <a:pt x="1697" y="4261"/>
                    <a:pt x="1716" y="4213"/>
                    <a:pt x="1700" y="4172"/>
                  </a:cubicBezTo>
                  <a:lnTo>
                    <a:pt x="1508" y="3656"/>
                  </a:lnTo>
                  <a:cubicBezTo>
                    <a:pt x="1496" y="3625"/>
                    <a:pt x="1464" y="3604"/>
                    <a:pt x="1432" y="3604"/>
                  </a:cubicBezTo>
                  <a:cubicBezTo>
                    <a:pt x="1423" y="3604"/>
                    <a:pt x="1414" y="3606"/>
                    <a:pt x="1406" y="3609"/>
                  </a:cubicBezTo>
                  <a:lnTo>
                    <a:pt x="1406" y="3609"/>
                  </a:lnTo>
                  <a:cubicBezTo>
                    <a:pt x="1449" y="3592"/>
                    <a:pt x="1467" y="3546"/>
                    <a:pt x="1451" y="3508"/>
                  </a:cubicBezTo>
                  <a:lnTo>
                    <a:pt x="1423" y="3433"/>
                  </a:lnTo>
                  <a:cubicBezTo>
                    <a:pt x="1411" y="3399"/>
                    <a:pt x="1380" y="3380"/>
                    <a:pt x="1350" y="3380"/>
                  </a:cubicBezTo>
                  <a:close/>
                  <a:moveTo>
                    <a:pt x="1704" y="4337"/>
                  </a:moveTo>
                  <a:cubicBezTo>
                    <a:pt x="1694" y="4337"/>
                    <a:pt x="1684" y="4339"/>
                    <a:pt x="1675" y="4342"/>
                  </a:cubicBezTo>
                  <a:cubicBezTo>
                    <a:pt x="1634" y="4358"/>
                    <a:pt x="1612" y="4405"/>
                    <a:pt x="1627" y="4443"/>
                  </a:cubicBezTo>
                  <a:lnTo>
                    <a:pt x="1656" y="4519"/>
                  </a:lnTo>
                  <a:cubicBezTo>
                    <a:pt x="1666" y="4551"/>
                    <a:pt x="1696" y="4571"/>
                    <a:pt x="1727" y="4571"/>
                  </a:cubicBezTo>
                  <a:cubicBezTo>
                    <a:pt x="1736" y="4571"/>
                    <a:pt x="1745" y="4569"/>
                    <a:pt x="1753" y="4566"/>
                  </a:cubicBezTo>
                  <a:lnTo>
                    <a:pt x="1753" y="4566"/>
                  </a:lnTo>
                  <a:cubicBezTo>
                    <a:pt x="1716" y="4582"/>
                    <a:pt x="1697" y="4629"/>
                    <a:pt x="1712" y="4670"/>
                  </a:cubicBezTo>
                  <a:lnTo>
                    <a:pt x="1904" y="5183"/>
                  </a:lnTo>
                  <a:cubicBezTo>
                    <a:pt x="1917" y="5214"/>
                    <a:pt x="1948" y="5236"/>
                    <a:pt x="1980" y="5236"/>
                  </a:cubicBezTo>
                  <a:cubicBezTo>
                    <a:pt x="1989" y="5236"/>
                    <a:pt x="1999" y="5236"/>
                    <a:pt x="2005" y="5230"/>
                  </a:cubicBezTo>
                  <a:cubicBezTo>
                    <a:pt x="2049" y="5214"/>
                    <a:pt x="2068" y="5167"/>
                    <a:pt x="2052" y="5129"/>
                  </a:cubicBezTo>
                  <a:lnTo>
                    <a:pt x="1860" y="4613"/>
                  </a:lnTo>
                  <a:cubicBezTo>
                    <a:pt x="1850" y="4583"/>
                    <a:pt x="1819" y="4561"/>
                    <a:pt x="1787" y="4561"/>
                  </a:cubicBezTo>
                  <a:cubicBezTo>
                    <a:pt x="1779" y="4561"/>
                    <a:pt x="1771" y="4563"/>
                    <a:pt x="1763" y="4566"/>
                  </a:cubicBezTo>
                  <a:cubicBezTo>
                    <a:pt x="1800" y="4550"/>
                    <a:pt x="1823" y="4503"/>
                    <a:pt x="1807" y="4465"/>
                  </a:cubicBezTo>
                  <a:lnTo>
                    <a:pt x="1778" y="4390"/>
                  </a:lnTo>
                  <a:cubicBezTo>
                    <a:pt x="1766" y="4356"/>
                    <a:pt x="1736" y="4337"/>
                    <a:pt x="1704" y="43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21"/>
            <p:cNvSpPr/>
            <p:nvPr/>
          </p:nvSpPr>
          <p:spPr>
            <a:xfrm>
              <a:off x="1299597" y="468745"/>
              <a:ext cx="348706" cy="490552"/>
            </a:xfrm>
            <a:custGeom>
              <a:avLst/>
              <a:gdLst/>
              <a:ahLst/>
              <a:cxnLst/>
              <a:rect l="l" t="t" r="r" b="b"/>
              <a:pathLst>
                <a:path w="4398" h="6187" extrusionOk="0">
                  <a:moveTo>
                    <a:pt x="91" y="0"/>
                  </a:moveTo>
                  <a:cubicBezTo>
                    <a:pt x="75" y="0"/>
                    <a:pt x="59" y="5"/>
                    <a:pt x="45" y="15"/>
                  </a:cubicBezTo>
                  <a:cubicBezTo>
                    <a:pt x="7" y="37"/>
                    <a:pt x="1" y="88"/>
                    <a:pt x="23" y="122"/>
                  </a:cubicBezTo>
                  <a:lnTo>
                    <a:pt x="139" y="286"/>
                  </a:lnTo>
                  <a:cubicBezTo>
                    <a:pt x="149" y="308"/>
                    <a:pt x="177" y="320"/>
                    <a:pt x="202" y="320"/>
                  </a:cubicBezTo>
                  <a:cubicBezTo>
                    <a:pt x="218" y="320"/>
                    <a:pt x="231" y="317"/>
                    <a:pt x="250" y="305"/>
                  </a:cubicBezTo>
                  <a:cubicBezTo>
                    <a:pt x="284" y="280"/>
                    <a:pt x="290" y="229"/>
                    <a:pt x="268" y="195"/>
                  </a:cubicBezTo>
                  <a:lnTo>
                    <a:pt x="155" y="34"/>
                  </a:lnTo>
                  <a:cubicBezTo>
                    <a:pt x="140" y="11"/>
                    <a:pt x="116" y="0"/>
                    <a:pt x="91" y="0"/>
                  </a:cubicBezTo>
                  <a:close/>
                  <a:moveTo>
                    <a:pt x="340" y="358"/>
                  </a:moveTo>
                  <a:cubicBezTo>
                    <a:pt x="324" y="358"/>
                    <a:pt x="308" y="362"/>
                    <a:pt x="294" y="371"/>
                  </a:cubicBezTo>
                  <a:cubicBezTo>
                    <a:pt x="259" y="396"/>
                    <a:pt x="253" y="446"/>
                    <a:pt x="275" y="481"/>
                  </a:cubicBezTo>
                  <a:lnTo>
                    <a:pt x="319" y="544"/>
                  </a:lnTo>
                  <a:cubicBezTo>
                    <a:pt x="331" y="569"/>
                    <a:pt x="356" y="582"/>
                    <a:pt x="382" y="582"/>
                  </a:cubicBezTo>
                  <a:cubicBezTo>
                    <a:pt x="392" y="582"/>
                    <a:pt x="403" y="579"/>
                    <a:pt x="414" y="574"/>
                  </a:cubicBezTo>
                  <a:lnTo>
                    <a:pt x="414" y="574"/>
                  </a:lnTo>
                  <a:cubicBezTo>
                    <a:pt x="392" y="601"/>
                    <a:pt x="389" y="641"/>
                    <a:pt x="410" y="670"/>
                  </a:cubicBezTo>
                  <a:lnTo>
                    <a:pt x="725" y="1123"/>
                  </a:lnTo>
                  <a:cubicBezTo>
                    <a:pt x="737" y="1148"/>
                    <a:pt x="762" y="1158"/>
                    <a:pt x="788" y="1158"/>
                  </a:cubicBezTo>
                  <a:cubicBezTo>
                    <a:pt x="803" y="1158"/>
                    <a:pt x="819" y="1154"/>
                    <a:pt x="835" y="1142"/>
                  </a:cubicBezTo>
                  <a:cubicBezTo>
                    <a:pt x="869" y="1120"/>
                    <a:pt x="879" y="1069"/>
                    <a:pt x="854" y="1032"/>
                  </a:cubicBezTo>
                  <a:lnTo>
                    <a:pt x="539" y="582"/>
                  </a:lnTo>
                  <a:cubicBezTo>
                    <a:pt x="523" y="558"/>
                    <a:pt x="498" y="547"/>
                    <a:pt x="473" y="547"/>
                  </a:cubicBezTo>
                  <a:cubicBezTo>
                    <a:pt x="463" y="547"/>
                    <a:pt x="453" y="549"/>
                    <a:pt x="443" y="552"/>
                  </a:cubicBezTo>
                  <a:lnTo>
                    <a:pt x="443" y="552"/>
                  </a:lnTo>
                  <a:cubicBezTo>
                    <a:pt x="466" y="525"/>
                    <a:pt x="469" y="485"/>
                    <a:pt x="448" y="456"/>
                  </a:cubicBezTo>
                  <a:lnTo>
                    <a:pt x="404" y="393"/>
                  </a:lnTo>
                  <a:cubicBezTo>
                    <a:pt x="390" y="369"/>
                    <a:pt x="366" y="358"/>
                    <a:pt x="340" y="358"/>
                  </a:cubicBezTo>
                  <a:close/>
                  <a:moveTo>
                    <a:pt x="927" y="1197"/>
                  </a:moveTo>
                  <a:cubicBezTo>
                    <a:pt x="911" y="1197"/>
                    <a:pt x="895" y="1201"/>
                    <a:pt x="882" y="1211"/>
                  </a:cubicBezTo>
                  <a:cubicBezTo>
                    <a:pt x="847" y="1233"/>
                    <a:pt x="838" y="1283"/>
                    <a:pt x="860" y="1321"/>
                  </a:cubicBezTo>
                  <a:lnTo>
                    <a:pt x="904" y="1381"/>
                  </a:lnTo>
                  <a:cubicBezTo>
                    <a:pt x="917" y="1406"/>
                    <a:pt x="945" y="1419"/>
                    <a:pt x="967" y="1419"/>
                  </a:cubicBezTo>
                  <a:cubicBezTo>
                    <a:pt x="978" y="1419"/>
                    <a:pt x="989" y="1417"/>
                    <a:pt x="1000" y="1412"/>
                  </a:cubicBezTo>
                  <a:lnTo>
                    <a:pt x="1000" y="1412"/>
                  </a:lnTo>
                  <a:cubicBezTo>
                    <a:pt x="977" y="1437"/>
                    <a:pt x="974" y="1478"/>
                    <a:pt x="995" y="1510"/>
                  </a:cubicBezTo>
                  <a:lnTo>
                    <a:pt x="1310" y="1960"/>
                  </a:lnTo>
                  <a:cubicBezTo>
                    <a:pt x="1323" y="1985"/>
                    <a:pt x="1348" y="1998"/>
                    <a:pt x="1373" y="1998"/>
                  </a:cubicBezTo>
                  <a:cubicBezTo>
                    <a:pt x="1389" y="1998"/>
                    <a:pt x="1404" y="1991"/>
                    <a:pt x="1420" y="1982"/>
                  </a:cubicBezTo>
                  <a:cubicBezTo>
                    <a:pt x="1455" y="1957"/>
                    <a:pt x="1464" y="1906"/>
                    <a:pt x="1439" y="1872"/>
                  </a:cubicBezTo>
                  <a:lnTo>
                    <a:pt x="1124" y="1419"/>
                  </a:lnTo>
                  <a:cubicBezTo>
                    <a:pt x="1111" y="1396"/>
                    <a:pt x="1087" y="1385"/>
                    <a:pt x="1062" y="1385"/>
                  </a:cubicBezTo>
                  <a:cubicBezTo>
                    <a:pt x="1050" y="1385"/>
                    <a:pt x="1038" y="1387"/>
                    <a:pt x="1027" y="1392"/>
                  </a:cubicBezTo>
                  <a:lnTo>
                    <a:pt x="1027" y="1392"/>
                  </a:lnTo>
                  <a:cubicBezTo>
                    <a:pt x="1053" y="1365"/>
                    <a:pt x="1055" y="1323"/>
                    <a:pt x="1036" y="1293"/>
                  </a:cubicBezTo>
                  <a:lnTo>
                    <a:pt x="992" y="1230"/>
                  </a:lnTo>
                  <a:cubicBezTo>
                    <a:pt x="977" y="1209"/>
                    <a:pt x="952" y="1197"/>
                    <a:pt x="927" y="1197"/>
                  </a:cubicBezTo>
                  <a:close/>
                  <a:moveTo>
                    <a:pt x="1512" y="2031"/>
                  </a:moveTo>
                  <a:cubicBezTo>
                    <a:pt x="1496" y="2031"/>
                    <a:pt x="1481" y="2035"/>
                    <a:pt x="1467" y="2045"/>
                  </a:cubicBezTo>
                  <a:cubicBezTo>
                    <a:pt x="1433" y="2067"/>
                    <a:pt x="1423" y="2117"/>
                    <a:pt x="1448" y="2155"/>
                  </a:cubicBezTo>
                  <a:lnTo>
                    <a:pt x="1489" y="2218"/>
                  </a:lnTo>
                  <a:cubicBezTo>
                    <a:pt x="1507" y="2239"/>
                    <a:pt x="1531" y="2250"/>
                    <a:pt x="1556" y="2250"/>
                  </a:cubicBezTo>
                  <a:cubicBezTo>
                    <a:pt x="1572" y="2250"/>
                    <a:pt x="1588" y="2245"/>
                    <a:pt x="1603" y="2237"/>
                  </a:cubicBezTo>
                  <a:lnTo>
                    <a:pt x="1603" y="2237"/>
                  </a:lnTo>
                  <a:cubicBezTo>
                    <a:pt x="1565" y="2265"/>
                    <a:pt x="1559" y="2309"/>
                    <a:pt x="1581" y="2347"/>
                  </a:cubicBezTo>
                  <a:lnTo>
                    <a:pt x="1895" y="2797"/>
                  </a:lnTo>
                  <a:cubicBezTo>
                    <a:pt x="1908" y="2822"/>
                    <a:pt x="1936" y="2835"/>
                    <a:pt x="1958" y="2835"/>
                  </a:cubicBezTo>
                  <a:cubicBezTo>
                    <a:pt x="1974" y="2835"/>
                    <a:pt x="1990" y="2832"/>
                    <a:pt x="2005" y="2819"/>
                  </a:cubicBezTo>
                  <a:cubicBezTo>
                    <a:pt x="2040" y="2794"/>
                    <a:pt x="2050" y="2744"/>
                    <a:pt x="2027" y="2709"/>
                  </a:cubicBezTo>
                  <a:lnTo>
                    <a:pt x="1713" y="2256"/>
                  </a:lnTo>
                  <a:cubicBezTo>
                    <a:pt x="1695" y="2234"/>
                    <a:pt x="1671" y="2223"/>
                    <a:pt x="1646" y="2223"/>
                  </a:cubicBezTo>
                  <a:cubicBezTo>
                    <a:pt x="1631" y="2223"/>
                    <a:pt x="1616" y="2227"/>
                    <a:pt x="1603" y="2237"/>
                  </a:cubicBezTo>
                  <a:cubicBezTo>
                    <a:pt x="1637" y="2209"/>
                    <a:pt x="1644" y="2161"/>
                    <a:pt x="1622" y="2127"/>
                  </a:cubicBezTo>
                  <a:lnTo>
                    <a:pt x="1577" y="2064"/>
                  </a:lnTo>
                  <a:cubicBezTo>
                    <a:pt x="1562" y="2042"/>
                    <a:pt x="1537" y="2031"/>
                    <a:pt x="1512" y="2031"/>
                  </a:cubicBezTo>
                  <a:close/>
                  <a:moveTo>
                    <a:pt x="2099" y="2872"/>
                  </a:moveTo>
                  <a:cubicBezTo>
                    <a:pt x="2082" y="2872"/>
                    <a:pt x="2066" y="2877"/>
                    <a:pt x="2053" y="2885"/>
                  </a:cubicBezTo>
                  <a:cubicBezTo>
                    <a:pt x="2018" y="2907"/>
                    <a:pt x="2009" y="2961"/>
                    <a:pt x="2034" y="2995"/>
                  </a:cubicBezTo>
                  <a:lnTo>
                    <a:pt x="2078" y="3058"/>
                  </a:lnTo>
                  <a:cubicBezTo>
                    <a:pt x="2087" y="3083"/>
                    <a:pt x="2116" y="3093"/>
                    <a:pt x="2141" y="3093"/>
                  </a:cubicBezTo>
                  <a:cubicBezTo>
                    <a:pt x="2152" y="3093"/>
                    <a:pt x="2163" y="3091"/>
                    <a:pt x="2174" y="3086"/>
                  </a:cubicBezTo>
                  <a:lnTo>
                    <a:pt x="2174" y="3086"/>
                  </a:lnTo>
                  <a:cubicBezTo>
                    <a:pt x="2151" y="3112"/>
                    <a:pt x="2147" y="3155"/>
                    <a:pt x="2166" y="3184"/>
                  </a:cubicBezTo>
                  <a:lnTo>
                    <a:pt x="2481" y="3637"/>
                  </a:lnTo>
                  <a:cubicBezTo>
                    <a:pt x="2493" y="3659"/>
                    <a:pt x="2522" y="3672"/>
                    <a:pt x="2547" y="3672"/>
                  </a:cubicBezTo>
                  <a:cubicBezTo>
                    <a:pt x="2562" y="3672"/>
                    <a:pt x="2578" y="3669"/>
                    <a:pt x="2591" y="3656"/>
                  </a:cubicBezTo>
                  <a:cubicBezTo>
                    <a:pt x="2629" y="3634"/>
                    <a:pt x="2635" y="3581"/>
                    <a:pt x="2613" y="3546"/>
                  </a:cubicBezTo>
                  <a:lnTo>
                    <a:pt x="2298" y="3093"/>
                  </a:lnTo>
                  <a:cubicBezTo>
                    <a:pt x="2283" y="3072"/>
                    <a:pt x="2258" y="3061"/>
                    <a:pt x="2233" y="3061"/>
                  </a:cubicBezTo>
                  <a:cubicBezTo>
                    <a:pt x="2222" y="3061"/>
                    <a:pt x="2210" y="3063"/>
                    <a:pt x="2199" y="3068"/>
                  </a:cubicBezTo>
                  <a:lnTo>
                    <a:pt x="2199" y="3068"/>
                  </a:lnTo>
                  <a:cubicBezTo>
                    <a:pt x="2224" y="3043"/>
                    <a:pt x="2229" y="3000"/>
                    <a:pt x="2207" y="2967"/>
                  </a:cubicBezTo>
                  <a:lnTo>
                    <a:pt x="2163" y="2904"/>
                  </a:lnTo>
                  <a:cubicBezTo>
                    <a:pt x="2149" y="2883"/>
                    <a:pt x="2124" y="2872"/>
                    <a:pt x="2099" y="2872"/>
                  </a:cubicBezTo>
                  <a:close/>
                  <a:moveTo>
                    <a:pt x="2684" y="3710"/>
                  </a:moveTo>
                  <a:cubicBezTo>
                    <a:pt x="2669" y="3710"/>
                    <a:pt x="2652" y="3714"/>
                    <a:pt x="2638" y="3722"/>
                  </a:cubicBezTo>
                  <a:cubicBezTo>
                    <a:pt x="2603" y="3747"/>
                    <a:pt x="2597" y="3798"/>
                    <a:pt x="2619" y="3832"/>
                  </a:cubicBezTo>
                  <a:lnTo>
                    <a:pt x="2663" y="3895"/>
                  </a:lnTo>
                  <a:cubicBezTo>
                    <a:pt x="2676" y="3920"/>
                    <a:pt x="2704" y="3933"/>
                    <a:pt x="2726" y="3933"/>
                  </a:cubicBezTo>
                  <a:cubicBezTo>
                    <a:pt x="2737" y="3933"/>
                    <a:pt x="2748" y="3930"/>
                    <a:pt x="2758" y="3925"/>
                  </a:cubicBezTo>
                  <a:lnTo>
                    <a:pt x="2758" y="3925"/>
                  </a:lnTo>
                  <a:cubicBezTo>
                    <a:pt x="2737" y="3952"/>
                    <a:pt x="2733" y="3992"/>
                    <a:pt x="2754" y="4021"/>
                  </a:cubicBezTo>
                  <a:lnTo>
                    <a:pt x="3069" y="4474"/>
                  </a:lnTo>
                  <a:cubicBezTo>
                    <a:pt x="3082" y="4499"/>
                    <a:pt x="3107" y="4509"/>
                    <a:pt x="3132" y="4509"/>
                  </a:cubicBezTo>
                  <a:cubicBezTo>
                    <a:pt x="3148" y="4509"/>
                    <a:pt x="3163" y="4506"/>
                    <a:pt x="3179" y="4493"/>
                  </a:cubicBezTo>
                  <a:cubicBezTo>
                    <a:pt x="3214" y="4471"/>
                    <a:pt x="3223" y="4421"/>
                    <a:pt x="3198" y="4383"/>
                  </a:cubicBezTo>
                  <a:lnTo>
                    <a:pt x="2883" y="3930"/>
                  </a:lnTo>
                  <a:cubicBezTo>
                    <a:pt x="2870" y="3909"/>
                    <a:pt x="2845" y="3898"/>
                    <a:pt x="2819" y="3898"/>
                  </a:cubicBezTo>
                  <a:cubicBezTo>
                    <a:pt x="2808" y="3898"/>
                    <a:pt x="2798" y="3900"/>
                    <a:pt x="2788" y="3904"/>
                  </a:cubicBezTo>
                  <a:lnTo>
                    <a:pt x="2788" y="3904"/>
                  </a:lnTo>
                  <a:cubicBezTo>
                    <a:pt x="2810" y="3877"/>
                    <a:pt x="2813" y="3836"/>
                    <a:pt x="2792" y="3807"/>
                  </a:cubicBezTo>
                  <a:lnTo>
                    <a:pt x="2748" y="3744"/>
                  </a:lnTo>
                  <a:cubicBezTo>
                    <a:pt x="2734" y="3721"/>
                    <a:pt x="2710" y="3710"/>
                    <a:pt x="2684" y="3710"/>
                  </a:cubicBezTo>
                  <a:close/>
                  <a:moveTo>
                    <a:pt x="3271" y="4548"/>
                  </a:moveTo>
                  <a:cubicBezTo>
                    <a:pt x="3255" y="4548"/>
                    <a:pt x="3240" y="4553"/>
                    <a:pt x="3226" y="4562"/>
                  </a:cubicBezTo>
                  <a:cubicBezTo>
                    <a:pt x="3189" y="4584"/>
                    <a:pt x="3182" y="4635"/>
                    <a:pt x="3204" y="4673"/>
                  </a:cubicBezTo>
                  <a:lnTo>
                    <a:pt x="3248" y="4735"/>
                  </a:lnTo>
                  <a:cubicBezTo>
                    <a:pt x="3261" y="4757"/>
                    <a:pt x="3289" y="4770"/>
                    <a:pt x="3311" y="4770"/>
                  </a:cubicBezTo>
                  <a:cubicBezTo>
                    <a:pt x="3327" y="4770"/>
                    <a:pt x="3343" y="4767"/>
                    <a:pt x="3359" y="4754"/>
                  </a:cubicBezTo>
                  <a:cubicBezTo>
                    <a:pt x="3393" y="4729"/>
                    <a:pt x="3403" y="4679"/>
                    <a:pt x="3377" y="4644"/>
                  </a:cubicBezTo>
                  <a:lnTo>
                    <a:pt x="3337" y="4581"/>
                  </a:lnTo>
                  <a:cubicBezTo>
                    <a:pt x="3321" y="4560"/>
                    <a:pt x="3296" y="4548"/>
                    <a:pt x="3271" y="4548"/>
                  </a:cubicBezTo>
                  <a:close/>
                  <a:moveTo>
                    <a:pt x="3409" y="4737"/>
                  </a:moveTo>
                  <a:cubicBezTo>
                    <a:pt x="3394" y="4737"/>
                    <a:pt x="3378" y="4742"/>
                    <a:pt x="3365" y="4751"/>
                  </a:cubicBezTo>
                  <a:cubicBezTo>
                    <a:pt x="3327" y="4773"/>
                    <a:pt x="3321" y="4824"/>
                    <a:pt x="3343" y="4861"/>
                  </a:cubicBezTo>
                  <a:lnTo>
                    <a:pt x="3658" y="5311"/>
                  </a:lnTo>
                  <a:cubicBezTo>
                    <a:pt x="3670" y="5337"/>
                    <a:pt x="3698" y="5349"/>
                    <a:pt x="3720" y="5349"/>
                  </a:cubicBezTo>
                  <a:cubicBezTo>
                    <a:pt x="3733" y="5349"/>
                    <a:pt x="3749" y="5343"/>
                    <a:pt x="3768" y="5333"/>
                  </a:cubicBezTo>
                  <a:cubicBezTo>
                    <a:pt x="3805" y="5308"/>
                    <a:pt x="3812" y="5258"/>
                    <a:pt x="3790" y="5223"/>
                  </a:cubicBezTo>
                  <a:lnTo>
                    <a:pt x="3475" y="4770"/>
                  </a:lnTo>
                  <a:cubicBezTo>
                    <a:pt x="3460" y="4749"/>
                    <a:pt x="3434" y="4737"/>
                    <a:pt x="3409" y="4737"/>
                  </a:cubicBezTo>
                  <a:close/>
                  <a:moveTo>
                    <a:pt x="3856" y="5385"/>
                  </a:moveTo>
                  <a:cubicBezTo>
                    <a:pt x="3841" y="5385"/>
                    <a:pt x="3825" y="5390"/>
                    <a:pt x="3812" y="5399"/>
                  </a:cubicBezTo>
                  <a:cubicBezTo>
                    <a:pt x="3777" y="5421"/>
                    <a:pt x="3768" y="5475"/>
                    <a:pt x="3793" y="5510"/>
                  </a:cubicBezTo>
                  <a:lnTo>
                    <a:pt x="3837" y="5573"/>
                  </a:lnTo>
                  <a:cubicBezTo>
                    <a:pt x="3846" y="5595"/>
                    <a:pt x="3875" y="5607"/>
                    <a:pt x="3900" y="5607"/>
                  </a:cubicBezTo>
                  <a:cubicBezTo>
                    <a:pt x="3914" y="5607"/>
                    <a:pt x="3926" y="5605"/>
                    <a:pt x="3941" y="5595"/>
                  </a:cubicBezTo>
                  <a:lnTo>
                    <a:pt x="3941" y="5595"/>
                  </a:lnTo>
                  <a:cubicBezTo>
                    <a:pt x="3914" y="5620"/>
                    <a:pt x="3908" y="5667"/>
                    <a:pt x="3928" y="5698"/>
                  </a:cubicBezTo>
                  <a:lnTo>
                    <a:pt x="4243" y="6152"/>
                  </a:lnTo>
                  <a:cubicBezTo>
                    <a:pt x="4255" y="6174"/>
                    <a:pt x="4284" y="6186"/>
                    <a:pt x="4309" y="6186"/>
                  </a:cubicBezTo>
                  <a:cubicBezTo>
                    <a:pt x="4322" y="6186"/>
                    <a:pt x="4340" y="6183"/>
                    <a:pt x="4356" y="6170"/>
                  </a:cubicBezTo>
                  <a:cubicBezTo>
                    <a:pt x="4391" y="6145"/>
                    <a:pt x="4397" y="6095"/>
                    <a:pt x="4375" y="6060"/>
                  </a:cubicBezTo>
                  <a:lnTo>
                    <a:pt x="4060" y="5607"/>
                  </a:lnTo>
                  <a:cubicBezTo>
                    <a:pt x="4045" y="5586"/>
                    <a:pt x="4020" y="5574"/>
                    <a:pt x="3995" y="5574"/>
                  </a:cubicBezTo>
                  <a:cubicBezTo>
                    <a:pt x="3981" y="5574"/>
                    <a:pt x="3968" y="5577"/>
                    <a:pt x="3956" y="5584"/>
                  </a:cubicBezTo>
                  <a:lnTo>
                    <a:pt x="3956" y="5584"/>
                  </a:lnTo>
                  <a:cubicBezTo>
                    <a:pt x="3983" y="5560"/>
                    <a:pt x="3986" y="5513"/>
                    <a:pt x="3966" y="5481"/>
                  </a:cubicBezTo>
                  <a:lnTo>
                    <a:pt x="3922" y="5418"/>
                  </a:lnTo>
                  <a:cubicBezTo>
                    <a:pt x="3906" y="5397"/>
                    <a:pt x="3881" y="5385"/>
                    <a:pt x="385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21"/>
            <p:cNvSpPr/>
            <p:nvPr/>
          </p:nvSpPr>
          <p:spPr>
            <a:xfrm>
              <a:off x="1020427" y="606863"/>
              <a:ext cx="456696" cy="392315"/>
            </a:xfrm>
            <a:custGeom>
              <a:avLst/>
              <a:gdLst/>
              <a:ahLst/>
              <a:cxnLst/>
              <a:rect l="l" t="t" r="r" b="b"/>
              <a:pathLst>
                <a:path w="5760" h="4948" extrusionOk="0">
                  <a:moveTo>
                    <a:pt x="86" y="0"/>
                  </a:moveTo>
                  <a:cubicBezTo>
                    <a:pt x="64" y="0"/>
                    <a:pt x="42" y="9"/>
                    <a:pt x="29" y="26"/>
                  </a:cubicBezTo>
                  <a:cubicBezTo>
                    <a:pt x="1" y="57"/>
                    <a:pt x="4" y="108"/>
                    <a:pt x="35" y="136"/>
                  </a:cubicBezTo>
                  <a:lnTo>
                    <a:pt x="186" y="265"/>
                  </a:lnTo>
                  <a:cubicBezTo>
                    <a:pt x="202" y="278"/>
                    <a:pt x="218" y="287"/>
                    <a:pt x="237" y="287"/>
                  </a:cubicBezTo>
                  <a:cubicBezTo>
                    <a:pt x="262" y="287"/>
                    <a:pt x="284" y="278"/>
                    <a:pt x="296" y="259"/>
                  </a:cubicBezTo>
                  <a:cubicBezTo>
                    <a:pt x="325" y="227"/>
                    <a:pt x="318" y="177"/>
                    <a:pt x="287" y="149"/>
                  </a:cubicBezTo>
                  <a:lnTo>
                    <a:pt x="139" y="20"/>
                  </a:lnTo>
                  <a:cubicBezTo>
                    <a:pt x="125" y="7"/>
                    <a:pt x="105" y="0"/>
                    <a:pt x="86" y="0"/>
                  </a:cubicBezTo>
                  <a:close/>
                  <a:moveTo>
                    <a:pt x="418" y="284"/>
                  </a:moveTo>
                  <a:cubicBezTo>
                    <a:pt x="396" y="284"/>
                    <a:pt x="375" y="292"/>
                    <a:pt x="359" y="309"/>
                  </a:cubicBezTo>
                  <a:cubicBezTo>
                    <a:pt x="331" y="341"/>
                    <a:pt x="334" y="391"/>
                    <a:pt x="366" y="419"/>
                  </a:cubicBezTo>
                  <a:lnTo>
                    <a:pt x="425" y="470"/>
                  </a:lnTo>
                  <a:cubicBezTo>
                    <a:pt x="441" y="482"/>
                    <a:pt x="457" y="492"/>
                    <a:pt x="476" y="492"/>
                  </a:cubicBezTo>
                  <a:cubicBezTo>
                    <a:pt x="501" y="492"/>
                    <a:pt x="520" y="482"/>
                    <a:pt x="536" y="463"/>
                  </a:cubicBezTo>
                  <a:cubicBezTo>
                    <a:pt x="564" y="432"/>
                    <a:pt x="561" y="382"/>
                    <a:pt x="529" y="353"/>
                  </a:cubicBezTo>
                  <a:lnTo>
                    <a:pt x="469" y="303"/>
                  </a:lnTo>
                  <a:cubicBezTo>
                    <a:pt x="455" y="290"/>
                    <a:pt x="436" y="284"/>
                    <a:pt x="418" y="284"/>
                  </a:cubicBezTo>
                  <a:close/>
                  <a:moveTo>
                    <a:pt x="597" y="441"/>
                  </a:moveTo>
                  <a:cubicBezTo>
                    <a:pt x="576" y="441"/>
                    <a:pt x="554" y="450"/>
                    <a:pt x="539" y="467"/>
                  </a:cubicBezTo>
                  <a:cubicBezTo>
                    <a:pt x="514" y="498"/>
                    <a:pt x="517" y="548"/>
                    <a:pt x="548" y="577"/>
                  </a:cubicBezTo>
                  <a:lnTo>
                    <a:pt x="964" y="935"/>
                  </a:lnTo>
                  <a:cubicBezTo>
                    <a:pt x="979" y="948"/>
                    <a:pt x="995" y="954"/>
                    <a:pt x="1017" y="954"/>
                  </a:cubicBezTo>
                  <a:cubicBezTo>
                    <a:pt x="1036" y="954"/>
                    <a:pt x="1058" y="942"/>
                    <a:pt x="1074" y="926"/>
                  </a:cubicBezTo>
                  <a:cubicBezTo>
                    <a:pt x="1102" y="895"/>
                    <a:pt x="1099" y="844"/>
                    <a:pt x="1067" y="816"/>
                  </a:cubicBezTo>
                  <a:lnTo>
                    <a:pt x="649" y="460"/>
                  </a:lnTo>
                  <a:cubicBezTo>
                    <a:pt x="634" y="447"/>
                    <a:pt x="616" y="441"/>
                    <a:pt x="597" y="441"/>
                  </a:cubicBezTo>
                  <a:close/>
                  <a:moveTo>
                    <a:pt x="1198" y="952"/>
                  </a:moveTo>
                  <a:cubicBezTo>
                    <a:pt x="1176" y="952"/>
                    <a:pt x="1153" y="962"/>
                    <a:pt x="1137" y="979"/>
                  </a:cubicBezTo>
                  <a:cubicBezTo>
                    <a:pt x="1111" y="1011"/>
                    <a:pt x="1115" y="1061"/>
                    <a:pt x="1146" y="1090"/>
                  </a:cubicBezTo>
                  <a:lnTo>
                    <a:pt x="1203" y="1140"/>
                  </a:lnTo>
                  <a:cubicBezTo>
                    <a:pt x="1216" y="1152"/>
                    <a:pt x="1234" y="1158"/>
                    <a:pt x="1252" y="1158"/>
                  </a:cubicBezTo>
                  <a:cubicBezTo>
                    <a:pt x="1275" y="1158"/>
                    <a:pt x="1299" y="1148"/>
                    <a:pt x="1313" y="1131"/>
                  </a:cubicBezTo>
                  <a:lnTo>
                    <a:pt x="1313" y="1131"/>
                  </a:lnTo>
                  <a:cubicBezTo>
                    <a:pt x="1288" y="1162"/>
                    <a:pt x="1291" y="1216"/>
                    <a:pt x="1322" y="1241"/>
                  </a:cubicBezTo>
                  <a:lnTo>
                    <a:pt x="1741" y="1599"/>
                  </a:lnTo>
                  <a:cubicBezTo>
                    <a:pt x="1757" y="1612"/>
                    <a:pt x="1772" y="1618"/>
                    <a:pt x="1791" y="1618"/>
                  </a:cubicBezTo>
                  <a:cubicBezTo>
                    <a:pt x="1813" y="1618"/>
                    <a:pt x="1835" y="1606"/>
                    <a:pt x="1851" y="1593"/>
                  </a:cubicBezTo>
                  <a:cubicBezTo>
                    <a:pt x="1876" y="1562"/>
                    <a:pt x="1873" y="1508"/>
                    <a:pt x="1841" y="1483"/>
                  </a:cubicBezTo>
                  <a:lnTo>
                    <a:pt x="1426" y="1124"/>
                  </a:lnTo>
                  <a:cubicBezTo>
                    <a:pt x="1410" y="1111"/>
                    <a:pt x="1391" y="1105"/>
                    <a:pt x="1372" y="1105"/>
                  </a:cubicBezTo>
                  <a:cubicBezTo>
                    <a:pt x="1350" y="1105"/>
                    <a:pt x="1328" y="1114"/>
                    <a:pt x="1313" y="1131"/>
                  </a:cubicBezTo>
                  <a:cubicBezTo>
                    <a:pt x="1341" y="1099"/>
                    <a:pt x="1338" y="1049"/>
                    <a:pt x="1307" y="1020"/>
                  </a:cubicBezTo>
                  <a:lnTo>
                    <a:pt x="1247" y="970"/>
                  </a:lnTo>
                  <a:cubicBezTo>
                    <a:pt x="1233" y="958"/>
                    <a:pt x="1216" y="952"/>
                    <a:pt x="1198" y="952"/>
                  </a:cubicBezTo>
                  <a:close/>
                  <a:moveTo>
                    <a:pt x="1971" y="1617"/>
                  </a:moveTo>
                  <a:cubicBezTo>
                    <a:pt x="1949" y="1617"/>
                    <a:pt x="1926" y="1626"/>
                    <a:pt x="1911" y="1643"/>
                  </a:cubicBezTo>
                  <a:cubicBezTo>
                    <a:pt x="1886" y="1675"/>
                    <a:pt x="1889" y="1725"/>
                    <a:pt x="1920" y="1754"/>
                  </a:cubicBezTo>
                  <a:lnTo>
                    <a:pt x="1980" y="1804"/>
                  </a:lnTo>
                  <a:cubicBezTo>
                    <a:pt x="1994" y="1817"/>
                    <a:pt x="2013" y="1823"/>
                    <a:pt x="2031" y="1823"/>
                  </a:cubicBezTo>
                  <a:cubicBezTo>
                    <a:pt x="2053" y="1823"/>
                    <a:pt x="2075" y="1815"/>
                    <a:pt x="2090" y="1798"/>
                  </a:cubicBezTo>
                  <a:lnTo>
                    <a:pt x="2090" y="1798"/>
                  </a:lnTo>
                  <a:cubicBezTo>
                    <a:pt x="2062" y="1829"/>
                    <a:pt x="2065" y="1879"/>
                    <a:pt x="2096" y="1908"/>
                  </a:cubicBezTo>
                  <a:lnTo>
                    <a:pt x="2515" y="2263"/>
                  </a:lnTo>
                  <a:cubicBezTo>
                    <a:pt x="2531" y="2276"/>
                    <a:pt x="2546" y="2285"/>
                    <a:pt x="2565" y="2285"/>
                  </a:cubicBezTo>
                  <a:cubicBezTo>
                    <a:pt x="2590" y="2285"/>
                    <a:pt x="2612" y="2276"/>
                    <a:pt x="2625" y="2257"/>
                  </a:cubicBezTo>
                  <a:cubicBezTo>
                    <a:pt x="2650" y="2226"/>
                    <a:pt x="2647" y="2175"/>
                    <a:pt x="2616" y="2147"/>
                  </a:cubicBezTo>
                  <a:lnTo>
                    <a:pt x="2200" y="1788"/>
                  </a:lnTo>
                  <a:cubicBezTo>
                    <a:pt x="2187" y="1776"/>
                    <a:pt x="2169" y="1770"/>
                    <a:pt x="2151" y="1770"/>
                  </a:cubicBezTo>
                  <a:cubicBezTo>
                    <a:pt x="2128" y="1770"/>
                    <a:pt x="2104" y="1780"/>
                    <a:pt x="2090" y="1798"/>
                  </a:cubicBezTo>
                  <a:cubicBezTo>
                    <a:pt x="2115" y="1766"/>
                    <a:pt x="2112" y="1713"/>
                    <a:pt x="2081" y="1688"/>
                  </a:cubicBezTo>
                  <a:lnTo>
                    <a:pt x="2021" y="1634"/>
                  </a:lnTo>
                  <a:cubicBezTo>
                    <a:pt x="2007" y="1623"/>
                    <a:pt x="1989" y="1617"/>
                    <a:pt x="1971" y="1617"/>
                  </a:cubicBezTo>
                  <a:close/>
                  <a:moveTo>
                    <a:pt x="2750" y="2282"/>
                  </a:moveTo>
                  <a:cubicBezTo>
                    <a:pt x="2728" y="2282"/>
                    <a:pt x="2706" y="2290"/>
                    <a:pt x="2691" y="2307"/>
                  </a:cubicBezTo>
                  <a:cubicBezTo>
                    <a:pt x="2663" y="2339"/>
                    <a:pt x="2666" y="2389"/>
                    <a:pt x="2697" y="2418"/>
                  </a:cubicBezTo>
                  <a:lnTo>
                    <a:pt x="2757" y="2468"/>
                  </a:lnTo>
                  <a:cubicBezTo>
                    <a:pt x="2772" y="2481"/>
                    <a:pt x="2791" y="2487"/>
                    <a:pt x="2810" y="2487"/>
                  </a:cubicBezTo>
                  <a:cubicBezTo>
                    <a:pt x="2832" y="2487"/>
                    <a:pt x="2854" y="2479"/>
                    <a:pt x="2867" y="2462"/>
                  </a:cubicBezTo>
                  <a:lnTo>
                    <a:pt x="2867" y="2462"/>
                  </a:lnTo>
                  <a:cubicBezTo>
                    <a:pt x="2842" y="2493"/>
                    <a:pt x="2845" y="2543"/>
                    <a:pt x="2877" y="2572"/>
                  </a:cubicBezTo>
                  <a:lnTo>
                    <a:pt x="3292" y="2931"/>
                  </a:lnTo>
                  <a:cubicBezTo>
                    <a:pt x="3308" y="2940"/>
                    <a:pt x="3324" y="2949"/>
                    <a:pt x="3346" y="2949"/>
                  </a:cubicBezTo>
                  <a:cubicBezTo>
                    <a:pt x="3365" y="2949"/>
                    <a:pt x="3387" y="2940"/>
                    <a:pt x="3402" y="2921"/>
                  </a:cubicBezTo>
                  <a:cubicBezTo>
                    <a:pt x="3431" y="2890"/>
                    <a:pt x="3427" y="2839"/>
                    <a:pt x="3396" y="2811"/>
                  </a:cubicBezTo>
                  <a:lnTo>
                    <a:pt x="2977" y="2452"/>
                  </a:lnTo>
                  <a:cubicBezTo>
                    <a:pt x="2964" y="2441"/>
                    <a:pt x="2946" y="2435"/>
                    <a:pt x="2928" y="2435"/>
                  </a:cubicBezTo>
                  <a:cubicBezTo>
                    <a:pt x="2906" y="2435"/>
                    <a:pt x="2883" y="2444"/>
                    <a:pt x="2867" y="2462"/>
                  </a:cubicBezTo>
                  <a:cubicBezTo>
                    <a:pt x="2896" y="2430"/>
                    <a:pt x="2893" y="2380"/>
                    <a:pt x="2861" y="2352"/>
                  </a:cubicBezTo>
                  <a:lnTo>
                    <a:pt x="2801" y="2301"/>
                  </a:lnTo>
                  <a:cubicBezTo>
                    <a:pt x="2787" y="2288"/>
                    <a:pt x="2768" y="2282"/>
                    <a:pt x="2750" y="2282"/>
                  </a:cubicBezTo>
                  <a:close/>
                  <a:moveTo>
                    <a:pt x="3527" y="2950"/>
                  </a:moveTo>
                  <a:cubicBezTo>
                    <a:pt x="3504" y="2950"/>
                    <a:pt x="3481" y="2960"/>
                    <a:pt x="3465" y="2978"/>
                  </a:cubicBezTo>
                  <a:cubicBezTo>
                    <a:pt x="3437" y="3009"/>
                    <a:pt x="3443" y="3060"/>
                    <a:pt x="3475" y="3088"/>
                  </a:cubicBezTo>
                  <a:lnTo>
                    <a:pt x="3531" y="3138"/>
                  </a:lnTo>
                  <a:cubicBezTo>
                    <a:pt x="3545" y="3151"/>
                    <a:pt x="3563" y="3156"/>
                    <a:pt x="3581" y="3156"/>
                  </a:cubicBezTo>
                  <a:cubicBezTo>
                    <a:pt x="3604" y="3156"/>
                    <a:pt x="3627" y="3147"/>
                    <a:pt x="3641" y="3129"/>
                  </a:cubicBezTo>
                  <a:lnTo>
                    <a:pt x="3641" y="3129"/>
                  </a:lnTo>
                  <a:cubicBezTo>
                    <a:pt x="3616" y="3160"/>
                    <a:pt x="3619" y="3214"/>
                    <a:pt x="3651" y="3239"/>
                  </a:cubicBezTo>
                  <a:lnTo>
                    <a:pt x="4066" y="3598"/>
                  </a:lnTo>
                  <a:cubicBezTo>
                    <a:pt x="4085" y="3610"/>
                    <a:pt x="4101" y="3617"/>
                    <a:pt x="4120" y="3617"/>
                  </a:cubicBezTo>
                  <a:cubicBezTo>
                    <a:pt x="4142" y="3617"/>
                    <a:pt x="4164" y="3607"/>
                    <a:pt x="4180" y="3591"/>
                  </a:cubicBezTo>
                  <a:cubicBezTo>
                    <a:pt x="4205" y="3560"/>
                    <a:pt x="4202" y="3506"/>
                    <a:pt x="4170" y="3481"/>
                  </a:cubicBezTo>
                  <a:lnTo>
                    <a:pt x="3752" y="3122"/>
                  </a:lnTo>
                  <a:cubicBezTo>
                    <a:pt x="3737" y="3109"/>
                    <a:pt x="3719" y="3103"/>
                    <a:pt x="3700" y="3103"/>
                  </a:cubicBezTo>
                  <a:cubicBezTo>
                    <a:pt x="3678" y="3103"/>
                    <a:pt x="3657" y="3112"/>
                    <a:pt x="3641" y="3129"/>
                  </a:cubicBezTo>
                  <a:cubicBezTo>
                    <a:pt x="3670" y="3097"/>
                    <a:pt x="3667" y="3047"/>
                    <a:pt x="3635" y="3019"/>
                  </a:cubicBezTo>
                  <a:lnTo>
                    <a:pt x="3575" y="2968"/>
                  </a:lnTo>
                  <a:cubicBezTo>
                    <a:pt x="3562" y="2956"/>
                    <a:pt x="3544" y="2950"/>
                    <a:pt x="3527" y="2950"/>
                  </a:cubicBezTo>
                  <a:close/>
                  <a:moveTo>
                    <a:pt x="4300" y="3615"/>
                  </a:moveTo>
                  <a:cubicBezTo>
                    <a:pt x="4278" y="3615"/>
                    <a:pt x="4255" y="3624"/>
                    <a:pt x="4239" y="3642"/>
                  </a:cubicBezTo>
                  <a:cubicBezTo>
                    <a:pt x="4214" y="3673"/>
                    <a:pt x="4217" y="3724"/>
                    <a:pt x="4249" y="3752"/>
                  </a:cubicBezTo>
                  <a:lnTo>
                    <a:pt x="4309" y="3802"/>
                  </a:lnTo>
                  <a:cubicBezTo>
                    <a:pt x="4323" y="3815"/>
                    <a:pt x="4342" y="3822"/>
                    <a:pt x="4360" y="3822"/>
                  </a:cubicBezTo>
                  <a:cubicBezTo>
                    <a:pt x="4382" y="3822"/>
                    <a:pt x="4403" y="3813"/>
                    <a:pt x="4419" y="3796"/>
                  </a:cubicBezTo>
                  <a:lnTo>
                    <a:pt x="4419" y="3796"/>
                  </a:lnTo>
                  <a:cubicBezTo>
                    <a:pt x="4390" y="3827"/>
                    <a:pt x="4394" y="3878"/>
                    <a:pt x="4425" y="3906"/>
                  </a:cubicBezTo>
                  <a:lnTo>
                    <a:pt x="4844" y="4262"/>
                  </a:lnTo>
                  <a:cubicBezTo>
                    <a:pt x="4859" y="4274"/>
                    <a:pt x="4875" y="4284"/>
                    <a:pt x="4894" y="4284"/>
                  </a:cubicBezTo>
                  <a:cubicBezTo>
                    <a:pt x="4919" y="4284"/>
                    <a:pt x="4941" y="4274"/>
                    <a:pt x="4954" y="4255"/>
                  </a:cubicBezTo>
                  <a:cubicBezTo>
                    <a:pt x="4979" y="4224"/>
                    <a:pt x="4976" y="4174"/>
                    <a:pt x="4944" y="4145"/>
                  </a:cubicBezTo>
                  <a:lnTo>
                    <a:pt x="4529" y="3786"/>
                  </a:lnTo>
                  <a:cubicBezTo>
                    <a:pt x="4515" y="3774"/>
                    <a:pt x="4497" y="3768"/>
                    <a:pt x="4479" y="3768"/>
                  </a:cubicBezTo>
                  <a:cubicBezTo>
                    <a:pt x="4456" y="3768"/>
                    <a:pt x="4433" y="3778"/>
                    <a:pt x="4419" y="3796"/>
                  </a:cubicBezTo>
                  <a:cubicBezTo>
                    <a:pt x="4444" y="3764"/>
                    <a:pt x="4441" y="3711"/>
                    <a:pt x="4409" y="3686"/>
                  </a:cubicBezTo>
                  <a:lnTo>
                    <a:pt x="4350" y="3632"/>
                  </a:lnTo>
                  <a:cubicBezTo>
                    <a:pt x="4336" y="3621"/>
                    <a:pt x="4318" y="3615"/>
                    <a:pt x="4300" y="3615"/>
                  </a:cubicBezTo>
                  <a:close/>
                  <a:moveTo>
                    <a:pt x="5078" y="4280"/>
                  </a:moveTo>
                  <a:cubicBezTo>
                    <a:pt x="5057" y="4280"/>
                    <a:pt x="5035" y="4289"/>
                    <a:pt x="5020" y="4306"/>
                  </a:cubicBezTo>
                  <a:cubicBezTo>
                    <a:pt x="4991" y="4337"/>
                    <a:pt x="4995" y="4388"/>
                    <a:pt x="5026" y="4416"/>
                  </a:cubicBezTo>
                  <a:lnTo>
                    <a:pt x="5086" y="4466"/>
                  </a:lnTo>
                  <a:cubicBezTo>
                    <a:pt x="5100" y="4479"/>
                    <a:pt x="5119" y="4486"/>
                    <a:pt x="5137" y="4486"/>
                  </a:cubicBezTo>
                  <a:cubicBezTo>
                    <a:pt x="5159" y="4486"/>
                    <a:pt x="5181" y="4477"/>
                    <a:pt x="5196" y="4460"/>
                  </a:cubicBezTo>
                  <a:lnTo>
                    <a:pt x="5196" y="4460"/>
                  </a:lnTo>
                  <a:cubicBezTo>
                    <a:pt x="5168" y="4491"/>
                    <a:pt x="5174" y="4542"/>
                    <a:pt x="5205" y="4570"/>
                  </a:cubicBezTo>
                  <a:lnTo>
                    <a:pt x="5621" y="4929"/>
                  </a:lnTo>
                  <a:cubicBezTo>
                    <a:pt x="5637" y="4938"/>
                    <a:pt x="5652" y="4948"/>
                    <a:pt x="5674" y="4948"/>
                  </a:cubicBezTo>
                  <a:cubicBezTo>
                    <a:pt x="5693" y="4948"/>
                    <a:pt x="5715" y="4938"/>
                    <a:pt x="5731" y="4919"/>
                  </a:cubicBezTo>
                  <a:cubicBezTo>
                    <a:pt x="5759" y="4888"/>
                    <a:pt x="5756" y="4838"/>
                    <a:pt x="5725" y="4809"/>
                  </a:cubicBezTo>
                  <a:lnTo>
                    <a:pt x="5306" y="4450"/>
                  </a:lnTo>
                  <a:cubicBezTo>
                    <a:pt x="5292" y="4439"/>
                    <a:pt x="5274" y="4434"/>
                    <a:pt x="5257" y="4434"/>
                  </a:cubicBezTo>
                  <a:cubicBezTo>
                    <a:pt x="5234" y="4434"/>
                    <a:pt x="5212" y="4442"/>
                    <a:pt x="5196" y="4460"/>
                  </a:cubicBezTo>
                  <a:cubicBezTo>
                    <a:pt x="5224" y="4428"/>
                    <a:pt x="5221" y="4378"/>
                    <a:pt x="5190" y="4350"/>
                  </a:cubicBezTo>
                  <a:lnTo>
                    <a:pt x="5130" y="4299"/>
                  </a:lnTo>
                  <a:cubicBezTo>
                    <a:pt x="5115" y="4286"/>
                    <a:pt x="5097" y="4280"/>
                    <a:pt x="5078"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21"/>
            <p:cNvSpPr/>
            <p:nvPr/>
          </p:nvSpPr>
          <p:spPr>
            <a:xfrm>
              <a:off x="896898" y="850432"/>
              <a:ext cx="110606" cy="110368"/>
            </a:xfrm>
            <a:custGeom>
              <a:avLst/>
              <a:gdLst/>
              <a:ahLst/>
              <a:cxnLst/>
              <a:rect l="l" t="t" r="r" b="b"/>
              <a:pathLst>
                <a:path w="1395" h="1392" extrusionOk="0">
                  <a:moveTo>
                    <a:pt x="696" y="157"/>
                  </a:moveTo>
                  <a:cubicBezTo>
                    <a:pt x="992" y="157"/>
                    <a:pt x="1238" y="397"/>
                    <a:pt x="1238" y="696"/>
                  </a:cubicBezTo>
                  <a:cubicBezTo>
                    <a:pt x="1238" y="995"/>
                    <a:pt x="995"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6" y="1391"/>
                    <a:pt x="696" y="1391"/>
                  </a:cubicBezTo>
                  <a:cubicBezTo>
                    <a:pt x="1080" y="1391"/>
                    <a:pt x="1395" y="1080"/>
                    <a:pt x="1395" y="696"/>
                  </a:cubicBezTo>
                  <a:cubicBezTo>
                    <a:pt x="1395" y="309"/>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21"/>
            <p:cNvSpPr/>
            <p:nvPr/>
          </p:nvSpPr>
          <p:spPr>
            <a:xfrm>
              <a:off x="734993" y="615109"/>
              <a:ext cx="136057" cy="13605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21"/>
            <p:cNvSpPr/>
            <p:nvPr/>
          </p:nvSpPr>
          <p:spPr>
            <a:xfrm>
              <a:off x="700820" y="913307"/>
              <a:ext cx="96651" cy="96889"/>
            </a:xfrm>
            <a:custGeom>
              <a:avLst/>
              <a:gdLst/>
              <a:ahLst/>
              <a:cxnLst/>
              <a:rect l="l" t="t" r="r" b="b"/>
              <a:pathLst>
                <a:path w="1219" h="1222" extrusionOk="0">
                  <a:moveTo>
                    <a:pt x="611" y="246"/>
                  </a:moveTo>
                  <a:lnTo>
                    <a:pt x="727" y="460"/>
                  </a:lnTo>
                  <a:cubicBezTo>
                    <a:pt x="737" y="472"/>
                    <a:pt x="746" y="485"/>
                    <a:pt x="759" y="491"/>
                  </a:cubicBezTo>
                  <a:lnTo>
                    <a:pt x="976" y="611"/>
                  </a:lnTo>
                  <a:lnTo>
                    <a:pt x="759" y="727"/>
                  </a:lnTo>
                  <a:cubicBezTo>
                    <a:pt x="746" y="737"/>
                    <a:pt x="737" y="749"/>
                    <a:pt x="727" y="759"/>
                  </a:cubicBezTo>
                  <a:lnTo>
                    <a:pt x="611" y="976"/>
                  </a:lnTo>
                  <a:lnTo>
                    <a:pt x="491" y="759"/>
                  </a:lnTo>
                  <a:cubicBezTo>
                    <a:pt x="485" y="749"/>
                    <a:pt x="472" y="737"/>
                    <a:pt x="460" y="727"/>
                  </a:cubicBezTo>
                  <a:lnTo>
                    <a:pt x="243" y="611"/>
                  </a:lnTo>
                  <a:lnTo>
                    <a:pt x="460" y="491"/>
                  </a:lnTo>
                  <a:cubicBezTo>
                    <a:pt x="472" y="485"/>
                    <a:pt x="485" y="472"/>
                    <a:pt x="491" y="460"/>
                  </a:cubicBezTo>
                  <a:lnTo>
                    <a:pt x="611" y="246"/>
                  </a:lnTo>
                  <a:close/>
                  <a:moveTo>
                    <a:pt x="611" y="0"/>
                  </a:moveTo>
                  <a:cubicBezTo>
                    <a:pt x="579" y="0"/>
                    <a:pt x="554" y="16"/>
                    <a:pt x="539" y="41"/>
                  </a:cubicBezTo>
                  <a:lnTo>
                    <a:pt x="362" y="362"/>
                  </a:lnTo>
                  <a:lnTo>
                    <a:pt x="38" y="538"/>
                  </a:lnTo>
                  <a:cubicBezTo>
                    <a:pt x="16" y="554"/>
                    <a:pt x="0" y="579"/>
                    <a:pt x="0" y="611"/>
                  </a:cubicBezTo>
                  <a:cubicBezTo>
                    <a:pt x="0" y="642"/>
                    <a:pt x="16" y="664"/>
                    <a:pt x="38" y="680"/>
                  </a:cubicBezTo>
                  <a:lnTo>
                    <a:pt x="362" y="859"/>
                  </a:lnTo>
                  <a:lnTo>
                    <a:pt x="539" y="1180"/>
                  </a:lnTo>
                  <a:cubicBezTo>
                    <a:pt x="554" y="1205"/>
                    <a:pt x="583" y="1221"/>
                    <a:pt x="611" y="1221"/>
                  </a:cubicBezTo>
                  <a:cubicBezTo>
                    <a:pt x="642" y="1221"/>
                    <a:pt x="668" y="1205"/>
                    <a:pt x="680" y="1180"/>
                  </a:cubicBezTo>
                  <a:lnTo>
                    <a:pt x="856" y="859"/>
                  </a:lnTo>
                  <a:lnTo>
                    <a:pt x="1181" y="680"/>
                  </a:lnTo>
                  <a:cubicBezTo>
                    <a:pt x="1203" y="664"/>
                    <a:pt x="1218" y="642"/>
                    <a:pt x="1218" y="611"/>
                  </a:cubicBezTo>
                  <a:cubicBezTo>
                    <a:pt x="1218" y="579"/>
                    <a:pt x="1203" y="554"/>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21"/>
            <p:cNvSpPr/>
            <p:nvPr/>
          </p:nvSpPr>
          <p:spPr>
            <a:xfrm>
              <a:off x="945342" y="1057529"/>
              <a:ext cx="52964" cy="52964"/>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21"/>
            <p:cNvSpPr/>
            <p:nvPr/>
          </p:nvSpPr>
          <p:spPr>
            <a:xfrm>
              <a:off x="947086" y="460420"/>
              <a:ext cx="39485" cy="39247"/>
            </a:xfrm>
            <a:custGeom>
              <a:avLst/>
              <a:gdLst/>
              <a:ahLst/>
              <a:cxnLst/>
              <a:rect l="l" t="t" r="r" b="b"/>
              <a:pathLst>
                <a:path w="498" h="495" extrusionOk="0">
                  <a:moveTo>
                    <a:pt x="249" y="1"/>
                  </a:moveTo>
                  <a:cubicBezTo>
                    <a:pt x="111" y="1"/>
                    <a:pt x="0" y="111"/>
                    <a:pt x="0" y="249"/>
                  </a:cubicBezTo>
                  <a:cubicBezTo>
                    <a:pt x="0" y="385"/>
                    <a:pt x="111" y="495"/>
                    <a:pt x="249" y="495"/>
                  </a:cubicBezTo>
                  <a:cubicBezTo>
                    <a:pt x="387" y="495"/>
                    <a:pt x="498" y="385"/>
                    <a:pt x="498" y="249"/>
                  </a:cubicBezTo>
                  <a:cubicBezTo>
                    <a:pt x="498"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21"/>
            <p:cNvSpPr/>
            <p:nvPr/>
          </p:nvSpPr>
          <p:spPr>
            <a:xfrm>
              <a:off x="1162430" y="536298"/>
              <a:ext cx="34252" cy="34252"/>
            </a:xfrm>
            <a:custGeom>
              <a:avLst/>
              <a:gdLst/>
              <a:ahLst/>
              <a:cxnLst/>
              <a:rect l="l" t="t" r="r" b="b"/>
              <a:pathLst>
                <a:path w="432" h="432" extrusionOk="0">
                  <a:moveTo>
                    <a:pt x="217" y="0"/>
                  </a:moveTo>
                  <a:cubicBezTo>
                    <a:pt x="98" y="0"/>
                    <a:pt x="0" y="98"/>
                    <a:pt x="0" y="214"/>
                  </a:cubicBezTo>
                  <a:cubicBezTo>
                    <a:pt x="0" y="334"/>
                    <a:pt x="98" y="431"/>
                    <a:pt x="217" y="431"/>
                  </a:cubicBezTo>
                  <a:cubicBezTo>
                    <a:pt x="334" y="431"/>
                    <a:pt x="431" y="334"/>
                    <a:pt x="431" y="214"/>
                  </a:cubicBezTo>
                  <a:cubicBezTo>
                    <a:pt x="431" y="98"/>
                    <a:pt x="334"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21"/>
            <p:cNvSpPr/>
            <p:nvPr/>
          </p:nvSpPr>
          <p:spPr>
            <a:xfrm>
              <a:off x="1653455" y="436238"/>
              <a:ext cx="39485" cy="39247"/>
            </a:xfrm>
            <a:custGeom>
              <a:avLst/>
              <a:gdLst/>
              <a:ahLst/>
              <a:cxnLst/>
              <a:rect l="l" t="t" r="r" b="b"/>
              <a:pathLst>
                <a:path w="498" h="495" extrusionOk="0">
                  <a:moveTo>
                    <a:pt x="249" y="0"/>
                  </a:moveTo>
                  <a:cubicBezTo>
                    <a:pt x="113" y="0"/>
                    <a:pt x="0" y="111"/>
                    <a:pt x="0" y="246"/>
                  </a:cubicBezTo>
                  <a:cubicBezTo>
                    <a:pt x="0" y="384"/>
                    <a:pt x="113"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21"/>
            <p:cNvSpPr/>
            <p:nvPr/>
          </p:nvSpPr>
          <p:spPr>
            <a:xfrm>
              <a:off x="1135473" y="917509"/>
              <a:ext cx="39485" cy="39485"/>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21"/>
            <p:cNvSpPr/>
            <p:nvPr/>
          </p:nvSpPr>
          <p:spPr>
            <a:xfrm>
              <a:off x="1857778" y="555406"/>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2" name="Google Shape;962;p21"/>
          <p:cNvGrpSpPr/>
          <p:nvPr/>
        </p:nvGrpSpPr>
        <p:grpSpPr>
          <a:xfrm>
            <a:off x="486267" y="3910856"/>
            <a:ext cx="538294" cy="848649"/>
            <a:chOff x="486267" y="3910856"/>
            <a:chExt cx="538294" cy="848649"/>
          </a:xfrm>
        </p:grpSpPr>
        <p:sp>
          <p:nvSpPr>
            <p:cNvPr id="963" name="Google Shape;963;p21"/>
            <p:cNvSpPr/>
            <p:nvPr/>
          </p:nvSpPr>
          <p:spPr>
            <a:xfrm>
              <a:off x="486267" y="4373484"/>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21"/>
            <p:cNvSpPr/>
            <p:nvPr/>
          </p:nvSpPr>
          <p:spPr>
            <a:xfrm>
              <a:off x="940443" y="4675386"/>
              <a:ext cx="84118" cy="84118"/>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21"/>
            <p:cNvSpPr/>
            <p:nvPr/>
          </p:nvSpPr>
          <p:spPr>
            <a:xfrm>
              <a:off x="639633" y="3910856"/>
              <a:ext cx="62711" cy="62711"/>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6" name="Google Shape;966;p21"/>
          <p:cNvGrpSpPr/>
          <p:nvPr/>
        </p:nvGrpSpPr>
        <p:grpSpPr>
          <a:xfrm flipH="1">
            <a:off x="8119492" y="3910856"/>
            <a:ext cx="538294" cy="848649"/>
            <a:chOff x="486267" y="3910856"/>
            <a:chExt cx="538294" cy="848649"/>
          </a:xfrm>
        </p:grpSpPr>
        <p:sp>
          <p:nvSpPr>
            <p:cNvPr id="967" name="Google Shape;967;p21"/>
            <p:cNvSpPr/>
            <p:nvPr/>
          </p:nvSpPr>
          <p:spPr>
            <a:xfrm>
              <a:off x="486267" y="4373484"/>
              <a:ext cx="216087" cy="21608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21"/>
            <p:cNvSpPr/>
            <p:nvPr/>
          </p:nvSpPr>
          <p:spPr>
            <a:xfrm>
              <a:off x="940443" y="4675386"/>
              <a:ext cx="84118" cy="84118"/>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21"/>
            <p:cNvSpPr/>
            <p:nvPr/>
          </p:nvSpPr>
          <p:spPr>
            <a:xfrm>
              <a:off x="639633" y="3910856"/>
              <a:ext cx="62711" cy="62711"/>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0" name="Google Shape;970;p21"/>
          <p:cNvSpPr txBox="1">
            <a:spLocks noGrp="1"/>
          </p:cNvSpPr>
          <p:nvPr>
            <p:ph type="title"/>
          </p:nvPr>
        </p:nvSpPr>
        <p:spPr>
          <a:xfrm>
            <a:off x="1920289" y="1646725"/>
            <a:ext cx="5303400" cy="7260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4200"/>
              <a:buNone/>
              <a:defRPr sz="3300">
                <a:solidFill>
                  <a:schemeClr val="lt1"/>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971" name="Google Shape;971;p21"/>
          <p:cNvSpPr txBox="1">
            <a:spLocks noGrp="1"/>
          </p:cNvSpPr>
          <p:nvPr>
            <p:ph type="subTitle" idx="1"/>
          </p:nvPr>
        </p:nvSpPr>
        <p:spPr>
          <a:xfrm>
            <a:off x="1920318" y="2303225"/>
            <a:ext cx="5303400" cy="11460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21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wo columns 1">
  <p:cSld name="CUSTOM_2">
    <p:spTree>
      <p:nvGrpSpPr>
        <p:cNvPr id="1" name="Shape 972"/>
        <p:cNvGrpSpPr/>
        <p:nvPr/>
      </p:nvGrpSpPr>
      <p:grpSpPr>
        <a:xfrm>
          <a:off x="0" y="0"/>
          <a:ext cx="0" cy="0"/>
          <a:chOff x="0" y="0"/>
          <a:chExt cx="0" cy="0"/>
        </a:xfrm>
      </p:grpSpPr>
      <p:grpSp>
        <p:nvGrpSpPr>
          <p:cNvPr id="973" name="Google Shape;973;p22"/>
          <p:cNvGrpSpPr/>
          <p:nvPr/>
        </p:nvGrpSpPr>
        <p:grpSpPr>
          <a:xfrm>
            <a:off x="106373" y="132686"/>
            <a:ext cx="8931254" cy="4878128"/>
            <a:chOff x="510700" y="1660775"/>
            <a:chExt cx="4311075" cy="2354650"/>
          </a:xfrm>
        </p:grpSpPr>
        <p:sp>
          <p:nvSpPr>
            <p:cNvPr id="974" name="Google Shape;974;p22"/>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22"/>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22"/>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22"/>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22"/>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22"/>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22"/>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22"/>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22"/>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22"/>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22"/>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22"/>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22"/>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22"/>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22"/>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22"/>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22"/>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1" name="Google Shape;991;p22"/>
          <p:cNvSpPr txBox="1">
            <a:spLocks noGrp="1"/>
          </p:cNvSpPr>
          <p:nvPr>
            <p:ph type="subTitle" idx="1"/>
          </p:nvPr>
        </p:nvSpPr>
        <p:spPr>
          <a:xfrm>
            <a:off x="1390863" y="1853225"/>
            <a:ext cx="2689200" cy="1139100"/>
          </a:xfrm>
          <a:prstGeom prst="rect">
            <a:avLst/>
          </a:prstGeom>
        </p:spPr>
        <p:txBody>
          <a:bodyPr spcFirstLastPara="1" wrap="square" lIns="91425" tIns="91425" rIns="91425" bIns="91425" anchor="t" anchorCtr="0">
            <a:noAutofit/>
          </a:bodyPr>
          <a:lstStyle>
            <a:lvl1pPr lvl="0" algn="r" rtl="0">
              <a:lnSpc>
                <a:spcPct val="115000"/>
              </a:lnSpc>
              <a:spcBef>
                <a:spcPts val="0"/>
              </a:spcBef>
              <a:spcAft>
                <a:spcPts val="0"/>
              </a:spcAft>
              <a:buClr>
                <a:srgbClr val="595959"/>
              </a:buClr>
              <a:buSzPts val="1400"/>
              <a:buFont typeface="Anaheim"/>
              <a:buChar char="●"/>
              <a:defRPr/>
            </a:lvl1pPr>
            <a:lvl2pPr lvl="1" algn="ctr" rtl="0">
              <a:lnSpc>
                <a:spcPct val="100000"/>
              </a:lnSpc>
              <a:spcBef>
                <a:spcPts val="1600"/>
              </a:spcBef>
              <a:spcAft>
                <a:spcPts val="0"/>
              </a:spcAft>
              <a:buClr>
                <a:srgbClr val="595959"/>
              </a:buClr>
              <a:buSzPts val="1400"/>
              <a:buFont typeface="Anaheim"/>
              <a:buChar char="○"/>
              <a:defRPr/>
            </a:lvl2pPr>
            <a:lvl3pPr lvl="2" algn="ctr" rtl="0">
              <a:lnSpc>
                <a:spcPct val="100000"/>
              </a:lnSpc>
              <a:spcBef>
                <a:spcPts val="0"/>
              </a:spcBef>
              <a:spcAft>
                <a:spcPts val="0"/>
              </a:spcAft>
              <a:buClr>
                <a:srgbClr val="595959"/>
              </a:buClr>
              <a:buSzPts val="1400"/>
              <a:buFont typeface="Anaheim"/>
              <a:buChar char="■"/>
              <a:defRPr/>
            </a:lvl3pPr>
            <a:lvl4pPr lvl="3" algn="ctr" rtl="0">
              <a:lnSpc>
                <a:spcPct val="100000"/>
              </a:lnSpc>
              <a:spcBef>
                <a:spcPts val="0"/>
              </a:spcBef>
              <a:spcAft>
                <a:spcPts val="0"/>
              </a:spcAft>
              <a:buClr>
                <a:srgbClr val="595959"/>
              </a:buClr>
              <a:buSzPts val="1400"/>
              <a:buFont typeface="Anaheim"/>
              <a:buChar char="●"/>
              <a:defRPr/>
            </a:lvl4pPr>
            <a:lvl5pPr lvl="4" algn="ctr" rtl="0">
              <a:lnSpc>
                <a:spcPct val="100000"/>
              </a:lnSpc>
              <a:spcBef>
                <a:spcPts val="0"/>
              </a:spcBef>
              <a:spcAft>
                <a:spcPts val="0"/>
              </a:spcAft>
              <a:buClr>
                <a:srgbClr val="595959"/>
              </a:buClr>
              <a:buSzPts val="1400"/>
              <a:buFont typeface="Anaheim"/>
              <a:buChar char="○"/>
              <a:defRPr/>
            </a:lvl5pPr>
            <a:lvl6pPr lvl="5" algn="ctr" rtl="0">
              <a:lnSpc>
                <a:spcPct val="100000"/>
              </a:lnSpc>
              <a:spcBef>
                <a:spcPts val="0"/>
              </a:spcBef>
              <a:spcAft>
                <a:spcPts val="0"/>
              </a:spcAft>
              <a:buClr>
                <a:srgbClr val="595959"/>
              </a:buClr>
              <a:buSzPts val="1400"/>
              <a:buFont typeface="Anaheim"/>
              <a:buChar char="■"/>
              <a:defRPr/>
            </a:lvl6pPr>
            <a:lvl7pPr lvl="6" algn="ctr" rtl="0">
              <a:lnSpc>
                <a:spcPct val="100000"/>
              </a:lnSpc>
              <a:spcBef>
                <a:spcPts val="0"/>
              </a:spcBef>
              <a:spcAft>
                <a:spcPts val="0"/>
              </a:spcAft>
              <a:buClr>
                <a:srgbClr val="595959"/>
              </a:buClr>
              <a:buSzPts val="1400"/>
              <a:buFont typeface="Anaheim"/>
              <a:buChar char="●"/>
              <a:defRPr/>
            </a:lvl7pPr>
            <a:lvl8pPr lvl="7" algn="ctr" rtl="0">
              <a:lnSpc>
                <a:spcPct val="100000"/>
              </a:lnSpc>
              <a:spcBef>
                <a:spcPts val="0"/>
              </a:spcBef>
              <a:spcAft>
                <a:spcPts val="0"/>
              </a:spcAft>
              <a:buClr>
                <a:srgbClr val="595959"/>
              </a:buClr>
              <a:buSzPts val="1400"/>
              <a:buFont typeface="Anaheim"/>
              <a:buChar char="○"/>
              <a:defRPr/>
            </a:lvl8pPr>
            <a:lvl9pPr lvl="8" algn="ctr" rtl="0">
              <a:lnSpc>
                <a:spcPct val="100000"/>
              </a:lnSpc>
              <a:spcBef>
                <a:spcPts val="0"/>
              </a:spcBef>
              <a:spcAft>
                <a:spcPts val="0"/>
              </a:spcAft>
              <a:buClr>
                <a:srgbClr val="595959"/>
              </a:buClr>
              <a:buSzPts val="1400"/>
              <a:buFont typeface="Anaheim"/>
              <a:buChar char="■"/>
              <a:defRPr/>
            </a:lvl9pPr>
          </a:lstStyle>
          <a:p>
            <a:endParaRPr/>
          </a:p>
        </p:txBody>
      </p:sp>
      <p:sp>
        <p:nvSpPr>
          <p:cNvPr id="992" name="Google Shape;992;p22"/>
          <p:cNvSpPr txBox="1">
            <a:spLocks noGrp="1"/>
          </p:cNvSpPr>
          <p:nvPr>
            <p:ph type="subTitle" idx="2"/>
          </p:nvPr>
        </p:nvSpPr>
        <p:spPr>
          <a:xfrm>
            <a:off x="5063935" y="3329250"/>
            <a:ext cx="2689200" cy="11391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Clr>
                <a:srgbClr val="595959"/>
              </a:buClr>
              <a:buSzPts val="1400"/>
              <a:buFont typeface="Anaheim"/>
              <a:buChar char="●"/>
              <a:defRPr/>
            </a:lvl1pPr>
            <a:lvl2pPr lvl="1" algn="ctr" rtl="0">
              <a:lnSpc>
                <a:spcPct val="100000"/>
              </a:lnSpc>
              <a:spcBef>
                <a:spcPts val="1600"/>
              </a:spcBef>
              <a:spcAft>
                <a:spcPts val="0"/>
              </a:spcAft>
              <a:buClr>
                <a:srgbClr val="595959"/>
              </a:buClr>
              <a:buSzPts val="1400"/>
              <a:buFont typeface="Anaheim"/>
              <a:buChar char="○"/>
              <a:defRPr/>
            </a:lvl2pPr>
            <a:lvl3pPr lvl="2" algn="ctr" rtl="0">
              <a:lnSpc>
                <a:spcPct val="100000"/>
              </a:lnSpc>
              <a:spcBef>
                <a:spcPts val="0"/>
              </a:spcBef>
              <a:spcAft>
                <a:spcPts val="0"/>
              </a:spcAft>
              <a:buClr>
                <a:srgbClr val="595959"/>
              </a:buClr>
              <a:buSzPts val="1400"/>
              <a:buFont typeface="Anaheim"/>
              <a:buChar char="■"/>
              <a:defRPr/>
            </a:lvl3pPr>
            <a:lvl4pPr lvl="3" algn="ctr" rtl="0">
              <a:lnSpc>
                <a:spcPct val="100000"/>
              </a:lnSpc>
              <a:spcBef>
                <a:spcPts val="0"/>
              </a:spcBef>
              <a:spcAft>
                <a:spcPts val="0"/>
              </a:spcAft>
              <a:buClr>
                <a:srgbClr val="595959"/>
              </a:buClr>
              <a:buSzPts val="1400"/>
              <a:buFont typeface="Anaheim"/>
              <a:buChar char="●"/>
              <a:defRPr/>
            </a:lvl4pPr>
            <a:lvl5pPr lvl="4" algn="ctr" rtl="0">
              <a:lnSpc>
                <a:spcPct val="100000"/>
              </a:lnSpc>
              <a:spcBef>
                <a:spcPts val="0"/>
              </a:spcBef>
              <a:spcAft>
                <a:spcPts val="0"/>
              </a:spcAft>
              <a:buClr>
                <a:srgbClr val="595959"/>
              </a:buClr>
              <a:buSzPts val="1400"/>
              <a:buFont typeface="Anaheim"/>
              <a:buChar char="○"/>
              <a:defRPr/>
            </a:lvl5pPr>
            <a:lvl6pPr lvl="5" algn="ctr" rtl="0">
              <a:lnSpc>
                <a:spcPct val="100000"/>
              </a:lnSpc>
              <a:spcBef>
                <a:spcPts val="0"/>
              </a:spcBef>
              <a:spcAft>
                <a:spcPts val="0"/>
              </a:spcAft>
              <a:buClr>
                <a:srgbClr val="595959"/>
              </a:buClr>
              <a:buSzPts val="1400"/>
              <a:buFont typeface="Anaheim"/>
              <a:buChar char="■"/>
              <a:defRPr/>
            </a:lvl6pPr>
            <a:lvl7pPr lvl="6" algn="ctr" rtl="0">
              <a:lnSpc>
                <a:spcPct val="100000"/>
              </a:lnSpc>
              <a:spcBef>
                <a:spcPts val="0"/>
              </a:spcBef>
              <a:spcAft>
                <a:spcPts val="0"/>
              </a:spcAft>
              <a:buClr>
                <a:srgbClr val="595959"/>
              </a:buClr>
              <a:buSzPts val="1400"/>
              <a:buFont typeface="Anaheim"/>
              <a:buChar char="●"/>
              <a:defRPr/>
            </a:lvl7pPr>
            <a:lvl8pPr lvl="7" algn="ctr" rtl="0">
              <a:lnSpc>
                <a:spcPct val="100000"/>
              </a:lnSpc>
              <a:spcBef>
                <a:spcPts val="0"/>
              </a:spcBef>
              <a:spcAft>
                <a:spcPts val="0"/>
              </a:spcAft>
              <a:buClr>
                <a:srgbClr val="595959"/>
              </a:buClr>
              <a:buSzPts val="1400"/>
              <a:buFont typeface="Anaheim"/>
              <a:buChar char="○"/>
              <a:defRPr/>
            </a:lvl8pPr>
            <a:lvl9pPr lvl="8" algn="ctr" rtl="0">
              <a:lnSpc>
                <a:spcPct val="100000"/>
              </a:lnSpc>
              <a:spcBef>
                <a:spcPts val="0"/>
              </a:spcBef>
              <a:spcAft>
                <a:spcPts val="0"/>
              </a:spcAft>
              <a:buClr>
                <a:srgbClr val="595959"/>
              </a:buClr>
              <a:buSzPts val="1400"/>
              <a:buFont typeface="Anaheim"/>
              <a:buChar char="■"/>
              <a:defRPr/>
            </a:lvl9pPr>
          </a:lstStyle>
          <a:p>
            <a:endParaRPr/>
          </a:p>
        </p:txBody>
      </p:sp>
      <p:sp>
        <p:nvSpPr>
          <p:cNvPr id="993" name="Google Shape;993;p22"/>
          <p:cNvSpPr txBox="1">
            <a:spLocks noGrp="1"/>
          </p:cNvSpPr>
          <p:nvPr>
            <p:ph type="title"/>
          </p:nvPr>
        </p:nvSpPr>
        <p:spPr>
          <a:xfrm>
            <a:off x="1390863" y="1516300"/>
            <a:ext cx="2689200" cy="423300"/>
          </a:xfrm>
          <a:prstGeom prst="rect">
            <a:avLst/>
          </a:prstGeom>
          <a:ln>
            <a:noFill/>
          </a:ln>
        </p:spPr>
        <p:txBody>
          <a:bodyPr spcFirstLastPara="1" wrap="square" lIns="91425" tIns="91425" rIns="91425" bIns="91425" anchor="b" anchorCtr="0">
            <a:noAutofit/>
          </a:bodyPr>
          <a:lstStyle>
            <a:lvl1pPr lvl="0" algn="r" rtl="0">
              <a:lnSpc>
                <a:spcPct val="115000"/>
              </a:lnSpc>
              <a:spcBef>
                <a:spcPts val="0"/>
              </a:spcBef>
              <a:spcAft>
                <a:spcPts val="0"/>
              </a:spcAft>
              <a:buSzPts val="2500"/>
              <a:buNone/>
              <a:defRPr sz="23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94" name="Google Shape;994;p22"/>
          <p:cNvSpPr txBox="1">
            <a:spLocks noGrp="1"/>
          </p:cNvSpPr>
          <p:nvPr>
            <p:ph type="title" idx="3"/>
          </p:nvPr>
        </p:nvSpPr>
        <p:spPr>
          <a:xfrm>
            <a:off x="5063935" y="2992325"/>
            <a:ext cx="2689200" cy="423300"/>
          </a:xfrm>
          <a:prstGeom prst="rect">
            <a:avLst/>
          </a:prstGeom>
          <a:ln>
            <a:noFill/>
          </a:ln>
        </p:spPr>
        <p:txBody>
          <a:bodyPr spcFirstLastPara="1" wrap="square" lIns="91425" tIns="91425" rIns="91425" bIns="91425" anchor="b" anchorCtr="0">
            <a:noAutofit/>
          </a:bodyPr>
          <a:lstStyle>
            <a:lvl1pPr lvl="0" rtl="0">
              <a:lnSpc>
                <a:spcPct val="115000"/>
              </a:lnSpc>
              <a:spcBef>
                <a:spcPts val="0"/>
              </a:spcBef>
              <a:spcAft>
                <a:spcPts val="0"/>
              </a:spcAft>
              <a:buSzPts val="2500"/>
              <a:buNone/>
              <a:defRPr sz="23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95" name="Google Shape;995;p22"/>
          <p:cNvSpPr txBox="1">
            <a:spLocks noGrp="1"/>
          </p:cNvSpPr>
          <p:nvPr>
            <p:ph type="title" idx="4"/>
          </p:nvPr>
        </p:nvSpPr>
        <p:spPr>
          <a:xfrm>
            <a:off x="720000" y="612648"/>
            <a:ext cx="7704000" cy="572700"/>
          </a:xfrm>
          <a:prstGeom prst="rect">
            <a:avLst/>
          </a:prstGeom>
          <a:ln>
            <a:noFill/>
          </a:ln>
        </p:spPr>
        <p:txBody>
          <a:bodyPr spcFirstLastPara="1" wrap="square" lIns="91425" tIns="91425" rIns="91425" bIns="91425" anchor="t" anchorCtr="0">
            <a:noAutofit/>
          </a:bodyPr>
          <a:lstStyle>
            <a:lvl1pPr lvl="0" algn="ctr" rtl="0">
              <a:lnSpc>
                <a:spcPct val="115000"/>
              </a:lnSpc>
              <a:spcBef>
                <a:spcPts val="0"/>
              </a:spcBef>
              <a:spcAft>
                <a:spcPts val="0"/>
              </a:spcAft>
              <a:buSzPts val="3700"/>
              <a:buNone/>
              <a:defRPr sz="33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996" name="Google Shape;996;p22"/>
          <p:cNvGrpSpPr/>
          <p:nvPr/>
        </p:nvGrpSpPr>
        <p:grpSpPr>
          <a:xfrm>
            <a:off x="7786977" y="364384"/>
            <a:ext cx="1050800" cy="552100"/>
            <a:chOff x="7715302" y="364384"/>
            <a:chExt cx="1050800" cy="552100"/>
          </a:xfrm>
        </p:grpSpPr>
        <p:sp>
          <p:nvSpPr>
            <p:cNvPr id="997" name="Google Shape;997;p22"/>
            <p:cNvSpPr/>
            <p:nvPr/>
          </p:nvSpPr>
          <p:spPr>
            <a:xfrm>
              <a:off x="8258002" y="66609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22"/>
            <p:cNvSpPr/>
            <p:nvPr/>
          </p:nvSpPr>
          <p:spPr>
            <a:xfrm>
              <a:off x="8303868" y="364384"/>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22"/>
            <p:cNvSpPr/>
            <p:nvPr/>
          </p:nvSpPr>
          <p:spPr>
            <a:xfrm>
              <a:off x="8669213" y="819594"/>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22"/>
            <p:cNvSpPr/>
            <p:nvPr/>
          </p:nvSpPr>
          <p:spPr>
            <a:xfrm>
              <a:off x="7715302" y="412671"/>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01" name="Google Shape;1001;p22"/>
          <p:cNvSpPr/>
          <p:nvPr/>
        </p:nvSpPr>
        <p:spPr>
          <a:xfrm>
            <a:off x="8540557" y="1191493"/>
            <a:ext cx="242025" cy="242025"/>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22"/>
          <p:cNvSpPr/>
          <p:nvPr/>
        </p:nvSpPr>
        <p:spPr>
          <a:xfrm rot="10800000" flipH="1">
            <a:off x="364994" y="402081"/>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22"/>
          <p:cNvSpPr/>
          <p:nvPr/>
        </p:nvSpPr>
        <p:spPr>
          <a:xfrm rot="10800000">
            <a:off x="364989" y="3779784"/>
            <a:ext cx="242025" cy="242025"/>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22"/>
          <p:cNvSpPr/>
          <p:nvPr/>
        </p:nvSpPr>
        <p:spPr>
          <a:xfrm flipH="1">
            <a:off x="8461145" y="4439970"/>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22"/>
          <p:cNvSpPr/>
          <p:nvPr/>
        </p:nvSpPr>
        <p:spPr>
          <a:xfrm rot="10800000">
            <a:off x="7930047" y="4744283"/>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22"/>
          <p:cNvSpPr/>
          <p:nvPr/>
        </p:nvSpPr>
        <p:spPr>
          <a:xfrm>
            <a:off x="975232" y="328918"/>
            <a:ext cx="242025" cy="242025"/>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22"/>
          <p:cNvSpPr/>
          <p:nvPr/>
        </p:nvSpPr>
        <p:spPr>
          <a:xfrm>
            <a:off x="496390" y="96459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8" name="Google Shape;1008;p22"/>
          <p:cNvGrpSpPr/>
          <p:nvPr/>
        </p:nvGrpSpPr>
        <p:grpSpPr>
          <a:xfrm rot="10800000">
            <a:off x="306227" y="4270059"/>
            <a:ext cx="1050800" cy="552100"/>
            <a:chOff x="7715302" y="364384"/>
            <a:chExt cx="1050800" cy="552100"/>
          </a:xfrm>
        </p:grpSpPr>
        <p:sp>
          <p:nvSpPr>
            <p:cNvPr id="1009" name="Google Shape;1009;p22"/>
            <p:cNvSpPr/>
            <p:nvPr/>
          </p:nvSpPr>
          <p:spPr>
            <a:xfrm>
              <a:off x="8258002" y="66609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22"/>
            <p:cNvSpPr/>
            <p:nvPr/>
          </p:nvSpPr>
          <p:spPr>
            <a:xfrm>
              <a:off x="8303868" y="364384"/>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22"/>
            <p:cNvSpPr/>
            <p:nvPr/>
          </p:nvSpPr>
          <p:spPr>
            <a:xfrm>
              <a:off x="8669213" y="819594"/>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22"/>
            <p:cNvSpPr/>
            <p:nvPr/>
          </p:nvSpPr>
          <p:spPr>
            <a:xfrm>
              <a:off x="7715302" y="412671"/>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3" name="Google Shape;1013;p22"/>
          <p:cNvSpPr/>
          <p:nvPr/>
        </p:nvSpPr>
        <p:spPr>
          <a:xfrm>
            <a:off x="8671965" y="4093745"/>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1370"/>
        <p:cNvGrpSpPr/>
        <p:nvPr/>
      </p:nvGrpSpPr>
      <p:grpSpPr>
        <a:xfrm>
          <a:off x="0" y="0"/>
          <a:ext cx="0" cy="0"/>
          <a:chOff x="0" y="0"/>
          <a:chExt cx="0" cy="0"/>
        </a:xfrm>
      </p:grpSpPr>
      <p:sp>
        <p:nvSpPr>
          <p:cNvPr id="1371" name="Google Shape;1371;p31"/>
          <p:cNvSpPr/>
          <p:nvPr/>
        </p:nvSpPr>
        <p:spPr>
          <a:xfrm>
            <a:off x="469305" y="659844"/>
            <a:ext cx="407184" cy="256015"/>
          </a:xfrm>
          <a:custGeom>
            <a:avLst/>
            <a:gdLst/>
            <a:ahLst/>
            <a:cxnLst/>
            <a:rect l="l" t="t" r="r" b="b"/>
            <a:pathLst>
              <a:path w="4054" h="2549" extrusionOk="0">
                <a:moveTo>
                  <a:pt x="90" y="0"/>
                </a:moveTo>
                <a:cubicBezTo>
                  <a:pt x="61" y="0"/>
                  <a:pt x="34" y="13"/>
                  <a:pt x="19" y="37"/>
                </a:cubicBezTo>
                <a:cubicBezTo>
                  <a:pt x="0" y="78"/>
                  <a:pt x="10" y="125"/>
                  <a:pt x="47" y="147"/>
                </a:cubicBezTo>
                <a:lnTo>
                  <a:pt x="441" y="393"/>
                </a:lnTo>
                <a:cubicBezTo>
                  <a:pt x="450" y="399"/>
                  <a:pt x="463" y="402"/>
                  <a:pt x="479" y="402"/>
                </a:cubicBezTo>
                <a:cubicBezTo>
                  <a:pt x="507" y="402"/>
                  <a:pt x="529" y="393"/>
                  <a:pt x="551" y="364"/>
                </a:cubicBezTo>
                <a:cubicBezTo>
                  <a:pt x="570" y="324"/>
                  <a:pt x="557" y="276"/>
                  <a:pt x="523" y="254"/>
                </a:cubicBezTo>
                <a:lnTo>
                  <a:pt x="129" y="9"/>
                </a:lnTo>
                <a:cubicBezTo>
                  <a:pt x="116" y="3"/>
                  <a:pt x="103" y="0"/>
                  <a:pt x="90" y="0"/>
                </a:cubicBezTo>
                <a:close/>
                <a:moveTo>
                  <a:pt x="685" y="374"/>
                </a:moveTo>
                <a:cubicBezTo>
                  <a:pt x="658" y="374"/>
                  <a:pt x="632" y="387"/>
                  <a:pt x="617" y="412"/>
                </a:cubicBezTo>
                <a:cubicBezTo>
                  <a:pt x="598" y="449"/>
                  <a:pt x="608" y="497"/>
                  <a:pt x="645" y="522"/>
                </a:cubicBezTo>
                <a:lnTo>
                  <a:pt x="711" y="560"/>
                </a:lnTo>
                <a:cubicBezTo>
                  <a:pt x="724" y="569"/>
                  <a:pt x="738" y="573"/>
                  <a:pt x="752" y="573"/>
                </a:cubicBezTo>
                <a:cubicBezTo>
                  <a:pt x="777" y="573"/>
                  <a:pt x="802" y="560"/>
                  <a:pt x="818" y="538"/>
                </a:cubicBezTo>
                <a:lnTo>
                  <a:pt x="818" y="538"/>
                </a:lnTo>
                <a:cubicBezTo>
                  <a:pt x="796" y="572"/>
                  <a:pt x="809" y="619"/>
                  <a:pt x="844" y="645"/>
                </a:cubicBezTo>
                <a:lnTo>
                  <a:pt x="1313" y="931"/>
                </a:lnTo>
                <a:cubicBezTo>
                  <a:pt x="1325" y="937"/>
                  <a:pt x="1338" y="943"/>
                  <a:pt x="1353" y="943"/>
                </a:cubicBezTo>
                <a:cubicBezTo>
                  <a:pt x="1375" y="943"/>
                  <a:pt x="1404" y="928"/>
                  <a:pt x="1423" y="903"/>
                </a:cubicBezTo>
                <a:cubicBezTo>
                  <a:pt x="1442" y="865"/>
                  <a:pt x="1432" y="818"/>
                  <a:pt x="1394" y="792"/>
                </a:cubicBezTo>
                <a:lnTo>
                  <a:pt x="929" y="506"/>
                </a:lnTo>
                <a:cubicBezTo>
                  <a:pt x="915" y="497"/>
                  <a:pt x="900" y="493"/>
                  <a:pt x="886" y="493"/>
                </a:cubicBezTo>
                <a:cubicBezTo>
                  <a:pt x="860" y="493"/>
                  <a:pt x="836" y="506"/>
                  <a:pt x="822" y="528"/>
                </a:cubicBezTo>
                <a:cubicBezTo>
                  <a:pt x="840" y="493"/>
                  <a:pt x="828" y="446"/>
                  <a:pt x="793" y="424"/>
                </a:cubicBezTo>
                <a:lnTo>
                  <a:pt x="727" y="383"/>
                </a:lnTo>
                <a:cubicBezTo>
                  <a:pt x="714" y="377"/>
                  <a:pt x="699" y="374"/>
                  <a:pt x="685" y="374"/>
                </a:cubicBezTo>
                <a:close/>
                <a:moveTo>
                  <a:pt x="1558" y="910"/>
                </a:moveTo>
                <a:cubicBezTo>
                  <a:pt x="1530" y="910"/>
                  <a:pt x="1503" y="923"/>
                  <a:pt x="1486" y="947"/>
                </a:cubicBezTo>
                <a:cubicBezTo>
                  <a:pt x="1467" y="984"/>
                  <a:pt x="1479" y="1032"/>
                  <a:pt x="1514" y="1057"/>
                </a:cubicBezTo>
                <a:lnTo>
                  <a:pt x="1580" y="1095"/>
                </a:lnTo>
                <a:cubicBezTo>
                  <a:pt x="1592" y="1104"/>
                  <a:pt x="1607" y="1108"/>
                  <a:pt x="1621" y="1108"/>
                </a:cubicBezTo>
                <a:cubicBezTo>
                  <a:pt x="1646" y="1108"/>
                  <a:pt x="1671" y="1095"/>
                  <a:pt x="1687" y="1073"/>
                </a:cubicBezTo>
                <a:lnTo>
                  <a:pt x="1687" y="1073"/>
                </a:lnTo>
                <a:cubicBezTo>
                  <a:pt x="1668" y="1107"/>
                  <a:pt x="1678" y="1154"/>
                  <a:pt x="1715" y="1180"/>
                </a:cubicBezTo>
                <a:lnTo>
                  <a:pt x="2181" y="1466"/>
                </a:lnTo>
                <a:cubicBezTo>
                  <a:pt x="2194" y="1472"/>
                  <a:pt x="2206" y="1478"/>
                  <a:pt x="2222" y="1478"/>
                </a:cubicBezTo>
                <a:cubicBezTo>
                  <a:pt x="2250" y="1478"/>
                  <a:pt x="2272" y="1463"/>
                  <a:pt x="2291" y="1438"/>
                </a:cubicBezTo>
                <a:cubicBezTo>
                  <a:pt x="2313" y="1400"/>
                  <a:pt x="2301" y="1353"/>
                  <a:pt x="2266" y="1327"/>
                </a:cubicBezTo>
                <a:lnTo>
                  <a:pt x="1797" y="1041"/>
                </a:lnTo>
                <a:cubicBezTo>
                  <a:pt x="1785" y="1032"/>
                  <a:pt x="1771" y="1028"/>
                  <a:pt x="1756" y="1028"/>
                </a:cubicBezTo>
                <a:cubicBezTo>
                  <a:pt x="1731" y="1028"/>
                  <a:pt x="1706" y="1041"/>
                  <a:pt x="1690" y="1063"/>
                </a:cubicBezTo>
                <a:cubicBezTo>
                  <a:pt x="1709" y="1028"/>
                  <a:pt x="1700" y="981"/>
                  <a:pt x="1662" y="959"/>
                </a:cubicBezTo>
                <a:lnTo>
                  <a:pt x="1596" y="918"/>
                </a:lnTo>
                <a:cubicBezTo>
                  <a:pt x="1584" y="912"/>
                  <a:pt x="1571" y="910"/>
                  <a:pt x="1558" y="910"/>
                </a:cubicBezTo>
                <a:close/>
                <a:moveTo>
                  <a:pt x="2431" y="1445"/>
                </a:moveTo>
                <a:cubicBezTo>
                  <a:pt x="2402" y="1445"/>
                  <a:pt x="2376" y="1458"/>
                  <a:pt x="2360" y="1482"/>
                </a:cubicBezTo>
                <a:cubicBezTo>
                  <a:pt x="2338" y="1519"/>
                  <a:pt x="2351" y="1567"/>
                  <a:pt x="2386" y="1592"/>
                </a:cubicBezTo>
                <a:lnTo>
                  <a:pt x="2455" y="1630"/>
                </a:lnTo>
                <a:cubicBezTo>
                  <a:pt x="2467" y="1639"/>
                  <a:pt x="2481" y="1643"/>
                  <a:pt x="2495" y="1643"/>
                </a:cubicBezTo>
                <a:cubicBezTo>
                  <a:pt x="2520" y="1643"/>
                  <a:pt x="2545" y="1630"/>
                  <a:pt x="2559" y="1607"/>
                </a:cubicBezTo>
                <a:lnTo>
                  <a:pt x="2559" y="1607"/>
                </a:lnTo>
                <a:cubicBezTo>
                  <a:pt x="2540" y="1642"/>
                  <a:pt x="2552" y="1689"/>
                  <a:pt x="2587" y="1714"/>
                </a:cubicBezTo>
                <a:lnTo>
                  <a:pt x="3056" y="2001"/>
                </a:lnTo>
                <a:cubicBezTo>
                  <a:pt x="3068" y="2007"/>
                  <a:pt x="3078" y="2013"/>
                  <a:pt x="3094" y="2013"/>
                </a:cubicBezTo>
                <a:cubicBezTo>
                  <a:pt x="3119" y="2013"/>
                  <a:pt x="3147" y="1998"/>
                  <a:pt x="3166" y="1973"/>
                </a:cubicBezTo>
                <a:cubicBezTo>
                  <a:pt x="3185" y="1935"/>
                  <a:pt x="3172" y="1888"/>
                  <a:pt x="3138" y="1862"/>
                </a:cubicBezTo>
                <a:lnTo>
                  <a:pt x="2669" y="1576"/>
                </a:lnTo>
                <a:cubicBezTo>
                  <a:pt x="2656" y="1567"/>
                  <a:pt x="2642" y="1563"/>
                  <a:pt x="2628" y="1563"/>
                </a:cubicBezTo>
                <a:cubicBezTo>
                  <a:pt x="2603" y="1563"/>
                  <a:pt x="2579" y="1576"/>
                  <a:pt x="2565" y="1598"/>
                </a:cubicBezTo>
                <a:cubicBezTo>
                  <a:pt x="2584" y="1563"/>
                  <a:pt x="2571" y="1516"/>
                  <a:pt x="2537" y="1494"/>
                </a:cubicBezTo>
                <a:lnTo>
                  <a:pt x="2471" y="1453"/>
                </a:lnTo>
                <a:cubicBezTo>
                  <a:pt x="2458" y="1447"/>
                  <a:pt x="2444" y="1445"/>
                  <a:pt x="2431" y="1445"/>
                </a:cubicBezTo>
                <a:close/>
                <a:moveTo>
                  <a:pt x="3300" y="1979"/>
                </a:moveTo>
                <a:cubicBezTo>
                  <a:pt x="3271" y="1979"/>
                  <a:pt x="3244" y="1993"/>
                  <a:pt x="3229" y="2017"/>
                </a:cubicBezTo>
                <a:cubicBezTo>
                  <a:pt x="3210" y="2054"/>
                  <a:pt x="3220" y="2102"/>
                  <a:pt x="3257" y="2127"/>
                </a:cubicBezTo>
                <a:lnTo>
                  <a:pt x="3323" y="2164"/>
                </a:lnTo>
                <a:cubicBezTo>
                  <a:pt x="3336" y="2174"/>
                  <a:pt x="3350" y="2178"/>
                  <a:pt x="3364" y="2178"/>
                </a:cubicBezTo>
                <a:cubicBezTo>
                  <a:pt x="3389" y="2178"/>
                  <a:pt x="3414" y="2165"/>
                  <a:pt x="3430" y="2142"/>
                </a:cubicBezTo>
                <a:lnTo>
                  <a:pt x="3430" y="2142"/>
                </a:lnTo>
                <a:cubicBezTo>
                  <a:pt x="3408" y="2177"/>
                  <a:pt x="3421" y="2224"/>
                  <a:pt x="3456" y="2249"/>
                </a:cubicBezTo>
                <a:lnTo>
                  <a:pt x="3924" y="2536"/>
                </a:lnTo>
                <a:cubicBezTo>
                  <a:pt x="3937" y="2542"/>
                  <a:pt x="3950" y="2548"/>
                  <a:pt x="3965" y="2548"/>
                </a:cubicBezTo>
                <a:cubicBezTo>
                  <a:pt x="3990" y="2548"/>
                  <a:pt x="4019" y="2533"/>
                  <a:pt x="4035" y="2507"/>
                </a:cubicBezTo>
                <a:cubicBezTo>
                  <a:pt x="4053" y="2470"/>
                  <a:pt x="4044" y="2423"/>
                  <a:pt x="4006" y="2397"/>
                </a:cubicBezTo>
                <a:lnTo>
                  <a:pt x="3540" y="2111"/>
                </a:lnTo>
                <a:cubicBezTo>
                  <a:pt x="3527" y="2102"/>
                  <a:pt x="3512" y="2098"/>
                  <a:pt x="3498" y="2098"/>
                </a:cubicBezTo>
                <a:cubicBezTo>
                  <a:pt x="3472" y="2098"/>
                  <a:pt x="3448" y="2111"/>
                  <a:pt x="3434" y="2133"/>
                </a:cubicBezTo>
                <a:cubicBezTo>
                  <a:pt x="3452" y="2098"/>
                  <a:pt x="3440" y="2051"/>
                  <a:pt x="3405" y="2029"/>
                </a:cubicBezTo>
                <a:lnTo>
                  <a:pt x="3339" y="1988"/>
                </a:lnTo>
                <a:cubicBezTo>
                  <a:pt x="3326" y="1982"/>
                  <a:pt x="3313" y="1979"/>
                  <a:pt x="3300" y="19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31"/>
          <p:cNvSpPr/>
          <p:nvPr/>
        </p:nvSpPr>
        <p:spPr>
          <a:xfrm>
            <a:off x="485375" y="938154"/>
            <a:ext cx="336775" cy="108874"/>
          </a:xfrm>
          <a:custGeom>
            <a:avLst/>
            <a:gdLst/>
            <a:ahLst/>
            <a:cxnLst/>
            <a:rect l="l" t="t" r="r" b="b"/>
            <a:pathLst>
              <a:path w="3353" h="1084" extrusionOk="0">
                <a:moveTo>
                  <a:pt x="88" y="1"/>
                </a:moveTo>
                <a:cubicBezTo>
                  <a:pt x="53" y="1"/>
                  <a:pt x="21" y="24"/>
                  <a:pt x="13" y="61"/>
                </a:cubicBezTo>
                <a:cubicBezTo>
                  <a:pt x="1" y="101"/>
                  <a:pt x="23" y="146"/>
                  <a:pt x="67" y="158"/>
                </a:cubicBezTo>
                <a:lnTo>
                  <a:pt x="297" y="224"/>
                </a:lnTo>
                <a:cubicBezTo>
                  <a:pt x="303" y="227"/>
                  <a:pt x="312" y="227"/>
                  <a:pt x="319" y="227"/>
                </a:cubicBezTo>
                <a:cubicBezTo>
                  <a:pt x="350" y="227"/>
                  <a:pt x="382" y="205"/>
                  <a:pt x="394" y="171"/>
                </a:cubicBezTo>
                <a:cubicBezTo>
                  <a:pt x="407" y="127"/>
                  <a:pt x="382" y="83"/>
                  <a:pt x="337" y="70"/>
                </a:cubicBezTo>
                <a:lnTo>
                  <a:pt x="111" y="4"/>
                </a:lnTo>
                <a:cubicBezTo>
                  <a:pt x="103" y="2"/>
                  <a:pt x="96" y="1"/>
                  <a:pt x="88" y="1"/>
                </a:cubicBezTo>
                <a:close/>
                <a:moveTo>
                  <a:pt x="543" y="136"/>
                </a:moveTo>
                <a:cubicBezTo>
                  <a:pt x="508" y="136"/>
                  <a:pt x="477" y="157"/>
                  <a:pt x="470" y="193"/>
                </a:cubicBezTo>
                <a:cubicBezTo>
                  <a:pt x="457" y="237"/>
                  <a:pt x="479" y="281"/>
                  <a:pt x="523" y="290"/>
                </a:cubicBezTo>
                <a:lnTo>
                  <a:pt x="599" y="315"/>
                </a:lnTo>
                <a:cubicBezTo>
                  <a:pt x="606" y="318"/>
                  <a:pt x="614" y="319"/>
                  <a:pt x="622" y="319"/>
                </a:cubicBezTo>
                <a:cubicBezTo>
                  <a:pt x="656" y="319"/>
                  <a:pt x="686" y="296"/>
                  <a:pt x="696" y="265"/>
                </a:cubicBezTo>
                <a:lnTo>
                  <a:pt x="696" y="265"/>
                </a:lnTo>
                <a:cubicBezTo>
                  <a:pt x="684" y="303"/>
                  <a:pt x="709" y="347"/>
                  <a:pt x="753" y="360"/>
                </a:cubicBezTo>
                <a:lnTo>
                  <a:pt x="1278" y="511"/>
                </a:lnTo>
                <a:cubicBezTo>
                  <a:pt x="1288" y="517"/>
                  <a:pt x="1294" y="517"/>
                  <a:pt x="1304" y="517"/>
                </a:cubicBezTo>
                <a:cubicBezTo>
                  <a:pt x="1335" y="517"/>
                  <a:pt x="1367" y="492"/>
                  <a:pt x="1376" y="457"/>
                </a:cubicBezTo>
                <a:cubicBezTo>
                  <a:pt x="1389" y="413"/>
                  <a:pt x="1367" y="369"/>
                  <a:pt x="1322" y="360"/>
                </a:cubicBezTo>
                <a:lnTo>
                  <a:pt x="794" y="205"/>
                </a:lnTo>
                <a:cubicBezTo>
                  <a:pt x="787" y="203"/>
                  <a:pt x="779" y="202"/>
                  <a:pt x="772" y="202"/>
                </a:cubicBezTo>
                <a:cubicBezTo>
                  <a:pt x="738" y="202"/>
                  <a:pt x="707" y="225"/>
                  <a:pt x="696" y="256"/>
                </a:cubicBezTo>
                <a:cubicBezTo>
                  <a:pt x="709" y="218"/>
                  <a:pt x="684" y="174"/>
                  <a:pt x="643" y="161"/>
                </a:cubicBezTo>
                <a:lnTo>
                  <a:pt x="567" y="139"/>
                </a:lnTo>
                <a:cubicBezTo>
                  <a:pt x="559" y="137"/>
                  <a:pt x="551" y="136"/>
                  <a:pt x="543" y="136"/>
                </a:cubicBezTo>
                <a:close/>
                <a:moveTo>
                  <a:pt x="1522" y="419"/>
                </a:moveTo>
                <a:cubicBezTo>
                  <a:pt x="1487" y="419"/>
                  <a:pt x="1459" y="440"/>
                  <a:pt x="1448" y="476"/>
                </a:cubicBezTo>
                <a:cubicBezTo>
                  <a:pt x="1436" y="520"/>
                  <a:pt x="1461" y="564"/>
                  <a:pt x="1502" y="574"/>
                </a:cubicBezTo>
                <a:lnTo>
                  <a:pt x="1577" y="599"/>
                </a:lnTo>
                <a:cubicBezTo>
                  <a:pt x="1587" y="602"/>
                  <a:pt x="1593" y="602"/>
                  <a:pt x="1603" y="602"/>
                </a:cubicBezTo>
                <a:cubicBezTo>
                  <a:pt x="1636" y="602"/>
                  <a:pt x="1666" y="581"/>
                  <a:pt x="1674" y="546"/>
                </a:cubicBezTo>
                <a:lnTo>
                  <a:pt x="1674" y="546"/>
                </a:lnTo>
                <a:cubicBezTo>
                  <a:pt x="1667" y="589"/>
                  <a:pt x="1689" y="631"/>
                  <a:pt x="1732" y="643"/>
                </a:cubicBezTo>
                <a:lnTo>
                  <a:pt x="2257" y="794"/>
                </a:lnTo>
                <a:cubicBezTo>
                  <a:pt x="2267" y="800"/>
                  <a:pt x="2273" y="800"/>
                  <a:pt x="2282" y="800"/>
                </a:cubicBezTo>
                <a:cubicBezTo>
                  <a:pt x="2317" y="800"/>
                  <a:pt x="2348" y="775"/>
                  <a:pt x="2358" y="740"/>
                </a:cubicBezTo>
                <a:cubicBezTo>
                  <a:pt x="2367" y="696"/>
                  <a:pt x="2345" y="652"/>
                  <a:pt x="2301" y="643"/>
                </a:cubicBezTo>
                <a:lnTo>
                  <a:pt x="1776" y="489"/>
                </a:lnTo>
                <a:cubicBezTo>
                  <a:pt x="1768" y="486"/>
                  <a:pt x="1760" y="485"/>
                  <a:pt x="1753" y="485"/>
                </a:cubicBezTo>
                <a:cubicBezTo>
                  <a:pt x="1717" y="485"/>
                  <a:pt x="1685" y="508"/>
                  <a:pt x="1675" y="542"/>
                </a:cubicBezTo>
                <a:cubicBezTo>
                  <a:pt x="1687" y="501"/>
                  <a:pt x="1665" y="457"/>
                  <a:pt x="1621" y="445"/>
                </a:cubicBezTo>
                <a:lnTo>
                  <a:pt x="1546" y="422"/>
                </a:lnTo>
                <a:cubicBezTo>
                  <a:pt x="1538" y="420"/>
                  <a:pt x="1529" y="419"/>
                  <a:pt x="1522" y="419"/>
                </a:cubicBezTo>
                <a:close/>
                <a:moveTo>
                  <a:pt x="2506" y="702"/>
                </a:moveTo>
                <a:cubicBezTo>
                  <a:pt x="2471" y="702"/>
                  <a:pt x="2440" y="723"/>
                  <a:pt x="2430" y="759"/>
                </a:cubicBezTo>
                <a:cubicBezTo>
                  <a:pt x="2421" y="803"/>
                  <a:pt x="2443" y="847"/>
                  <a:pt x="2487" y="857"/>
                </a:cubicBezTo>
                <a:lnTo>
                  <a:pt x="2562" y="882"/>
                </a:lnTo>
                <a:cubicBezTo>
                  <a:pt x="2569" y="885"/>
                  <a:pt x="2578" y="885"/>
                  <a:pt x="2584" y="885"/>
                </a:cubicBezTo>
                <a:cubicBezTo>
                  <a:pt x="2618" y="885"/>
                  <a:pt x="2649" y="864"/>
                  <a:pt x="2659" y="828"/>
                </a:cubicBezTo>
                <a:lnTo>
                  <a:pt x="2659" y="828"/>
                </a:lnTo>
                <a:cubicBezTo>
                  <a:pt x="2648" y="871"/>
                  <a:pt x="2673" y="914"/>
                  <a:pt x="2713" y="926"/>
                </a:cubicBezTo>
                <a:lnTo>
                  <a:pt x="3242" y="1077"/>
                </a:lnTo>
                <a:cubicBezTo>
                  <a:pt x="3248" y="1083"/>
                  <a:pt x="3258" y="1083"/>
                  <a:pt x="3264" y="1083"/>
                </a:cubicBezTo>
                <a:cubicBezTo>
                  <a:pt x="3302" y="1083"/>
                  <a:pt x="3333" y="1058"/>
                  <a:pt x="3340" y="1024"/>
                </a:cubicBezTo>
                <a:cubicBezTo>
                  <a:pt x="3352" y="979"/>
                  <a:pt x="3327" y="935"/>
                  <a:pt x="3286" y="926"/>
                </a:cubicBezTo>
                <a:lnTo>
                  <a:pt x="2757" y="772"/>
                </a:lnTo>
                <a:cubicBezTo>
                  <a:pt x="2750" y="770"/>
                  <a:pt x="2742" y="769"/>
                  <a:pt x="2735" y="769"/>
                </a:cubicBezTo>
                <a:cubicBezTo>
                  <a:pt x="2700" y="769"/>
                  <a:pt x="2670" y="792"/>
                  <a:pt x="2660" y="825"/>
                </a:cubicBezTo>
                <a:cubicBezTo>
                  <a:pt x="2672" y="784"/>
                  <a:pt x="2647" y="740"/>
                  <a:pt x="2603" y="728"/>
                </a:cubicBezTo>
                <a:lnTo>
                  <a:pt x="2531" y="706"/>
                </a:lnTo>
                <a:cubicBezTo>
                  <a:pt x="2523" y="703"/>
                  <a:pt x="2514" y="702"/>
                  <a:pt x="2506" y="70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31"/>
          <p:cNvSpPr/>
          <p:nvPr/>
        </p:nvSpPr>
        <p:spPr>
          <a:xfrm>
            <a:off x="408236" y="1199290"/>
            <a:ext cx="347824" cy="23402"/>
          </a:xfrm>
          <a:custGeom>
            <a:avLst/>
            <a:gdLst/>
            <a:ahLst/>
            <a:cxnLst/>
            <a:rect l="l" t="t" r="r" b="b"/>
            <a:pathLst>
              <a:path w="3463" h="233" extrusionOk="0">
                <a:moveTo>
                  <a:pt x="3384" y="0"/>
                </a:moveTo>
                <a:lnTo>
                  <a:pt x="2833" y="13"/>
                </a:lnTo>
                <a:cubicBezTo>
                  <a:pt x="2789" y="13"/>
                  <a:pt x="2754" y="47"/>
                  <a:pt x="2754" y="91"/>
                </a:cubicBezTo>
                <a:cubicBezTo>
                  <a:pt x="2754" y="135"/>
                  <a:pt x="2789" y="170"/>
                  <a:pt x="2833" y="170"/>
                </a:cubicBezTo>
                <a:lnTo>
                  <a:pt x="3384" y="157"/>
                </a:lnTo>
                <a:cubicBezTo>
                  <a:pt x="3428" y="157"/>
                  <a:pt x="3462" y="123"/>
                  <a:pt x="3462" y="79"/>
                </a:cubicBezTo>
                <a:cubicBezTo>
                  <a:pt x="3462" y="35"/>
                  <a:pt x="3428" y="0"/>
                  <a:pt x="3384" y="0"/>
                </a:cubicBezTo>
                <a:close/>
                <a:moveTo>
                  <a:pt x="2597" y="16"/>
                </a:moveTo>
                <a:cubicBezTo>
                  <a:pt x="2553" y="16"/>
                  <a:pt x="2518" y="50"/>
                  <a:pt x="2518" y="94"/>
                </a:cubicBezTo>
                <a:cubicBezTo>
                  <a:pt x="2518" y="139"/>
                  <a:pt x="2553" y="173"/>
                  <a:pt x="2597" y="173"/>
                </a:cubicBezTo>
                <a:lnTo>
                  <a:pt x="2676" y="173"/>
                </a:lnTo>
                <a:cubicBezTo>
                  <a:pt x="2720" y="173"/>
                  <a:pt x="2754" y="139"/>
                  <a:pt x="2754" y="94"/>
                </a:cubicBezTo>
                <a:cubicBezTo>
                  <a:pt x="2754" y="50"/>
                  <a:pt x="2720" y="16"/>
                  <a:pt x="2676" y="16"/>
                </a:cubicBezTo>
                <a:close/>
                <a:moveTo>
                  <a:pt x="2361" y="25"/>
                </a:moveTo>
                <a:lnTo>
                  <a:pt x="1810" y="35"/>
                </a:lnTo>
                <a:cubicBezTo>
                  <a:pt x="1766" y="35"/>
                  <a:pt x="1732" y="72"/>
                  <a:pt x="1732" y="113"/>
                </a:cubicBezTo>
                <a:cubicBezTo>
                  <a:pt x="1732" y="157"/>
                  <a:pt x="1766" y="192"/>
                  <a:pt x="1810" y="192"/>
                </a:cubicBezTo>
                <a:lnTo>
                  <a:pt x="2361" y="183"/>
                </a:lnTo>
                <a:cubicBezTo>
                  <a:pt x="2405" y="183"/>
                  <a:pt x="2440" y="145"/>
                  <a:pt x="2440" y="104"/>
                </a:cubicBezTo>
                <a:cubicBezTo>
                  <a:pt x="2440" y="60"/>
                  <a:pt x="2405" y="25"/>
                  <a:pt x="2361" y="25"/>
                </a:cubicBezTo>
                <a:close/>
                <a:moveTo>
                  <a:pt x="1574" y="41"/>
                </a:moveTo>
                <a:cubicBezTo>
                  <a:pt x="1530" y="41"/>
                  <a:pt x="1496" y="76"/>
                  <a:pt x="1496" y="120"/>
                </a:cubicBezTo>
                <a:cubicBezTo>
                  <a:pt x="1496" y="161"/>
                  <a:pt x="1530" y="198"/>
                  <a:pt x="1574" y="198"/>
                </a:cubicBezTo>
                <a:lnTo>
                  <a:pt x="1653" y="198"/>
                </a:lnTo>
                <a:cubicBezTo>
                  <a:pt x="1697" y="198"/>
                  <a:pt x="1732" y="167"/>
                  <a:pt x="1732" y="120"/>
                </a:cubicBezTo>
                <a:cubicBezTo>
                  <a:pt x="1732" y="72"/>
                  <a:pt x="1697" y="41"/>
                  <a:pt x="1653" y="41"/>
                </a:cubicBezTo>
                <a:close/>
                <a:moveTo>
                  <a:pt x="1343" y="47"/>
                </a:moveTo>
                <a:cubicBezTo>
                  <a:pt x="1342" y="47"/>
                  <a:pt x="1340" y="47"/>
                  <a:pt x="1338" y="47"/>
                </a:cubicBezTo>
                <a:lnTo>
                  <a:pt x="788" y="60"/>
                </a:lnTo>
                <a:cubicBezTo>
                  <a:pt x="744" y="60"/>
                  <a:pt x="709" y="94"/>
                  <a:pt x="709" y="139"/>
                </a:cubicBezTo>
                <a:cubicBezTo>
                  <a:pt x="709" y="183"/>
                  <a:pt x="744" y="217"/>
                  <a:pt x="788" y="217"/>
                </a:cubicBezTo>
                <a:lnTo>
                  <a:pt x="1338" y="205"/>
                </a:lnTo>
                <a:cubicBezTo>
                  <a:pt x="1382" y="205"/>
                  <a:pt x="1417" y="170"/>
                  <a:pt x="1417" y="126"/>
                </a:cubicBezTo>
                <a:cubicBezTo>
                  <a:pt x="1417" y="84"/>
                  <a:pt x="1385" y="47"/>
                  <a:pt x="1343" y="47"/>
                </a:cubicBezTo>
                <a:close/>
                <a:moveTo>
                  <a:pt x="552" y="63"/>
                </a:moveTo>
                <a:cubicBezTo>
                  <a:pt x="508" y="63"/>
                  <a:pt x="473" y="98"/>
                  <a:pt x="473" y="142"/>
                </a:cubicBezTo>
                <a:cubicBezTo>
                  <a:pt x="473" y="186"/>
                  <a:pt x="508" y="220"/>
                  <a:pt x="552" y="220"/>
                </a:cubicBezTo>
                <a:lnTo>
                  <a:pt x="630" y="220"/>
                </a:lnTo>
                <a:cubicBezTo>
                  <a:pt x="674" y="220"/>
                  <a:pt x="709" y="186"/>
                  <a:pt x="709" y="142"/>
                </a:cubicBezTo>
                <a:cubicBezTo>
                  <a:pt x="709" y="98"/>
                  <a:pt x="674" y="63"/>
                  <a:pt x="630" y="63"/>
                </a:cubicBezTo>
                <a:close/>
                <a:moveTo>
                  <a:pt x="325" y="72"/>
                </a:moveTo>
                <a:cubicBezTo>
                  <a:pt x="322" y="72"/>
                  <a:pt x="319" y="72"/>
                  <a:pt x="316" y="72"/>
                </a:cubicBezTo>
                <a:lnTo>
                  <a:pt x="80" y="76"/>
                </a:lnTo>
                <a:cubicBezTo>
                  <a:pt x="36" y="76"/>
                  <a:pt x="1" y="110"/>
                  <a:pt x="1" y="154"/>
                </a:cubicBezTo>
                <a:cubicBezTo>
                  <a:pt x="1" y="195"/>
                  <a:pt x="36" y="233"/>
                  <a:pt x="80" y="233"/>
                </a:cubicBezTo>
                <a:lnTo>
                  <a:pt x="316" y="230"/>
                </a:lnTo>
                <a:cubicBezTo>
                  <a:pt x="360" y="230"/>
                  <a:pt x="394" y="198"/>
                  <a:pt x="394" y="151"/>
                </a:cubicBezTo>
                <a:cubicBezTo>
                  <a:pt x="394" y="107"/>
                  <a:pt x="365" y="72"/>
                  <a:pt x="325" y="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31"/>
          <p:cNvSpPr/>
          <p:nvPr/>
        </p:nvSpPr>
        <p:spPr>
          <a:xfrm>
            <a:off x="493009" y="1445460"/>
            <a:ext cx="100239" cy="100337"/>
          </a:xfrm>
          <a:custGeom>
            <a:avLst/>
            <a:gdLst/>
            <a:ahLst/>
            <a:cxnLst/>
            <a:rect l="l" t="t" r="r" b="b"/>
            <a:pathLst>
              <a:path w="998" h="999" extrusionOk="0">
                <a:moveTo>
                  <a:pt x="498" y="158"/>
                </a:moveTo>
                <a:cubicBezTo>
                  <a:pt x="686" y="158"/>
                  <a:pt x="841" y="312"/>
                  <a:pt x="841" y="501"/>
                </a:cubicBezTo>
                <a:cubicBezTo>
                  <a:pt x="841" y="690"/>
                  <a:pt x="686" y="841"/>
                  <a:pt x="498" y="841"/>
                </a:cubicBezTo>
                <a:cubicBezTo>
                  <a:pt x="309" y="841"/>
                  <a:pt x="158" y="690"/>
                  <a:pt x="158" y="501"/>
                </a:cubicBezTo>
                <a:cubicBezTo>
                  <a:pt x="158" y="312"/>
                  <a:pt x="309" y="158"/>
                  <a:pt x="498" y="158"/>
                </a:cubicBezTo>
                <a:close/>
                <a:moveTo>
                  <a:pt x="498" y="0"/>
                </a:moveTo>
                <a:cubicBezTo>
                  <a:pt x="224" y="0"/>
                  <a:pt x="0" y="224"/>
                  <a:pt x="0" y="501"/>
                </a:cubicBezTo>
                <a:cubicBezTo>
                  <a:pt x="0" y="775"/>
                  <a:pt x="224" y="998"/>
                  <a:pt x="498" y="998"/>
                </a:cubicBezTo>
                <a:cubicBezTo>
                  <a:pt x="774" y="998"/>
                  <a:pt x="998" y="775"/>
                  <a:pt x="998" y="501"/>
                </a:cubicBezTo>
                <a:cubicBezTo>
                  <a:pt x="998" y="224"/>
                  <a:pt x="774" y="0"/>
                  <a:pt x="4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31"/>
          <p:cNvSpPr/>
          <p:nvPr/>
        </p:nvSpPr>
        <p:spPr>
          <a:xfrm>
            <a:off x="455042" y="2190399"/>
            <a:ext cx="167634" cy="178377"/>
          </a:xfrm>
          <a:custGeom>
            <a:avLst/>
            <a:gdLst/>
            <a:ahLst/>
            <a:cxnLst/>
            <a:rect l="l" t="t" r="r" b="b"/>
            <a:pathLst>
              <a:path w="1669" h="1776" extrusionOk="0">
                <a:moveTo>
                  <a:pt x="778" y="158"/>
                </a:moveTo>
                <a:cubicBezTo>
                  <a:pt x="1184" y="158"/>
                  <a:pt x="1511" y="488"/>
                  <a:pt x="1511" y="891"/>
                </a:cubicBezTo>
                <a:cubicBezTo>
                  <a:pt x="1511" y="1297"/>
                  <a:pt x="1184" y="1621"/>
                  <a:pt x="778" y="1621"/>
                </a:cubicBezTo>
                <a:cubicBezTo>
                  <a:pt x="573" y="1621"/>
                  <a:pt x="381" y="1533"/>
                  <a:pt x="243" y="1385"/>
                </a:cubicBezTo>
                <a:cubicBezTo>
                  <a:pt x="624" y="1351"/>
                  <a:pt x="923" y="1033"/>
                  <a:pt x="923" y="643"/>
                </a:cubicBezTo>
                <a:cubicBezTo>
                  <a:pt x="923" y="466"/>
                  <a:pt x="857" y="293"/>
                  <a:pt x="743" y="158"/>
                </a:cubicBezTo>
                <a:close/>
                <a:moveTo>
                  <a:pt x="778" y="1"/>
                </a:moveTo>
                <a:cubicBezTo>
                  <a:pt x="699" y="1"/>
                  <a:pt x="624" y="13"/>
                  <a:pt x="551" y="32"/>
                </a:cubicBezTo>
                <a:cubicBezTo>
                  <a:pt x="523" y="41"/>
                  <a:pt x="498" y="63"/>
                  <a:pt x="495" y="95"/>
                </a:cubicBezTo>
                <a:cubicBezTo>
                  <a:pt x="492" y="126"/>
                  <a:pt x="504" y="155"/>
                  <a:pt x="526" y="174"/>
                </a:cubicBezTo>
                <a:cubicBezTo>
                  <a:pt x="677" y="281"/>
                  <a:pt x="765" y="457"/>
                  <a:pt x="765" y="646"/>
                </a:cubicBezTo>
                <a:cubicBezTo>
                  <a:pt x="765" y="970"/>
                  <a:pt x="504" y="1234"/>
                  <a:pt x="180" y="1234"/>
                </a:cubicBezTo>
                <a:cubicBezTo>
                  <a:pt x="149" y="1234"/>
                  <a:pt x="120" y="1228"/>
                  <a:pt x="98" y="1225"/>
                </a:cubicBezTo>
                <a:cubicBezTo>
                  <a:pt x="93" y="1224"/>
                  <a:pt x="89" y="1223"/>
                  <a:pt x="84" y="1223"/>
                </a:cubicBezTo>
                <a:cubicBezTo>
                  <a:pt x="58" y="1223"/>
                  <a:pt x="33" y="1237"/>
                  <a:pt x="20" y="1256"/>
                </a:cubicBezTo>
                <a:cubicBezTo>
                  <a:pt x="1" y="1281"/>
                  <a:pt x="1" y="1313"/>
                  <a:pt x="16" y="1338"/>
                </a:cubicBezTo>
                <a:cubicBezTo>
                  <a:pt x="174" y="1612"/>
                  <a:pt x="466" y="1775"/>
                  <a:pt x="778" y="1775"/>
                </a:cubicBezTo>
                <a:cubicBezTo>
                  <a:pt x="1269" y="1775"/>
                  <a:pt x="1669" y="1379"/>
                  <a:pt x="1669" y="891"/>
                </a:cubicBezTo>
                <a:cubicBezTo>
                  <a:pt x="1669" y="400"/>
                  <a:pt x="1269" y="1"/>
                  <a:pt x="7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31"/>
          <p:cNvSpPr/>
          <p:nvPr/>
        </p:nvSpPr>
        <p:spPr>
          <a:xfrm>
            <a:off x="388650" y="1754202"/>
            <a:ext cx="94012" cy="94311"/>
          </a:xfrm>
          <a:custGeom>
            <a:avLst/>
            <a:gdLst/>
            <a:ahLst/>
            <a:cxnLst/>
            <a:rect l="l" t="t" r="r" b="b"/>
            <a:pathLst>
              <a:path w="936" h="939" extrusionOk="0">
                <a:moveTo>
                  <a:pt x="467" y="158"/>
                </a:moveTo>
                <a:cubicBezTo>
                  <a:pt x="640" y="158"/>
                  <a:pt x="778" y="297"/>
                  <a:pt x="778" y="470"/>
                </a:cubicBezTo>
                <a:cubicBezTo>
                  <a:pt x="778" y="643"/>
                  <a:pt x="640" y="781"/>
                  <a:pt x="467" y="781"/>
                </a:cubicBezTo>
                <a:cubicBezTo>
                  <a:pt x="293" y="781"/>
                  <a:pt x="158" y="643"/>
                  <a:pt x="158" y="470"/>
                </a:cubicBezTo>
                <a:cubicBezTo>
                  <a:pt x="158" y="297"/>
                  <a:pt x="300" y="158"/>
                  <a:pt x="467" y="158"/>
                </a:cubicBezTo>
                <a:close/>
                <a:moveTo>
                  <a:pt x="467" y="1"/>
                </a:moveTo>
                <a:cubicBezTo>
                  <a:pt x="209" y="1"/>
                  <a:pt x="1" y="212"/>
                  <a:pt x="1" y="470"/>
                </a:cubicBezTo>
                <a:cubicBezTo>
                  <a:pt x="1" y="731"/>
                  <a:pt x="209" y="939"/>
                  <a:pt x="467" y="939"/>
                </a:cubicBezTo>
                <a:cubicBezTo>
                  <a:pt x="728" y="939"/>
                  <a:pt x="935" y="725"/>
                  <a:pt x="935" y="470"/>
                </a:cubicBezTo>
                <a:cubicBezTo>
                  <a:pt x="935" y="209"/>
                  <a:pt x="728" y="1"/>
                  <a:pt x="4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31"/>
          <p:cNvSpPr/>
          <p:nvPr/>
        </p:nvSpPr>
        <p:spPr>
          <a:xfrm>
            <a:off x="430735" y="465700"/>
            <a:ext cx="67998" cy="67996"/>
          </a:xfrm>
          <a:custGeom>
            <a:avLst/>
            <a:gdLst/>
            <a:ahLst/>
            <a:cxnLst/>
            <a:rect l="l" t="t" r="r" b="b"/>
            <a:pathLst>
              <a:path w="677" h="677" extrusionOk="0">
                <a:moveTo>
                  <a:pt x="340" y="158"/>
                </a:moveTo>
                <a:cubicBezTo>
                  <a:pt x="441" y="158"/>
                  <a:pt x="520" y="239"/>
                  <a:pt x="520" y="337"/>
                </a:cubicBezTo>
                <a:cubicBezTo>
                  <a:pt x="520" y="438"/>
                  <a:pt x="438" y="520"/>
                  <a:pt x="340" y="520"/>
                </a:cubicBezTo>
                <a:cubicBezTo>
                  <a:pt x="243" y="520"/>
                  <a:pt x="158" y="438"/>
                  <a:pt x="158" y="337"/>
                </a:cubicBezTo>
                <a:cubicBezTo>
                  <a:pt x="158" y="239"/>
                  <a:pt x="243" y="158"/>
                  <a:pt x="340" y="158"/>
                </a:cubicBezTo>
                <a:close/>
                <a:moveTo>
                  <a:pt x="340" y="0"/>
                </a:moveTo>
                <a:cubicBezTo>
                  <a:pt x="155" y="0"/>
                  <a:pt x="0" y="154"/>
                  <a:pt x="0" y="337"/>
                </a:cubicBezTo>
                <a:cubicBezTo>
                  <a:pt x="0" y="523"/>
                  <a:pt x="155" y="677"/>
                  <a:pt x="340" y="677"/>
                </a:cubicBezTo>
                <a:cubicBezTo>
                  <a:pt x="529" y="677"/>
                  <a:pt x="677" y="523"/>
                  <a:pt x="677" y="337"/>
                </a:cubicBezTo>
                <a:cubicBezTo>
                  <a:pt x="677" y="154"/>
                  <a:pt x="526" y="0"/>
                  <a:pt x="34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31"/>
          <p:cNvSpPr/>
          <p:nvPr/>
        </p:nvSpPr>
        <p:spPr>
          <a:xfrm>
            <a:off x="331800" y="1365512"/>
            <a:ext cx="38669" cy="38970"/>
          </a:xfrm>
          <a:custGeom>
            <a:avLst/>
            <a:gdLst/>
            <a:ahLst/>
            <a:cxnLst/>
            <a:rect l="l" t="t" r="r" b="b"/>
            <a:pathLst>
              <a:path w="385" h="388" extrusionOk="0">
                <a:moveTo>
                  <a:pt x="187" y="0"/>
                </a:moveTo>
                <a:cubicBezTo>
                  <a:pt x="82" y="0"/>
                  <a:pt x="0" y="87"/>
                  <a:pt x="0" y="195"/>
                </a:cubicBezTo>
                <a:cubicBezTo>
                  <a:pt x="0" y="299"/>
                  <a:pt x="85" y="387"/>
                  <a:pt x="192" y="387"/>
                </a:cubicBezTo>
                <a:cubicBezTo>
                  <a:pt x="296" y="387"/>
                  <a:pt x="384" y="299"/>
                  <a:pt x="384" y="195"/>
                </a:cubicBezTo>
                <a:cubicBezTo>
                  <a:pt x="384" y="88"/>
                  <a:pt x="296" y="0"/>
                  <a:pt x="192" y="0"/>
                </a:cubicBezTo>
                <a:cubicBezTo>
                  <a:pt x="191" y="0"/>
                  <a:pt x="189" y="0"/>
                  <a:pt x="1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31"/>
          <p:cNvSpPr/>
          <p:nvPr/>
        </p:nvSpPr>
        <p:spPr>
          <a:xfrm>
            <a:off x="331800" y="2064954"/>
            <a:ext cx="53836" cy="53835"/>
          </a:xfrm>
          <a:custGeom>
            <a:avLst/>
            <a:gdLst/>
            <a:ahLst/>
            <a:cxnLst/>
            <a:rect l="l" t="t" r="r" b="b"/>
            <a:pathLst>
              <a:path w="536" h="536" extrusionOk="0">
                <a:moveTo>
                  <a:pt x="268" y="0"/>
                </a:moveTo>
                <a:cubicBezTo>
                  <a:pt x="120" y="0"/>
                  <a:pt x="0" y="123"/>
                  <a:pt x="0" y="268"/>
                </a:cubicBezTo>
                <a:cubicBezTo>
                  <a:pt x="0" y="416"/>
                  <a:pt x="120" y="535"/>
                  <a:pt x="268" y="535"/>
                </a:cubicBezTo>
                <a:cubicBezTo>
                  <a:pt x="413" y="535"/>
                  <a:pt x="535" y="412"/>
                  <a:pt x="535" y="268"/>
                </a:cubicBezTo>
                <a:cubicBezTo>
                  <a:pt x="535" y="117"/>
                  <a:pt x="41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31"/>
          <p:cNvSpPr/>
          <p:nvPr/>
        </p:nvSpPr>
        <p:spPr>
          <a:xfrm rot="10800000">
            <a:off x="8383718" y="677317"/>
            <a:ext cx="419105" cy="98675"/>
          </a:xfrm>
          <a:custGeom>
            <a:avLst/>
            <a:gdLst/>
            <a:ahLst/>
            <a:cxnLst/>
            <a:rect l="l" t="t" r="r" b="b"/>
            <a:pathLst>
              <a:path w="3950" h="930" extrusionOk="0">
                <a:moveTo>
                  <a:pt x="3858" y="0"/>
                </a:moveTo>
                <a:cubicBezTo>
                  <a:pt x="3854" y="0"/>
                  <a:pt x="3850" y="1"/>
                  <a:pt x="3846" y="1"/>
                </a:cubicBezTo>
                <a:lnTo>
                  <a:pt x="3308" y="111"/>
                </a:lnTo>
                <a:cubicBezTo>
                  <a:pt x="3268" y="123"/>
                  <a:pt x="3241" y="157"/>
                  <a:pt x="3243" y="193"/>
                </a:cubicBezTo>
                <a:lnTo>
                  <a:pt x="3243" y="193"/>
                </a:lnTo>
                <a:cubicBezTo>
                  <a:pt x="3229" y="163"/>
                  <a:pt x="3200" y="142"/>
                  <a:pt x="3166" y="142"/>
                </a:cubicBezTo>
                <a:cubicBezTo>
                  <a:pt x="3162" y="142"/>
                  <a:pt x="3157" y="142"/>
                  <a:pt x="3153" y="143"/>
                </a:cubicBezTo>
                <a:lnTo>
                  <a:pt x="3075" y="159"/>
                </a:lnTo>
                <a:cubicBezTo>
                  <a:pt x="3031" y="171"/>
                  <a:pt x="3005" y="212"/>
                  <a:pt x="3012" y="253"/>
                </a:cubicBezTo>
                <a:cubicBezTo>
                  <a:pt x="3021" y="291"/>
                  <a:pt x="3056" y="316"/>
                  <a:pt x="3090" y="316"/>
                </a:cubicBezTo>
                <a:lnTo>
                  <a:pt x="3106" y="316"/>
                </a:lnTo>
                <a:lnTo>
                  <a:pt x="3185" y="300"/>
                </a:lnTo>
                <a:cubicBezTo>
                  <a:pt x="3223" y="289"/>
                  <a:pt x="3250" y="259"/>
                  <a:pt x="3250" y="222"/>
                </a:cubicBezTo>
                <a:lnTo>
                  <a:pt x="3250" y="222"/>
                </a:lnTo>
                <a:cubicBezTo>
                  <a:pt x="3262" y="251"/>
                  <a:pt x="3294" y="269"/>
                  <a:pt x="3323" y="269"/>
                </a:cubicBezTo>
                <a:lnTo>
                  <a:pt x="3339" y="269"/>
                </a:lnTo>
                <a:lnTo>
                  <a:pt x="3877" y="159"/>
                </a:lnTo>
                <a:cubicBezTo>
                  <a:pt x="3921" y="149"/>
                  <a:pt x="3950" y="108"/>
                  <a:pt x="3940" y="64"/>
                </a:cubicBezTo>
                <a:cubicBezTo>
                  <a:pt x="3929" y="27"/>
                  <a:pt x="3897" y="0"/>
                  <a:pt x="3858" y="0"/>
                </a:cubicBezTo>
                <a:close/>
                <a:moveTo>
                  <a:pt x="2854" y="205"/>
                </a:moveTo>
                <a:cubicBezTo>
                  <a:pt x="2850" y="205"/>
                  <a:pt x="2846" y="205"/>
                  <a:pt x="2842" y="206"/>
                </a:cubicBezTo>
                <a:lnTo>
                  <a:pt x="2304" y="316"/>
                </a:lnTo>
                <a:cubicBezTo>
                  <a:pt x="2265" y="327"/>
                  <a:pt x="2240" y="361"/>
                  <a:pt x="2240" y="397"/>
                </a:cubicBezTo>
                <a:lnTo>
                  <a:pt x="2240" y="397"/>
                </a:lnTo>
                <a:cubicBezTo>
                  <a:pt x="2227" y="365"/>
                  <a:pt x="2197" y="346"/>
                  <a:pt x="2163" y="346"/>
                </a:cubicBezTo>
                <a:cubicBezTo>
                  <a:pt x="2158" y="346"/>
                  <a:pt x="2154" y="347"/>
                  <a:pt x="2150" y="347"/>
                </a:cubicBezTo>
                <a:lnTo>
                  <a:pt x="2071" y="363"/>
                </a:lnTo>
                <a:cubicBezTo>
                  <a:pt x="2030" y="376"/>
                  <a:pt x="2002" y="417"/>
                  <a:pt x="2008" y="457"/>
                </a:cubicBezTo>
                <a:cubicBezTo>
                  <a:pt x="2017" y="495"/>
                  <a:pt x="2052" y="520"/>
                  <a:pt x="2087" y="520"/>
                </a:cubicBezTo>
                <a:lnTo>
                  <a:pt x="2102" y="520"/>
                </a:lnTo>
                <a:lnTo>
                  <a:pt x="2181" y="505"/>
                </a:lnTo>
                <a:cubicBezTo>
                  <a:pt x="2220" y="493"/>
                  <a:pt x="2247" y="462"/>
                  <a:pt x="2246" y="424"/>
                </a:cubicBezTo>
                <a:lnTo>
                  <a:pt x="2246" y="424"/>
                </a:lnTo>
                <a:cubicBezTo>
                  <a:pt x="2259" y="454"/>
                  <a:pt x="2289" y="473"/>
                  <a:pt x="2319" y="473"/>
                </a:cubicBezTo>
                <a:lnTo>
                  <a:pt x="2335" y="473"/>
                </a:lnTo>
                <a:lnTo>
                  <a:pt x="2873" y="363"/>
                </a:lnTo>
                <a:cubicBezTo>
                  <a:pt x="2917" y="354"/>
                  <a:pt x="2946" y="313"/>
                  <a:pt x="2936" y="269"/>
                </a:cubicBezTo>
                <a:cubicBezTo>
                  <a:pt x="2928" y="232"/>
                  <a:pt x="2893" y="205"/>
                  <a:pt x="2854" y="205"/>
                </a:cubicBezTo>
                <a:close/>
                <a:moveTo>
                  <a:pt x="1853" y="409"/>
                </a:moveTo>
                <a:cubicBezTo>
                  <a:pt x="1849" y="409"/>
                  <a:pt x="1845" y="410"/>
                  <a:pt x="1841" y="410"/>
                </a:cubicBezTo>
                <a:lnTo>
                  <a:pt x="1300" y="520"/>
                </a:lnTo>
                <a:cubicBezTo>
                  <a:pt x="1266" y="531"/>
                  <a:pt x="1241" y="560"/>
                  <a:pt x="1237" y="593"/>
                </a:cubicBezTo>
                <a:lnTo>
                  <a:pt x="1237" y="593"/>
                </a:lnTo>
                <a:cubicBezTo>
                  <a:pt x="1221" y="568"/>
                  <a:pt x="1195" y="551"/>
                  <a:pt x="1164" y="551"/>
                </a:cubicBezTo>
                <a:cubicBezTo>
                  <a:pt x="1160" y="551"/>
                  <a:pt x="1156" y="551"/>
                  <a:pt x="1152" y="552"/>
                </a:cubicBezTo>
                <a:lnTo>
                  <a:pt x="1073" y="568"/>
                </a:lnTo>
                <a:cubicBezTo>
                  <a:pt x="1029" y="580"/>
                  <a:pt x="1001" y="621"/>
                  <a:pt x="1010" y="662"/>
                </a:cubicBezTo>
                <a:cubicBezTo>
                  <a:pt x="1017" y="700"/>
                  <a:pt x="1054" y="725"/>
                  <a:pt x="1089" y="725"/>
                </a:cubicBezTo>
                <a:lnTo>
                  <a:pt x="1105" y="725"/>
                </a:lnTo>
                <a:lnTo>
                  <a:pt x="1183" y="709"/>
                </a:lnTo>
                <a:cubicBezTo>
                  <a:pt x="1219" y="699"/>
                  <a:pt x="1243" y="672"/>
                  <a:pt x="1247" y="638"/>
                </a:cubicBezTo>
                <a:lnTo>
                  <a:pt x="1247" y="638"/>
                </a:lnTo>
                <a:cubicBezTo>
                  <a:pt x="1262" y="663"/>
                  <a:pt x="1289" y="678"/>
                  <a:pt x="1316" y="678"/>
                </a:cubicBezTo>
                <a:lnTo>
                  <a:pt x="1331" y="678"/>
                </a:lnTo>
                <a:lnTo>
                  <a:pt x="1873" y="568"/>
                </a:lnTo>
                <a:cubicBezTo>
                  <a:pt x="1914" y="555"/>
                  <a:pt x="1942" y="517"/>
                  <a:pt x="1936" y="473"/>
                </a:cubicBezTo>
                <a:cubicBezTo>
                  <a:pt x="1924" y="436"/>
                  <a:pt x="1889" y="409"/>
                  <a:pt x="1853" y="409"/>
                </a:cubicBezTo>
                <a:close/>
                <a:moveTo>
                  <a:pt x="853" y="614"/>
                </a:moveTo>
                <a:cubicBezTo>
                  <a:pt x="849" y="614"/>
                  <a:pt x="845" y="614"/>
                  <a:pt x="840" y="615"/>
                </a:cubicBezTo>
                <a:lnTo>
                  <a:pt x="302" y="725"/>
                </a:lnTo>
                <a:cubicBezTo>
                  <a:pt x="263" y="736"/>
                  <a:pt x="236" y="770"/>
                  <a:pt x="238" y="807"/>
                </a:cubicBezTo>
                <a:lnTo>
                  <a:pt x="238" y="807"/>
                </a:lnTo>
                <a:cubicBezTo>
                  <a:pt x="223" y="776"/>
                  <a:pt x="194" y="756"/>
                  <a:pt x="160" y="756"/>
                </a:cubicBezTo>
                <a:cubicBezTo>
                  <a:pt x="156" y="756"/>
                  <a:pt x="152" y="756"/>
                  <a:pt x="148" y="756"/>
                </a:cubicBezTo>
                <a:lnTo>
                  <a:pt x="69" y="772"/>
                </a:lnTo>
                <a:cubicBezTo>
                  <a:pt x="25" y="785"/>
                  <a:pt x="0" y="826"/>
                  <a:pt x="7" y="867"/>
                </a:cubicBezTo>
                <a:cubicBezTo>
                  <a:pt x="16" y="904"/>
                  <a:pt x="51" y="930"/>
                  <a:pt x="85" y="930"/>
                </a:cubicBezTo>
                <a:lnTo>
                  <a:pt x="101" y="930"/>
                </a:lnTo>
                <a:lnTo>
                  <a:pt x="180" y="914"/>
                </a:lnTo>
                <a:cubicBezTo>
                  <a:pt x="217" y="903"/>
                  <a:pt x="246" y="874"/>
                  <a:pt x="245" y="838"/>
                </a:cubicBezTo>
                <a:lnTo>
                  <a:pt x="245" y="838"/>
                </a:lnTo>
                <a:cubicBezTo>
                  <a:pt x="259" y="865"/>
                  <a:pt x="289" y="882"/>
                  <a:pt x="318" y="882"/>
                </a:cubicBezTo>
                <a:lnTo>
                  <a:pt x="334" y="882"/>
                </a:lnTo>
                <a:lnTo>
                  <a:pt x="872" y="772"/>
                </a:lnTo>
                <a:cubicBezTo>
                  <a:pt x="916" y="760"/>
                  <a:pt x="944" y="722"/>
                  <a:pt x="935" y="678"/>
                </a:cubicBezTo>
                <a:cubicBezTo>
                  <a:pt x="923" y="641"/>
                  <a:pt x="891" y="614"/>
                  <a:pt x="853" y="6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31"/>
          <p:cNvSpPr/>
          <p:nvPr/>
        </p:nvSpPr>
        <p:spPr>
          <a:xfrm rot="10800000">
            <a:off x="8333319" y="467020"/>
            <a:ext cx="372420" cy="167005"/>
          </a:xfrm>
          <a:custGeom>
            <a:avLst/>
            <a:gdLst/>
            <a:ahLst/>
            <a:cxnLst/>
            <a:rect l="l" t="t" r="r" b="b"/>
            <a:pathLst>
              <a:path w="3510" h="1574" extrusionOk="0">
                <a:moveTo>
                  <a:pt x="3422" y="1"/>
                </a:moveTo>
                <a:cubicBezTo>
                  <a:pt x="3412" y="1"/>
                  <a:pt x="3401" y="3"/>
                  <a:pt x="3390" y="7"/>
                </a:cubicBezTo>
                <a:lnTo>
                  <a:pt x="2883" y="221"/>
                </a:lnTo>
                <a:cubicBezTo>
                  <a:pt x="2839" y="237"/>
                  <a:pt x="2824" y="284"/>
                  <a:pt x="2839" y="325"/>
                </a:cubicBezTo>
                <a:cubicBezTo>
                  <a:pt x="2852" y="353"/>
                  <a:pt x="2880" y="372"/>
                  <a:pt x="2912" y="372"/>
                </a:cubicBezTo>
                <a:cubicBezTo>
                  <a:pt x="2918" y="372"/>
                  <a:pt x="2931" y="372"/>
                  <a:pt x="2943" y="366"/>
                </a:cubicBezTo>
                <a:lnTo>
                  <a:pt x="3450" y="152"/>
                </a:lnTo>
                <a:cubicBezTo>
                  <a:pt x="3494" y="136"/>
                  <a:pt x="3510" y="89"/>
                  <a:pt x="3494" y="48"/>
                </a:cubicBezTo>
                <a:cubicBezTo>
                  <a:pt x="3482" y="17"/>
                  <a:pt x="3453" y="1"/>
                  <a:pt x="3422" y="1"/>
                </a:cubicBezTo>
                <a:close/>
                <a:moveTo>
                  <a:pt x="2769" y="278"/>
                </a:moveTo>
                <a:cubicBezTo>
                  <a:pt x="2758" y="278"/>
                  <a:pt x="2748" y="280"/>
                  <a:pt x="2739" y="284"/>
                </a:cubicBezTo>
                <a:lnTo>
                  <a:pt x="2666" y="315"/>
                </a:lnTo>
                <a:cubicBezTo>
                  <a:pt x="2625" y="331"/>
                  <a:pt x="2610" y="378"/>
                  <a:pt x="2625" y="419"/>
                </a:cubicBezTo>
                <a:cubicBezTo>
                  <a:pt x="2635" y="447"/>
                  <a:pt x="2663" y="466"/>
                  <a:pt x="2695" y="466"/>
                </a:cubicBezTo>
                <a:cubicBezTo>
                  <a:pt x="2704" y="466"/>
                  <a:pt x="2714" y="463"/>
                  <a:pt x="2726" y="463"/>
                </a:cubicBezTo>
                <a:lnTo>
                  <a:pt x="2799" y="432"/>
                </a:lnTo>
                <a:cubicBezTo>
                  <a:pt x="2839" y="416"/>
                  <a:pt x="2855" y="372"/>
                  <a:pt x="2839" y="328"/>
                </a:cubicBezTo>
                <a:cubicBezTo>
                  <a:pt x="2828" y="295"/>
                  <a:pt x="2798" y="278"/>
                  <a:pt x="2769" y="278"/>
                </a:cubicBezTo>
                <a:close/>
                <a:moveTo>
                  <a:pt x="2482" y="401"/>
                </a:moveTo>
                <a:cubicBezTo>
                  <a:pt x="2472" y="401"/>
                  <a:pt x="2462" y="403"/>
                  <a:pt x="2452" y="407"/>
                </a:cubicBezTo>
                <a:lnTo>
                  <a:pt x="1943" y="624"/>
                </a:lnTo>
                <a:cubicBezTo>
                  <a:pt x="1902" y="639"/>
                  <a:pt x="1886" y="687"/>
                  <a:pt x="1902" y="724"/>
                </a:cubicBezTo>
                <a:cubicBezTo>
                  <a:pt x="1890" y="696"/>
                  <a:pt x="1861" y="681"/>
                  <a:pt x="1830" y="681"/>
                </a:cubicBezTo>
                <a:cubicBezTo>
                  <a:pt x="1820" y="681"/>
                  <a:pt x="1808" y="683"/>
                  <a:pt x="1798" y="687"/>
                </a:cubicBezTo>
                <a:lnTo>
                  <a:pt x="1729" y="718"/>
                </a:lnTo>
                <a:cubicBezTo>
                  <a:pt x="1685" y="734"/>
                  <a:pt x="1669" y="781"/>
                  <a:pt x="1685" y="819"/>
                </a:cubicBezTo>
                <a:cubicBezTo>
                  <a:pt x="1697" y="847"/>
                  <a:pt x="1722" y="866"/>
                  <a:pt x="1754" y="866"/>
                </a:cubicBezTo>
                <a:cubicBezTo>
                  <a:pt x="1763" y="866"/>
                  <a:pt x="1776" y="863"/>
                  <a:pt x="1785" y="863"/>
                </a:cubicBezTo>
                <a:lnTo>
                  <a:pt x="1858" y="831"/>
                </a:lnTo>
                <a:cubicBezTo>
                  <a:pt x="1902" y="816"/>
                  <a:pt x="1917" y="768"/>
                  <a:pt x="1902" y="731"/>
                </a:cubicBezTo>
                <a:lnTo>
                  <a:pt x="1902" y="731"/>
                </a:lnTo>
                <a:cubicBezTo>
                  <a:pt x="1913" y="759"/>
                  <a:pt x="1942" y="774"/>
                  <a:pt x="1972" y="774"/>
                </a:cubicBezTo>
                <a:cubicBezTo>
                  <a:pt x="1982" y="774"/>
                  <a:pt x="1993" y="773"/>
                  <a:pt x="2002" y="768"/>
                </a:cubicBezTo>
                <a:lnTo>
                  <a:pt x="2509" y="551"/>
                </a:lnTo>
                <a:cubicBezTo>
                  <a:pt x="2553" y="536"/>
                  <a:pt x="2569" y="495"/>
                  <a:pt x="2553" y="451"/>
                </a:cubicBezTo>
                <a:cubicBezTo>
                  <a:pt x="2541" y="418"/>
                  <a:pt x="2512" y="401"/>
                  <a:pt x="2482" y="401"/>
                </a:cubicBezTo>
                <a:close/>
                <a:moveTo>
                  <a:pt x="1539" y="803"/>
                </a:moveTo>
                <a:cubicBezTo>
                  <a:pt x="1528" y="803"/>
                  <a:pt x="1518" y="805"/>
                  <a:pt x="1508" y="809"/>
                </a:cubicBezTo>
                <a:lnTo>
                  <a:pt x="999" y="1023"/>
                </a:lnTo>
                <a:cubicBezTo>
                  <a:pt x="961" y="1039"/>
                  <a:pt x="942" y="1086"/>
                  <a:pt x="958" y="1127"/>
                </a:cubicBezTo>
                <a:cubicBezTo>
                  <a:pt x="946" y="1097"/>
                  <a:pt x="917" y="1080"/>
                  <a:pt x="886" y="1080"/>
                </a:cubicBezTo>
                <a:cubicBezTo>
                  <a:pt x="875" y="1080"/>
                  <a:pt x="864" y="1082"/>
                  <a:pt x="854" y="1086"/>
                </a:cubicBezTo>
                <a:lnTo>
                  <a:pt x="785" y="1118"/>
                </a:lnTo>
                <a:cubicBezTo>
                  <a:pt x="740" y="1133"/>
                  <a:pt x="725" y="1181"/>
                  <a:pt x="740" y="1222"/>
                </a:cubicBezTo>
                <a:cubicBezTo>
                  <a:pt x="753" y="1250"/>
                  <a:pt x="778" y="1269"/>
                  <a:pt x="810" y="1269"/>
                </a:cubicBezTo>
                <a:cubicBezTo>
                  <a:pt x="822" y="1269"/>
                  <a:pt x="835" y="1266"/>
                  <a:pt x="841" y="1262"/>
                </a:cubicBezTo>
                <a:lnTo>
                  <a:pt x="914" y="1231"/>
                </a:lnTo>
                <a:cubicBezTo>
                  <a:pt x="951" y="1218"/>
                  <a:pt x="973" y="1171"/>
                  <a:pt x="958" y="1130"/>
                </a:cubicBezTo>
                <a:lnTo>
                  <a:pt x="958" y="1130"/>
                </a:lnTo>
                <a:cubicBezTo>
                  <a:pt x="969" y="1161"/>
                  <a:pt x="998" y="1177"/>
                  <a:pt x="1028" y="1177"/>
                </a:cubicBezTo>
                <a:cubicBezTo>
                  <a:pt x="1038" y="1177"/>
                  <a:pt x="1049" y="1175"/>
                  <a:pt x="1058" y="1171"/>
                </a:cubicBezTo>
                <a:lnTo>
                  <a:pt x="1565" y="954"/>
                </a:lnTo>
                <a:cubicBezTo>
                  <a:pt x="1609" y="938"/>
                  <a:pt x="1625" y="894"/>
                  <a:pt x="1609" y="850"/>
                </a:cubicBezTo>
                <a:cubicBezTo>
                  <a:pt x="1597" y="820"/>
                  <a:pt x="1568" y="803"/>
                  <a:pt x="1539" y="803"/>
                </a:cubicBezTo>
                <a:close/>
                <a:moveTo>
                  <a:pt x="597" y="1203"/>
                </a:moveTo>
                <a:cubicBezTo>
                  <a:pt x="587" y="1203"/>
                  <a:pt x="577" y="1205"/>
                  <a:pt x="567" y="1209"/>
                </a:cubicBezTo>
                <a:lnTo>
                  <a:pt x="61" y="1426"/>
                </a:lnTo>
                <a:cubicBezTo>
                  <a:pt x="17" y="1442"/>
                  <a:pt x="1" y="1489"/>
                  <a:pt x="17" y="1527"/>
                </a:cubicBezTo>
                <a:cubicBezTo>
                  <a:pt x="29" y="1555"/>
                  <a:pt x="54" y="1574"/>
                  <a:pt x="86" y="1574"/>
                </a:cubicBezTo>
                <a:cubicBezTo>
                  <a:pt x="99" y="1574"/>
                  <a:pt x="111" y="1574"/>
                  <a:pt x="117" y="1571"/>
                </a:cubicBezTo>
                <a:lnTo>
                  <a:pt x="627" y="1354"/>
                </a:lnTo>
                <a:cubicBezTo>
                  <a:pt x="668" y="1338"/>
                  <a:pt x="684" y="1291"/>
                  <a:pt x="668" y="1253"/>
                </a:cubicBezTo>
                <a:cubicBezTo>
                  <a:pt x="656" y="1220"/>
                  <a:pt x="627" y="1203"/>
                  <a:pt x="597" y="1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31"/>
          <p:cNvSpPr/>
          <p:nvPr/>
        </p:nvSpPr>
        <p:spPr>
          <a:xfrm rot="10800000">
            <a:off x="8266474" y="299377"/>
            <a:ext cx="284991" cy="156819"/>
          </a:xfrm>
          <a:custGeom>
            <a:avLst/>
            <a:gdLst/>
            <a:ahLst/>
            <a:cxnLst/>
            <a:rect l="l" t="t" r="r" b="b"/>
            <a:pathLst>
              <a:path w="2686" h="1478" extrusionOk="0">
                <a:moveTo>
                  <a:pt x="2594" y="0"/>
                </a:moveTo>
                <a:cubicBezTo>
                  <a:pt x="2582" y="0"/>
                  <a:pt x="2570" y="3"/>
                  <a:pt x="2559" y="8"/>
                </a:cubicBezTo>
                <a:lnTo>
                  <a:pt x="2071" y="266"/>
                </a:lnTo>
                <a:cubicBezTo>
                  <a:pt x="2034" y="285"/>
                  <a:pt x="2021" y="332"/>
                  <a:pt x="2040" y="370"/>
                </a:cubicBezTo>
                <a:cubicBezTo>
                  <a:pt x="2027" y="346"/>
                  <a:pt x="1999" y="330"/>
                  <a:pt x="1970" y="330"/>
                </a:cubicBezTo>
                <a:cubicBezTo>
                  <a:pt x="1957" y="330"/>
                  <a:pt x="1945" y="333"/>
                  <a:pt x="1933" y="339"/>
                </a:cubicBezTo>
                <a:lnTo>
                  <a:pt x="1864" y="376"/>
                </a:lnTo>
                <a:cubicBezTo>
                  <a:pt x="1826" y="395"/>
                  <a:pt x="1810" y="442"/>
                  <a:pt x="1832" y="480"/>
                </a:cubicBezTo>
                <a:cubicBezTo>
                  <a:pt x="1848" y="508"/>
                  <a:pt x="1873" y="524"/>
                  <a:pt x="1901" y="524"/>
                </a:cubicBezTo>
                <a:cubicBezTo>
                  <a:pt x="1914" y="524"/>
                  <a:pt x="1927" y="524"/>
                  <a:pt x="1936" y="512"/>
                </a:cubicBezTo>
                <a:lnTo>
                  <a:pt x="2008" y="477"/>
                </a:lnTo>
                <a:cubicBezTo>
                  <a:pt x="2043" y="458"/>
                  <a:pt x="2059" y="411"/>
                  <a:pt x="2040" y="370"/>
                </a:cubicBezTo>
                <a:lnTo>
                  <a:pt x="2040" y="370"/>
                </a:lnTo>
                <a:cubicBezTo>
                  <a:pt x="2056" y="398"/>
                  <a:pt x="2084" y="414"/>
                  <a:pt x="2109" y="414"/>
                </a:cubicBezTo>
                <a:cubicBezTo>
                  <a:pt x="2122" y="414"/>
                  <a:pt x="2134" y="414"/>
                  <a:pt x="2144" y="402"/>
                </a:cubicBezTo>
                <a:lnTo>
                  <a:pt x="2632" y="147"/>
                </a:lnTo>
                <a:cubicBezTo>
                  <a:pt x="2669" y="128"/>
                  <a:pt x="2685" y="81"/>
                  <a:pt x="2663" y="40"/>
                </a:cubicBezTo>
                <a:cubicBezTo>
                  <a:pt x="2650" y="15"/>
                  <a:pt x="2622" y="0"/>
                  <a:pt x="2594" y="0"/>
                </a:cubicBezTo>
                <a:close/>
                <a:moveTo>
                  <a:pt x="1692" y="476"/>
                </a:moveTo>
                <a:cubicBezTo>
                  <a:pt x="1679" y="476"/>
                  <a:pt x="1666" y="480"/>
                  <a:pt x="1653" y="486"/>
                </a:cubicBezTo>
                <a:lnTo>
                  <a:pt x="1165" y="741"/>
                </a:lnTo>
                <a:cubicBezTo>
                  <a:pt x="1131" y="760"/>
                  <a:pt x="1115" y="807"/>
                  <a:pt x="1134" y="848"/>
                </a:cubicBezTo>
                <a:cubicBezTo>
                  <a:pt x="1121" y="822"/>
                  <a:pt x="1094" y="807"/>
                  <a:pt x="1067" y="807"/>
                </a:cubicBezTo>
                <a:cubicBezTo>
                  <a:pt x="1054" y="807"/>
                  <a:pt x="1042" y="810"/>
                  <a:pt x="1030" y="817"/>
                </a:cubicBezTo>
                <a:lnTo>
                  <a:pt x="957" y="851"/>
                </a:lnTo>
                <a:cubicBezTo>
                  <a:pt x="923" y="870"/>
                  <a:pt x="907" y="918"/>
                  <a:pt x="926" y="958"/>
                </a:cubicBezTo>
                <a:cubicBezTo>
                  <a:pt x="942" y="984"/>
                  <a:pt x="970" y="999"/>
                  <a:pt x="998" y="999"/>
                </a:cubicBezTo>
                <a:cubicBezTo>
                  <a:pt x="1008" y="999"/>
                  <a:pt x="1020" y="999"/>
                  <a:pt x="1033" y="990"/>
                </a:cubicBezTo>
                <a:lnTo>
                  <a:pt x="1102" y="952"/>
                </a:lnTo>
                <a:cubicBezTo>
                  <a:pt x="1140" y="933"/>
                  <a:pt x="1156" y="886"/>
                  <a:pt x="1134" y="848"/>
                </a:cubicBezTo>
                <a:lnTo>
                  <a:pt x="1134" y="848"/>
                </a:lnTo>
                <a:cubicBezTo>
                  <a:pt x="1149" y="874"/>
                  <a:pt x="1178" y="889"/>
                  <a:pt x="1206" y="889"/>
                </a:cubicBezTo>
                <a:cubicBezTo>
                  <a:pt x="1219" y="889"/>
                  <a:pt x="1228" y="889"/>
                  <a:pt x="1241" y="880"/>
                </a:cubicBezTo>
                <a:lnTo>
                  <a:pt x="1728" y="622"/>
                </a:lnTo>
                <a:cubicBezTo>
                  <a:pt x="1763" y="603"/>
                  <a:pt x="1779" y="556"/>
                  <a:pt x="1760" y="518"/>
                </a:cubicBezTo>
                <a:cubicBezTo>
                  <a:pt x="1747" y="492"/>
                  <a:pt x="1720" y="476"/>
                  <a:pt x="1692" y="476"/>
                </a:cubicBezTo>
                <a:close/>
                <a:moveTo>
                  <a:pt x="784" y="957"/>
                </a:moveTo>
                <a:cubicBezTo>
                  <a:pt x="773" y="957"/>
                  <a:pt x="761" y="959"/>
                  <a:pt x="750" y="965"/>
                </a:cubicBezTo>
                <a:lnTo>
                  <a:pt x="262" y="1220"/>
                </a:lnTo>
                <a:cubicBezTo>
                  <a:pt x="227" y="1240"/>
                  <a:pt x="214" y="1281"/>
                  <a:pt x="226" y="1317"/>
                </a:cubicBezTo>
                <a:lnTo>
                  <a:pt x="226" y="1317"/>
                </a:lnTo>
                <a:cubicBezTo>
                  <a:pt x="212" y="1296"/>
                  <a:pt x="187" y="1284"/>
                  <a:pt x="160" y="1284"/>
                </a:cubicBezTo>
                <a:cubicBezTo>
                  <a:pt x="148" y="1284"/>
                  <a:pt x="135" y="1287"/>
                  <a:pt x="124" y="1292"/>
                </a:cubicBezTo>
                <a:lnTo>
                  <a:pt x="54" y="1327"/>
                </a:lnTo>
                <a:cubicBezTo>
                  <a:pt x="17" y="1346"/>
                  <a:pt x="1" y="1393"/>
                  <a:pt x="23" y="1434"/>
                </a:cubicBezTo>
                <a:cubicBezTo>
                  <a:pt x="39" y="1462"/>
                  <a:pt x="64" y="1478"/>
                  <a:pt x="92" y="1478"/>
                </a:cubicBezTo>
                <a:cubicBezTo>
                  <a:pt x="105" y="1478"/>
                  <a:pt x="117" y="1478"/>
                  <a:pt x="127" y="1465"/>
                </a:cubicBezTo>
                <a:lnTo>
                  <a:pt x="199" y="1431"/>
                </a:lnTo>
                <a:cubicBezTo>
                  <a:pt x="230" y="1411"/>
                  <a:pt x="246" y="1368"/>
                  <a:pt x="235" y="1334"/>
                </a:cubicBezTo>
                <a:lnTo>
                  <a:pt x="235" y="1334"/>
                </a:lnTo>
                <a:cubicBezTo>
                  <a:pt x="251" y="1358"/>
                  <a:pt x="277" y="1371"/>
                  <a:pt x="300" y="1371"/>
                </a:cubicBezTo>
                <a:cubicBezTo>
                  <a:pt x="312" y="1371"/>
                  <a:pt x="325" y="1368"/>
                  <a:pt x="334" y="1358"/>
                </a:cubicBezTo>
                <a:lnTo>
                  <a:pt x="822" y="1103"/>
                </a:lnTo>
                <a:cubicBezTo>
                  <a:pt x="860" y="1084"/>
                  <a:pt x="876" y="1037"/>
                  <a:pt x="854" y="996"/>
                </a:cubicBezTo>
                <a:cubicBezTo>
                  <a:pt x="840" y="972"/>
                  <a:pt x="813" y="957"/>
                  <a:pt x="784" y="95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31"/>
          <p:cNvSpPr/>
          <p:nvPr/>
        </p:nvSpPr>
        <p:spPr>
          <a:xfrm rot="10800000">
            <a:off x="8546691" y="1785782"/>
            <a:ext cx="105890" cy="105996"/>
          </a:xfrm>
          <a:custGeom>
            <a:avLst/>
            <a:gdLst/>
            <a:ahLst/>
            <a:cxnLst/>
            <a:rect l="l" t="t" r="r" b="b"/>
            <a:pathLst>
              <a:path w="998" h="999" extrusionOk="0">
                <a:moveTo>
                  <a:pt x="498" y="158"/>
                </a:moveTo>
                <a:cubicBezTo>
                  <a:pt x="686" y="158"/>
                  <a:pt x="841" y="312"/>
                  <a:pt x="841" y="501"/>
                </a:cubicBezTo>
                <a:cubicBezTo>
                  <a:pt x="841" y="690"/>
                  <a:pt x="686" y="841"/>
                  <a:pt x="498" y="841"/>
                </a:cubicBezTo>
                <a:cubicBezTo>
                  <a:pt x="309" y="841"/>
                  <a:pt x="158" y="690"/>
                  <a:pt x="158" y="501"/>
                </a:cubicBezTo>
                <a:cubicBezTo>
                  <a:pt x="158" y="312"/>
                  <a:pt x="309" y="158"/>
                  <a:pt x="498" y="158"/>
                </a:cubicBezTo>
                <a:close/>
                <a:moveTo>
                  <a:pt x="498" y="0"/>
                </a:moveTo>
                <a:cubicBezTo>
                  <a:pt x="224" y="0"/>
                  <a:pt x="0" y="224"/>
                  <a:pt x="0" y="501"/>
                </a:cubicBezTo>
                <a:cubicBezTo>
                  <a:pt x="0" y="775"/>
                  <a:pt x="224" y="998"/>
                  <a:pt x="498" y="998"/>
                </a:cubicBezTo>
                <a:cubicBezTo>
                  <a:pt x="774" y="998"/>
                  <a:pt x="998" y="775"/>
                  <a:pt x="998" y="501"/>
                </a:cubicBezTo>
                <a:cubicBezTo>
                  <a:pt x="998" y="224"/>
                  <a:pt x="774" y="0"/>
                  <a:pt x="4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31"/>
          <p:cNvSpPr/>
          <p:nvPr/>
        </p:nvSpPr>
        <p:spPr>
          <a:xfrm rot="10800000">
            <a:off x="8515603" y="916369"/>
            <a:ext cx="177085" cy="188438"/>
          </a:xfrm>
          <a:custGeom>
            <a:avLst/>
            <a:gdLst/>
            <a:ahLst/>
            <a:cxnLst/>
            <a:rect l="l" t="t" r="r" b="b"/>
            <a:pathLst>
              <a:path w="1669" h="1776" extrusionOk="0">
                <a:moveTo>
                  <a:pt x="778" y="158"/>
                </a:moveTo>
                <a:cubicBezTo>
                  <a:pt x="1184" y="158"/>
                  <a:pt x="1511" y="488"/>
                  <a:pt x="1511" y="891"/>
                </a:cubicBezTo>
                <a:cubicBezTo>
                  <a:pt x="1511" y="1297"/>
                  <a:pt x="1184" y="1621"/>
                  <a:pt x="778" y="1621"/>
                </a:cubicBezTo>
                <a:cubicBezTo>
                  <a:pt x="573" y="1621"/>
                  <a:pt x="381" y="1533"/>
                  <a:pt x="243" y="1385"/>
                </a:cubicBezTo>
                <a:cubicBezTo>
                  <a:pt x="624" y="1351"/>
                  <a:pt x="923" y="1033"/>
                  <a:pt x="923" y="643"/>
                </a:cubicBezTo>
                <a:cubicBezTo>
                  <a:pt x="923" y="466"/>
                  <a:pt x="857" y="293"/>
                  <a:pt x="743" y="158"/>
                </a:cubicBezTo>
                <a:close/>
                <a:moveTo>
                  <a:pt x="778" y="1"/>
                </a:moveTo>
                <a:cubicBezTo>
                  <a:pt x="699" y="1"/>
                  <a:pt x="624" y="13"/>
                  <a:pt x="551" y="32"/>
                </a:cubicBezTo>
                <a:cubicBezTo>
                  <a:pt x="523" y="41"/>
                  <a:pt x="498" y="63"/>
                  <a:pt x="495" y="95"/>
                </a:cubicBezTo>
                <a:cubicBezTo>
                  <a:pt x="492" y="126"/>
                  <a:pt x="504" y="155"/>
                  <a:pt x="526" y="174"/>
                </a:cubicBezTo>
                <a:cubicBezTo>
                  <a:pt x="677" y="281"/>
                  <a:pt x="765" y="457"/>
                  <a:pt x="765" y="646"/>
                </a:cubicBezTo>
                <a:cubicBezTo>
                  <a:pt x="765" y="970"/>
                  <a:pt x="504" y="1234"/>
                  <a:pt x="180" y="1234"/>
                </a:cubicBezTo>
                <a:cubicBezTo>
                  <a:pt x="149" y="1234"/>
                  <a:pt x="120" y="1228"/>
                  <a:pt x="98" y="1225"/>
                </a:cubicBezTo>
                <a:cubicBezTo>
                  <a:pt x="93" y="1224"/>
                  <a:pt x="89" y="1223"/>
                  <a:pt x="84" y="1223"/>
                </a:cubicBezTo>
                <a:cubicBezTo>
                  <a:pt x="58" y="1223"/>
                  <a:pt x="33" y="1237"/>
                  <a:pt x="20" y="1256"/>
                </a:cubicBezTo>
                <a:cubicBezTo>
                  <a:pt x="1" y="1281"/>
                  <a:pt x="1" y="1313"/>
                  <a:pt x="16" y="1338"/>
                </a:cubicBezTo>
                <a:cubicBezTo>
                  <a:pt x="174" y="1612"/>
                  <a:pt x="466" y="1775"/>
                  <a:pt x="778" y="1775"/>
                </a:cubicBezTo>
                <a:cubicBezTo>
                  <a:pt x="1269" y="1775"/>
                  <a:pt x="1669" y="1379"/>
                  <a:pt x="1669" y="891"/>
                </a:cubicBezTo>
                <a:cubicBezTo>
                  <a:pt x="1669" y="400"/>
                  <a:pt x="1269" y="1"/>
                  <a:pt x="7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31"/>
          <p:cNvSpPr/>
          <p:nvPr/>
        </p:nvSpPr>
        <p:spPr>
          <a:xfrm rot="10800000">
            <a:off x="8663510" y="1465985"/>
            <a:ext cx="99312" cy="99630"/>
          </a:xfrm>
          <a:custGeom>
            <a:avLst/>
            <a:gdLst/>
            <a:ahLst/>
            <a:cxnLst/>
            <a:rect l="l" t="t" r="r" b="b"/>
            <a:pathLst>
              <a:path w="936" h="939" extrusionOk="0">
                <a:moveTo>
                  <a:pt x="467" y="158"/>
                </a:moveTo>
                <a:cubicBezTo>
                  <a:pt x="640" y="158"/>
                  <a:pt x="778" y="297"/>
                  <a:pt x="778" y="470"/>
                </a:cubicBezTo>
                <a:cubicBezTo>
                  <a:pt x="778" y="643"/>
                  <a:pt x="640" y="781"/>
                  <a:pt x="467" y="781"/>
                </a:cubicBezTo>
                <a:cubicBezTo>
                  <a:pt x="293" y="781"/>
                  <a:pt x="158" y="643"/>
                  <a:pt x="158" y="470"/>
                </a:cubicBezTo>
                <a:cubicBezTo>
                  <a:pt x="158" y="297"/>
                  <a:pt x="300" y="158"/>
                  <a:pt x="467" y="158"/>
                </a:cubicBezTo>
                <a:close/>
                <a:moveTo>
                  <a:pt x="467" y="1"/>
                </a:moveTo>
                <a:cubicBezTo>
                  <a:pt x="209" y="1"/>
                  <a:pt x="1" y="212"/>
                  <a:pt x="1" y="470"/>
                </a:cubicBezTo>
                <a:cubicBezTo>
                  <a:pt x="1" y="731"/>
                  <a:pt x="209" y="939"/>
                  <a:pt x="467" y="939"/>
                </a:cubicBezTo>
                <a:cubicBezTo>
                  <a:pt x="728" y="939"/>
                  <a:pt x="935" y="725"/>
                  <a:pt x="935" y="470"/>
                </a:cubicBezTo>
                <a:cubicBezTo>
                  <a:pt x="935" y="209"/>
                  <a:pt x="728" y="1"/>
                  <a:pt x="4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31"/>
          <p:cNvSpPr/>
          <p:nvPr/>
        </p:nvSpPr>
        <p:spPr>
          <a:xfrm rot="10800000">
            <a:off x="8782026" y="1935069"/>
            <a:ext cx="40849" cy="41168"/>
          </a:xfrm>
          <a:custGeom>
            <a:avLst/>
            <a:gdLst/>
            <a:ahLst/>
            <a:cxnLst/>
            <a:rect l="l" t="t" r="r" b="b"/>
            <a:pathLst>
              <a:path w="385" h="388" extrusionOk="0">
                <a:moveTo>
                  <a:pt x="187" y="0"/>
                </a:moveTo>
                <a:cubicBezTo>
                  <a:pt x="82" y="0"/>
                  <a:pt x="0" y="87"/>
                  <a:pt x="0" y="195"/>
                </a:cubicBezTo>
                <a:cubicBezTo>
                  <a:pt x="0" y="299"/>
                  <a:pt x="85" y="387"/>
                  <a:pt x="192" y="387"/>
                </a:cubicBezTo>
                <a:cubicBezTo>
                  <a:pt x="296" y="387"/>
                  <a:pt x="384" y="299"/>
                  <a:pt x="384" y="195"/>
                </a:cubicBezTo>
                <a:cubicBezTo>
                  <a:pt x="384" y="88"/>
                  <a:pt x="296" y="0"/>
                  <a:pt x="192" y="0"/>
                </a:cubicBezTo>
                <a:cubicBezTo>
                  <a:pt x="191" y="0"/>
                  <a:pt x="189" y="0"/>
                  <a:pt x="1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31"/>
          <p:cNvSpPr/>
          <p:nvPr/>
        </p:nvSpPr>
        <p:spPr>
          <a:xfrm rot="10800000">
            <a:off x="8766005" y="1180460"/>
            <a:ext cx="56871" cy="56871"/>
          </a:xfrm>
          <a:custGeom>
            <a:avLst/>
            <a:gdLst/>
            <a:ahLst/>
            <a:cxnLst/>
            <a:rect l="l" t="t" r="r" b="b"/>
            <a:pathLst>
              <a:path w="536" h="536" extrusionOk="0">
                <a:moveTo>
                  <a:pt x="268" y="0"/>
                </a:moveTo>
                <a:cubicBezTo>
                  <a:pt x="120" y="0"/>
                  <a:pt x="0" y="123"/>
                  <a:pt x="0" y="268"/>
                </a:cubicBezTo>
                <a:cubicBezTo>
                  <a:pt x="0" y="416"/>
                  <a:pt x="120" y="535"/>
                  <a:pt x="268" y="535"/>
                </a:cubicBezTo>
                <a:cubicBezTo>
                  <a:pt x="413" y="535"/>
                  <a:pt x="535" y="412"/>
                  <a:pt x="535" y="268"/>
                </a:cubicBezTo>
                <a:cubicBezTo>
                  <a:pt x="535" y="117"/>
                  <a:pt x="41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88" name="Google Shape;1388;p31"/>
          <p:cNvGrpSpPr/>
          <p:nvPr/>
        </p:nvGrpSpPr>
        <p:grpSpPr>
          <a:xfrm>
            <a:off x="331812" y="2634155"/>
            <a:ext cx="8491076" cy="2132212"/>
            <a:chOff x="331812" y="2634155"/>
            <a:chExt cx="8491076" cy="2132212"/>
          </a:xfrm>
        </p:grpSpPr>
        <p:sp>
          <p:nvSpPr>
            <p:cNvPr id="1389" name="Google Shape;1389;p31"/>
            <p:cNvSpPr/>
            <p:nvPr/>
          </p:nvSpPr>
          <p:spPr>
            <a:xfrm rot="10800000">
              <a:off x="8212663" y="4261947"/>
              <a:ext cx="456176" cy="286826"/>
            </a:xfrm>
            <a:custGeom>
              <a:avLst/>
              <a:gdLst/>
              <a:ahLst/>
              <a:cxnLst/>
              <a:rect l="l" t="t" r="r" b="b"/>
              <a:pathLst>
                <a:path w="4054" h="2549" extrusionOk="0">
                  <a:moveTo>
                    <a:pt x="90" y="0"/>
                  </a:moveTo>
                  <a:cubicBezTo>
                    <a:pt x="61" y="0"/>
                    <a:pt x="34" y="13"/>
                    <a:pt x="19" y="37"/>
                  </a:cubicBezTo>
                  <a:cubicBezTo>
                    <a:pt x="0" y="78"/>
                    <a:pt x="10" y="125"/>
                    <a:pt x="47" y="147"/>
                  </a:cubicBezTo>
                  <a:lnTo>
                    <a:pt x="441" y="393"/>
                  </a:lnTo>
                  <a:cubicBezTo>
                    <a:pt x="450" y="399"/>
                    <a:pt x="463" y="402"/>
                    <a:pt x="479" y="402"/>
                  </a:cubicBezTo>
                  <a:cubicBezTo>
                    <a:pt x="507" y="402"/>
                    <a:pt x="529" y="393"/>
                    <a:pt x="551" y="364"/>
                  </a:cubicBezTo>
                  <a:cubicBezTo>
                    <a:pt x="570" y="324"/>
                    <a:pt x="557" y="276"/>
                    <a:pt x="523" y="254"/>
                  </a:cubicBezTo>
                  <a:lnTo>
                    <a:pt x="129" y="9"/>
                  </a:lnTo>
                  <a:cubicBezTo>
                    <a:pt x="116" y="3"/>
                    <a:pt x="103" y="0"/>
                    <a:pt x="90" y="0"/>
                  </a:cubicBezTo>
                  <a:close/>
                  <a:moveTo>
                    <a:pt x="685" y="374"/>
                  </a:moveTo>
                  <a:cubicBezTo>
                    <a:pt x="658" y="374"/>
                    <a:pt x="632" y="387"/>
                    <a:pt x="617" y="412"/>
                  </a:cubicBezTo>
                  <a:cubicBezTo>
                    <a:pt x="598" y="449"/>
                    <a:pt x="608" y="497"/>
                    <a:pt x="645" y="522"/>
                  </a:cubicBezTo>
                  <a:lnTo>
                    <a:pt x="711" y="560"/>
                  </a:lnTo>
                  <a:cubicBezTo>
                    <a:pt x="724" y="569"/>
                    <a:pt x="738" y="573"/>
                    <a:pt x="752" y="573"/>
                  </a:cubicBezTo>
                  <a:cubicBezTo>
                    <a:pt x="777" y="573"/>
                    <a:pt x="802" y="560"/>
                    <a:pt x="818" y="538"/>
                  </a:cubicBezTo>
                  <a:lnTo>
                    <a:pt x="818" y="538"/>
                  </a:lnTo>
                  <a:cubicBezTo>
                    <a:pt x="796" y="572"/>
                    <a:pt x="809" y="619"/>
                    <a:pt x="844" y="645"/>
                  </a:cubicBezTo>
                  <a:lnTo>
                    <a:pt x="1313" y="931"/>
                  </a:lnTo>
                  <a:cubicBezTo>
                    <a:pt x="1325" y="937"/>
                    <a:pt x="1338" y="943"/>
                    <a:pt x="1353" y="943"/>
                  </a:cubicBezTo>
                  <a:cubicBezTo>
                    <a:pt x="1375" y="943"/>
                    <a:pt x="1404" y="928"/>
                    <a:pt x="1423" y="903"/>
                  </a:cubicBezTo>
                  <a:cubicBezTo>
                    <a:pt x="1442" y="865"/>
                    <a:pt x="1432" y="818"/>
                    <a:pt x="1394" y="792"/>
                  </a:cubicBezTo>
                  <a:lnTo>
                    <a:pt x="929" y="506"/>
                  </a:lnTo>
                  <a:cubicBezTo>
                    <a:pt x="915" y="497"/>
                    <a:pt x="900" y="493"/>
                    <a:pt x="886" y="493"/>
                  </a:cubicBezTo>
                  <a:cubicBezTo>
                    <a:pt x="860" y="493"/>
                    <a:pt x="836" y="506"/>
                    <a:pt x="822" y="528"/>
                  </a:cubicBezTo>
                  <a:cubicBezTo>
                    <a:pt x="840" y="493"/>
                    <a:pt x="828" y="446"/>
                    <a:pt x="793" y="424"/>
                  </a:cubicBezTo>
                  <a:lnTo>
                    <a:pt x="727" y="383"/>
                  </a:lnTo>
                  <a:cubicBezTo>
                    <a:pt x="714" y="377"/>
                    <a:pt x="699" y="374"/>
                    <a:pt x="685" y="374"/>
                  </a:cubicBezTo>
                  <a:close/>
                  <a:moveTo>
                    <a:pt x="1558" y="910"/>
                  </a:moveTo>
                  <a:cubicBezTo>
                    <a:pt x="1530" y="910"/>
                    <a:pt x="1503" y="923"/>
                    <a:pt x="1486" y="947"/>
                  </a:cubicBezTo>
                  <a:cubicBezTo>
                    <a:pt x="1467" y="984"/>
                    <a:pt x="1479" y="1032"/>
                    <a:pt x="1514" y="1057"/>
                  </a:cubicBezTo>
                  <a:lnTo>
                    <a:pt x="1580" y="1095"/>
                  </a:lnTo>
                  <a:cubicBezTo>
                    <a:pt x="1592" y="1104"/>
                    <a:pt x="1607" y="1108"/>
                    <a:pt x="1621" y="1108"/>
                  </a:cubicBezTo>
                  <a:cubicBezTo>
                    <a:pt x="1646" y="1108"/>
                    <a:pt x="1671" y="1095"/>
                    <a:pt x="1687" y="1073"/>
                  </a:cubicBezTo>
                  <a:lnTo>
                    <a:pt x="1687" y="1073"/>
                  </a:lnTo>
                  <a:cubicBezTo>
                    <a:pt x="1668" y="1107"/>
                    <a:pt x="1678" y="1154"/>
                    <a:pt x="1715" y="1180"/>
                  </a:cubicBezTo>
                  <a:lnTo>
                    <a:pt x="2181" y="1466"/>
                  </a:lnTo>
                  <a:cubicBezTo>
                    <a:pt x="2194" y="1472"/>
                    <a:pt x="2206" y="1478"/>
                    <a:pt x="2222" y="1478"/>
                  </a:cubicBezTo>
                  <a:cubicBezTo>
                    <a:pt x="2250" y="1478"/>
                    <a:pt x="2272" y="1463"/>
                    <a:pt x="2291" y="1438"/>
                  </a:cubicBezTo>
                  <a:cubicBezTo>
                    <a:pt x="2313" y="1400"/>
                    <a:pt x="2301" y="1353"/>
                    <a:pt x="2266" y="1327"/>
                  </a:cubicBezTo>
                  <a:lnTo>
                    <a:pt x="1797" y="1041"/>
                  </a:lnTo>
                  <a:cubicBezTo>
                    <a:pt x="1785" y="1032"/>
                    <a:pt x="1771" y="1028"/>
                    <a:pt x="1756" y="1028"/>
                  </a:cubicBezTo>
                  <a:cubicBezTo>
                    <a:pt x="1731" y="1028"/>
                    <a:pt x="1706" y="1041"/>
                    <a:pt x="1690" y="1063"/>
                  </a:cubicBezTo>
                  <a:cubicBezTo>
                    <a:pt x="1709" y="1028"/>
                    <a:pt x="1700" y="981"/>
                    <a:pt x="1662" y="959"/>
                  </a:cubicBezTo>
                  <a:lnTo>
                    <a:pt x="1596" y="918"/>
                  </a:lnTo>
                  <a:cubicBezTo>
                    <a:pt x="1584" y="912"/>
                    <a:pt x="1571" y="910"/>
                    <a:pt x="1558" y="910"/>
                  </a:cubicBezTo>
                  <a:close/>
                  <a:moveTo>
                    <a:pt x="2431" y="1445"/>
                  </a:moveTo>
                  <a:cubicBezTo>
                    <a:pt x="2402" y="1445"/>
                    <a:pt x="2376" y="1458"/>
                    <a:pt x="2360" y="1482"/>
                  </a:cubicBezTo>
                  <a:cubicBezTo>
                    <a:pt x="2338" y="1519"/>
                    <a:pt x="2351" y="1567"/>
                    <a:pt x="2386" y="1592"/>
                  </a:cubicBezTo>
                  <a:lnTo>
                    <a:pt x="2455" y="1630"/>
                  </a:lnTo>
                  <a:cubicBezTo>
                    <a:pt x="2467" y="1639"/>
                    <a:pt x="2481" y="1643"/>
                    <a:pt x="2495" y="1643"/>
                  </a:cubicBezTo>
                  <a:cubicBezTo>
                    <a:pt x="2520" y="1643"/>
                    <a:pt x="2545" y="1630"/>
                    <a:pt x="2559" y="1607"/>
                  </a:cubicBezTo>
                  <a:lnTo>
                    <a:pt x="2559" y="1607"/>
                  </a:lnTo>
                  <a:cubicBezTo>
                    <a:pt x="2540" y="1642"/>
                    <a:pt x="2552" y="1689"/>
                    <a:pt x="2587" y="1714"/>
                  </a:cubicBezTo>
                  <a:lnTo>
                    <a:pt x="3056" y="2001"/>
                  </a:lnTo>
                  <a:cubicBezTo>
                    <a:pt x="3068" y="2007"/>
                    <a:pt x="3078" y="2013"/>
                    <a:pt x="3094" y="2013"/>
                  </a:cubicBezTo>
                  <a:cubicBezTo>
                    <a:pt x="3119" y="2013"/>
                    <a:pt x="3147" y="1998"/>
                    <a:pt x="3166" y="1973"/>
                  </a:cubicBezTo>
                  <a:cubicBezTo>
                    <a:pt x="3185" y="1935"/>
                    <a:pt x="3172" y="1888"/>
                    <a:pt x="3138" y="1862"/>
                  </a:cubicBezTo>
                  <a:lnTo>
                    <a:pt x="2669" y="1576"/>
                  </a:lnTo>
                  <a:cubicBezTo>
                    <a:pt x="2656" y="1567"/>
                    <a:pt x="2642" y="1563"/>
                    <a:pt x="2628" y="1563"/>
                  </a:cubicBezTo>
                  <a:cubicBezTo>
                    <a:pt x="2603" y="1563"/>
                    <a:pt x="2579" y="1576"/>
                    <a:pt x="2565" y="1598"/>
                  </a:cubicBezTo>
                  <a:cubicBezTo>
                    <a:pt x="2584" y="1563"/>
                    <a:pt x="2571" y="1516"/>
                    <a:pt x="2537" y="1494"/>
                  </a:cubicBezTo>
                  <a:lnTo>
                    <a:pt x="2471" y="1453"/>
                  </a:lnTo>
                  <a:cubicBezTo>
                    <a:pt x="2458" y="1447"/>
                    <a:pt x="2444" y="1445"/>
                    <a:pt x="2431" y="1445"/>
                  </a:cubicBezTo>
                  <a:close/>
                  <a:moveTo>
                    <a:pt x="3300" y="1979"/>
                  </a:moveTo>
                  <a:cubicBezTo>
                    <a:pt x="3271" y="1979"/>
                    <a:pt x="3244" y="1993"/>
                    <a:pt x="3229" y="2017"/>
                  </a:cubicBezTo>
                  <a:cubicBezTo>
                    <a:pt x="3210" y="2054"/>
                    <a:pt x="3220" y="2102"/>
                    <a:pt x="3257" y="2127"/>
                  </a:cubicBezTo>
                  <a:lnTo>
                    <a:pt x="3323" y="2164"/>
                  </a:lnTo>
                  <a:cubicBezTo>
                    <a:pt x="3336" y="2174"/>
                    <a:pt x="3350" y="2178"/>
                    <a:pt x="3364" y="2178"/>
                  </a:cubicBezTo>
                  <a:cubicBezTo>
                    <a:pt x="3389" y="2178"/>
                    <a:pt x="3414" y="2165"/>
                    <a:pt x="3430" y="2142"/>
                  </a:cubicBezTo>
                  <a:lnTo>
                    <a:pt x="3430" y="2142"/>
                  </a:lnTo>
                  <a:cubicBezTo>
                    <a:pt x="3408" y="2177"/>
                    <a:pt x="3421" y="2224"/>
                    <a:pt x="3456" y="2249"/>
                  </a:cubicBezTo>
                  <a:lnTo>
                    <a:pt x="3924" y="2536"/>
                  </a:lnTo>
                  <a:cubicBezTo>
                    <a:pt x="3937" y="2542"/>
                    <a:pt x="3950" y="2548"/>
                    <a:pt x="3965" y="2548"/>
                  </a:cubicBezTo>
                  <a:cubicBezTo>
                    <a:pt x="3990" y="2548"/>
                    <a:pt x="4019" y="2533"/>
                    <a:pt x="4035" y="2507"/>
                  </a:cubicBezTo>
                  <a:cubicBezTo>
                    <a:pt x="4053" y="2470"/>
                    <a:pt x="4044" y="2423"/>
                    <a:pt x="4006" y="2397"/>
                  </a:cubicBezTo>
                  <a:lnTo>
                    <a:pt x="3540" y="2111"/>
                  </a:lnTo>
                  <a:cubicBezTo>
                    <a:pt x="3527" y="2102"/>
                    <a:pt x="3512" y="2098"/>
                    <a:pt x="3498" y="2098"/>
                  </a:cubicBezTo>
                  <a:cubicBezTo>
                    <a:pt x="3472" y="2098"/>
                    <a:pt x="3448" y="2111"/>
                    <a:pt x="3434" y="2133"/>
                  </a:cubicBezTo>
                  <a:cubicBezTo>
                    <a:pt x="3452" y="2098"/>
                    <a:pt x="3440" y="2051"/>
                    <a:pt x="3405" y="2029"/>
                  </a:cubicBezTo>
                  <a:lnTo>
                    <a:pt x="3339" y="1988"/>
                  </a:lnTo>
                  <a:cubicBezTo>
                    <a:pt x="3326" y="1982"/>
                    <a:pt x="3313" y="1979"/>
                    <a:pt x="3300" y="19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31"/>
            <p:cNvSpPr/>
            <p:nvPr/>
          </p:nvSpPr>
          <p:spPr>
            <a:xfrm rot="10800000">
              <a:off x="8273539" y="4114988"/>
              <a:ext cx="377296" cy="121977"/>
            </a:xfrm>
            <a:custGeom>
              <a:avLst/>
              <a:gdLst/>
              <a:ahLst/>
              <a:cxnLst/>
              <a:rect l="l" t="t" r="r" b="b"/>
              <a:pathLst>
                <a:path w="3353" h="1084" extrusionOk="0">
                  <a:moveTo>
                    <a:pt x="88" y="1"/>
                  </a:moveTo>
                  <a:cubicBezTo>
                    <a:pt x="53" y="1"/>
                    <a:pt x="21" y="24"/>
                    <a:pt x="13" y="61"/>
                  </a:cubicBezTo>
                  <a:cubicBezTo>
                    <a:pt x="1" y="101"/>
                    <a:pt x="23" y="146"/>
                    <a:pt x="67" y="158"/>
                  </a:cubicBezTo>
                  <a:lnTo>
                    <a:pt x="297" y="224"/>
                  </a:lnTo>
                  <a:cubicBezTo>
                    <a:pt x="303" y="227"/>
                    <a:pt x="312" y="227"/>
                    <a:pt x="319" y="227"/>
                  </a:cubicBezTo>
                  <a:cubicBezTo>
                    <a:pt x="350" y="227"/>
                    <a:pt x="382" y="205"/>
                    <a:pt x="394" y="171"/>
                  </a:cubicBezTo>
                  <a:cubicBezTo>
                    <a:pt x="407" y="127"/>
                    <a:pt x="382" y="83"/>
                    <a:pt x="337" y="70"/>
                  </a:cubicBezTo>
                  <a:lnTo>
                    <a:pt x="111" y="4"/>
                  </a:lnTo>
                  <a:cubicBezTo>
                    <a:pt x="103" y="2"/>
                    <a:pt x="96" y="1"/>
                    <a:pt x="88" y="1"/>
                  </a:cubicBezTo>
                  <a:close/>
                  <a:moveTo>
                    <a:pt x="543" y="136"/>
                  </a:moveTo>
                  <a:cubicBezTo>
                    <a:pt x="508" y="136"/>
                    <a:pt x="477" y="157"/>
                    <a:pt x="470" y="193"/>
                  </a:cubicBezTo>
                  <a:cubicBezTo>
                    <a:pt x="457" y="237"/>
                    <a:pt x="479" y="281"/>
                    <a:pt x="523" y="290"/>
                  </a:cubicBezTo>
                  <a:lnTo>
                    <a:pt x="599" y="315"/>
                  </a:lnTo>
                  <a:cubicBezTo>
                    <a:pt x="606" y="318"/>
                    <a:pt x="614" y="319"/>
                    <a:pt x="622" y="319"/>
                  </a:cubicBezTo>
                  <a:cubicBezTo>
                    <a:pt x="656" y="319"/>
                    <a:pt x="686" y="296"/>
                    <a:pt x="696" y="265"/>
                  </a:cubicBezTo>
                  <a:lnTo>
                    <a:pt x="696" y="265"/>
                  </a:lnTo>
                  <a:cubicBezTo>
                    <a:pt x="684" y="303"/>
                    <a:pt x="709" y="347"/>
                    <a:pt x="753" y="360"/>
                  </a:cubicBezTo>
                  <a:lnTo>
                    <a:pt x="1278" y="511"/>
                  </a:lnTo>
                  <a:cubicBezTo>
                    <a:pt x="1288" y="517"/>
                    <a:pt x="1294" y="517"/>
                    <a:pt x="1304" y="517"/>
                  </a:cubicBezTo>
                  <a:cubicBezTo>
                    <a:pt x="1335" y="517"/>
                    <a:pt x="1367" y="492"/>
                    <a:pt x="1376" y="457"/>
                  </a:cubicBezTo>
                  <a:cubicBezTo>
                    <a:pt x="1389" y="413"/>
                    <a:pt x="1367" y="369"/>
                    <a:pt x="1322" y="360"/>
                  </a:cubicBezTo>
                  <a:lnTo>
                    <a:pt x="794" y="205"/>
                  </a:lnTo>
                  <a:cubicBezTo>
                    <a:pt x="787" y="203"/>
                    <a:pt x="779" y="202"/>
                    <a:pt x="772" y="202"/>
                  </a:cubicBezTo>
                  <a:cubicBezTo>
                    <a:pt x="738" y="202"/>
                    <a:pt x="707" y="225"/>
                    <a:pt x="696" y="256"/>
                  </a:cubicBezTo>
                  <a:cubicBezTo>
                    <a:pt x="709" y="218"/>
                    <a:pt x="684" y="174"/>
                    <a:pt x="643" y="161"/>
                  </a:cubicBezTo>
                  <a:lnTo>
                    <a:pt x="567" y="139"/>
                  </a:lnTo>
                  <a:cubicBezTo>
                    <a:pt x="559" y="137"/>
                    <a:pt x="551" y="136"/>
                    <a:pt x="543" y="136"/>
                  </a:cubicBezTo>
                  <a:close/>
                  <a:moveTo>
                    <a:pt x="1522" y="419"/>
                  </a:moveTo>
                  <a:cubicBezTo>
                    <a:pt x="1487" y="419"/>
                    <a:pt x="1459" y="440"/>
                    <a:pt x="1448" y="476"/>
                  </a:cubicBezTo>
                  <a:cubicBezTo>
                    <a:pt x="1436" y="520"/>
                    <a:pt x="1461" y="564"/>
                    <a:pt x="1502" y="574"/>
                  </a:cubicBezTo>
                  <a:lnTo>
                    <a:pt x="1577" y="599"/>
                  </a:lnTo>
                  <a:cubicBezTo>
                    <a:pt x="1587" y="602"/>
                    <a:pt x="1593" y="602"/>
                    <a:pt x="1603" y="602"/>
                  </a:cubicBezTo>
                  <a:cubicBezTo>
                    <a:pt x="1636" y="602"/>
                    <a:pt x="1666" y="581"/>
                    <a:pt x="1674" y="546"/>
                  </a:cubicBezTo>
                  <a:lnTo>
                    <a:pt x="1674" y="546"/>
                  </a:lnTo>
                  <a:cubicBezTo>
                    <a:pt x="1667" y="589"/>
                    <a:pt x="1689" y="631"/>
                    <a:pt x="1732" y="643"/>
                  </a:cubicBezTo>
                  <a:lnTo>
                    <a:pt x="2257" y="794"/>
                  </a:lnTo>
                  <a:cubicBezTo>
                    <a:pt x="2267" y="800"/>
                    <a:pt x="2273" y="800"/>
                    <a:pt x="2282" y="800"/>
                  </a:cubicBezTo>
                  <a:cubicBezTo>
                    <a:pt x="2317" y="800"/>
                    <a:pt x="2348" y="775"/>
                    <a:pt x="2358" y="740"/>
                  </a:cubicBezTo>
                  <a:cubicBezTo>
                    <a:pt x="2367" y="696"/>
                    <a:pt x="2345" y="652"/>
                    <a:pt x="2301" y="643"/>
                  </a:cubicBezTo>
                  <a:lnTo>
                    <a:pt x="1776" y="489"/>
                  </a:lnTo>
                  <a:cubicBezTo>
                    <a:pt x="1768" y="486"/>
                    <a:pt x="1760" y="485"/>
                    <a:pt x="1753" y="485"/>
                  </a:cubicBezTo>
                  <a:cubicBezTo>
                    <a:pt x="1717" y="485"/>
                    <a:pt x="1685" y="508"/>
                    <a:pt x="1675" y="542"/>
                  </a:cubicBezTo>
                  <a:cubicBezTo>
                    <a:pt x="1687" y="501"/>
                    <a:pt x="1665" y="457"/>
                    <a:pt x="1621" y="445"/>
                  </a:cubicBezTo>
                  <a:lnTo>
                    <a:pt x="1546" y="422"/>
                  </a:lnTo>
                  <a:cubicBezTo>
                    <a:pt x="1538" y="420"/>
                    <a:pt x="1529" y="419"/>
                    <a:pt x="1522" y="419"/>
                  </a:cubicBezTo>
                  <a:close/>
                  <a:moveTo>
                    <a:pt x="2506" y="702"/>
                  </a:moveTo>
                  <a:cubicBezTo>
                    <a:pt x="2471" y="702"/>
                    <a:pt x="2440" y="723"/>
                    <a:pt x="2430" y="759"/>
                  </a:cubicBezTo>
                  <a:cubicBezTo>
                    <a:pt x="2421" y="803"/>
                    <a:pt x="2443" y="847"/>
                    <a:pt x="2487" y="857"/>
                  </a:cubicBezTo>
                  <a:lnTo>
                    <a:pt x="2562" y="882"/>
                  </a:lnTo>
                  <a:cubicBezTo>
                    <a:pt x="2569" y="885"/>
                    <a:pt x="2578" y="885"/>
                    <a:pt x="2584" y="885"/>
                  </a:cubicBezTo>
                  <a:cubicBezTo>
                    <a:pt x="2618" y="885"/>
                    <a:pt x="2649" y="864"/>
                    <a:pt x="2659" y="828"/>
                  </a:cubicBezTo>
                  <a:lnTo>
                    <a:pt x="2659" y="828"/>
                  </a:lnTo>
                  <a:cubicBezTo>
                    <a:pt x="2648" y="871"/>
                    <a:pt x="2673" y="914"/>
                    <a:pt x="2713" y="926"/>
                  </a:cubicBezTo>
                  <a:lnTo>
                    <a:pt x="3242" y="1077"/>
                  </a:lnTo>
                  <a:cubicBezTo>
                    <a:pt x="3248" y="1083"/>
                    <a:pt x="3258" y="1083"/>
                    <a:pt x="3264" y="1083"/>
                  </a:cubicBezTo>
                  <a:cubicBezTo>
                    <a:pt x="3302" y="1083"/>
                    <a:pt x="3333" y="1058"/>
                    <a:pt x="3340" y="1024"/>
                  </a:cubicBezTo>
                  <a:cubicBezTo>
                    <a:pt x="3352" y="979"/>
                    <a:pt x="3327" y="935"/>
                    <a:pt x="3286" y="926"/>
                  </a:cubicBezTo>
                  <a:lnTo>
                    <a:pt x="2757" y="772"/>
                  </a:lnTo>
                  <a:cubicBezTo>
                    <a:pt x="2750" y="770"/>
                    <a:pt x="2742" y="769"/>
                    <a:pt x="2735" y="769"/>
                  </a:cubicBezTo>
                  <a:cubicBezTo>
                    <a:pt x="2700" y="769"/>
                    <a:pt x="2670" y="792"/>
                    <a:pt x="2660" y="825"/>
                  </a:cubicBezTo>
                  <a:cubicBezTo>
                    <a:pt x="2672" y="784"/>
                    <a:pt x="2647" y="740"/>
                    <a:pt x="2603" y="728"/>
                  </a:cubicBezTo>
                  <a:lnTo>
                    <a:pt x="2531" y="706"/>
                  </a:lnTo>
                  <a:cubicBezTo>
                    <a:pt x="2523" y="703"/>
                    <a:pt x="2514" y="702"/>
                    <a:pt x="2506" y="70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31"/>
            <p:cNvSpPr/>
            <p:nvPr/>
          </p:nvSpPr>
          <p:spPr>
            <a:xfrm rot="10800000">
              <a:off x="8347581" y="3918181"/>
              <a:ext cx="389674" cy="26218"/>
            </a:xfrm>
            <a:custGeom>
              <a:avLst/>
              <a:gdLst/>
              <a:ahLst/>
              <a:cxnLst/>
              <a:rect l="l" t="t" r="r" b="b"/>
              <a:pathLst>
                <a:path w="3463" h="233" extrusionOk="0">
                  <a:moveTo>
                    <a:pt x="3384" y="0"/>
                  </a:moveTo>
                  <a:lnTo>
                    <a:pt x="2833" y="13"/>
                  </a:lnTo>
                  <a:cubicBezTo>
                    <a:pt x="2789" y="13"/>
                    <a:pt x="2754" y="47"/>
                    <a:pt x="2754" y="91"/>
                  </a:cubicBezTo>
                  <a:cubicBezTo>
                    <a:pt x="2754" y="135"/>
                    <a:pt x="2789" y="170"/>
                    <a:pt x="2833" y="170"/>
                  </a:cubicBezTo>
                  <a:lnTo>
                    <a:pt x="3384" y="157"/>
                  </a:lnTo>
                  <a:cubicBezTo>
                    <a:pt x="3428" y="157"/>
                    <a:pt x="3462" y="123"/>
                    <a:pt x="3462" y="79"/>
                  </a:cubicBezTo>
                  <a:cubicBezTo>
                    <a:pt x="3462" y="35"/>
                    <a:pt x="3428" y="0"/>
                    <a:pt x="3384" y="0"/>
                  </a:cubicBezTo>
                  <a:close/>
                  <a:moveTo>
                    <a:pt x="2597" y="16"/>
                  </a:moveTo>
                  <a:cubicBezTo>
                    <a:pt x="2553" y="16"/>
                    <a:pt x="2518" y="50"/>
                    <a:pt x="2518" y="94"/>
                  </a:cubicBezTo>
                  <a:cubicBezTo>
                    <a:pt x="2518" y="139"/>
                    <a:pt x="2553" y="173"/>
                    <a:pt x="2597" y="173"/>
                  </a:cubicBezTo>
                  <a:lnTo>
                    <a:pt x="2676" y="173"/>
                  </a:lnTo>
                  <a:cubicBezTo>
                    <a:pt x="2720" y="173"/>
                    <a:pt x="2754" y="139"/>
                    <a:pt x="2754" y="94"/>
                  </a:cubicBezTo>
                  <a:cubicBezTo>
                    <a:pt x="2754" y="50"/>
                    <a:pt x="2720" y="16"/>
                    <a:pt x="2676" y="16"/>
                  </a:cubicBezTo>
                  <a:close/>
                  <a:moveTo>
                    <a:pt x="2361" y="25"/>
                  </a:moveTo>
                  <a:lnTo>
                    <a:pt x="1810" y="35"/>
                  </a:lnTo>
                  <a:cubicBezTo>
                    <a:pt x="1766" y="35"/>
                    <a:pt x="1732" y="72"/>
                    <a:pt x="1732" y="113"/>
                  </a:cubicBezTo>
                  <a:cubicBezTo>
                    <a:pt x="1732" y="157"/>
                    <a:pt x="1766" y="192"/>
                    <a:pt x="1810" y="192"/>
                  </a:cubicBezTo>
                  <a:lnTo>
                    <a:pt x="2361" y="183"/>
                  </a:lnTo>
                  <a:cubicBezTo>
                    <a:pt x="2405" y="183"/>
                    <a:pt x="2440" y="145"/>
                    <a:pt x="2440" y="104"/>
                  </a:cubicBezTo>
                  <a:cubicBezTo>
                    <a:pt x="2440" y="60"/>
                    <a:pt x="2405" y="25"/>
                    <a:pt x="2361" y="25"/>
                  </a:cubicBezTo>
                  <a:close/>
                  <a:moveTo>
                    <a:pt x="1574" y="41"/>
                  </a:moveTo>
                  <a:cubicBezTo>
                    <a:pt x="1530" y="41"/>
                    <a:pt x="1496" y="76"/>
                    <a:pt x="1496" y="120"/>
                  </a:cubicBezTo>
                  <a:cubicBezTo>
                    <a:pt x="1496" y="161"/>
                    <a:pt x="1530" y="198"/>
                    <a:pt x="1574" y="198"/>
                  </a:cubicBezTo>
                  <a:lnTo>
                    <a:pt x="1653" y="198"/>
                  </a:lnTo>
                  <a:cubicBezTo>
                    <a:pt x="1697" y="198"/>
                    <a:pt x="1732" y="167"/>
                    <a:pt x="1732" y="120"/>
                  </a:cubicBezTo>
                  <a:cubicBezTo>
                    <a:pt x="1732" y="72"/>
                    <a:pt x="1697" y="41"/>
                    <a:pt x="1653" y="41"/>
                  </a:cubicBezTo>
                  <a:close/>
                  <a:moveTo>
                    <a:pt x="1343" y="47"/>
                  </a:moveTo>
                  <a:cubicBezTo>
                    <a:pt x="1342" y="47"/>
                    <a:pt x="1340" y="47"/>
                    <a:pt x="1338" y="47"/>
                  </a:cubicBezTo>
                  <a:lnTo>
                    <a:pt x="788" y="60"/>
                  </a:lnTo>
                  <a:cubicBezTo>
                    <a:pt x="744" y="60"/>
                    <a:pt x="709" y="94"/>
                    <a:pt x="709" y="139"/>
                  </a:cubicBezTo>
                  <a:cubicBezTo>
                    <a:pt x="709" y="183"/>
                    <a:pt x="744" y="217"/>
                    <a:pt x="788" y="217"/>
                  </a:cubicBezTo>
                  <a:lnTo>
                    <a:pt x="1338" y="205"/>
                  </a:lnTo>
                  <a:cubicBezTo>
                    <a:pt x="1382" y="205"/>
                    <a:pt x="1417" y="170"/>
                    <a:pt x="1417" y="126"/>
                  </a:cubicBezTo>
                  <a:cubicBezTo>
                    <a:pt x="1417" y="84"/>
                    <a:pt x="1385" y="47"/>
                    <a:pt x="1343" y="47"/>
                  </a:cubicBezTo>
                  <a:close/>
                  <a:moveTo>
                    <a:pt x="552" y="63"/>
                  </a:moveTo>
                  <a:cubicBezTo>
                    <a:pt x="508" y="63"/>
                    <a:pt x="473" y="98"/>
                    <a:pt x="473" y="142"/>
                  </a:cubicBezTo>
                  <a:cubicBezTo>
                    <a:pt x="473" y="186"/>
                    <a:pt x="508" y="220"/>
                    <a:pt x="552" y="220"/>
                  </a:cubicBezTo>
                  <a:lnTo>
                    <a:pt x="630" y="220"/>
                  </a:lnTo>
                  <a:cubicBezTo>
                    <a:pt x="674" y="220"/>
                    <a:pt x="709" y="186"/>
                    <a:pt x="709" y="142"/>
                  </a:cubicBezTo>
                  <a:cubicBezTo>
                    <a:pt x="709" y="98"/>
                    <a:pt x="674" y="63"/>
                    <a:pt x="630" y="63"/>
                  </a:cubicBezTo>
                  <a:close/>
                  <a:moveTo>
                    <a:pt x="325" y="72"/>
                  </a:moveTo>
                  <a:cubicBezTo>
                    <a:pt x="322" y="72"/>
                    <a:pt x="319" y="72"/>
                    <a:pt x="316" y="72"/>
                  </a:cubicBezTo>
                  <a:lnTo>
                    <a:pt x="80" y="76"/>
                  </a:lnTo>
                  <a:cubicBezTo>
                    <a:pt x="36" y="76"/>
                    <a:pt x="1" y="110"/>
                    <a:pt x="1" y="154"/>
                  </a:cubicBezTo>
                  <a:cubicBezTo>
                    <a:pt x="1" y="195"/>
                    <a:pt x="36" y="233"/>
                    <a:pt x="80" y="233"/>
                  </a:cubicBezTo>
                  <a:lnTo>
                    <a:pt x="316" y="230"/>
                  </a:lnTo>
                  <a:cubicBezTo>
                    <a:pt x="360" y="230"/>
                    <a:pt x="394" y="198"/>
                    <a:pt x="394" y="151"/>
                  </a:cubicBezTo>
                  <a:cubicBezTo>
                    <a:pt x="394" y="107"/>
                    <a:pt x="365" y="72"/>
                    <a:pt x="325" y="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1"/>
            <p:cNvSpPr/>
            <p:nvPr/>
          </p:nvSpPr>
          <p:spPr>
            <a:xfrm rot="10800000">
              <a:off x="8529984" y="3556187"/>
              <a:ext cx="112300" cy="112412"/>
            </a:xfrm>
            <a:custGeom>
              <a:avLst/>
              <a:gdLst/>
              <a:ahLst/>
              <a:cxnLst/>
              <a:rect l="l" t="t" r="r" b="b"/>
              <a:pathLst>
                <a:path w="998" h="999" extrusionOk="0">
                  <a:moveTo>
                    <a:pt x="498" y="158"/>
                  </a:moveTo>
                  <a:cubicBezTo>
                    <a:pt x="686" y="158"/>
                    <a:pt x="841" y="312"/>
                    <a:pt x="841" y="501"/>
                  </a:cubicBezTo>
                  <a:cubicBezTo>
                    <a:pt x="841" y="690"/>
                    <a:pt x="686" y="841"/>
                    <a:pt x="498" y="841"/>
                  </a:cubicBezTo>
                  <a:cubicBezTo>
                    <a:pt x="309" y="841"/>
                    <a:pt x="158" y="690"/>
                    <a:pt x="158" y="501"/>
                  </a:cubicBezTo>
                  <a:cubicBezTo>
                    <a:pt x="158" y="312"/>
                    <a:pt x="309" y="158"/>
                    <a:pt x="498" y="158"/>
                  </a:cubicBezTo>
                  <a:close/>
                  <a:moveTo>
                    <a:pt x="498" y="0"/>
                  </a:moveTo>
                  <a:cubicBezTo>
                    <a:pt x="224" y="0"/>
                    <a:pt x="0" y="224"/>
                    <a:pt x="0" y="501"/>
                  </a:cubicBezTo>
                  <a:cubicBezTo>
                    <a:pt x="0" y="775"/>
                    <a:pt x="224" y="998"/>
                    <a:pt x="498" y="998"/>
                  </a:cubicBezTo>
                  <a:cubicBezTo>
                    <a:pt x="774" y="998"/>
                    <a:pt x="998" y="775"/>
                    <a:pt x="998" y="501"/>
                  </a:cubicBezTo>
                  <a:cubicBezTo>
                    <a:pt x="998" y="224"/>
                    <a:pt x="774" y="0"/>
                    <a:pt x="4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31"/>
            <p:cNvSpPr/>
            <p:nvPr/>
          </p:nvSpPr>
          <p:spPr>
            <a:xfrm rot="10800000">
              <a:off x="8497014" y="2634155"/>
              <a:ext cx="187804" cy="199844"/>
            </a:xfrm>
            <a:custGeom>
              <a:avLst/>
              <a:gdLst/>
              <a:ahLst/>
              <a:cxnLst/>
              <a:rect l="l" t="t" r="r" b="b"/>
              <a:pathLst>
                <a:path w="1669" h="1776" extrusionOk="0">
                  <a:moveTo>
                    <a:pt x="778" y="158"/>
                  </a:moveTo>
                  <a:cubicBezTo>
                    <a:pt x="1184" y="158"/>
                    <a:pt x="1511" y="488"/>
                    <a:pt x="1511" y="891"/>
                  </a:cubicBezTo>
                  <a:cubicBezTo>
                    <a:pt x="1511" y="1297"/>
                    <a:pt x="1184" y="1621"/>
                    <a:pt x="778" y="1621"/>
                  </a:cubicBezTo>
                  <a:cubicBezTo>
                    <a:pt x="573" y="1621"/>
                    <a:pt x="381" y="1533"/>
                    <a:pt x="243" y="1385"/>
                  </a:cubicBezTo>
                  <a:cubicBezTo>
                    <a:pt x="624" y="1351"/>
                    <a:pt x="923" y="1033"/>
                    <a:pt x="923" y="643"/>
                  </a:cubicBezTo>
                  <a:cubicBezTo>
                    <a:pt x="923" y="466"/>
                    <a:pt x="857" y="293"/>
                    <a:pt x="743" y="158"/>
                  </a:cubicBezTo>
                  <a:close/>
                  <a:moveTo>
                    <a:pt x="778" y="1"/>
                  </a:moveTo>
                  <a:cubicBezTo>
                    <a:pt x="699" y="1"/>
                    <a:pt x="624" y="13"/>
                    <a:pt x="551" y="32"/>
                  </a:cubicBezTo>
                  <a:cubicBezTo>
                    <a:pt x="523" y="41"/>
                    <a:pt x="498" y="63"/>
                    <a:pt x="495" y="95"/>
                  </a:cubicBezTo>
                  <a:cubicBezTo>
                    <a:pt x="492" y="126"/>
                    <a:pt x="504" y="155"/>
                    <a:pt x="526" y="174"/>
                  </a:cubicBezTo>
                  <a:cubicBezTo>
                    <a:pt x="677" y="281"/>
                    <a:pt x="765" y="457"/>
                    <a:pt x="765" y="646"/>
                  </a:cubicBezTo>
                  <a:cubicBezTo>
                    <a:pt x="765" y="970"/>
                    <a:pt x="504" y="1234"/>
                    <a:pt x="180" y="1234"/>
                  </a:cubicBezTo>
                  <a:cubicBezTo>
                    <a:pt x="149" y="1234"/>
                    <a:pt x="120" y="1228"/>
                    <a:pt x="98" y="1225"/>
                  </a:cubicBezTo>
                  <a:cubicBezTo>
                    <a:pt x="93" y="1224"/>
                    <a:pt x="89" y="1223"/>
                    <a:pt x="84" y="1223"/>
                  </a:cubicBezTo>
                  <a:cubicBezTo>
                    <a:pt x="58" y="1223"/>
                    <a:pt x="33" y="1237"/>
                    <a:pt x="20" y="1256"/>
                  </a:cubicBezTo>
                  <a:cubicBezTo>
                    <a:pt x="1" y="1281"/>
                    <a:pt x="1" y="1313"/>
                    <a:pt x="16" y="1338"/>
                  </a:cubicBezTo>
                  <a:cubicBezTo>
                    <a:pt x="174" y="1612"/>
                    <a:pt x="466" y="1775"/>
                    <a:pt x="778" y="1775"/>
                  </a:cubicBezTo>
                  <a:cubicBezTo>
                    <a:pt x="1269" y="1775"/>
                    <a:pt x="1669" y="1379"/>
                    <a:pt x="1669" y="891"/>
                  </a:cubicBezTo>
                  <a:cubicBezTo>
                    <a:pt x="1669" y="400"/>
                    <a:pt x="1269" y="1"/>
                    <a:pt x="7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31"/>
            <p:cNvSpPr/>
            <p:nvPr/>
          </p:nvSpPr>
          <p:spPr>
            <a:xfrm rot="10800000">
              <a:off x="8653874" y="3217036"/>
              <a:ext cx="105323" cy="105661"/>
            </a:xfrm>
            <a:custGeom>
              <a:avLst/>
              <a:gdLst/>
              <a:ahLst/>
              <a:cxnLst/>
              <a:rect l="l" t="t" r="r" b="b"/>
              <a:pathLst>
                <a:path w="936" h="939" extrusionOk="0">
                  <a:moveTo>
                    <a:pt x="467" y="158"/>
                  </a:moveTo>
                  <a:cubicBezTo>
                    <a:pt x="640" y="158"/>
                    <a:pt x="778" y="297"/>
                    <a:pt x="778" y="470"/>
                  </a:cubicBezTo>
                  <a:cubicBezTo>
                    <a:pt x="778" y="643"/>
                    <a:pt x="640" y="781"/>
                    <a:pt x="467" y="781"/>
                  </a:cubicBezTo>
                  <a:cubicBezTo>
                    <a:pt x="293" y="781"/>
                    <a:pt x="158" y="643"/>
                    <a:pt x="158" y="470"/>
                  </a:cubicBezTo>
                  <a:cubicBezTo>
                    <a:pt x="158" y="297"/>
                    <a:pt x="300" y="158"/>
                    <a:pt x="467" y="158"/>
                  </a:cubicBezTo>
                  <a:close/>
                  <a:moveTo>
                    <a:pt x="467" y="1"/>
                  </a:moveTo>
                  <a:cubicBezTo>
                    <a:pt x="209" y="1"/>
                    <a:pt x="1" y="212"/>
                    <a:pt x="1" y="470"/>
                  </a:cubicBezTo>
                  <a:cubicBezTo>
                    <a:pt x="1" y="731"/>
                    <a:pt x="209" y="939"/>
                    <a:pt x="467" y="939"/>
                  </a:cubicBezTo>
                  <a:cubicBezTo>
                    <a:pt x="728" y="939"/>
                    <a:pt x="935" y="725"/>
                    <a:pt x="935" y="470"/>
                  </a:cubicBezTo>
                  <a:cubicBezTo>
                    <a:pt x="935" y="209"/>
                    <a:pt x="728" y="1"/>
                    <a:pt x="4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31"/>
            <p:cNvSpPr/>
            <p:nvPr/>
          </p:nvSpPr>
          <p:spPr>
            <a:xfrm rot="10800000">
              <a:off x="8635870" y="4690105"/>
              <a:ext cx="76179" cy="76179"/>
            </a:xfrm>
            <a:custGeom>
              <a:avLst/>
              <a:gdLst/>
              <a:ahLst/>
              <a:cxnLst/>
              <a:rect l="l" t="t" r="r" b="b"/>
              <a:pathLst>
                <a:path w="677" h="677" extrusionOk="0">
                  <a:moveTo>
                    <a:pt x="340" y="158"/>
                  </a:moveTo>
                  <a:cubicBezTo>
                    <a:pt x="441" y="158"/>
                    <a:pt x="520" y="239"/>
                    <a:pt x="520" y="337"/>
                  </a:cubicBezTo>
                  <a:cubicBezTo>
                    <a:pt x="520" y="438"/>
                    <a:pt x="438" y="520"/>
                    <a:pt x="340" y="520"/>
                  </a:cubicBezTo>
                  <a:cubicBezTo>
                    <a:pt x="243" y="520"/>
                    <a:pt x="158" y="438"/>
                    <a:pt x="158" y="337"/>
                  </a:cubicBezTo>
                  <a:cubicBezTo>
                    <a:pt x="158" y="239"/>
                    <a:pt x="243" y="158"/>
                    <a:pt x="340" y="158"/>
                  </a:cubicBezTo>
                  <a:close/>
                  <a:moveTo>
                    <a:pt x="340" y="0"/>
                  </a:moveTo>
                  <a:cubicBezTo>
                    <a:pt x="155" y="0"/>
                    <a:pt x="0" y="154"/>
                    <a:pt x="0" y="337"/>
                  </a:cubicBezTo>
                  <a:cubicBezTo>
                    <a:pt x="0" y="523"/>
                    <a:pt x="155" y="677"/>
                    <a:pt x="340" y="677"/>
                  </a:cubicBezTo>
                  <a:cubicBezTo>
                    <a:pt x="529" y="677"/>
                    <a:pt x="677" y="523"/>
                    <a:pt x="677" y="337"/>
                  </a:cubicBezTo>
                  <a:cubicBezTo>
                    <a:pt x="677" y="154"/>
                    <a:pt x="526" y="0"/>
                    <a:pt x="34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31"/>
            <p:cNvSpPr/>
            <p:nvPr/>
          </p:nvSpPr>
          <p:spPr>
            <a:xfrm rot="10800000">
              <a:off x="8779565" y="3714510"/>
              <a:ext cx="43322" cy="43660"/>
            </a:xfrm>
            <a:custGeom>
              <a:avLst/>
              <a:gdLst/>
              <a:ahLst/>
              <a:cxnLst/>
              <a:rect l="l" t="t" r="r" b="b"/>
              <a:pathLst>
                <a:path w="385" h="388" extrusionOk="0">
                  <a:moveTo>
                    <a:pt x="187" y="0"/>
                  </a:moveTo>
                  <a:cubicBezTo>
                    <a:pt x="82" y="0"/>
                    <a:pt x="0" y="87"/>
                    <a:pt x="0" y="195"/>
                  </a:cubicBezTo>
                  <a:cubicBezTo>
                    <a:pt x="0" y="299"/>
                    <a:pt x="85" y="387"/>
                    <a:pt x="192" y="387"/>
                  </a:cubicBezTo>
                  <a:cubicBezTo>
                    <a:pt x="296" y="387"/>
                    <a:pt x="384" y="299"/>
                    <a:pt x="384" y="195"/>
                  </a:cubicBezTo>
                  <a:cubicBezTo>
                    <a:pt x="384" y="88"/>
                    <a:pt x="296" y="0"/>
                    <a:pt x="192" y="0"/>
                  </a:cubicBezTo>
                  <a:cubicBezTo>
                    <a:pt x="191" y="0"/>
                    <a:pt x="189" y="0"/>
                    <a:pt x="1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31"/>
            <p:cNvSpPr/>
            <p:nvPr/>
          </p:nvSpPr>
          <p:spPr>
            <a:xfrm rot="10800000">
              <a:off x="8762574" y="2914230"/>
              <a:ext cx="60313" cy="60313"/>
            </a:xfrm>
            <a:custGeom>
              <a:avLst/>
              <a:gdLst/>
              <a:ahLst/>
              <a:cxnLst/>
              <a:rect l="l" t="t" r="r" b="b"/>
              <a:pathLst>
                <a:path w="536" h="536" extrusionOk="0">
                  <a:moveTo>
                    <a:pt x="268" y="0"/>
                  </a:moveTo>
                  <a:cubicBezTo>
                    <a:pt x="120" y="0"/>
                    <a:pt x="0" y="123"/>
                    <a:pt x="0" y="268"/>
                  </a:cubicBezTo>
                  <a:cubicBezTo>
                    <a:pt x="0" y="416"/>
                    <a:pt x="120" y="535"/>
                    <a:pt x="268" y="535"/>
                  </a:cubicBezTo>
                  <a:cubicBezTo>
                    <a:pt x="413" y="535"/>
                    <a:pt x="535" y="412"/>
                    <a:pt x="535" y="268"/>
                  </a:cubicBezTo>
                  <a:cubicBezTo>
                    <a:pt x="535" y="117"/>
                    <a:pt x="41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31"/>
            <p:cNvSpPr/>
            <p:nvPr/>
          </p:nvSpPr>
          <p:spPr>
            <a:xfrm rot="10800000">
              <a:off x="8390452" y="4665237"/>
              <a:ext cx="60313" cy="60313"/>
            </a:xfrm>
            <a:custGeom>
              <a:avLst/>
              <a:gdLst/>
              <a:ahLst/>
              <a:cxnLst/>
              <a:rect l="l" t="t" r="r" b="b"/>
              <a:pathLst>
                <a:path w="536" h="536" extrusionOk="0">
                  <a:moveTo>
                    <a:pt x="268" y="0"/>
                  </a:moveTo>
                  <a:cubicBezTo>
                    <a:pt x="117" y="0"/>
                    <a:pt x="1" y="117"/>
                    <a:pt x="1" y="268"/>
                  </a:cubicBezTo>
                  <a:cubicBezTo>
                    <a:pt x="1" y="416"/>
                    <a:pt x="123" y="535"/>
                    <a:pt x="268" y="535"/>
                  </a:cubicBezTo>
                  <a:cubicBezTo>
                    <a:pt x="416" y="535"/>
                    <a:pt x="536" y="412"/>
                    <a:pt x="536" y="268"/>
                  </a:cubicBezTo>
                  <a:cubicBezTo>
                    <a:pt x="536" y="117"/>
                    <a:pt x="41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31"/>
            <p:cNvSpPr/>
            <p:nvPr/>
          </p:nvSpPr>
          <p:spPr>
            <a:xfrm>
              <a:off x="353079" y="4260904"/>
              <a:ext cx="444474" cy="104648"/>
            </a:xfrm>
            <a:custGeom>
              <a:avLst/>
              <a:gdLst/>
              <a:ahLst/>
              <a:cxnLst/>
              <a:rect l="l" t="t" r="r" b="b"/>
              <a:pathLst>
                <a:path w="3950" h="930" extrusionOk="0">
                  <a:moveTo>
                    <a:pt x="3858" y="0"/>
                  </a:moveTo>
                  <a:cubicBezTo>
                    <a:pt x="3854" y="0"/>
                    <a:pt x="3850" y="1"/>
                    <a:pt x="3846" y="1"/>
                  </a:cubicBezTo>
                  <a:lnTo>
                    <a:pt x="3308" y="111"/>
                  </a:lnTo>
                  <a:cubicBezTo>
                    <a:pt x="3268" y="123"/>
                    <a:pt x="3241" y="157"/>
                    <a:pt x="3243" y="193"/>
                  </a:cubicBezTo>
                  <a:lnTo>
                    <a:pt x="3243" y="193"/>
                  </a:lnTo>
                  <a:cubicBezTo>
                    <a:pt x="3229" y="163"/>
                    <a:pt x="3200" y="142"/>
                    <a:pt x="3166" y="142"/>
                  </a:cubicBezTo>
                  <a:cubicBezTo>
                    <a:pt x="3162" y="142"/>
                    <a:pt x="3157" y="142"/>
                    <a:pt x="3153" y="143"/>
                  </a:cubicBezTo>
                  <a:lnTo>
                    <a:pt x="3075" y="159"/>
                  </a:lnTo>
                  <a:cubicBezTo>
                    <a:pt x="3031" y="171"/>
                    <a:pt x="3005" y="212"/>
                    <a:pt x="3012" y="253"/>
                  </a:cubicBezTo>
                  <a:cubicBezTo>
                    <a:pt x="3021" y="291"/>
                    <a:pt x="3056" y="316"/>
                    <a:pt x="3090" y="316"/>
                  </a:cubicBezTo>
                  <a:lnTo>
                    <a:pt x="3106" y="316"/>
                  </a:lnTo>
                  <a:lnTo>
                    <a:pt x="3185" y="300"/>
                  </a:lnTo>
                  <a:cubicBezTo>
                    <a:pt x="3223" y="289"/>
                    <a:pt x="3250" y="259"/>
                    <a:pt x="3250" y="222"/>
                  </a:cubicBezTo>
                  <a:lnTo>
                    <a:pt x="3250" y="222"/>
                  </a:lnTo>
                  <a:cubicBezTo>
                    <a:pt x="3262" y="251"/>
                    <a:pt x="3294" y="269"/>
                    <a:pt x="3323" y="269"/>
                  </a:cubicBezTo>
                  <a:lnTo>
                    <a:pt x="3339" y="269"/>
                  </a:lnTo>
                  <a:lnTo>
                    <a:pt x="3877" y="159"/>
                  </a:lnTo>
                  <a:cubicBezTo>
                    <a:pt x="3921" y="149"/>
                    <a:pt x="3950" y="108"/>
                    <a:pt x="3940" y="64"/>
                  </a:cubicBezTo>
                  <a:cubicBezTo>
                    <a:pt x="3929" y="27"/>
                    <a:pt x="3897" y="0"/>
                    <a:pt x="3858" y="0"/>
                  </a:cubicBezTo>
                  <a:close/>
                  <a:moveTo>
                    <a:pt x="2854" y="205"/>
                  </a:moveTo>
                  <a:cubicBezTo>
                    <a:pt x="2850" y="205"/>
                    <a:pt x="2846" y="205"/>
                    <a:pt x="2842" y="206"/>
                  </a:cubicBezTo>
                  <a:lnTo>
                    <a:pt x="2304" y="316"/>
                  </a:lnTo>
                  <a:cubicBezTo>
                    <a:pt x="2265" y="327"/>
                    <a:pt x="2240" y="361"/>
                    <a:pt x="2240" y="397"/>
                  </a:cubicBezTo>
                  <a:lnTo>
                    <a:pt x="2240" y="397"/>
                  </a:lnTo>
                  <a:cubicBezTo>
                    <a:pt x="2227" y="365"/>
                    <a:pt x="2197" y="346"/>
                    <a:pt x="2163" y="346"/>
                  </a:cubicBezTo>
                  <a:cubicBezTo>
                    <a:pt x="2158" y="346"/>
                    <a:pt x="2154" y="347"/>
                    <a:pt x="2150" y="347"/>
                  </a:cubicBezTo>
                  <a:lnTo>
                    <a:pt x="2071" y="363"/>
                  </a:lnTo>
                  <a:cubicBezTo>
                    <a:pt x="2030" y="376"/>
                    <a:pt x="2002" y="417"/>
                    <a:pt x="2008" y="457"/>
                  </a:cubicBezTo>
                  <a:cubicBezTo>
                    <a:pt x="2017" y="495"/>
                    <a:pt x="2052" y="520"/>
                    <a:pt x="2087" y="520"/>
                  </a:cubicBezTo>
                  <a:lnTo>
                    <a:pt x="2102" y="520"/>
                  </a:lnTo>
                  <a:lnTo>
                    <a:pt x="2181" y="505"/>
                  </a:lnTo>
                  <a:cubicBezTo>
                    <a:pt x="2220" y="493"/>
                    <a:pt x="2247" y="462"/>
                    <a:pt x="2246" y="424"/>
                  </a:cubicBezTo>
                  <a:lnTo>
                    <a:pt x="2246" y="424"/>
                  </a:lnTo>
                  <a:cubicBezTo>
                    <a:pt x="2259" y="454"/>
                    <a:pt x="2289" y="473"/>
                    <a:pt x="2319" y="473"/>
                  </a:cubicBezTo>
                  <a:lnTo>
                    <a:pt x="2335" y="473"/>
                  </a:lnTo>
                  <a:lnTo>
                    <a:pt x="2873" y="363"/>
                  </a:lnTo>
                  <a:cubicBezTo>
                    <a:pt x="2917" y="354"/>
                    <a:pt x="2946" y="313"/>
                    <a:pt x="2936" y="269"/>
                  </a:cubicBezTo>
                  <a:cubicBezTo>
                    <a:pt x="2928" y="232"/>
                    <a:pt x="2893" y="205"/>
                    <a:pt x="2854" y="205"/>
                  </a:cubicBezTo>
                  <a:close/>
                  <a:moveTo>
                    <a:pt x="1853" y="409"/>
                  </a:moveTo>
                  <a:cubicBezTo>
                    <a:pt x="1849" y="409"/>
                    <a:pt x="1845" y="410"/>
                    <a:pt x="1841" y="410"/>
                  </a:cubicBezTo>
                  <a:lnTo>
                    <a:pt x="1300" y="520"/>
                  </a:lnTo>
                  <a:cubicBezTo>
                    <a:pt x="1266" y="531"/>
                    <a:pt x="1241" y="560"/>
                    <a:pt x="1237" y="593"/>
                  </a:cubicBezTo>
                  <a:lnTo>
                    <a:pt x="1237" y="593"/>
                  </a:lnTo>
                  <a:cubicBezTo>
                    <a:pt x="1221" y="568"/>
                    <a:pt x="1195" y="551"/>
                    <a:pt x="1164" y="551"/>
                  </a:cubicBezTo>
                  <a:cubicBezTo>
                    <a:pt x="1160" y="551"/>
                    <a:pt x="1156" y="551"/>
                    <a:pt x="1152" y="552"/>
                  </a:cubicBezTo>
                  <a:lnTo>
                    <a:pt x="1073" y="568"/>
                  </a:lnTo>
                  <a:cubicBezTo>
                    <a:pt x="1029" y="580"/>
                    <a:pt x="1001" y="621"/>
                    <a:pt x="1010" y="662"/>
                  </a:cubicBezTo>
                  <a:cubicBezTo>
                    <a:pt x="1017" y="700"/>
                    <a:pt x="1054" y="725"/>
                    <a:pt x="1089" y="725"/>
                  </a:cubicBezTo>
                  <a:lnTo>
                    <a:pt x="1105" y="725"/>
                  </a:lnTo>
                  <a:lnTo>
                    <a:pt x="1183" y="709"/>
                  </a:lnTo>
                  <a:cubicBezTo>
                    <a:pt x="1219" y="699"/>
                    <a:pt x="1243" y="672"/>
                    <a:pt x="1247" y="638"/>
                  </a:cubicBezTo>
                  <a:lnTo>
                    <a:pt x="1247" y="638"/>
                  </a:lnTo>
                  <a:cubicBezTo>
                    <a:pt x="1262" y="663"/>
                    <a:pt x="1289" y="678"/>
                    <a:pt x="1316" y="678"/>
                  </a:cubicBezTo>
                  <a:lnTo>
                    <a:pt x="1331" y="678"/>
                  </a:lnTo>
                  <a:lnTo>
                    <a:pt x="1873" y="568"/>
                  </a:lnTo>
                  <a:cubicBezTo>
                    <a:pt x="1914" y="555"/>
                    <a:pt x="1942" y="517"/>
                    <a:pt x="1936" y="473"/>
                  </a:cubicBezTo>
                  <a:cubicBezTo>
                    <a:pt x="1924" y="436"/>
                    <a:pt x="1889" y="409"/>
                    <a:pt x="1853" y="409"/>
                  </a:cubicBezTo>
                  <a:close/>
                  <a:moveTo>
                    <a:pt x="853" y="614"/>
                  </a:moveTo>
                  <a:cubicBezTo>
                    <a:pt x="849" y="614"/>
                    <a:pt x="845" y="614"/>
                    <a:pt x="840" y="615"/>
                  </a:cubicBezTo>
                  <a:lnTo>
                    <a:pt x="302" y="725"/>
                  </a:lnTo>
                  <a:cubicBezTo>
                    <a:pt x="263" y="736"/>
                    <a:pt x="236" y="770"/>
                    <a:pt x="238" y="807"/>
                  </a:cubicBezTo>
                  <a:lnTo>
                    <a:pt x="238" y="807"/>
                  </a:lnTo>
                  <a:cubicBezTo>
                    <a:pt x="223" y="776"/>
                    <a:pt x="194" y="756"/>
                    <a:pt x="160" y="756"/>
                  </a:cubicBezTo>
                  <a:cubicBezTo>
                    <a:pt x="156" y="756"/>
                    <a:pt x="152" y="756"/>
                    <a:pt x="148" y="756"/>
                  </a:cubicBezTo>
                  <a:lnTo>
                    <a:pt x="69" y="772"/>
                  </a:lnTo>
                  <a:cubicBezTo>
                    <a:pt x="25" y="785"/>
                    <a:pt x="0" y="826"/>
                    <a:pt x="7" y="867"/>
                  </a:cubicBezTo>
                  <a:cubicBezTo>
                    <a:pt x="16" y="904"/>
                    <a:pt x="51" y="930"/>
                    <a:pt x="85" y="930"/>
                  </a:cubicBezTo>
                  <a:lnTo>
                    <a:pt x="101" y="930"/>
                  </a:lnTo>
                  <a:lnTo>
                    <a:pt x="180" y="914"/>
                  </a:lnTo>
                  <a:cubicBezTo>
                    <a:pt x="217" y="903"/>
                    <a:pt x="246" y="874"/>
                    <a:pt x="245" y="838"/>
                  </a:cubicBezTo>
                  <a:lnTo>
                    <a:pt x="245" y="838"/>
                  </a:lnTo>
                  <a:cubicBezTo>
                    <a:pt x="259" y="865"/>
                    <a:pt x="289" y="882"/>
                    <a:pt x="318" y="882"/>
                  </a:cubicBezTo>
                  <a:lnTo>
                    <a:pt x="334" y="882"/>
                  </a:lnTo>
                  <a:lnTo>
                    <a:pt x="872" y="772"/>
                  </a:lnTo>
                  <a:cubicBezTo>
                    <a:pt x="916" y="760"/>
                    <a:pt x="944" y="722"/>
                    <a:pt x="935" y="678"/>
                  </a:cubicBezTo>
                  <a:cubicBezTo>
                    <a:pt x="923" y="641"/>
                    <a:pt x="891" y="614"/>
                    <a:pt x="853" y="6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31"/>
            <p:cNvSpPr/>
            <p:nvPr/>
          </p:nvSpPr>
          <p:spPr>
            <a:xfrm>
              <a:off x="456040" y="4411462"/>
              <a:ext cx="394963" cy="177114"/>
            </a:xfrm>
            <a:custGeom>
              <a:avLst/>
              <a:gdLst/>
              <a:ahLst/>
              <a:cxnLst/>
              <a:rect l="l" t="t" r="r" b="b"/>
              <a:pathLst>
                <a:path w="3510" h="1574" extrusionOk="0">
                  <a:moveTo>
                    <a:pt x="3422" y="1"/>
                  </a:moveTo>
                  <a:cubicBezTo>
                    <a:pt x="3412" y="1"/>
                    <a:pt x="3401" y="3"/>
                    <a:pt x="3390" y="7"/>
                  </a:cubicBezTo>
                  <a:lnTo>
                    <a:pt x="2883" y="221"/>
                  </a:lnTo>
                  <a:cubicBezTo>
                    <a:pt x="2839" y="237"/>
                    <a:pt x="2824" y="284"/>
                    <a:pt x="2839" y="325"/>
                  </a:cubicBezTo>
                  <a:cubicBezTo>
                    <a:pt x="2852" y="353"/>
                    <a:pt x="2880" y="372"/>
                    <a:pt x="2912" y="372"/>
                  </a:cubicBezTo>
                  <a:cubicBezTo>
                    <a:pt x="2918" y="372"/>
                    <a:pt x="2931" y="372"/>
                    <a:pt x="2943" y="366"/>
                  </a:cubicBezTo>
                  <a:lnTo>
                    <a:pt x="3450" y="152"/>
                  </a:lnTo>
                  <a:cubicBezTo>
                    <a:pt x="3494" y="136"/>
                    <a:pt x="3510" y="89"/>
                    <a:pt x="3494" y="48"/>
                  </a:cubicBezTo>
                  <a:cubicBezTo>
                    <a:pt x="3482" y="17"/>
                    <a:pt x="3453" y="1"/>
                    <a:pt x="3422" y="1"/>
                  </a:cubicBezTo>
                  <a:close/>
                  <a:moveTo>
                    <a:pt x="2769" y="278"/>
                  </a:moveTo>
                  <a:cubicBezTo>
                    <a:pt x="2758" y="278"/>
                    <a:pt x="2748" y="280"/>
                    <a:pt x="2739" y="284"/>
                  </a:cubicBezTo>
                  <a:lnTo>
                    <a:pt x="2666" y="315"/>
                  </a:lnTo>
                  <a:cubicBezTo>
                    <a:pt x="2625" y="331"/>
                    <a:pt x="2610" y="378"/>
                    <a:pt x="2625" y="419"/>
                  </a:cubicBezTo>
                  <a:cubicBezTo>
                    <a:pt x="2635" y="447"/>
                    <a:pt x="2663" y="466"/>
                    <a:pt x="2695" y="466"/>
                  </a:cubicBezTo>
                  <a:cubicBezTo>
                    <a:pt x="2704" y="466"/>
                    <a:pt x="2714" y="463"/>
                    <a:pt x="2726" y="463"/>
                  </a:cubicBezTo>
                  <a:lnTo>
                    <a:pt x="2799" y="432"/>
                  </a:lnTo>
                  <a:cubicBezTo>
                    <a:pt x="2839" y="416"/>
                    <a:pt x="2855" y="372"/>
                    <a:pt x="2839" y="328"/>
                  </a:cubicBezTo>
                  <a:cubicBezTo>
                    <a:pt x="2828" y="295"/>
                    <a:pt x="2798" y="278"/>
                    <a:pt x="2769" y="278"/>
                  </a:cubicBezTo>
                  <a:close/>
                  <a:moveTo>
                    <a:pt x="2482" y="401"/>
                  </a:moveTo>
                  <a:cubicBezTo>
                    <a:pt x="2472" y="401"/>
                    <a:pt x="2462" y="403"/>
                    <a:pt x="2452" y="407"/>
                  </a:cubicBezTo>
                  <a:lnTo>
                    <a:pt x="1943" y="624"/>
                  </a:lnTo>
                  <a:cubicBezTo>
                    <a:pt x="1902" y="639"/>
                    <a:pt x="1886" y="687"/>
                    <a:pt x="1902" y="724"/>
                  </a:cubicBezTo>
                  <a:cubicBezTo>
                    <a:pt x="1890" y="696"/>
                    <a:pt x="1861" y="681"/>
                    <a:pt x="1830" y="681"/>
                  </a:cubicBezTo>
                  <a:cubicBezTo>
                    <a:pt x="1820" y="681"/>
                    <a:pt x="1808" y="683"/>
                    <a:pt x="1798" y="687"/>
                  </a:cubicBezTo>
                  <a:lnTo>
                    <a:pt x="1729" y="718"/>
                  </a:lnTo>
                  <a:cubicBezTo>
                    <a:pt x="1685" y="734"/>
                    <a:pt x="1669" y="781"/>
                    <a:pt x="1685" y="819"/>
                  </a:cubicBezTo>
                  <a:cubicBezTo>
                    <a:pt x="1697" y="847"/>
                    <a:pt x="1722" y="866"/>
                    <a:pt x="1754" y="866"/>
                  </a:cubicBezTo>
                  <a:cubicBezTo>
                    <a:pt x="1763" y="866"/>
                    <a:pt x="1776" y="863"/>
                    <a:pt x="1785" y="863"/>
                  </a:cubicBezTo>
                  <a:lnTo>
                    <a:pt x="1858" y="831"/>
                  </a:lnTo>
                  <a:cubicBezTo>
                    <a:pt x="1902" y="816"/>
                    <a:pt x="1917" y="768"/>
                    <a:pt x="1902" y="731"/>
                  </a:cubicBezTo>
                  <a:lnTo>
                    <a:pt x="1902" y="731"/>
                  </a:lnTo>
                  <a:cubicBezTo>
                    <a:pt x="1913" y="759"/>
                    <a:pt x="1942" y="774"/>
                    <a:pt x="1972" y="774"/>
                  </a:cubicBezTo>
                  <a:cubicBezTo>
                    <a:pt x="1982" y="774"/>
                    <a:pt x="1993" y="773"/>
                    <a:pt x="2002" y="768"/>
                  </a:cubicBezTo>
                  <a:lnTo>
                    <a:pt x="2509" y="551"/>
                  </a:lnTo>
                  <a:cubicBezTo>
                    <a:pt x="2553" y="536"/>
                    <a:pt x="2569" y="495"/>
                    <a:pt x="2553" y="451"/>
                  </a:cubicBezTo>
                  <a:cubicBezTo>
                    <a:pt x="2541" y="418"/>
                    <a:pt x="2512" y="401"/>
                    <a:pt x="2482" y="401"/>
                  </a:cubicBezTo>
                  <a:close/>
                  <a:moveTo>
                    <a:pt x="1539" y="803"/>
                  </a:moveTo>
                  <a:cubicBezTo>
                    <a:pt x="1528" y="803"/>
                    <a:pt x="1518" y="805"/>
                    <a:pt x="1508" y="809"/>
                  </a:cubicBezTo>
                  <a:lnTo>
                    <a:pt x="999" y="1023"/>
                  </a:lnTo>
                  <a:cubicBezTo>
                    <a:pt x="961" y="1039"/>
                    <a:pt x="942" y="1086"/>
                    <a:pt x="958" y="1127"/>
                  </a:cubicBezTo>
                  <a:cubicBezTo>
                    <a:pt x="946" y="1097"/>
                    <a:pt x="917" y="1080"/>
                    <a:pt x="886" y="1080"/>
                  </a:cubicBezTo>
                  <a:cubicBezTo>
                    <a:pt x="875" y="1080"/>
                    <a:pt x="864" y="1082"/>
                    <a:pt x="854" y="1086"/>
                  </a:cubicBezTo>
                  <a:lnTo>
                    <a:pt x="785" y="1118"/>
                  </a:lnTo>
                  <a:cubicBezTo>
                    <a:pt x="740" y="1133"/>
                    <a:pt x="725" y="1181"/>
                    <a:pt x="740" y="1222"/>
                  </a:cubicBezTo>
                  <a:cubicBezTo>
                    <a:pt x="753" y="1250"/>
                    <a:pt x="778" y="1269"/>
                    <a:pt x="810" y="1269"/>
                  </a:cubicBezTo>
                  <a:cubicBezTo>
                    <a:pt x="822" y="1269"/>
                    <a:pt x="835" y="1266"/>
                    <a:pt x="841" y="1262"/>
                  </a:cubicBezTo>
                  <a:lnTo>
                    <a:pt x="914" y="1231"/>
                  </a:lnTo>
                  <a:cubicBezTo>
                    <a:pt x="951" y="1218"/>
                    <a:pt x="973" y="1171"/>
                    <a:pt x="958" y="1130"/>
                  </a:cubicBezTo>
                  <a:lnTo>
                    <a:pt x="958" y="1130"/>
                  </a:lnTo>
                  <a:cubicBezTo>
                    <a:pt x="969" y="1161"/>
                    <a:pt x="998" y="1177"/>
                    <a:pt x="1028" y="1177"/>
                  </a:cubicBezTo>
                  <a:cubicBezTo>
                    <a:pt x="1038" y="1177"/>
                    <a:pt x="1049" y="1175"/>
                    <a:pt x="1058" y="1171"/>
                  </a:cubicBezTo>
                  <a:lnTo>
                    <a:pt x="1565" y="954"/>
                  </a:lnTo>
                  <a:cubicBezTo>
                    <a:pt x="1609" y="938"/>
                    <a:pt x="1625" y="894"/>
                    <a:pt x="1609" y="850"/>
                  </a:cubicBezTo>
                  <a:cubicBezTo>
                    <a:pt x="1597" y="820"/>
                    <a:pt x="1568" y="803"/>
                    <a:pt x="1539" y="803"/>
                  </a:cubicBezTo>
                  <a:close/>
                  <a:moveTo>
                    <a:pt x="597" y="1203"/>
                  </a:moveTo>
                  <a:cubicBezTo>
                    <a:pt x="587" y="1203"/>
                    <a:pt x="577" y="1205"/>
                    <a:pt x="567" y="1209"/>
                  </a:cubicBezTo>
                  <a:lnTo>
                    <a:pt x="61" y="1426"/>
                  </a:lnTo>
                  <a:cubicBezTo>
                    <a:pt x="17" y="1442"/>
                    <a:pt x="1" y="1489"/>
                    <a:pt x="17" y="1527"/>
                  </a:cubicBezTo>
                  <a:cubicBezTo>
                    <a:pt x="29" y="1555"/>
                    <a:pt x="54" y="1574"/>
                    <a:pt x="86" y="1574"/>
                  </a:cubicBezTo>
                  <a:cubicBezTo>
                    <a:pt x="99" y="1574"/>
                    <a:pt x="111" y="1574"/>
                    <a:pt x="117" y="1571"/>
                  </a:cubicBezTo>
                  <a:lnTo>
                    <a:pt x="627" y="1354"/>
                  </a:lnTo>
                  <a:cubicBezTo>
                    <a:pt x="668" y="1338"/>
                    <a:pt x="684" y="1291"/>
                    <a:pt x="668" y="1253"/>
                  </a:cubicBezTo>
                  <a:cubicBezTo>
                    <a:pt x="656" y="1220"/>
                    <a:pt x="627" y="1203"/>
                    <a:pt x="597" y="1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31"/>
            <p:cNvSpPr/>
            <p:nvPr/>
          </p:nvSpPr>
          <p:spPr>
            <a:xfrm>
              <a:off x="619652" y="4600055"/>
              <a:ext cx="302242" cy="166312"/>
            </a:xfrm>
            <a:custGeom>
              <a:avLst/>
              <a:gdLst/>
              <a:ahLst/>
              <a:cxnLst/>
              <a:rect l="l" t="t" r="r" b="b"/>
              <a:pathLst>
                <a:path w="2686" h="1478" extrusionOk="0">
                  <a:moveTo>
                    <a:pt x="2594" y="0"/>
                  </a:moveTo>
                  <a:cubicBezTo>
                    <a:pt x="2582" y="0"/>
                    <a:pt x="2570" y="3"/>
                    <a:pt x="2559" y="8"/>
                  </a:cubicBezTo>
                  <a:lnTo>
                    <a:pt x="2071" y="266"/>
                  </a:lnTo>
                  <a:cubicBezTo>
                    <a:pt x="2034" y="285"/>
                    <a:pt x="2021" y="332"/>
                    <a:pt x="2040" y="370"/>
                  </a:cubicBezTo>
                  <a:cubicBezTo>
                    <a:pt x="2027" y="346"/>
                    <a:pt x="1999" y="330"/>
                    <a:pt x="1970" y="330"/>
                  </a:cubicBezTo>
                  <a:cubicBezTo>
                    <a:pt x="1957" y="330"/>
                    <a:pt x="1945" y="333"/>
                    <a:pt x="1933" y="339"/>
                  </a:cubicBezTo>
                  <a:lnTo>
                    <a:pt x="1864" y="376"/>
                  </a:lnTo>
                  <a:cubicBezTo>
                    <a:pt x="1826" y="395"/>
                    <a:pt x="1810" y="442"/>
                    <a:pt x="1832" y="480"/>
                  </a:cubicBezTo>
                  <a:cubicBezTo>
                    <a:pt x="1848" y="508"/>
                    <a:pt x="1873" y="524"/>
                    <a:pt x="1901" y="524"/>
                  </a:cubicBezTo>
                  <a:cubicBezTo>
                    <a:pt x="1914" y="524"/>
                    <a:pt x="1927" y="524"/>
                    <a:pt x="1936" y="512"/>
                  </a:cubicBezTo>
                  <a:lnTo>
                    <a:pt x="2008" y="477"/>
                  </a:lnTo>
                  <a:cubicBezTo>
                    <a:pt x="2043" y="458"/>
                    <a:pt x="2059" y="411"/>
                    <a:pt x="2040" y="370"/>
                  </a:cubicBezTo>
                  <a:lnTo>
                    <a:pt x="2040" y="370"/>
                  </a:lnTo>
                  <a:cubicBezTo>
                    <a:pt x="2056" y="398"/>
                    <a:pt x="2084" y="414"/>
                    <a:pt x="2109" y="414"/>
                  </a:cubicBezTo>
                  <a:cubicBezTo>
                    <a:pt x="2122" y="414"/>
                    <a:pt x="2134" y="414"/>
                    <a:pt x="2144" y="402"/>
                  </a:cubicBezTo>
                  <a:lnTo>
                    <a:pt x="2632" y="147"/>
                  </a:lnTo>
                  <a:cubicBezTo>
                    <a:pt x="2669" y="128"/>
                    <a:pt x="2685" y="81"/>
                    <a:pt x="2663" y="40"/>
                  </a:cubicBezTo>
                  <a:cubicBezTo>
                    <a:pt x="2650" y="15"/>
                    <a:pt x="2622" y="0"/>
                    <a:pt x="2594" y="0"/>
                  </a:cubicBezTo>
                  <a:close/>
                  <a:moveTo>
                    <a:pt x="1692" y="476"/>
                  </a:moveTo>
                  <a:cubicBezTo>
                    <a:pt x="1679" y="476"/>
                    <a:pt x="1666" y="480"/>
                    <a:pt x="1653" y="486"/>
                  </a:cubicBezTo>
                  <a:lnTo>
                    <a:pt x="1165" y="741"/>
                  </a:lnTo>
                  <a:cubicBezTo>
                    <a:pt x="1131" y="760"/>
                    <a:pt x="1115" y="807"/>
                    <a:pt x="1134" y="848"/>
                  </a:cubicBezTo>
                  <a:cubicBezTo>
                    <a:pt x="1121" y="822"/>
                    <a:pt x="1094" y="807"/>
                    <a:pt x="1067" y="807"/>
                  </a:cubicBezTo>
                  <a:cubicBezTo>
                    <a:pt x="1054" y="807"/>
                    <a:pt x="1042" y="810"/>
                    <a:pt x="1030" y="817"/>
                  </a:cubicBezTo>
                  <a:lnTo>
                    <a:pt x="957" y="851"/>
                  </a:lnTo>
                  <a:cubicBezTo>
                    <a:pt x="923" y="870"/>
                    <a:pt x="907" y="918"/>
                    <a:pt x="926" y="958"/>
                  </a:cubicBezTo>
                  <a:cubicBezTo>
                    <a:pt x="942" y="984"/>
                    <a:pt x="970" y="999"/>
                    <a:pt x="998" y="999"/>
                  </a:cubicBezTo>
                  <a:cubicBezTo>
                    <a:pt x="1008" y="999"/>
                    <a:pt x="1020" y="999"/>
                    <a:pt x="1033" y="990"/>
                  </a:cubicBezTo>
                  <a:lnTo>
                    <a:pt x="1102" y="952"/>
                  </a:lnTo>
                  <a:cubicBezTo>
                    <a:pt x="1140" y="933"/>
                    <a:pt x="1156" y="886"/>
                    <a:pt x="1134" y="848"/>
                  </a:cubicBezTo>
                  <a:lnTo>
                    <a:pt x="1134" y="848"/>
                  </a:lnTo>
                  <a:cubicBezTo>
                    <a:pt x="1149" y="874"/>
                    <a:pt x="1178" y="889"/>
                    <a:pt x="1206" y="889"/>
                  </a:cubicBezTo>
                  <a:cubicBezTo>
                    <a:pt x="1219" y="889"/>
                    <a:pt x="1228" y="889"/>
                    <a:pt x="1241" y="880"/>
                  </a:cubicBezTo>
                  <a:lnTo>
                    <a:pt x="1728" y="622"/>
                  </a:lnTo>
                  <a:cubicBezTo>
                    <a:pt x="1763" y="603"/>
                    <a:pt x="1779" y="556"/>
                    <a:pt x="1760" y="518"/>
                  </a:cubicBezTo>
                  <a:cubicBezTo>
                    <a:pt x="1747" y="492"/>
                    <a:pt x="1720" y="476"/>
                    <a:pt x="1692" y="476"/>
                  </a:cubicBezTo>
                  <a:close/>
                  <a:moveTo>
                    <a:pt x="784" y="957"/>
                  </a:moveTo>
                  <a:cubicBezTo>
                    <a:pt x="773" y="957"/>
                    <a:pt x="761" y="959"/>
                    <a:pt x="750" y="965"/>
                  </a:cubicBezTo>
                  <a:lnTo>
                    <a:pt x="262" y="1220"/>
                  </a:lnTo>
                  <a:cubicBezTo>
                    <a:pt x="227" y="1240"/>
                    <a:pt x="214" y="1281"/>
                    <a:pt x="226" y="1317"/>
                  </a:cubicBezTo>
                  <a:lnTo>
                    <a:pt x="226" y="1317"/>
                  </a:lnTo>
                  <a:cubicBezTo>
                    <a:pt x="212" y="1296"/>
                    <a:pt x="187" y="1284"/>
                    <a:pt x="160" y="1284"/>
                  </a:cubicBezTo>
                  <a:cubicBezTo>
                    <a:pt x="148" y="1284"/>
                    <a:pt x="135" y="1287"/>
                    <a:pt x="124" y="1292"/>
                  </a:cubicBezTo>
                  <a:lnTo>
                    <a:pt x="54" y="1327"/>
                  </a:lnTo>
                  <a:cubicBezTo>
                    <a:pt x="17" y="1346"/>
                    <a:pt x="1" y="1393"/>
                    <a:pt x="23" y="1434"/>
                  </a:cubicBezTo>
                  <a:cubicBezTo>
                    <a:pt x="39" y="1462"/>
                    <a:pt x="64" y="1478"/>
                    <a:pt x="92" y="1478"/>
                  </a:cubicBezTo>
                  <a:cubicBezTo>
                    <a:pt x="105" y="1478"/>
                    <a:pt x="117" y="1478"/>
                    <a:pt x="127" y="1465"/>
                  </a:cubicBezTo>
                  <a:lnTo>
                    <a:pt x="199" y="1431"/>
                  </a:lnTo>
                  <a:cubicBezTo>
                    <a:pt x="230" y="1411"/>
                    <a:pt x="246" y="1368"/>
                    <a:pt x="235" y="1334"/>
                  </a:cubicBezTo>
                  <a:lnTo>
                    <a:pt x="235" y="1334"/>
                  </a:lnTo>
                  <a:cubicBezTo>
                    <a:pt x="251" y="1358"/>
                    <a:pt x="277" y="1371"/>
                    <a:pt x="300" y="1371"/>
                  </a:cubicBezTo>
                  <a:cubicBezTo>
                    <a:pt x="312" y="1371"/>
                    <a:pt x="325" y="1368"/>
                    <a:pt x="334" y="1358"/>
                  </a:cubicBezTo>
                  <a:lnTo>
                    <a:pt x="822" y="1103"/>
                  </a:lnTo>
                  <a:cubicBezTo>
                    <a:pt x="860" y="1084"/>
                    <a:pt x="876" y="1037"/>
                    <a:pt x="854" y="996"/>
                  </a:cubicBezTo>
                  <a:cubicBezTo>
                    <a:pt x="840" y="972"/>
                    <a:pt x="813" y="957"/>
                    <a:pt x="784" y="95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31"/>
            <p:cNvSpPr/>
            <p:nvPr/>
          </p:nvSpPr>
          <p:spPr>
            <a:xfrm>
              <a:off x="512415" y="3077587"/>
              <a:ext cx="112300" cy="112412"/>
            </a:xfrm>
            <a:custGeom>
              <a:avLst/>
              <a:gdLst/>
              <a:ahLst/>
              <a:cxnLst/>
              <a:rect l="l" t="t" r="r" b="b"/>
              <a:pathLst>
                <a:path w="998" h="999" extrusionOk="0">
                  <a:moveTo>
                    <a:pt x="498" y="158"/>
                  </a:moveTo>
                  <a:cubicBezTo>
                    <a:pt x="686" y="158"/>
                    <a:pt x="841" y="312"/>
                    <a:pt x="841" y="501"/>
                  </a:cubicBezTo>
                  <a:cubicBezTo>
                    <a:pt x="841" y="690"/>
                    <a:pt x="686" y="841"/>
                    <a:pt x="498" y="841"/>
                  </a:cubicBezTo>
                  <a:cubicBezTo>
                    <a:pt x="309" y="841"/>
                    <a:pt x="158" y="690"/>
                    <a:pt x="158" y="501"/>
                  </a:cubicBezTo>
                  <a:cubicBezTo>
                    <a:pt x="158" y="312"/>
                    <a:pt x="309" y="158"/>
                    <a:pt x="498" y="158"/>
                  </a:cubicBezTo>
                  <a:close/>
                  <a:moveTo>
                    <a:pt x="498" y="0"/>
                  </a:moveTo>
                  <a:cubicBezTo>
                    <a:pt x="224" y="0"/>
                    <a:pt x="0" y="224"/>
                    <a:pt x="0" y="501"/>
                  </a:cubicBezTo>
                  <a:cubicBezTo>
                    <a:pt x="0" y="775"/>
                    <a:pt x="224" y="998"/>
                    <a:pt x="498" y="998"/>
                  </a:cubicBezTo>
                  <a:cubicBezTo>
                    <a:pt x="774" y="998"/>
                    <a:pt x="998" y="775"/>
                    <a:pt x="998" y="501"/>
                  </a:cubicBezTo>
                  <a:cubicBezTo>
                    <a:pt x="998" y="224"/>
                    <a:pt x="774" y="0"/>
                    <a:pt x="4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31"/>
            <p:cNvSpPr/>
            <p:nvPr/>
          </p:nvSpPr>
          <p:spPr>
            <a:xfrm>
              <a:off x="469880" y="3912188"/>
              <a:ext cx="187804" cy="199844"/>
            </a:xfrm>
            <a:custGeom>
              <a:avLst/>
              <a:gdLst/>
              <a:ahLst/>
              <a:cxnLst/>
              <a:rect l="l" t="t" r="r" b="b"/>
              <a:pathLst>
                <a:path w="1669" h="1776" extrusionOk="0">
                  <a:moveTo>
                    <a:pt x="778" y="158"/>
                  </a:moveTo>
                  <a:cubicBezTo>
                    <a:pt x="1184" y="158"/>
                    <a:pt x="1511" y="488"/>
                    <a:pt x="1511" y="891"/>
                  </a:cubicBezTo>
                  <a:cubicBezTo>
                    <a:pt x="1511" y="1297"/>
                    <a:pt x="1184" y="1621"/>
                    <a:pt x="778" y="1621"/>
                  </a:cubicBezTo>
                  <a:cubicBezTo>
                    <a:pt x="573" y="1621"/>
                    <a:pt x="381" y="1533"/>
                    <a:pt x="243" y="1385"/>
                  </a:cubicBezTo>
                  <a:cubicBezTo>
                    <a:pt x="624" y="1351"/>
                    <a:pt x="923" y="1033"/>
                    <a:pt x="923" y="643"/>
                  </a:cubicBezTo>
                  <a:cubicBezTo>
                    <a:pt x="923" y="466"/>
                    <a:pt x="857" y="293"/>
                    <a:pt x="743" y="158"/>
                  </a:cubicBezTo>
                  <a:close/>
                  <a:moveTo>
                    <a:pt x="778" y="1"/>
                  </a:moveTo>
                  <a:cubicBezTo>
                    <a:pt x="699" y="1"/>
                    <a:pt x="624" y="13"/>
                    <a:pt x="551" y="32"/>
                  </a:cubicBezTo>
                  <a:cubicBezTo>
                    <a:pt x="523" y="41"/>
                    <a:pt x="498" y="63"/>
                    <a:pt x="495" y="95"/>
                  </a:cubicBezTo>
                  <a:cubicBezTo>
                    <a:pt x="492" y="126"/>
                    <a:pt x="504" y="155"/>
                    <a:pt x="526" y="174"/>
                  </a:cubicBezTo>
                  <a:cubicBezTo>
                    <a:pt x="677" y="281"/>
                    <a:pt x="765" y="457"/>
                    <a:pt x="765" y="646"/>
                  </a:cubicBezTo>
                  <a:cubicBezTo>
                    <a:pt x="765" y="970"/>
                    <a:pt x="504" y="1234"/>
                    <a:pt x="180" y="1234"/>
                  </a:cubicBezTo>
                  <a:cubicBezTo>
                    <a:pt x="149" y="1234"/>
                    <a:pt x="120" y="1228"/>
                    <a:pt x="98" y="1225"/>
                  </a:cubicBezTo>
                  <a:cubicBezTo>
                    <a:pt x="93" y="1224"/>
                    <a:pt x="89" y="1223"/>
                    <a:pt x="84" y="1223"/>
                  </a:cubicBezTo>
                  <a:cubicBezTo>
                    <a:pt x="58" y="1223"/>
                    <a:pt x="33" y="1237"/>
                    <a:pt x="20" y="1256"/>
                  </a:cubicBezTo>
                  <a:cubicBezTo>
                    <a:pt x="1" y="1281"/>
                    <a:pt x="1" y="1313"/>
                    <a:pt x="16" y="1338"/>
                  </a:cubicBezTo>
                  <a:cubicBezTo>
                    <a:pt x="174" y="1612"/>
                    <a:pt x="466" y="1775"/>
                    <a:pt x="778" y="1775"/>
                  </a:cubicBezTo>
                  <a:cubicBezTo>
                    <a:pt x="1269" y="1775"/>
                    <a:pt x="1669" y="1379"/>
                    <a:pt x="1669" y="891"/>
                  </a:cubicBezTo>
                  <a:cubicBezTo>
                    <a:pt x="1669" y="400"/>
                    <a:pt x="1269" y="1"/>
                    <a:pt x="7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31"/>
            <p:cNvSpPr/>
            <p:nvPr/>
          </p:nvSpPr>
          <p:spPr>
            <a:xfrm>
              <a:off x="395501" y="3423490"/>
              <a:ext cx="105323" cy="105661"/>
            </a:xfrm>
            <a:custGeom>
              <a:avLst/>
              <a:gdLst/>
              <a:ahLst/>
              <a:cxnLst/>
              <a:rect l="l" t="t" r="r" b="b"/>
              <a:pathLst>
                <a:path w="936" h="939" extrusionOk="0">
                  <a:moveTo>
                    <a:pt x="467" y="158"/>
                  </a:moveTo>
                  <a:cubicBezTo>
                    <a:pt x="640" y="158"/>
                    <a:pt x="778" y="297"/>
                    <a:pt x="778" y="470"/>
                  </a:cubicBezTo>
                  <a:cubicBezTo>
                    <a:pt x="778" y="643"/>
                    <a:pt x="640" y="781"/>
                    <a:pt x="467" y="781"/>
                  </a:cubicBezTo>
                  <a:cubicBezTo>
                    <a:pt x="293" y="781"/>
                    <a:pt x="158" y="643"/>
                    <a:pt x="158" y="470"/>
                  </a:cubicBezTo>
                  <a:cubicBezTo>
                    <a:pt x="158" y="297"/>
                    <a:pt x="300" y="158"/>
                    <a:pt x="467" y="158"/>
                  </a:cubicBezTo>
                  <a:close/>
                  <a:moveTo>
                    <a:pt x="467" y="1"/>
                  </a:moveTo>
                  <a:cubicBezTo>
                    <a:pt x="209" y="1"/>
                    <a:pt x="1" y="212"/>
                    <a:pt x="1" y="470"/>
                  </a:cubicBezTo>
                  <a:cubicBezTo>
                    <a:pt x="1" y="731"/>
                    <a:pt x="209" y="939"/>
                    <a:pt x="467" y="939"/>
                  </a:cubicBezTo>
                  <a:cubicBezTo>
                    <a:pt x="728" y="939"/>
                    <a:pt x="935" y="725"/>
                    <a:pt x="935" y="470"/>
                  </a:cubicBezTo>
                  <a:cubicBezTo>
                    <a:pt x="935" y="209"/>
                    <a:pt x="728" y="1"/>
                    <a:pt x="4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31"/>
            <p:cNvSpPr/>
            <p:nvPr/>
          </p:nvSpPr>
          <p:spPr>
            <a:xfrm>
              <a:off x="331812" y="2988017"/>
              <a:ext cx="43322" cy="43660"/>
            </a:xfrm>
            <a:custGeom>
              <a:avLst/>
              <a:gdLst/>
              <a:ahLst/>
              <a:cxnLst/>
              <a:rect l="l" t="t" r="r" b="b"/>
              <a:pathLst>
                <a:path w="385" h="388" extrusionOk="0">
                  <a:moveTo>
                    <a:pt x="187" y="0"/>
                  </a:moveTo>
                  <a:cubicBezTo>
                    <a:pt x="82" y="0"/>
                    <a:pt x="0" y="87"/>
                    <a:pt x="0" y="195"/>
                  </a:cubicBezTo>
                  <a:cubicBezTo>
                    <a:pt x="0" y="299"/>
                    <a:pt x="85" y="387"/>
                    <a:pt x="192" y="387"/>
                  </a:cubicBezTo>
                  <a:cubicBezTo>
                    <a:pt x="296" y="387"/>
                    <a:pt x="384" y="299"/>
                    <a:pt x="384" y="195"/>
                  </a:cubicBezTo>
                  <a:cubicBezTo>
                    <a:pt x="384" y="88"/>
                    <a:pt x="296" y="0"/>
                    <a:pt x="192" y="0"/>
                  </a:cubicBezTo>
                  <a:cubicBezTo>
                    <a:pt x="191" y="0"/>
                    <a:pt x="189" y="0"/>
                    <a:pt x="1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31"/>
            <p:cNvSpPr/>
            <p:nvPr/>
          </p:nvSpPr>
          <p:spPr>
            <a:xfrm>
              <a:off x="331812" y="3771643"/>
              <a:ext cx="60313" cy="60313"/>
            </a:xfrm>
            <a:custGeom>
              <a:avLst/>
              <a:gdLst/>
              <a:ahLst/>
              <a:cxnLst/>
              <a:rect l="l" t="t" r="r" b="b"/>
              <a:pathLst>
                <a:path w="536" h="536" extrusionOk="0">
                  <a:moveTo>
                    <a:pt x="268" y="0"/>
                  </a:moveTo>
                  <a:cubicBezTo>
                    <a:pt x="120" y="0"/>
                    <a:pt x="0" y="123"/>
                    <a:pt x="0" y="268"/>
                  </a:cubicBezTo>
                  <a:cubicBezTo>
                    <a:pt x="0" y="416"/>
                    <a:pt x="120" y="535"/>
                    <a:pt x="268" y="535"/>
                  </a:cubicBezTo>
                  <a:cubicBezTo>
                    <a:pt x="413" y="535"/>
                    <a:pt x="535" y="412"/>
                    <a:pt x="535" y="268"/>
                  </a:cubicBezTo>
                  <a:cubicBezTo>
                    <a:pt x="535" y="117"/>
                    <a:pt x="41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07" name="Google Shape;1407;p31"/>
          <p:cNvGrpSpPr/>
          <p:nvPr/>
        </p:nvGrpSpPr>
        <p:grpSpPr>
          <a:xfrm>
            <a:off x="106373" y="132686"/>
            <a:ext cx="8931254" cy="4878128"/>
            <a:chOff x="510700" y="1660775"/>
            <a:chExt cx="4311075" cy="2354650"/>
          </a:xfrm>
        </p:grpSpPr>
        <p:sp>
          <p:nvSpPr>
            <p:cNvPr id="1408" name="Google Shape;1408;p31"/>
            <p:cNvSpPr/>
            <p:nvPr/>
          </p:nvSpPr>
          <p:spPr>
            <a:xfrm>
              <a:off x="510700" y="1660775"/>
              <a:ext cx="4311075" cy="2354650"/>
            </a:xfrm>
            <a:custGeom>
              <a:avLst/>
              <a:gdLst/>
              <a:ahLst/>
              <a:cxnLst/>
              <a:rect l="l" t="t" r="r" b="b"/>
              <a:pathLst>
                <a:path w="172443" h="94186" extrusionOk="0">
                  <a:moveTo>
                    <a:pt x="171753" y="158"/>
                  </a:moveTo>
                  <a:cubicBezTo>
                    <a:pt x="172042" y="158"/>
                    <a:pt x="172278" y="394"/>
                    <a:pt x="172278" y="686"/>
                  </a:cubicBezTo>
                  <a:lnTo>
                    <a:pt x="172278" y="93496"/>
                  </a:lnTo>
                  <a:cubicBezTo>
                    <a:pt x="172278" y="93789"/>
                    <a:pt x="172042" y="94025"/>
                    <a:pt x="171753" y="94025"/>
                  </a:cubicBezTo>
                  <a:lnTo>
                    <a:pt x="681" y="94025"/>
                  </a:lnTo>
                  <a:cubicBezTo>
                    <a:pt x="391" y="94025"/>
                    <a:pt x="155" y="93789"/>
                    <a:pt x="155" y="93496"/>
                  </a:cubicBezTo>
                  <a:lnTo>
                    <a:pt x="155" y="686"/>
                  </a:lnTo>
                  <a:cubicBezTo>
                    <a:pt x="155" y="394"/>
                    <a:pt x="391" y="158"/>
                    <a:pt x="681" y="158"/>
                  </a:cubicBezTo>
                  <a:close/>
                  <a:moveTo>
                    <a:pt x="687" y="0"/>
                  </a:moveTo>
                  <a:cubicBezTo>
                    <a:pt x="309" y="0"/>
                    <a:pt x="1" y="309"/>
                    <a:pt x="1" y="686"/>
                  </a:cubicBezTo>
                  <a:lnTo>
                    <a:pt x="1" y="93502"/>
                  </a:lnTo>
                  <a:cubicBezTo>
                    <a:pt x="1" y="93880"/>
                    <a:pt x="309" y="94185"/>
                    <a:pt x="687" y="94185"/>
                  </a:cubicBezTo>
                  <a:lnTo>
                    <a:pt x="171756" y="94185"/>
                  </a:lnTo>
                  <a:cubicBezTo>
                    <a:pt x="172134" y="94185"/>
                    <a:pt x="172442" y="93880"/>
                    <a:pt x="172442" y="93496"/>
                  </a:cubicBezTo>
                  <a:lnTo>
                    <a:pt x="172442" y="686"/>
                  </a:lnTo>
                  <a:cubicBezTo>
                    <a:pt x="172442" y="309"/>
                    <a:pt x="172134" y="0"/>
                    <a:pt x="1717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31"/>
            <p:cNvSpPr/>
            <p:nvPr/>
          </p:nvSpPr>
          <p:spPr>
            <a:xfrm>
              <a:off x="535500" y="3864550"/>
              <a:ext cx="123125" cy="116250"/>
            </a:xfrm>
            <a:custGeom>
              <a:avLst/>
              <a:gdLst/>
              <a:ahLst/>
              <a:cxnLst/>
              <a:rect l="l" t="t" r="r" b="b"/>
              <a:pathLst>
                <a:path w="4925" h="4650" extrusionOk="0">
                  <a:moveTo>
                    <a:pt x="2436" y="162"/>
                  </a:moveTo>
                  <a:cubicBezTo>
                    <a:pt x="2360" y="216"/>
                    <a:pt x="2285" y="275"/>
                    <a:pt x="2222" y="351"/>
                  </a:cubicBezTo>
                  <a:cubicBezTo>
                    <a:pt x="1913" y="656"/>
                    <a:pt x="1743" y="1065"/>
                    <a:pt x="1743" y="1503"/>
                  </a:cubicBezTo>
                  <a:cubicBezTo>
                    <a:pt x="1743" y="1940"/>
                    <a:pt x="1917" y="2352"/>
                    <a:pt x="2222" y="2658"/>
                  </a:cubicBezTo>
                  <a:cubicBezTo>
                    <a:pt x="2530" y="2966"/>
                    <a:pt x="2939" y="3136"/>
                    <a:pt x="3377" y="3136"/>
                  </a:cubicBezTo>
                  <a:cubicBezTo>
                    <a:pt x="3808" y="3136"/>
                    <a:pt x="4220" y="2963"/>
                    <a:pt x="4528" y="2654"/>
                  </a:cubicBezTo>
                  <a:cubicBezTo>
                    <a:pt x="4595" y="2588"/>
                    <a:pt x="4654" y="2513"/>
                    <a:pt x="4708" y="2440"/>
                  </a:cubicBezTo>
                  <a:lnTo>
                    <a:pt x="4708" y="2440"/>
                  </a:lnTo>
                  <a:cubicBezTo>
                    <a:pt x="4686" y="2969"/>
                    <a:pt x="4462" y="3479"/>
                    <a:pt x="4078" y="3860"/>
                  </a:cubicBezTo>
                  <a:cubicBezTo>
                    <a:pt x="3656" y="4280"/>
                    <a:pt x="3101" y="4491"/>
                    <a:pt x="2546" y="4491"/>
                  </a:cubicBezTo>
                  <a:cubicBezTo>
                    <a:pt x="1992" y="4491"/>
                    <a:pt x="1438" y="4281"/>
                    <a:pt x="1017" y="3860"/>
                  </a:cubicBezTo>
                  <a:cubicBezTo>
                    <a:pt x="170" y="3013"/>
                    <a:pt x="170" y="1635"/>
                    <a:pt x="1017" y="792"/>
                  </a:cubicBezTo>
                  <a:cubicBezTo>
                    <a:pt x="1397" y="411"/>
                    <a:pt x="1904" y="187"/>
                    <a:pt x="2436" y="162"/>
                  </a:cubicBezTo>
                  <a:close/>
                  <a:moveTo>
                    <a:pt x="2549" y="1"/>
                  </a:moveTo>
                  <a:cubicBezTo>
                    <a:pt x="1935" y="1"/>
                    <a:pt x="1342" y="243"/>
                    <a:pt x="906" y="681"/>
                  </a:cubicBezTo>
                  <a:cubicBezTo>
                    <a:pt x="0" y="1585"/>
                    <a:pt x="0" y="3060"/>
                    <a:pt x="906" y="3970"/>
                  </a:cubicBezTo>
                  <a:cubicBezTo>
                    <a:pt x="1356" y="4423"/>
                    <a:pt x="1951" y="4650"/>
                    <a:pt x="2546" y="4650"/>
                  </a:cubicBezTo>
                  <a:cubicBezTo>
                    <a:pt x="3141" y="4650"/>
                    <a:pt x="3739" y="4423"/>
                    <a:pt x="4198" y="3970"/>
                  </a:cubicBezTo>
                  <a:cubicBezTo>
                    <a:pt x="4683" y="3485"/>
                    <a:pt x="4925" y="2821"/>
                    <a:pt x="4871" y="2142"/>
                  </a:cubicBezTo>
                  <a:cubicBezTo>
                    <a:pt x="4865" y="2104"/>
                    <a:pt x="4840" y="2075"/>
                    <a:pt x="4802" y="2069"/>
                  </a:cubicBezTo>
                  <a:cubicBezTo>
                    <a:pt x="4800" y="2069"/>
                    <a:pt x="4797" y="2069"/>
                    <a:pt x="4795" y="2069"/>
                  </a:cubicBezTo>
                  <a:cubicBezTo>
                    <a:pt x="4763" y="2069"/>
                    <a:pt x="4732" y="2087"/>
                    <a:pt x="4717" y="2116"/>
                  </a:cubicBezTo>
                  <a:cubicBezTo>
                    <a:pt x="4645" y="2274"/>
                    <a:pt x="4547" y="2415"/>
                    <a:pt x="4421" y="2541"/>
                  </a:cubicBezTo>
                  <a:cubicBezTo>
                    <a:pt x="4141" y="2821"/>
                    <a:pt x="3773" y="2972"/>
                    <a:pt x="3380" y="2972"/>
                  </a:cubicBezTo>
                  <a:cubicBezTo>
                    <a:pt x="2986" y="2972"/>
                    <a:pt x="2615" y="2821"/>
                    <a:pt x="2338" y="2541"/>
                  </a:cubicBezTo>
                  <a:cubicBezTo>
                    <a:pt x="2058" y="2264"/>
                    <a:pt x="1904" y="1893"/>
                    <a:pt x="1904" y="1500"/>
                  </a:cubicBezTo>
                  <a:cubicBezTo>
                    <a:pt x="1904" y="1106"/>
                    <a:pt x="2058" y="735"/>
                    <a:pt x="2338" y="455"/>
                  </a:cubicBezTo>
                  <a:cubicBezTo>
                    <a:pt x="2458" y="332"/>
                    <a:pt x="2599" y="231"/>
                    <a:pt x="2757" y="162"/>
                  </a:cubicBezTo>
                  <a:cubicBezTo>
                    <a:pt x="2788" y="146"/>
                    <a:pt x="2810" y="112"/>
                    <a:pt x="2801" y="74"/>
                  </a:cubicBezTo>
                  <a:cubicBezTo>
                    <a:pt x="2798" y="39"/>
                    <a:pt x="2766" y="11"/>
                    <a:pt x="2732" y="8"/>
                  </a:cubicBezTo>
                  <a:cubicBezTo>
                    <a:pt x="2670" y="3"/>
                    <a:pt x="2609" y="1"/>
                    <a:pt x="25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31"/>
            <p:cNvSpPr/>
            <p:nvPr/>
          </p:nvSpPr>
          <p:spPr>
            <a:xfrm>
              <a:off x="541075" y="1695300"/>
              <a:ext cx="117475" cy="116225"/>
            </a:xfrm>
            <a:custGeom>
              <a:avLst/>
              <a:gdLst/>
              <a:ahLst/>
              <a:cxnLst/>
              <a:rect l="l" t="t" r="r" b="b"/>
              <a:pathLst>
                <a:path w="4699" h="4649" extrusionOk="0">
                  <a:moveTo>
                    <a:pt x="2323" y="161"/>
                  </a:moveTo>
                  <a:cubicBezTo>
                    <a:pt x="2877" y="161"/>
                    <a:pt x="3431" y="375"/>
                    <a:pt x="3855" y="803"/>
                  </a:cubicBezTo>
                  <a:cubicBezTo>
                    <a:pt x="4239" y="1184"/>
                    <a:pt x="4460" y="1691"/>
                    <a:pt x="4485" y="2223"/>
                  </a:cubicBezTo>
                  <a:cubicBezTo>
                    <a:pt x="4431" y="2144"/>
                    <a:pt x="4372" y="2075"/>
                    <a:pt x="4305" y="2005"/>
                  </a:cubicBezTo>
                  <a:cubicBezTo>
                    <a:pt x="3997" y="1697"/>
                    <a:pt x="3588" y="1527"/>
                    <a:pt x="3154" y="1527"/>
                  </a:cubicBezTo>
                  <a:cubicBezTo>
                    <a:pt x="2716" y="1527"/>
                    <a:pt x="2307" y="1697"/>
                    <a:pt x="1999" y="2002"/>
                  </a:cubicBezTo>
                  <a:cubicBezTo>
                    <a:pt x="1363" y="2641"/>
                    <a:pt x="1363" y="3673"/>
                    <a:pt x="1999" y="4312"/>
                  </a:cubicBezTo>
                  <a:cubicBezTo>
                    <a:pt x="2068" y="4378"/>
                    <a:pt x="2137" y="4438"/>
                    <a:pt x="2213" y="4491"/>
                  </a:cubicBezTo>
                  <a:cubicBezTo>
                    <a:pt x="1681" y="4469"/>
                    <a:pt x="1174" y="4246"/>
                    <a:pt x="794" y="3862"/>
                  </a:cubicBezTo>
                  <a:cubicBezTo>
                    <a:pt x="384" y="3453"/>
                    <a:pt x="158" y="2909"/>
                    <a:pt x="158" y="2330"/>
                  </a:cubicBezTo>
                  <a:cubicBezTo>
                    <a:pt x="158" y="1751"/>
                    <a:pt x="384" y="1203"/>
                    <a:pt x="794" y="794"/>
                  </a:cubicBezTo>
                  <a:cubicBezTo>
                    <a:pt x="1212" y="375"/>
                    <a:pt x="1769" y="161"/>
                    <a:pt x="2323" y="161"/>
                  </a:cubicBezTo>
                  <a:close/>
                  <a:moveTo>
                    <a:pt x="2325" y="1"/>
                  </a:moveTo>
                  <a:cubicBezTo>
                    <a:pt x="1729" y="1"/>
                    <a:pt x="1133" y="227"/>
                    <a:pt x="680" y="681"/>
                  </a:cubicBezTo>
                  <a:cubicBezTo>
                    <a:pt x="243" y="1121"/>
                    <a:pt x="1" y="1703"/>
                    <a:pt x="1" y="2323"/>
                  </a:cubicBezTo>
                  <a:cubicBezTo>
                    <a:pt x="1" y="2946"/>
                    <a:pt x="243" y="3529"/>
                    <a:pt x="680" y="3969"/>
                  </a:cubicBezTo>
                  <a:cubicBezTo>
                    <a:pt x="1118" y="4406"/>
                    <a:pt x="1706" y="4649"/>
                    <a:pt x="2320" y="4649"/>
                  </a:cubicBezTo>
                  <a:cubicBezTo>
                    <a:pt x="2383" y="4649"/>
                    <a:pt x="2446" y="4646"/>
                    <a:pt x="2502" y="4646"/>
                  </a:cubicBezTo>
                  <a:cubicBezTo>
                    <a:pt x="2540" y="4642"/>
                    <a:pt x="2565" y="4614"/>
                    <a:pt x="2575" y="4580"/>
                  </a:cubicBezTo>
                  <a:cubicBezTo>
                    <a:pt x="2581" y="4545"/>
                    <a:pt x="2562" y="4507"/>
                    <a:pt x="2531" y="4491"/>
                  </a:cubicBezTo>
                  <a:cubicBezTo>
                    <a:pt x="2376" y="4422"/>
                    <a:pt x="2235" y="4325"/>
                    <a:pt x="2109" y="4199"/>
                  </a:cubicBezTo>
                  <a:cubicBezTo>
                    <a:pt x="1536" y="3620"/>
                    <a:pt x="1536" y="2682"/>
                    <a:pt x="2109" y="2109"/>
                  </a:cubicBezTo>
                  <a:cubicBezTo>
                    <a:pt x="2389" y="1829"/>
                    <a:pt x="2760" y="1675"/>
                    <a:pt x="3154" y="1675"/>
                  </a:cubicBezTo>
                  <a:cubicBezTo>
                    <a:pt x="3547" y="1675"/>
                    <a:pt x="3915" y="1829"/>
                    <a:pt x="4195" y="2109"/>
                  </a:cubicBezTo>
                  <a:cubicBezTo>
                    <a:pt x="4321" y="2235"/>
                    <a:pt x="4419" y="2377"/>
                    <a:pt x="4491" y="2534"/>
                  </a:cubicBezTo>
                  <a:cubicBezTo>
                    <a:pt x="4505" y="2564"/>
                    <a:pt x="4533" y="2583"/>
                    <a:pt x="4563" y="2583"/>
                  </a:cubicBezTo>
                  <a:cubicBezTo>
                    <a:pt x="4567" y="2583"/>
                    <a:pt x="4572" y="2582"/>
                    <a:pt x="4576" y="2581"/>
                  </a:cubicBezTo>
                  <a:cubicBezTo>
                    <a:pt x="4611" y="2575"/>
                    <a:pt x="4639" y="2544"/>
                    <a:pt x="4642" y="2509"/>
                  </a:cubicBezTo>
                  <a:cubicBezTo>
                    <a:pt x="4699" y="1829"/>
                    <a:pt x="4453" y="1165"/>
                    <a:pt x="3972" y="681"/>
                  </a:cubicBezTo>
                  <a:cubicBezTo>
                    <a:pt x="3517" y="227"/>
                    <a:pt x="2921" y="1"/>
                    <a:pt x="232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31"/>
            <p:cNvSpPr/>
            <p:nvPr/>
          </p:nvSpPr>
          <p:spPr>
            <a:xfrm>
              <a:off x="4667150" y="1695175"/>
              <a:ext cx="117400" cy="116350"/>
            </a:xfrm>
            <a:custGeom>
              <a:avLst/>
              <a:gdLst/>
              <a:ahLst/>
              <a:cxnLst/>
              <a:rect l="l" t="t" r="r" b="b"/>
              <a:pathLst>
                <a:path w="4696" h="4654" extrusionOk="0">
                  <a:moveTo>
                    <a:pt x="2384" y="163"/>
                  </a:moveTo>
                  <a:cubicBezTo>
                    <a:pt x="2938" y="163"/>
                    <a:pt x="3491" y="373"/>
                    <a:pt x="3912" y="796"/>
                  </a:cubicBezTo>
                  <a:cubicBezTo>
                    <a:pt x="4321" y="1205"/>
                    <a:pt x="4548" y="1752"/>
                    <a:pt x="4548" y="2331"/>
                  </a:cubicBezTo>
                  <a:cubicBezTo>
                    <a:pt x="4548" y="2907"/>
                    <a:pt x="4321" y="3455"/>
                    <a:pt x="3912" y="3864"/>
                  </a:cubicBezTo>
                  <a:cubicBezTo>
                    <a:pt x="3531" y="4245"/>
                    <a:pt x="3025" y="4465"/>
                    <a:pt x="2493" y="4493"/>
                  </a:cubicBezTo>
                  <a:cubicBezTo>
                    <a:pt x="2568" y="4440"/>
                    <a:pt x="2638" y="4380"/>
                    <a:pt x="2707" y="4314"/>
                  </a:cubicBezTo>
                  <a:cubicBezTo>
                    <a:pt x="3343" y="3675"/>
                    <a:pt x="3343" y="2640"/>
                    <a:pt x="2707" y="2004"/>
                  </a:cubicBezTo>
                  <a:cubicBezTo>
                    <a:pt x="2398" y="1696"/>
                    <a:pt x="1989" y="1526"/>
                    <a:pt x="1552" y="1526"/>
                  </a:cubicBezTo>
                  <a:cubicBezTo>
                    <a:pt x="1111" y="1526"/>
                    <a:pt x="702" y="1696"/>
                    <a:pt x="400" y="2001"/>
                  </a:cubicBezTo>
                  <a:cubicBezTo>
                    <a:pt x="334" y="2067"/>
                    <a:pt x="274" y="2143"/>
                    <a:pt x="221" y="2215"/>
                  </a:cubicBezTo>
                  <a:cubicBezTo>
                    <a:pt x="243" y="1686"/>
                    <a:pt x="466" y="1177"/>
                    <a:pt x="850" y="796"/>
                  </a:cubicBezTo>
                  <a:cubicBezTo>
                    <a:pt x="1273" y="375"/>
                    <a:pt x="1829" y="163"/>
                    <a:pt x="2384" y="163"/>
                  </a:cubicBezTo>
                  <a:close/>
                  <a:moveTo>
                    <a:pt x="2372" y="0"/>
                  </a:moveTo>
                  <a:cubicBezTo>
                    <a:pt x="1777" y="0"/>
                    <a:pt x="1182" y="228"/>
                    <a:pt x="727" y="682"/>
                  </a:cubicBezTo>
                  <a:cubicBezTo>
                    <a:pt x="243" y="1167"/>
                    <a:pt x="1" y="1831"/>
                    <a:pt x="54" y="2511"/>
                  </a:cubicBezTo>
                  <a:cubicBezTo>
                    <a:pt x="57" y="2545"/>
                    <a:pt x="86" y="2574"/>
                    <a:pt x="120" y="2583"/>
                  </a:cubicBezTo>
                  <a:cubicBezTo>
                    <a:pt x="123" y="2583"/>
                    <a:pt x="125" y="2584"/>
                    <a:pt x="128" y="2584"/>
                  </a:cubicBezTo>
                  <a:cubicBezTo>
                    <a:pt x="160" y="2584"/>
                    <a:pt x="194" y="2565"/>
                    <a:pt x="208" y="2536"/>
                  </a:cubicBezTo>
                  <a:cubicBezTo>
                    <a:pt x="277" y="2379"/>
                    <a:pt x="375" y="2237"/>
                    <a:pt x="501" y="2111"/>
                  </a:cubicBezTo>
                  <a:cubicBezTo>
                    <a:pt x="781" y="1831"/>
                    <a:pt x="1152" y="1677"/>
                    <a:pt x="1546" y="1677"/>
                  </a:cubicBezTo>
                  <a:cubicBezTo>
                    <a:pt x="1939" y="1677"/>
                    <a:pt x="2307" y="1831"/>
                    <a:pt x="2587" y="2111"/>
                  </a:cubicBezTo>
                  <a:cubicBezTo>
                    <a:pt x="3163" y="2687"/>
                    <a:pt x="3163" y="3625"/>
                    <a:pt x="2587" y="4197"/>
                  </a:cubicBezTo>
                  <a:cubicBezTo>
                    <a:pt x="2465" y="4323"/>
                    <a:pt x="2323" y="4424"/>
                    <a:pt x="2166" y="4493"/>
                  </a:cubicBezTo>
                  <a:cubicBezTo>
                    <a:pt x="2134" y="4509"/>
                    <a:pt x="2115" y="4544"/>
                    <a:pt x="2122" y="4581"/>
                  </a:cubicBezTo>
                  <a:cubicBezTo>
                    <a:pt x="2128" y="4616"/>
                    <a:pt x="2159" y="4644"/>
                    <a:pt x="2194" y="4647"/>
                  </a:cubicBezTo>
                  <a:cubicBezTo>
                    <a:pt x="2257" y="4651"/>
                    <a:pt x="2320" y="4654"/>
                    <a:pt x="2383" y="4654"/>
                  </a:cubicBezTo>
                  <a:cubicBezTo>
                    <a:pt x="2996" y="4654"/>
                    <a:pt x="3588" y="4415"/>
                    <a:pt x="4016" y="3971"/>
                  </a:cubicBezTo>
                  <a:cubicBezTo>
                    <a:pt x="4456" y="3530"/>
                    <a:pt x="4696" y="2948"/>
                    <a:pt x="4696" y="2325"/>
                  </a:cubicBezTo>
                  <a:cubicBezTo>
                    <a:pt x="4696" y="1705"/>
                    <a:pt x="4456" y="1123"/>
                    <a:pt x="4016" y="682"/>
                  </a:cubicBezTo>
                  <a:cubicBezTo>
                    <a:pt x="3561" y="228"/>
                    <a:pt x="2966" y="0"/>
                    <a:pt x="237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31"/>
            <p:cNvSpPr/>
            <p:nvPr/>
          </p:nvSpPr>
          <p:spPr>
            <a:xfrm>
              <a:off x="4667300" y="3864550"/>
              <a:ext cx="123225" cy="116250"/>
            </a:xfrm>
            <a:custGeom>
              <a:avLst/>
              <a:gdLst/>
              <a:ahLst/>
              <a:cxnLst/>
              <a:rect l="l" t="t" r="r" b="b"/>
              <a:pathLst>
                <a:path w="4929" h="4650" extrusionOk="0">
                  <a:moveTo>
                    <a:pt x="2484" y="159"/>
                  </a:moveTo>
                  <a:cubicBezTo>
                    <a:pt x="3012" y="181"/>
                    <a:pt x="3522" y="404"/>
                    <a:pt x="3903" y="788"/>
                  </a:cubicBezTo>
                  <a:cubicBezTo>
                    <a:pt x="4749" y="1632"/>
                    <a:pt x="4749" y="3010"/>
                    <a:pt x="3903" y="3857"/>
                  </a:cubicBezTo>
                  <a:cubicBezTo>
                    <a:pt x="3480" y="4278"/>
                    <a:pt x="2925" y="4489"/>
                    <a:pt x="2370" y="4489"/>
                  </a:cubicBezTo>
                  <a:cubicBezTo>
                    <a:pt x="1816" y="4489"/>
                    <a:pt x="1261" y="4278"/>
                    <a:pt x="838" y="3857"/>
                  </a:cubicBezTo>
                  <a:cubicBezTo>
                    <a:pt x="457" y="3473"/>
                    <a:pt x="237" y="2966"/>
                    <a:pt x="209" y="2434"/>
                  </a:cubicBezTo>
                  <a:lnTo>
                    <a:pt x="209" y="2434"/>
                  </a:lnTo>
                  <a:cubicBezTo>
                    <a:pt x="262" y="2513"/>
                    <a:pt x="325" y="2585"/>
                    <a:pt x="391" y="2645"/>
                  </a:cubicBezTo>
                  <a:cubicBezTo>
                    <a:pt x="696" y="2953"/>
                    <a:pt x="1105" y="3123"/>
                    <a:pt x="1543" y="3123"/>
                  </a:cubicBezTo>
                  <a:cubicBezTo>
                    <a:pt x="1980" y="3123"/>
                    <a:pt x="2389" y="2953"/>
                    <a:pt x="2695" y="2648"/>
                  </a:cubicBezTo>
                  <a:cubicBezTo>
                    <a:pt x="3006" y="2337"/>
                    <a:pt x="3176" y="1928"/>
                    <a:pt x="3176" y="1490"/>
                  </a:cubicBezTo>
                  <a:cubicBezTo>
                    <a:pt x="3176" y="1059"/>
                    <a:pt x="3003" y="647"/>
                    <a:pt x="2695" y="338"/>
                  </a:cubicBezTo>
                  <a:cubicBezTo>
                    <a:pt x="2628" y="272"/>
                    <a:pt x="2556" y="213"/>
                    <a:pt x="2484" y="159"/>
                  </a:cubicBezTo>
                  <a:close/>
                  <a:moveTo>
                    <a:pt x="2379" y="1"/>
                  </a:moveTo>
                  <a:cubicBezTo>
                    <a:pt x="2318" y="1"/>
                    <a:pt x="2256" y="3"/>
                    <a:pt x="2194" y="8"/>
                  </a:cubicBezTo>
                  <a:cubicBezTo>
                    <a:pt x="2160" y="11"/>
                    <a:pt x="2131" y="39"/>
                    <a:pt x="2125" y="74"/>
                  </a:cubicBezTo>
                  <a:cubicBezTo>
                    <a:pt x="2116" y="109"/>
                    <a:pt x="2138" y="146"/>
                    <a:pt x="2169" y="162"/>
                  </a:cubicBezTo>
                  <a:cubicBezTo>
                    <a:pt x="2320" y="231"/>
                    <a:pt x="2462" y="332"/>
                    <a:pt x="2588" y="455"/>
                  </a:cubicBezTo>
                  <a:cubicBezTo>
                    <a:pt x="2868" y="735"/>
                    <a:pt x="3022" y="1106"/>
                    <a:pt x="3022" y="1500"/>
                  </a:cubicBezTo>
                  <a:cubicBezTo>
                    <a:pt x="3022" y="1893"/>
                    <a:pt x="2868" y="2261"/>
                    <a:pt x="2588" y="2541"/>
                  </a:cubicBezTo>
                  <a:cubicBezTo>
                    <a:pt x="2311" y="2821"/>
                    <a:pt x="1939" y="2972"/>
                    <a:pt x="1546" y="2972"/>
                  </a:cubicBezTo>
                  <a:cubicBezTo>
                    <a:pt x="1153" y="2972"/>
                    <a:pt x="784" y="2821"/>
                    <a:pt x="504" y="2541"/>
                  </a:cubicBezTo>
                  <a:cubicBezTo>
                    <a:pt x="378" y="2415"/>
                    <a:pt x="281" y="2274"/>
                    <a:pt x="209" y="2116"/>
                  </a:cubicBezTo>
                  <a:cubicBezTo>
                    <a:pt x="195" y="2086"/>
                    <a:pt x="167" y="2068"/>
                    <a:pt x="137" y="2068"/>
                  </a:cubicBezTo>
                  <a:cubicBezTo>
                    <a:pt x="132" y="2068"/>
                    <a:pt x="128" y="2068"/>
                    <a:pt x="124" y="2069"/>
                  </a:cubicBezTo>
                  <a:cubicBezTo>
                    <a:pt x="89" y="2072"/>
                    <a:pt x="61" y="2104"/>
                    <a:pt x="54" y="2142"/>
                  </a:cubicBezTo>
                  <a:cubicBezTo>
                    <a:pt x="1" y="2821"/>
                    <a:pt x="246" y="3485"/>
                    <a:pt x="728" y="3970"/>
                  </a:cubicBezTo>
                  <a:cubicBezTo>
                    <a:pt x="1181" y="4423"/>
                    <a:pt x="1779" y="4650"/>
                    <a:pt x="2374" y="4650"/>
                  </a:cubicBezTo>
                  <a:cubicBezTo>
                    <a:pt x="2965" y="4650"/>
                    <a:pt x="3566" y="4426"/>
                    <a:pt x="4019" y="3970"/>
                  </a:cubicBezTo>
                  <a:cubicBezTo>
                    <a:pt x="4929" y="3064"/>
                    <a:pt x="4929" y="1591"/>
                    <a:pt x="4019" y="681"/>
                  </a:cubicBezTo>
                  <a:cubicBezTo>
                    <a:pt x="3585" y="241"/>
                    <a:pt x="2991" y="1"/>
                    <a:pt x="23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31"/>
            <p:cNvSpPr/>
            <p:nvPr/>
          </p:nvSpPr>
          <p:spPr>
            <a:xfrm>
              <a:off x="538625" y="2795600"/>
              <a:ext cx="85000" cy="85000"/>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31"/>
            <p:cNvSpPr/>
            <p:nvPr/>
          </p:nvSpPr>
          <p:spPr>
            <a:xfrm>
              <a:off x="541000" y="1820000"/>
              <a:ext cx="3950" cy="972175"/>
            </a:xfrm>
            <a:custGeom>
              <a:avLst/>
              <a:gdLst/>
              <a:ahLst/>
              <a:cxnLst/>
              <a:rect l="l" t="t" r="r" b="b"/>
              <a:pathLst>
                <a:path w="158" h="38887"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31"/>
            <p:cNvSpPr/>
            <p:nvPr/>
          </p:nvSpPr>
          <p:spPr>
            <a:xfrm>
              <a:off x="541000" y="2884025"/>
              <a:ext cx="3950" cy="972150"/>
            </a:xfrm>
            <a:custGeom>
              <a:avLst/>
              <a:gdLst/>
              <a:ahLst/>
              <a:cxnLst/>
              <a:rect l="l" t="t" r="r" b="b"/>
              <a:pathLst>
                <a:path w="158" h="38886" extrusionOk="0">
                  <a:moveTo>
                    <a:pt x="79" y="1"/>
                  </a:moveTo>
                  <a:cubicBezTo>
                    <a:pt x="35" y="1"/>
                    <a:pt x="0" y="35"/>
                    <a:pt x="0" y="79"/>
                  </a:cubicBezTo>
                  <a:lnTo>
                    <a:pt x="0" y="38807"/>
                  </a:lnTo>
                  <a:cubicBezTo>
                    <a:pt x="0" y="38851"/>
                    <a:pt x="35"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31"/>
            <p:cNvSpPr/>
            <p:nvPr/>
          </p:nvSpPr>
          <p:spPr>
            <a:xfrm>
              <a:off x="2623753" y="3897375"/>
              <a:ext cx="84975" cy="85075"/>
            </a:xfrm>
            <a:custGeom>
              <a:avLst/>
              <a:gdLst/>
              <a:ahLst/>
              <a:cxnLst/>
              <a:rect l="l" t="t" r="r" b="b"/>
              <a:pathLst>
                <a:path w="3399" h="3403" extrusionOk="0">
                  <a:moveTo>
                    <a:pt x="1693" y="243"/>
                  </a:moveTo>
                  <a:lnTo>
                    <a:pt x="2197" y="1165"/>
                  </a:lnTo>
                  <a:cubicBezTo>
                    <a:pt x="2206" y="1178"/>
                    <a:pt x="2219" y="1187"/>
                    <a:pt x="2228" y="1197"/>
                  </a:cubicBezTo>
                  <a:lnTo>
                    <a:pt x="3150" y="1700"/>
                  </a:lnTo>
                  <a:lnTo>
                    <a:pt x="2228" y="2204"/>
                  </a:lnTo>
                  <a:cubicBezTo>
                    <a:pt x="2219" y="2213"/>
                    <a:pt x="2206" y="2223"/>
                    <a:pt x="2197" y="2235"/>
                  </a:cubicBezTo>
                  <a:lnTo>
                    <a:pt x="1693" y="3160"/>
                  </a:lnTo>
                  <a:lnTo>
                    <a:pt x="1190" y="2235"/>
                  </a:lnTo>
                  <a:cubicBezTo>
                    <a:pt x="1183" y="2223"/>
                    <a:pt x="1171" y="2210"/>
                    <a:pt x="1158" y="2204"/>
                  </a:cubicBezTo>
                  <a:lnTo>
                    <a:pt x="239" y="1700"/>
                  </a:lnTo>
                  <a:lnTo>
                    <a:pt x="1158" y="1197"/>
                  </a:lnTo>
                  <a:cubicBezTo>
                    <a:pt x="1171" y="1187"/>
                    <a:pt x="1183" y="1178"/>
                    <a:pt x="1190" y="1165"/>
                  </a:cubicBezTo>
                  <a:lnTo>
                    <a:pt x="1693" y="243"/>
                  </a:lnTo>
                  <a:close/>
                  <a:moveTo>
                    <a:pt x="1700" y="1"/>
                  </a:moveTo>
                  <a:cubicBezTo>
                    <a:pt x="1668" y="1"/>
                    <a:pt x="1643" y="17"/>
                    <a:pt x="1627" y="39"/>
                  </a:cubicBezTo>
                  <a:lnTo>
                    <a:pt x="1064" y="1068"/>
                  </a:lnTo>
                  <a:lnTo>
                    <a:pt x="38" y="1628"/>
                  </a:lnTo>
                  <a:cubicBezTo>
                    <a:pt x="16" y="1644"/>
                    <a:pt x="0" y="1669"/>
                    <a:pt x="0" y="1700"/>
                  </a:cubicBezTo>
                  <a:cubicBezTo>
                    <a:pt x="0" y="1732"/>
                    <a:pt x="16" y="1757"/>
                    <a:pt x="38" y="1773"/>
                  </a:cubicBezTo>
                  <a:lnTo>
                    <a:pt x="1064" y="2339"/>
                  </a:lnTo>
                  <a:lnTo>
                    <a:pt x="1627" y="3365"/>
                  </a:lnTo>
                  <a:cubicBezTo>
                    <a:pt x="1643" y="3387"/>
                    <a:pt x="1671" y="3403"/>
                    <a:pt x="1696" y="3403"/>
                  </a:cubicBezTo>
                  <a:cubicBezTo>
                    <a:pt x="1725" y="3403"/>
                    <a:pt x="1753" y="3387"/>
                    <a:pt x="1769" y="3362"/>
                  </a:cubicBezTo>
                  <a:lnTo>
                    <a:pt x="2332" y="2333"/>
                  </a:lnTo>
                  <a:lnTo>
                    <a:pt x="3358" y="1773"/>
                  </a:lnTo>
                  <a:cubicBezTo>
                    <a:pt x="3383" y="1757"/>
                    <a:pt x="3399" y="1732"/>
                    <a:pt x="3399" y="1700"/>
                  </a:cubicBezTo>
                  <a:cubicBezTo>
                    <a:pt x="3399" y="1669"/>
                    <a:pt x="3383" y="1644"/>
                    <a:pt x="3358" y="1628"/>
                  </a:cubicBezTo>
                  <a:lnTo>
                    <a:pt x="2332" y="1068"/>
                  </a:lnTo>
                  <a:lnTo>
                    <a:pt x="1769" y="39"/>
                  </a:lnTo>
                  <a:cubicBezTo>
                    <a:pt x="1753" y="17"/>
                    <a:pt x="1731"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31"/>
            <p:cNvSpPr/>
            <p:nvPr/>
          </p:nvSpPr>
          <p:spPr>
            <a:xfrm>
              <a:off x="670875" y="3976050"/>
              <a:ext cx="1937225" cy="3975"/>
            </a:xfrm>
            <a:custGeom>
              <a:avLst/>
              <a:gdLst/>
              <a:ahLst/>
              <a:cxnLst/>
              <a:rect l="l" t="t" r="r" b="b"/>
              <a:pathLst>
                <a:path w="77489" h="159" extrusionOk="0">
                  <a:moveTo>
                    <a:pt x="80" y="1"/>
                  </a:moveTo>
                  <a:cubicBezTo>
                    <a:pt x="39" y="1"/>
                    <a:pt x="1" y="35"/>
                    <a:pt x="1" y="79"/>
                  </a:cubicBezTo>
                  <a:cubicBezTo>
                    <a:pt x="1" y="123"/>
                    <a:pt x="39" y="158"/>
                    <a:pt x="80" y="158"/>
                  </a:cubicBezTo>
                  <a:lnTo>
                    <a:pt x="77410" y="158"/>
                  </a:lnTo>
                  <a:cubicBezTo>
                    <a:pt x="77454" y="158"/>
                    <a:pt x="77489" y="123"/>
                    <a:pt x="77489" y="79"/>
                  </a:cubicBezTo>
                  <a:cubicBezTo>
                    <a:pt x="77489" y="35"/>
                    <a:pt x="77454" y="1"/>
                    <a:pt x="7741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31"/>
            <p:cNvSpPr/>
            <p:nvPr/>
          </p:nvSpPr>
          <p:spPr>
            <a:xfrm>
              <a:off x="2623708" y="1693825"/>
              <a:ext cx="85050" cy="84975"/>
            </a:xfrm>
            <a:custGeom>
              <a:avLst/>
              <a:gdLst/>
              <a:ahLst/>
              <a:cxnLst/>
              <a:rect l="l" t="t" r="r" b="b"/>
              <a:pathLst>
                <a:path w="3402" h="3399" extrusionOk="0">
                  <a:moveTo>
                    <a:pt x="1699" y="239"/>
                  </a:moveTo>
                  <a:lnTo>
                    <a:pt x="2206" y="1164"/>
                  </a:lnTo>
                  <a:cubicBezTo>
                    <a:pt x="2212" y="1177"/>
                    <a:pt x="2225" y="1186"/>
                    <a:pt x="2237" y="1196"/>
                  </a:cubicBezTo>
                  <a:lnTo>
                    <a:pt x="3156" y="1699"/>
                  </a:lnTo>
                  <a:lnTo>
                    <a:pt x="2237" y="2203"/>
                  </a:lnTo>
                  <a:cubicBezTo>
                    <a:pt x="2225" y="2212"/>
                    <a:pt x="2212" y="2222"/>
                    <a:pt x="2206" y="2234"/>
                  </a:cubicBezTo>
                  <a:lnTo>
                    <a:pt x="1696" y="3160"/>
                  </a:lnTo>
                  <a:lnTo>
                    <a:pt x="1193" y="2234"/>
                  </a:lnTo>
                  <a:cubicBezTo>
                    <a:pt x="1186" y="2222"/>
                    <a:pt x="1174" y="2212"/>
                    <a:pt x="1161" y="2203"/>
                  </a:cubicBezTo>
                  <a:lnTo>
                    <a:pt x="242" y="1699"/>
                  </a:lnTo>
                  <a:lnTo>
                    <a:pt x="1164" y="1196"/>
                  </a:lnTo>
                  <a:cubicBezTo>
                    <a:pt x="1177" y="1186"/>
                    <a:pt x="1190" y="1177"/>
                    <a:pt x="1196" y="1164"/>
                  </a:cubicBezTo>
                  <a:lnTo>
                    <a:pt x="1699" y="239"/>
                  </a:lnTo>
                  <a:close/>
                  <a:moveTo>
                    <a:pt x="1699" y="0"/>
                  </a:moveTo>
                  <a:cubicBezTo>
                    <a:pt x="1668" y="0"/>
                    <a:pt x="1646" y="16"/>
                    <a:pt x="1630" y="38"/>
                  </a:cubicBezTo>
                  <a:lnTo>
                    <a:pt x="1067" y="1067"/>
                  </a:lnTo>
                  <a:lnTo>
                    <a:pt x="41" y="1627"/>
                  </a:lnTo>
                  <a:cubicBezTo>
                    <a:pt x="16" y="1646"/>
                    <a:pt x="0" y="1668"/>
                    <a:pt x="0" y="1699"/>
                  </a:cubicBezTo>
                  <a:cubicBezTo>
                    <a:pt x="0" y="1731"/>
                    <a:pt x="16" y="1756"/>
                    <a:pt x="41" y="1772"/>
                  </a:cubicBezTo>
                  <a:lnTo>
                    <a:pt x="1067" y="2332"/>
                  </a:lnTo>
                  <a:lnTo>
                    <a:pt x="1630" y="3361"/>
                  </a:lnTo>
                  <a:cubicBezTo>
                    <a:pt x="1646" y="3383"/>
                    <a:pt x="1674" y="3399"/>
                    <a:pt x="1699" y="3399"/>
                  </a:cubicBezTo>
                  <a:cubicBezTo>
                    <a:pt x="1728" y="3399"/>
                    <a:pt x="1756" y="3383"/>
                    <a:pt x="1772" y="3361"/>
                  </a:cubicBezTo>
                  <a:lnTo>
                    <a:pt x="2335" y="2332"/>
                  </a:lnTo>
                  <a:lnTo>
                    <a:pt x="3361" y="1772"/>
                  </a:lnTo>
                  <a:cubicBezTo>
                    <a:pt x="3386" y="1753"/>
                    <a:pt x="3402" y="1731"/>
                    <a:pt x="3402" y="1699"/>
                  </a:cubicBezTo>
                  <a:cubicBezTo>
                    <a:pt x="3402" y="1668"/>
                    <a:pt x="3386" y="1643"/>
                    <a:pt x="3361" y="1627"/>
                  </a:cubicBezTo>
                  <a:lnTo>
                    <a:pt x="2335" y="1067"/>
                  </a:lnTo>
                  <a:lnTo>
                    <a:pt x="1772" y="38"/>
                  </a:lnTo>
                  <a:cubicBezTo>
                    <a:pt x="1756" y="16"/>
                    <a:pt x="1728" y="0"/>
                    <a:pt x="169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31"/>
            <p:cNvSpPr/>
            <p:nvPr/>
          </p:nvSpPr>
          <p:spPr>
            <a:xfrm>
              <a:off x="670875" y="1696575"/>
              <a:ext cx="1937225" cy="3950"/>
            </a:xfrm>
            <a:custGeom>
              <a:avLst/>
              <a:gdLst/>
              <a:ahLst/>
              <a:cxnLst/>
              <a:rect l="l" t="t" r="r" b="b"/>
              <a:pathLst>
                <a:path w="77489" h="158" extrusionOk="0">
                  <a:moveTo>
                    <a:pt x="80" y="0"/>
                  </a:moveTo>
                  <a:cubicBezTo>
                    <a:pt x="39" y="0"/>
                    <a:pt x="1" y="35"/>
                    <a:pt x="1" y="79"/>
                  </a:cubicBezTo>
                  <a:cubicBezTo>
                    <a:pt x="1" y="123"/>
                    <a:pt x="39" y="158"/>
                    <a:pt x="80" y="158"/>
                  </a:cubicBezTo>
                  <a:lnTo>
                    <a:pt x="77410" y="158"/>
                  </a:lnTo>
                  <a:cubicBezTo>
                    <a:pt x="77454" y="158"/>
                    <a:pt x="77489" y="123"/>
                    <a:pt x="77489" y="79"/>
                  </a:cubicBezTo>
                  <a:cubicBezTo>
                    <a:pt x="77489" y="35"/>
                    <a:pt x="77454" y="0"/>
                    <a:pt x="7741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31"/>
            <p:cNvSpPr/>
            <p:nvPr/>
          </p:nvSpPr>
          <p:spPr>
            <a:xfrm>
              <a:off x="2716350" y="3976050"/>
              <a:ext cx="1937225" cy="3975"/>
            </a:xfrm>
            <a:custGeom>
              <a:avLst/>
              <a:gdLst/>
              <a:ahLst/>
              <a:cxnLst/>
              <a:rect l="l" t="t" r="r" b="b"/>
              <a:pathLst>
                <a:path w="77489" h="159" extrusionOk="0">
                  <a:moveTo>
                    <a:pt x="79" y="1"/>
                  </a:moveTo>
                  <a:cubicBezTo>
                    <a:pt x="38" y="1"/>
                    <a:pt x="0" y="35"/>
                    <a:pt x="0" y="79"/>
                  </a:cubicBezTo>
                  <a:cubicBezTo>
                    <a:pt x="0" y="123"/>
                    <a:pt x="38" y="158"/>
                    <a:pt x="79" y="158"/>
                  </a:cubicBezTo>
                  <a:lnTo>
                    <a:pt x="77409" y="158"/>
                  </a:lnTo>
                  <a:cubicBezTo>
                    <a:pt x="77454" y="158"/>
                    <a:pt x="77488" y="123"/>
                    <a:pt x="77488" y="79"/>
                  </a:cubicBezTo>
                  <a:cubicBezTo>
                    <a:pt x="77488" y="35"/>
                    <a:pt x="77454" y="1"/>
                    <a:pt x="7740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31"/>
            <p:cNvSpPr/>
            <p:nvPr/>
          </p:nvSpPr>
          <p:spPr>
            <a:xfrm>
              <a:off x="2716350" y="1696575"/>
              <a:ext cx="1937225" cy="3950"/>
            </a:xfrm>
            <a:custGeom>
              <a:avLst/>
              <a:gdLst/>
              <a:ahLst/>
              <a:cxnLst/>
              <a:rect l="l" t="t" r="r" b="b"/>
              <a:pathLst>
                <a:path w="77489" h="158" extrusionOk="0">
                  <a:moveTo>
                    <a:pt x="79" y="0"/>
                  </a:moveTo>
                  <a:cubicBezTo>
                    <a:pt x="38" y="0"/>
                    <a:pt x="0" y="35"/>
                    <a:pt x="0" y="79"/>
                  </a:cubicBezTo>
                  <a:cubicBezTo>
                    <a:pt x="0" y="123"/>
                    <a:pt x="38" y="158"/>
                    <a:pt x="79" y="158"/>
                  </a:cubicBezTo>
                  <a:lnTo>
                    <a:pt x="77409" y="158"/>
                  </a:lnTo>
                  <a:cubicBezTo>
                    <a:pt x="77454" y="158"/>
                    <a:pt x="77488" y="123"/>
                    <a:pt x="77488" y="79"/>
                  </a:cubicBezTo>
                  <a:cubicBezTo>
                    <a:pt x="77488" y="35"/>
                    <a:pt x="77454" y="0"/>
                    <a:pt x="7740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31"/>
            <p:cNvSpPr/>
            <p:nvPr/>
          </p:nvSpPr>
          <p:spPr>
            <a:xfrm>
              <a:off x="4702075" y="2795600"/>
              <a:ext cx="85075" cy="85000"/>
            </a:xfrm>
            <a:custGeom>
              <a:avLst/>
              <a:gdLst/>
              <a:ahLst/>
              <a:cxnLst/>
              <a:rect l="l" t="t" r="r" b="b"/>
              <a:pathLst>
                <a:path w="3403" h="3400" extrusionOk="0">
                  <a:moveTo>
                    <a:pt x="1697" y="240"/>
                  </a:moveTo>
                  <a:lnTo>
                    <a:pt x="2200" y="1165"/>
                  </a:lnTo>
                  <a:cubicBezTo>
                    <a:pt x="2210" y="1177"/>
                    <a:pt x="2222" y="1190"/>
                    <a:pt x="2232" y="1196"/>
                  </a:cubicBezTo>
                  <a:lnTo>
                    <a:pt x="3154" y="1700"/>
                  </a:lnTo>
                  <a:lnTo>
                    <a:pt x="2232" y="2203"/>
                  </a:lnTo>
                  <a:cubicBezTo>
                    <a:pt x="2222" y="2213"/>
                    <a:pt x="2210" y="2222"/>
                    <a:pt x="2200" y="2235"/>
                  </a:cubicBezTo>
                  <a:lnTo>
                    <a:pt x="1697" y="3157"/>
                  </a:lnTo>
                  <a:lnTo>
                    <a:pt x="1193" y="2235"/>
                  </a:lnTo>
                  <a:cubicBezTo>
                    <a:pt x="1187" y="2222"/>
                    <a:pt x="1175" y="2213"/>
                    <a:pt x="1162" y="2203"/>
                  </a:cubicBezTo>
                  <a:lnTo>
                    <a:pt x="243" y="1700"/>
                  </a:lnTo>
                  <a:lnTo>
                    <a:pt x="1162" y="1196"/>
                  </a:lnTo>
                  <a:cubicBezTo>
                    <a:pt x="1175" y="1190"/>
                    <a:pt x="1187" y="1177"/>
                    <a:pt x="1193" y="1165"/>
                  </a:cubicBezTo>
                  <a:lnTo>
                    <a:pt x="1697" y="240"/>
                  </a:lnTo>
                  <a:close/>
                  <a:moveTo>
                    <a:pt x="1703" y="1"/>
                  </a:moveTo>
                  <a:cubicBezTo>
                    <a:pt x="1672" y="1"/>
                    <a:pt x="1647" y="16"/>
                    <a:pt x="1631" y="41"/>
                  </a:cubicBezTo>
                  <a:lnTo>
                    <a:pt x="1068" y="1067"/>
                  </a:lnTo>
                  <a:lnTo>
                    <a:pt x="42" y="1631"/>
                  </a:lnTo>
                  <a:cubicBezTo>
                    <a:pt x="16" y="1646"/>
                    <a:pt x="1" y="1668"/>
                    <a:pt x="1" y="1700"/>
                  </a:cubicBezTo>
                  <a:cubicBezTo>
                    <a:pt x="1" y="1731"/>
                    <a:pt x="16" y="1756"/>
                    <a:pt x="42" y="1772"/>
                  </a:cubicBezTo>
                  <a:lnTo>
                    <a:pt x="1068" y="2332"/>
                  </a:lnTo>
                  <a:lnTo>
                    <a:pt x="1631" y="3361"/>
                  </a:lnTo>
                  <a:cubicBezTo>
                    <a:pt x="1647" y="3383"/>
                    <a:pt x="1675" y="3399"/>
                    <a:pt x="1703" y="3399"/>
                  </a:cubicBezTo>
                  <a:cubicBezTo>
                    <a:pt x="1728" y="3399"/>
                    <a:pt x="1757" y="3383"/>
                    <a:pt x="1772" y="3361"/>
                  </a:cubicBezTo>
                  <a:lnTo>
                    <a:pt x="2336" y="2332"/>
                  </a:lnTo>
                  <a:lnTo>
                    <a:pt x="3362" y="1772"/>
                  </a:lnTo>
                  <a:cubicBezTo>
                    <a:pt x="3387" y="1756"/>
                    <a:pt x="3402" y="1731"/>
                    <a:pt x="3402" y="1700"/>
                  </a:cubicBezTo>
                  <a:cubicBezTo>
                    <a:pt x="3402" y="1668"/>
                    <a:pt x="3387" y="1646"/>
                    <a:pt x="3362" y="1631"/>
                  </a:cubicBezTo>
                  <a:lnTo>
                    <a:pt x="2336" y="1067"/>
                  </a:lnTo>
                  <a:lnTo>
                    <a:pt x="1772" y="41"/>
                  </a:lnTo>
                  <a:cubicBezTo>
                    <a:pt x="1757" y="16"/>
                    <a:pt x="1735" y="1"/>
                    <a:pt x="170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31"/>
            <p:cNvSpPr/>
            <p:nvPr/>
          </p:nvSpPr>
          <p:spPr>
            <a:xfrm>
              <a:off x="4780750" y="1820000"/>
              <a:ext cx="3950" cy="972175"/>
            </a:xfrm>
            <a:custGeom>
              <a:avLst/>
              <a:gdLst/>
              <a:ahLst/>
              <a:cxnLst/>
              <a:rect l="l" t="t" r="r" b="b"/>
              <a:pathLst>
                <a:path w="158" h="38887"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31"/>
            <p:cNvSpPr/>
            <p:nvPr/>
          </p:nvSpPr>
          <p:spPr>
            <a:xfrm>
              <a:off x="4780750" y="2884025"/>
              <a:ext cx="3950" cy="972150"/>
            </a:xfrm>
            <a:custGeom>
              <a:avLst/>
              <a:gdLst/>
              <a:ahLst/>
              <a:cxnLst/>
              <a:rect l="l" t="t" r="r" b="b"/>
              <a:pathLst>
                <a:path w="158" h="38886" extrusionOk="0">
                  <a:moveTo>
                    <a:pt x="79" y="1"/>
                  </a:moveTo>
                  <a:cubicBezTo>
                    <a:pt x="38" y="1"/>
                    <a:pt x="1" y="35"/>
                    <a:pt x="1" y="79"/>
                  </a:cubicBezTo>
                  <a:lnTo>
                    <a:pt x="1" y="38807"/>
                  </a:lnTo>
                  <a:cubicBezTo>
                    <a:pt x="1" y="38851"/>
                    <a:pt x="38" y="38886"/>
                    <a:pt x="79" y="38886"/>
                  </a:cubicBezTo>
                  <a:cubicBezTo>
                    <a:pt x="123" y="38886"/>
                    <a:pt x="158" y="38851"/>
                    <a:pt x="158" y="38807"/>
                  </a:cubicBezTo>
                  <a:lnTo>
                    <a:pt x="158" y="79"/>
                  </a:lnTo>
                  <a:cubicBezTo>
                    <a:pt x="158" y="35"/>
                    <a:pt x="123" y="1"/>
                    <a:pt x="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31975" y="552800"/>
            <a:ext cx="7680000" cy="668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700"/>
              <a:buFont typeface="Alice"/>
              <a:buNone/>
              <a:defRPr sz="3700">
                <a:solidFill>
                  <a:schemeClr val="dk1"/>
                </a:solidFill>
                <a:latin typeface="Alice"/>
                <a:ea typeface="Alice"/>
                <a:cs typeface="Alice"/>
                <a:sym typeface="Alice"/>
              </a:defRPr>
            </a:lvl1pPr>
            <a:lvl2pPr lvl="1" rtl="0">
              <a:spcBef>
                <a:spcPts val="0"/>
              </a:spcBef>
              <a:spcAft>
                <a:spcPts val="0"/>
              </a:spcAft>
              <a:buClr>
                <a:schemeClr val="dk1"/>
              </a:buClr>
              <a:buSzPts val="3000"/>
              <a:buFont typeface="Bebas Neue"/>
              <a:buNone/>
              <a:defRPr sz="3000">
                <a:solidFill>
                  <a:schemeClr val="dk1"/>
                </a:solidFill>
                <a:latin typeface="Bebas Neue"/>
                <a:ea typeface="Bebas Neue"/>
                <a:cs typeface="Bebas Neue"/>
                <a:sym typeface="Bebas Neue"/>
              </a:defRPr>
            </a:lvl2pPr>
            <a:lvl3pPr lvl="2" rtl="0">
              <a:spcBef>
                <a:spcPts val="0"/>
              </a:spcBef>
              <a:spcAft>
                <a:spcPts val="0"/>
              </a:spcAft>
              <a:buClr>
                <a:schemeClr val="dk1"/>
              </a:buClr>
              <a:buSzPts val="3000"/>
              <a:buFont typeface="Bebas Neue"/>
              <a:buNone/>
              <a:defRPr sz="3000">
                <a:solidFill>
                  <a:schemeClr val="dk1"/>
                </a:solidFill>
                <a:latin typeface="Bebas Neue"/>
                <a:ea typeface="Bebas Neue"/>
                <a:cs typeface="Bebas Neue"/>
                <a:sym typeface="Bebas Neue"/>
              </a:defRPr>
            </a:lvl3pPr>
            <a:lvl4pPr lvl="3" rtl="0">
              <a:spcBef>
                <a:spcPts val="0"/>
              </a:spcBef>
              <a:spcAft>
                <a:spcPts val="0"/>
              </a:spcAft>
              <a:buClr>
                <a:schemeClr val="dk1"/>
              </a:buClr>
              <a:buSzPts val="3000"/>
              <a:buFont typeface="Bebas Neue"/>
              <a:buNone/>
              <a:defRPr sz="3000">
                <a:solidFill>
                  <a:schemeClr val="dk1"/>
                </a:solidFill>
                <a:latin typeface="Bebas Neue"/>
                <a:ea typeface="Bebas Neue"/>
                <a:cs typeface="Bebas Neue"/>
                <a:sym typeface="Bebas Neue"/>
              </a:defRPr>
            </a:lvl4pPr>
            <a:lvl5pPr lvl="4" rtl="0">
              <a:spcBef>
                <a:spcPts val="0"/>
              </a:spcBef>
              <a:spcAft>
                <a:spcPts val="0"/>
              </a:spcAft>
              <a:buClr>
                <a:schemeClr val="dk1"/>
              </a:buClr>
              <a:buSzPts val="3000"/>
              <a:buFont typeface="Bebas Neue"/>
              <a:buNone/>
              <a:defRPr sz="3000">
                <a:solidFill>
                  <a:schemeClr val="dk1"/>
                </a:solidFill>
                <a:latin typeface="Bebas Neue"/>
                <a:ea typeface="Bebas Neue"/>
                <a:cs typeface="Bebas Neue"/>
                <a:sym typeface="Bebas Neue"/>
              </a:defRPr>
            </a:lvl5pPr>
            <a:lvl6pPr lvl="5" rtl="0">
              <a:spcBef>
                <a:spcPts val="0"/>
              </a:spcBef>
              <a:spcAft>
                <a:spcPts val="0"/>
              </a:spcAft>
              <a:buClr>
                <a:schemeClr val="dk1"/>
              </a:buClr>
              <a:buSzPts val="3000"/>
              <a:buFont typeface="Bebas Neue"/>
              <a:buNone/>
              <a:defRPr sz="3000">
                <a:solidFill>
                  <a:schemeClr val="dk1"/>
                </a:solidFill>
                <a:latin typeface="Bebas Neue"/>
                <a:ea typeface="Bebas Neue"/>
                <a:cs typeface="Bebas Neue"/>
                <a:sym typeface="Bebas Neue"/>
              </a:defRPr>
            </a:lvl6pPr>
            <a:lvl7pPr lvl="6" rtl="0">
              <a:spcBef>
                <a:spcPts val="0"/>
              </a:spcBef>
              <a:spcAft>
                <a:spcPts val="0"/>
              </a:spcAft>
              <a:buClr>
                <a:schemeClr val="dk1"/>
              </a:buClr>
              <a:buSzPts val="3000"/>
              <a:buFont typeface="Bebas Neue"/>
              <a:buNone/>
              <a:defRPr sz="3000">
                <a:solidFill>
                  <a:schemeClr val="dk1"/>
                </a:solidFill>
                <a:latin typeface="Bebas Neue"/>
                <a:ea typeface="Bebas Neue"/>
                <a:cs typeface="Bebas Neue"/>
                <a:sym typeface="Bebas Neue"/>
              </a:defRPr>
            </a:lvl7pPr>
            <a:lvl8pPr lvl="7" rtl="0">
              <a:spcBef>
                <a:spcPts val="0"/>
              </a:spcBef>
              <a:spcAft>
                <a:spcPts val="0"/>
              </a:spcAft>
              <a:buClr>
                <a:schemeClr val="dk1"/>
              </a:buClr>
              <a:buSzPts val="3000"/>
              <a:buFont typeface="Bebas Neue"/>
              <a:buNone/>
              <a:defRPr sz="3000">
                <a:solidFill>
                  <a:schemeClr val="dk1"/>
                </a:solidFill>
                <a:latin typeface="Bebas Neue"/>
                <a:ea typeface="Bebas Neue"/>
                <a:cs typeface="Bebas Neue"/>
                <a:sym typeface="Bebas Neue"/>
              </a:defRPr>
            </a:lvl8pPr>
            <a:lvl9pPr lvl="8" rtl="0">
              <a:spcBef>
                <a:spcPts val="0"/>
              </a:spcBef>
              <a:spcAft>
                <a:spcPts val="0"/>
              </a:spcAft>
              <a:buClr>
                <a:schemeClr val="dk1"/>
              </a:buClr>
              <a:buSzPts val="3000"/>
              <a:buFont typeface="Bebas Neue"/>
              <a:buNone/>
              <a:defRPr sz="30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731975" y="1152475"/>
            <a:ext cx="76800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1"/>
              </a:buClr>
              <a:buSzPts val="1400"/>
              <a:buFont typeface="Actor"/>
              <a:buChar char="●"/>
              <a:defRPr>
                <a:solidFill>
                  <a:schemeClr val="lt1"/>
                </a:solidFill>
                <a:latin typeface="Actor"/>
                <a:ea typeface="Actor"/>
                <a:cs typeface="Actor"/>
                <a:sym typeface="Actor"/>
              </a:defRPr>
            </a:lvl1pPr>
            <a:lvl2pPr marL="914400" lvl="1" indent="-317500">
              <a:lnSpc>
                <a:spcPct val="100000"/>
              </a:lnSpc>
              <a:spcBef>
                <a:spcPts val="0"/>
              </a:spcBef>
              <a:spcAft>
                <a:spcPts val="0"/>
              </a:spcAft>
              <a:buClr>
                <a:schemeClr val="lt1"/>
              </a:buClr>
              <a:buSzPts val="1400"/>
              <a:buFont typeface="Actor"/>
              <a:buChar char="○"/>
              <a:defRPr>
                <a:solidFill>
                  <a:schemeClr val="lt1"/>
                </a:solidFill>
                <a:latin typeface="Actor"/>
                <a:ea typeface="Actor"/>
                <a:cs typeface="Actor"/>
                <a:sym typeface="Actor"/>
              </a:defRPr>
            </a:lvl2pPr>
            <a:lvl3pPr marL="1371600" lvl="2" indent="-317500">
              <a:lnSpc>
                <a:spcPct val="100000"/>
              </a:lnSpc>
              <a:spcBef>
                <a:spcPts val="0"/>
              </a:spcBef>
              <a:spcAft>
                <a:spcPts val="0"/>
              </a:spcAft>
              <a:buClr>
                <a:schemeClr val="lt1"/>
              </a:buClr>
              <a:buSzPts val="1400"/>
              <a:buFont typeface="Actor"/>
              <a:buChar char="■"/>
              <a:defRPr>
                <a:solidFill>
                  <a:schemeClr val="lt1"/>
                </a:solidFill>
                <a:latin typeface="Actor"/>
                <a:ea typeface="Actor"/>
                <a:cs typeface="Actor"/>
                <a:sym typeface="Actor"/>
              </a:defRPr>
            </a:lvl3pPr>
            <a:lvl4pPr marL="1828800" lvl="3" indent="-317500">
              <a:lnSpc>
                <a:spcPct val="100000"/>
              </a:lnSpc>
              <a:spcBef>
                <a:spcPts val="0"/>
              </a:spcBef>
              <a:spcAft>
                <a:spcPts val="0"/>
              </a:spcAft>
              <a:buClr>
                <a:schemeClr val="lt1"/>
              </a:buClr>
              <a:buSzPts val="1400"/>
              <a:buFont typeface="Actor"/>
              <a:buChar char="●"/>
              <a:defRPr>
                <a:solidFill>
                  <a:schemeClr val="lt1"/>
                </a:solidFill>
                <a:latin typeface="Actor"/>
                <a:ea typeface="Actor"/>
                <a:cs typeface="Actor"/>
                <a:sym typeface="Actor"/>
              </a:defRPr>
            </a:lvl4pPr>
            <a:lvl5pPr marL="2286000" lvl="4" indent="-317500">
              <a:lnSpc>
                <a:spcPct val="100000"/>
              </a:lnSpc>
              <a:spcBef>
                <a:spcPts val="0"/>
              </a:spcBef>
              <a:spcAft>
                <a:spcPts val="0"/>
              </a:spcAft>
              <a:buClr>
                <a:schemeClr val="lt1"/>
              </a:buClr>
              <a:buSzPts val="1400"/>
              <a:buFont typeface="Actor"/>
              <a:buChar char="○"/>
              <a:defRPr>
                <a:solidFill>
                  <a:schemeClr val="lt1"/>
                </a:solidFill>
                <a:latin typeface="Actor"/>
                <a:ea typeface="Actor"/>
                <a:cs typeface="Actor"/>
                <a:sym typeface="Actor"/>
              </a:defRPr>
            </a:lvl5pPr>
            <a:lvl6pPr marL="2743200" lvl="5" indent="-317500">
              <a:lnSpc>
                <a:spcPct val="100000"/>
              </a:lnSpc>
              <a:spcBef>
                <a:spcPts val="0"/>
              </a:spcBef>
              <a:spcAft>
                <a:spcPts val="0"/>
              </a:spcAft>
              <a:buClr>
                <a:schemeClr val="lt1"/>
              </a:buClr>
              <a:buSzPts val="1400"/>
              <a:buFont typeface="Actor"/>
              <a:buChar char="■"/>
              <a:defRPr>
                <a:solidFill>
                  <a:schemeClr val="lt1"/>
                </a:solidFill>
                <a:latin typeface="Actor"/>
                <a:ea typeface="Actor"/>
                <a:cs typeface="Actor"/>
                <a:sym typeface="Actor"/>
              </a:defRPr>
            </a:lvl6pPr>
            <a:lvl7pPr marL="3200400" lvl="6" indent="-317500">
              <a:lnSpc>
                <a:spcPct val="100000"/>
              </a:lnSpc>
              <a:spcBef>
                <a:spcPts val="0"/>
              </a:spcBef>
              <a:spcAft>
                <a:spcPts val="0"/>
              </a:spcAft>
              <a:buClr>
                <a:schemeClr val="lt1"/>
              </a:buClr>
              <a:buSzPts val="1400"/>
              <a:buFont typeface="Actor"/>
              <a:buChar char="●"/>
              <a:defRPr>
                <a:solidFill>
                  <a:schemeClr val="lt1"/>
                </a:solidFill>
                <a:latin typeface="Actor"/>
                <a:ea typeface="Actor"/>
                <a:cs typeface="Actor"/>
                <a:sym typeface="Actor"/>
              </a:defRPr>
            </a:lvl7pPr>
            <a:lvl8pPr marL="3657600" lvl="7" indent="-317500">
              <a:lnSpc>
                <a:spcPct val="100000"/>
              </a:lnSpc>
              <a:spcBef>
                <a:spcPts val="0"/>
              </a:spcBef>
              <a:spcAft>
                <a:spcPts val="0"/>
              </a:spcAft>
              <a:buClr>
                <a:schemeClr val="lt1"/>
              </a:buClr>
              <a:buSzPts val="1400"/>
              <a:buFont typeface="Actor"/>
              <a:buChar char="○"/>
              <a:defRPr>
                <a:solidFill>
                  <a:schemeClr val="lt1"/>
                </a:solidFill>
                <a:latin typeface="Actor"/>
                <a:ea typeface="Actor"/>
                <a:cs typeface="Actor"/>
                <a:sym typeface="Actor"/>
              </a:defRPr>
            </a:lvl8pPr>
            <a:lvl9pPr marL="4114800" lvl="8" indent="-317500">
              <a:lnSpc>
                <a:spcPct val="100000"/>
              </a:lnSpc>
              <a:spcBef>
                <a:spcPts val="0"/>
              </a:spcBef>
              <a:spcAft>
                <a:spcPts val="0"/>
              </a:spcAft>
              <a:buClr>
                <a:schemeClr val="lt1"/>
              </a:buClr>
              <a:buSzPts val="1400"/>
              <a:buFont typeface="Actor"/>
              <a:buChar char="■"/>
              <a:defRPr>
                <a:solidFill>
                  <a:schemeClr val="lt1"/>
                </a:solidFill>
                <a:latin typeface="Actor"/>
                <a:ea typeface="Actor"/>
                <a:cs typeface="Actor"/>
                <a:sym typeface="Actor"/>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4" r:id="rId2"/>
    <p:sldLayoutId id="2147483658" r:id="rId3"/>
    <p:sldLayoutId id="2147483659" r:id="rId4"/>
    <p:sldLayoutId id="2147483661" r:id="rId5"/>
    <p:sldLayoutId id="2147483663" r:id="rId6"/>
    <p:sldLayoutId id="2147483667" r:id="rId7"/>
    <p:sldLayoutId id="2147483668" r:id="rId8"/>
    <p:sldLayoutId id="2147483677" r:id="rId9"/>
    <p:sldLayoutId id="2147483678" r:id="rId10"/>
    <p:sldLayoutId id="214748367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76"/>
        <p:cNvGrpSpPr/>
        <p:nvPr/>
      </p:nvGrpSpPr>
      <p:grpSpPr>
        <a:xfrm>
          <a:off x="0" y="0"/>
          <a:ext cx="0" cy="0"/>
          <a:chOff x="0" y="0"/>
          <a:chExt cx="0" cy="0"/>
        </a:xfrm>
      </p:grpSpPr>
      <p:sp>
        <p:nvSpPr>
          <p:cNvPr id="1577" name="Google Shape;1577;p37"/>
          <p:cNvSpPr txBox="1">
            <a:spLocks noGrp="1"/>
          </p:cNvSpPr>
          <p:nvPr>
            <p:ph type="ctrTitle"/>
          </p:nvPr>
        </p:nvSpPr>
        <p:spPr>
          <a:xfrm>
            <a:off x="4020435" y="337899"/>
            <a:ext cx="5010600" cy="2656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5800" dirty="0"/>
              <a:t>Skellig</a:t>
            </a:r>
            <a:br>
              <a:rPr lang="en" sz="5800" dirty="0"/>
            </a:br>
            <a:r>
              <a:rPr lang="en" sz="5800" dirty="0"/>
              <a:t/>
            </a:r>
            <a:br>
              <a:rPr lang="en" sz="5800" dirty="0"/>
            </a:br>
            <a:r>
              <a:rPr lang="en" sz="5800" dirty="0">
                <a:solidFill>
                  <a:schemeClr val="lt1"/>
                </a:solidFill>
              </a:rPr>
              <a:t> Lesson One</a:t>
            </a:r>
            <a:endParaRPr sz="3300" dirty="0"/>
          </a:p>
        </p:txBody>
      </p:sp>
      <p:cxnSp>
        <p:nvCxnSpPr>
          <p:cNvPr id="1579" name="Google Shape;1579;p37"/>
          <p:cNvCxnSpPr/>
          <p:nvPr/>
        </p:nvCxnSpPr>
        <p:spPr>
          <a:xfrm rot="10800000">
            <a:off x="3684300" y="5191750"/>
            <a:ext cx="1838100" cy="0"/>
          </a:xfrm>
          <a:prstGeom prst="straightConnector1">
            <a:avLst/>
          </a:prstGeom>
          <a:noFill/>
          <a:ln w="9525" cap="flat" cmpd="sng">
            <a:solidFill>
              <a:schemeClr val="dk2"/>
            </a:solidFill>
            <a:prstDash val="solid"/>
            <a:round/>
            <a:headEnd type="none" w="med" len="med"/>
            <a:tailEnd type="none" w="med" len="med"/>
          </a:ln>
        </p:spPr>
      </p:cxnSp>
      <p:grpSp>
        <p:nvGrpSpPr>
          <p:cNvPr id="1580" name="Google Shape;1580;p37"/>
          <p:cNvGrpSpPr/>
          <p:nvPr/>
        </p:nvGrpSpPr>
        <p:grpSpPr>
          <a:xfrm>
            <a:off x="363328" y="436238"/>
            <a:ext cx="3398218" cy="4271025"/>
            <a:chOff x="363328" y="436238"/>
            <a:chExt cx="3398218" cy="4271025"/>
          </a:xfrm>
        </p:grpSpPr>
        <p:sp>
          <p:nvSpPr>
            <p:cNvPr id="1581" name="Google Shape;1581;p37"/>
            <p:cNvSpPr/>
            <p:nvPr/>
          </p:nvSpPr>
          <p:spPr>
            <a:xfrm>
              <a:off x="2260478" y="576337"/>
              <a:ext cx="164522" cy="415149"/>
            </a:xfrm>
            <a:custGeom>
              <a:avLst/>
              <a:gdLst/>
              <a:ahLst/>
              <a:cxnLst/>
              <a:rect l="l" t="t" r="r" b="b"/>
              <a:pathLst>
                <a:path w="2075" h="5236" extrusionOk="0">
                  <a:moveTo>
                    <a:pt x="1984" y="0"/>
                  </a:moveTo>
                  <a:cubicBezTo>
                    <a:pt x="1950" y="0"/>
                    <a:pt x="1920" y="22"/>
                    <a:pt x="1907" y="52"/>
                  </a:cubicBezTo>
                  <a:lnTo>
                    <a:pt x="1804" y="335"/>
                  </a:lnTo>
                  <a:cubicBezTo>
                    <a:pt x="1788" y="380"/>
                    <a:pt x="1810" y="424"/>
                    <a:pt x="1851" y="439"/>
                  </a:cubicBezTo>
                  <a:cubicBezTo>
                    <a:pt x="1857" y="442"/>
                    <a:pt x="1870" y="442"/>
                    <a:pt x="1876" y="442"/>
                  </a:cubicBezTo>
                  <a:cubicBezTo>
                    <a:pt x="1907" y="442"/>
                    <a:pt x="1936" y="424"/>
                    <a:pt x="1951" y="392"/>
                  </a:cubicBezTo>
                  <a:lnTo>
                    <a:pt x="2058" y="109"/>
                  </a:lnTo>
                  <a:cubicBezTo>
                    <a:pt x="2074" y="65"/>
                    <a:pt x="2049" y="21"/>
                    <a:pt x="2011" y="5"/>
                  </a:cubicBezTo>
                  <a:cubicBezTo>
                    <a:pt x="2002" y="2"/>
                    <a:pt x="1993" y="0"/>
                    <a:pt x="1984" y="0"/>
                  </a:cubicBezTo>
                  <a:close/>
                  <a:moveTo>
                    <a:pt x="1795" y="504"/>
                  </a:moveTo>
                  <a:cubicBezTo>
                    <a:pt x="1761" y="504"/>
                    <a:pt x="1731" y="526"/>
                    <a:pt x="1719" y="556"/>
                  </a:cubicBezTo>
                  <a:lnTo>
                    <a:pt x="1693" y="631"/>
                  </a:lnTo>
                  <a:cubicBezTo>
                    <a:pt x="1678" y="675"/>
                    <a:pt x="1700" y="719"/>
                    <a:pt x="1741" y="735"/>
                  </a:cubicBezTo>
                  <a:cubicBezTo>
                    <a:pt x="1731" y="732"/>
                    <a:pt x="1721" y="730"/>
                    <a:pt x="1712" y="730"/>
                  </a:cubicBezTo>
                  <a:cubicBezTo>
                    <a:pt x="1679" y="730"/>
                    <a:pt x="1649" y="750"/>
                    <a:pt x="1637" y="782"/>
                  </a:cubicBezTo>
                  <a:lnTo>
                    <a:pt x="1445" y="1295"/>
                  </a:lnTo>
                  <a:cubicBezTo>
                    <a:pt x="1429" y="1339"/>
                    <a:pt x="1451" y="1383"/>
                    <a:pt x="1492" y="1399"/>
                  </a:cubicBezTo>
                  <a:cubicBezTo>
                    <a:pt x="1498" y="1402"/>
                    <a:pt x="1511" y="1402"/>
                    <a:pt x="1520" y="1402"/>
                  </a:cubicBezTo>
                  <a:cubicBezTo>
                    <a:pt x="1552" y="1402"/>
                    <a:pt x="1583" y="1383"/>
                    <a:pt x="1593" y="1352"/>
                  </a:cubicBezTo>
                  <a:lnTo>
                    <a:pt x="1788" y="836"/>
                  </a:lnTo>
                  <a:cubicBezTo>
                    <a:pt x="1803" y="792"/>
                    <a:pt x="1779" y="752"/>
                    <a:pt x="1742" y="736"/>
                  </a:cubicBezTo>
                  <a:lnTo>
                    <a:pt x="1742" y="736"/>
                  </a:lnTo>
                  <a:cubicBezTo>
                    <a:pt x="1749" y="738"/>
                    <a:pt x="1760" y="738"/>
                    <a:pt x="1766" y="738"/>
                  </a:cubicBezTo>
                  <a:cubicBezTo>
                    <a:pt x="1797" y="738"/>
                    <a:pt x="1829" y="719"/>
                    <a:pt x="1841" y="688"/>
                  </a:cubicBezTo>
                  <a:lnTo>
                    <a:pt x="1870" y="612"/>
                  </a:lnTo>
                  <a:cubicBezTo>
                    <a:pt x="1885" y="568"/>
                    <a:pt x="1860" y="524"/>
                    <a:pt x="1822" y="509"/>
                  </a:cubicBezTo>
                  <a:cubicBezTo>
                    <a:pt x="1813" y="505"/>
                    <a:pt x="1804" y="504"/>
                    <a:pt x="1795" y="504"/>
                  </a:cubicBezTo>
                  <a:close/>
                  <a:moveTo>
                    <a:pt x="1437" y="1460"/>
                  </a:moveTo>
                  <a:cubicBezTo>
                    <a:pt x="1404" y="1460"/>
                    <a:pt x="1375" y="1482"/>
                    <a:pt x="1363" y="1512"/>
                  </a:cubicBezTo>
                  <a:lnTo>
                    <a:pt x="1335" y="1588"/>
                  </a:lnTo>
                  <a:cubicBezTo>
                    <a:pt x="1319" y="1632"/>
                    <a:pt x="1338" y="1673"/>
                    <a:pt x="1379" y="1689"/>
                  </a:cubicBezTo>
                  <a:cubicBezTo>
                    <a:pt x="1370" y="1685"/>
                    <a:pt x="1362" y="1684"/>
                    <a:pt x="1353" y="1684"/>
                  </a:cubicBezTo>
                  <a:cubicBezTo>
                    <a:pt x="1321" y="1684"/>
                    <a:pt x="1291" y="1706"/>
                    <a:pt x="1278" y="1736"/>
                  </a:cubicBezTo>
                  <a:lnTo>
                    <a:pt x="1086" y="2252"/>
                  </a:lnTo>
                  <a:cubicBezTo>
                    <a:pt x="1070" y="2296"/>
                    <a:pt x="1096" y="2340"/>
                    <a:pt x="1133" y="2356"/>
                  </a:cubicBezTo>
                  <a:cubicBezTo>
                    <a:pt x="1143" y="2359"/>
                    <a:pt x="1152" y="2359"/>
                    <a:pt x="1162" y="2359"/>
                  </a:cubicBezTo>
                  <a:cubicBezTo>
                    <a:pt x="1193" y="2359"/>
                    <a:pt x="1225" y="2340"/>
                    <a:pt x="1237" y="2309"/>
                  </a:cubicBezTo>
                  <a:lnTo>
                    <a:pt x="1429" y="1792"/>
                  </a:lnTo>
                  <a:cubicBezTo>
                    <a:pt x="1445" y="1748"/>
                    <a:pt x="1426" y="1704"/>
                    <a:pt x="1385" y="1689"/>
                  </a:cubicBezTo>
                  <a:lnTo>
                    <a:pt x="1385" y="1689"/>
                  </a:lnTo>
                  <a:cubicBezTo>
                    <a:pt x="1393" y="1691"/>
                    <a:pt x="1402" y="1692"/>
                    <a:pt x="1410" y="1692"/>
                  </a:cubicBezTo>
                  <a:cubicBezTo>
                    <a:pt x="1442" y="1692"/>
                    <a:pt x="1470" y="1674"/>
                    <a:pt x="1483" y="1641"/>
                  </a:cubicBezTo>
                  <a:lnTo>
                    <a:pt x="1511" y="1569"/>
                  </a:lnTo>
                  <a:cubicBezTo>
                    <a:pt x="1527" y="1525"/>
                    <a:pt x="1505" y="1481"/>
                    <a:pt x="1464" y="1465"/>
                  </a:cubicBezTo>
                  <a:cubicBezTo>
                    <a:pt x="1455" y="1462"/>
                    <a:pt x="1446" y="1460"/>
                    <a:pt x="1437" y="1460"/>
                  </a:cubicBezTo>
                  <a:close/>
                  <a:moveTo>
                    <a:pt x="1079" y="2420"/>
                  </a:moveTo>
                  <a:cubicBezTo>
                    <a:pt x="1047" y="2420"/>
                    <a:pt x="1017" y="2442"/>
                    <a:pt x="1004" y="2472"/>
                  </a:cubicBezTo>
                  <a:lnTo>
                    <a:pt x="976" y="2548"/>
                  </a:lnTo>
                  <a:cubicBezTo>
                    <a:pt x="961" y="2589"/>
                    <a:pt x="983" y="2628"/>
                    <a:pt x="1017" y="2646"/>
                  </a:cubicBezTo>
                  <a:lnTo>
                    <a:pt x="1017" y="2646"/>
                  </a:lnTo>
                  <a:cubicBezTo>
                    <a:pt x="1012" y="2644"/>
                    <a:pt x="1006" y="2644"/>
                    <a:pt x="1001" y="2644"/>
                  </a:cubicBezTo>
                  <a:cubicBezTo>
                    <a:pt x="968" y="2644"/>
                    <a:pt x="938" y="2666"/>
                    <a:pt x="926" y="2696"/>
                  </a:cubicBezTo>
                  <a:lnTo>
                    <a:pt x="734" y="3212"/>
                  </a:lnTo>
                  <a:cubicBezTo>
                    <a:pt x="718" y="3256"/>
                    <a:pt x="740" y="3300"/>
                    <a:pt x="781" y="3316"/>
                  </a:cubicBezTo>
                  <a:cubicBezTo>
                    <a:pt x="787" y="3319"/>
                    <a:pt x="800" y="3319"/>
                    <a:pt x="806" y="3319"/>
                  </a:cubicBezTo>
                  <a:cubicBezTo>
                    <a:pt x="837" y="3319"/>
                    <a:pt x="866" y="3300"/>
                    <a:pt x="882" y="3268"/>
                  </a:cubicBezTo>
                  <a:lnTo>
                    <a:pt x="1074" y="2752"/>
                  </a:lnTo>
                  <a:cubicBezTo>
                    <a:pt x="1088" y="2713"/>
                    <a:pt x="1071" y="2673"/>
                    <a:pt x="1038" y="2654"/>
                  </a:cubicBezTo>
                  <a:lnTo>
                    <a:pt x="1038" y="2654"/>
                  </a:lnTo>
                  <a:cubicBezTo>
                    <a:pt x="1043" y="2655"/>
                    <a:pt x="1047" y="2655"/>
                    <a:pt x="1051" y="2655"/>
                  </a:cubicBezTo>
                  <a:cubicBezTo>
                    <a:pt x="1086" y="2655"/>
                    <a:pt x="1114" y="2633"/>
                    <a:pt x="1127" y="2601"/>
                  </a:cubicBezTo>
                  <a:lnTo>
                    <a:pt x="1152" y="2529"/>
                  </a:lnTo>
                  <a:cubicBezTo>
                    <a:pt x="1168" y="2485"/>
                    <a:pt x="1146" y="2441"/>
                    <a:pt x="1105" y="2425"/>
                  </a:cubicBezTo>
                  <a:cubicBezTo>
                    <a:pt x="1097" y="2422"/>
                    <a:pt x="1088" y="2420"/>
                    <a:pt x="1079" y="2420"/>
                  </a:cubicBezTo>
                  <a:close/>
                  <a:moveTo>
                    <a:pt x="725" y="3380"/>
                  </a:moveTo>
                  <a:cubicBezTo>
                    <a:pt x="691" y="3380"/>
                    <a:pt x="661" y="3402"/>
                    <a:pt x="649" y="3432"/>
                  </a:cubicBezTo>
                  <a:lnTo>
                    <a:pt x="624" y="3507"/>
                  </a:lnTo>
                  <a:cubicBezTo>
                    <a:pt x="608" y="3552"/>
                    <a:pt x="630" y="3592"/>
                    <a:pt x="671" y="3608"/>
                  </a:cubicBezTo>
                  <a:cubicBezTo>
                    <a:pt x="662" y="3605"/>
                    <a:pt x="652" y="3603"/>
                    <a:pt x="644" y="3603"/>
                  </a:cubicBezTo>
                  <a:cubicBezTo>
                    <a:pt x="610" y="3603"/>
                    <a:pt x="579" y="3625"/>
                    <a:pt x="567" y="3655"/>
                  </a:cubicBezTo>
                  <a:lnTo>
                    <a:pt x="375" y="4171"/>
                  </a:lnTo>
                  <a:cubicBezTo>
                    <a:pt x="359" y="4216"/>
                    <a:pt x="381" y="4260"/>
                    <a:pt x="422" y="4275"/>
                  </a:cubicBezTo>
                  <a:cubicBezTo>
                    <a:pt x="428" y="4278"/>
                    <a:pt x="441" y="4278"/>
                    <a:pt x="450" y="4278"/>
                  </a:cubicBezTo>
                  <a:cubicBezTo>
                    <a:pt x="482" y="4278"/>
                    <a:pt x="513" y="4260"/>
                    <a:pt x="523" y="4228"/>
                  </a:cubicBezTo>
                  <a:lnTo>
                    <a:pt x="718" y="3712"/>
                  </a:lnTo>
                  <a:cubicBezTo>
                    <a:pt x="732" y="3672"/>
                    <a:pt x="713" y="3632"/>
                    <a:pt x="681" y="3613"/>
                  </a:cubicBezTo>
                  <a:lnTo>
                    <a:pt x="681" y="3613"/>
                  </a:lnTo>
                  <a:cubicBezTo>
                    <a:pt x="686" y="3614"/>
                    <a:pt x="692" y="3614"/>
                    <a:pt x="696" y="3614"/>
                  </a:cubicBezTo>
                  <a:cubicBezTo>
                    <a:pt x="727" y="3614"/>
                    <a:pt x="756" y="3592"/>
                    <a:pt x="771" y="3561"/>
                  </a:cubicBezTo>
                  <a:lnTo>
                    <a:pt x="800" y="3489"/>
                  </a:lnTo>
                  <a:cubicBezTo>
                    <a:pt x="815" y="3445"/>
                    <a:pt x="790" y="3400"/>
                    <a:pt x="753" y="3385"/>
                  </a:cubicBezTo>
                  <a:cubicBezTo>
                    <a:pt x="743" y="3382"/>
                    <a:pt x="734" y="3380"/>
                    <a:pt x="725" y="3380"/>
                  </a:cubicBezTo>
                  <a:close/>
                  <a:moveTo>
                    <a:pt x="365" y="4336"/>
                  </a:moveTo>
                  <a:cubicBezTo>
                    <a:pt x="332" y="4336"/>
                    <a:pt x="302" y="4357"/>
                    <a:pt x="290" y="4389"/>
                  </a:cubicBezTo>
                  <a:lnTo>
                    <a:pt x="265" y="4464"/>
                  </a:lnTo>
                  <a:cubicBezTo>
                    <a:pt x="249" y="4505"/>
                    <a:pt x="268" y="4549"/>
                    <a:pt x="309" y="4565"/>
                  </a:cubicBezTo>
                  <a:cubicBezTo>
                    <a:pt x="300" y="4562"/>
                    <a:pt x="292" y="4560"/>
                    <a:pt x="283" y="4560"/>
                  </a:cubicBezTo>
                  <a:cubicBezTo>
                    <a:pt x="251" y="4560"/>
                    <a:pt x="221" y="4582"/>
                    <a:pt x="208" y="4612"/>
                  </a:cubicBezTo>
                  <a:lnTo>
                    <a:pt x="16" y="5128"/>
                  </a:lnTo>
                  <a:cubicBezTo>
                    <a:pt x="0" y="5172"/>
                    <a:pt x="26" y="5213"/>
                    <a:pt x="63" y="5229"/>
                  </a:cubicBezTo>
                  <a:cubicBezTo>
                    <a:pt x="73" y="5235"/>
                    <a:pt x="82" y="5235"/>
                    <a:pt x="92" y="5235"/>
                  </a:cubicBezTo>
                  <a:cubicBezTo>
                    <a:pt x="123" y="5235"/>
                    <a:pt x="155" y="5213"/>
                    <a:pt x="167" y="5182"/>
                  </a:cubicBezTo>
                  <a:lnTo>
                    <a:pt x="359" y="4669"/>
                  </a:lnTo>
                  <a:cubicBezTo>
                    <a:pt x="375" y="4625"/>
                    <a:pt x="356" y="4581"/>
                    <a:pt x="315" y="4565"/>
                  </a:cubicBezTo>
                  <a:lnTo>
                    <a:pt x="315" y="4565"/>
                  </a:lnTo>
                  <a:cubicBezTo>
                    <a:pt x="324" y="4568"/>
                    <a:pt x="333" y="4570"/>
                    <a:pt x="342" y="4570"/>
                  </a:cubicBezTo>
                  <a:cubicBezTo>
                    <a:pt x="373" y="4570"/>
                    <a:pt x="400" y="4550"/>
                    <a:pt x="413" y="4518"/>
                  </a:cubicBezTo>
                  <a:lnTo>
                    <a:pt x="441" y="4442"/>
                  </a:lnTo>
                  <a:cubicBezTo>
                    <a:pt x="457" y="4401"/>
                    <a:pt x="435" y="4357"/>
                    <a:pt x="394" y="4341"/>
                  </a:cubicBezTo>
                  <a:cubicBezTo>
                    <a:pt x="384" y="4338"/>
                    <a:pt x="374" y="4336"/>
                    <a:pt x="365" y="43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37"/>
            <p:cNvSpPr/>
            <p:nvPr/>
          </p:nvSpPr>
          <p:spPr>
            <a:xfrm>
              <a:off x="2425871" y="468745"/>
              <a:ext cx="348627" cy="490552"/>
            </a:xfrm>
            <a:custGeom>
              <a:avLst/>
              <a:gdLst/>
              <a:ahLst/>
              <a:cxnLst/>
              <a:rect l="l" t="t" r="r" b="b"/>
              <a:pathLst>
                <a:path w="4397" h="6187" extrusionOk="0">
                  <a:moveTo>
                    <a:pt x="4306" y="0"/>
                  </a:moveTo>
                  <a:cubicBezTo>
                    <a:pt x="4282" y="0"/>
                    <a:pt x="4258" y="11"/>
                    <a:pt x="4243" y="34"/>
                  </a:cubicBezTo>
                  <a:lnTo>
                    <a:pt x="4129" y="195"/>
                  </a:lnTo>
                  <a:cubicBezTo>
                    <a:pt x="4104" y="229"/>
                    <a:pt x="4114" y="280"/>
                    <a:pt x="4148" y="305"/>
                  </a:cubicBezTo>
                  <a:cubicBezTo>
                    <a:pt x="4161" y="317"/>
                    <a:pt x="4177" y="320"/>
                    <a:pt x="4192" y="320"/>
                  </a:cubicBezTo>
                  <a:cubicBezTo>
                    <a:pt x="4218" y="320"/>
                    <a:pt x="4240" y="308"/>
                    <a:pt x="4258" y="286"/>
                  </a:cubicBezTo>
                  <a:lnTo>
                    <a:pt x="4372" y="122"/>
                  </a:lnTo>
                  <a:cubicBezTo>
                    <a:pt x="4397" y="88"/>
                    <a:pt x="4388" y="37"/>
                    <a:pt x="4353" y="15"/>
                  </a:cubicBezTo>
                  <a:cubicBezTo>
                    <a:pt x="4339" y="5"/>
                    <a:pt x="4323" y="0"/>
                    <a:pt x="4306" y="0"/>
                  </a:cubicBezTo>
                  <a:close/>
                  <a:moveTo>
                    <a:pt x="4057" y="358"/>
                  </a:moveTo>
                  <a:cubicBezTo>
                    <a:pt x="4032" y="358"/>
                    <a:pt x="4007" y="369"/>
                    <a:pt x="3991" y="393"/>
                  </a:cubicBezTo>
                  <a:lnTo>
                    <a:pt x="3950" y="456"/>
                  </a:lnTo>
                  <a:cubicBezTo>
                    <a:pt x="3929" y="485"/>
                    <a:pt x="3932" y="525"/>
                    <a:pt x="3955" y="552"/>
                  </a:cubicBezTo>
                  <a:lnTo>
                    <a:pt x="3955" y="552"/>
                  </a:lnTo>
                  <a:cubicBezTo>
                    <a:pt x="3945" y="549"/>
                    <a:pt x="3934" y="547"/>
                    <a:pt x="3924" y="547"/>
                  </a:cubicBezTo>
                  <a:cubicBezTo>
                    <a:pt x="3898" y="547"/>
                    <a:pt x="3872" y="558"/>
                    <a:pt x="3859" y="582"/>
                  </a:cubicBezTo>
                  <a:lnTo>
                    <a:pt x="3544" y="1032"/>
                  </a:lnTo>
                  <a:cubicBezTo>
                    <a:pt x="3519" y="1066"/>
                    <a:pt x="3528" y="1120"/>
                    <a:pt x="3563" y="1142"/>
                  </a:cubicBezTo>
                  <a:cubicBezTo>
                    <a:pt x="3576" y="1154"/>
                    <a:pt x="3591" y="1158"/>
                    <a:pt x="3607" y="1158"/>
                  </a:cubicBezTo>
                  <a:cubicBezTo>
                    <a:pt x="3629" y="1158"/>
                    <a:pt x="3654" y="1145"/>
                    <a:pt x="3673" y="1123"/>
                  </a:cubicBezTo>
                  <a:lnTo>
                    <a:pt x="3988" y="670"/>
                  </a:lnTo>
                  <a:cubicBezTo>
                    <a:pt x="4009" y="641"/>
                    <a:pt x="4006" y="602"/>
                    <a:pt x="3985" y="575"/>
                  </a:cubicBezTo>
                  <a:lnTo>
                    <a:pt x="3985" y="575"/>
                  </a:lnTo>
                  <a:cubicBezTo>
                    <a:pt x="3994" y="579"/>
                    <a:pt x="4004" y="582"/>
                    <a:pt x="4013" y="582"/>
                  </a:cubicBezTo>
                  <a:cubicBezTo>
                    <a:pt x="4035" y="582"/>
                    <a:pt x="4060" y="569"/>
                    <a:pt x="4079" y="544"/>
                  </a:cubicBezTo>
                  <a:lnTo>
                    <a:pt x="4123" y="481"/>
                  </a:lnTo>
                  <a:cubicBezTo>
                    <a:pt x="4145" y="446"/>
                    <a:pt x="4139" y="396"/>
                    <a:pt x="4101" y="371"/>
                  </a:cubicBezTo>
                  <a:cubicBezTo>
                    <a:pt x="4088" y="362"/>
                    <a:pt x="4073" y="358"/>
                    <a:pt x="4057" y="358"/>
                  </a:cubicBezTo>
                  <a:close/>
                  <a:moveTo>
                    <a:pt x="3471" y="1197"/>
                  </a:moveTo>
                  <a:cubicBezTo>
                    <a:pt x="3446" y="1197"/>
                    <a:pt x="3421" y="1209"/>
                    <a:pt x="3406" y="1230"/>
                  </a:cubicBezTo>
                  <a:lnTo>
                    <a:pt x="3362" y="1293"/>
                  </a:lnTo>
                  <a:cubicBezTo>
                    <a:pt x="3340" y="1327"/>
                    <a:pt x="3346" y="1378"/>
                    <a:pt x="3384" y="1403"/>
                  </a:cubicBezTo>
                  <a:cubicBezTo>
                    <a:pt x="3384" y="1404"/>
                    <a:pt x="3385" y="1405"/>
                    <a:pt x="3386" y="1406"/>
                  </a:cubicBezTo>
                  <a:lnTo>
                    <a:pt x="3386" y="1406"/>
                  </a:lnTo>
                  <a:cubicBezTo>
                    <a:pt x="3383" y="1404"/>
                    <a:pt x="3380" y="1402"/>
                    <a:pt x="3377" y="1400"/>
                  </a:cubicBezTo>
                  <a:cubicBezTo>
                    <a:pt x="3364" y="1390"/>
                    <a:pt x="3347" y="1385"/>
                    <a:pt x="3331" y="1385"/>
                  </a:cubicBezTo>
                  <a:cubicBezTo>
                    <a:pt x="3307" y="1385"/>
                    <a:pt x="3282" y="1396"/>
                    <a:pt x="3267" y="1419"/>
                  </a:cubicBezTo>
                  <a:lnTo>
                    <a:pt x="2953" y="1872"/>
                  </a:lnTo>
                  <a:cubicBezTo>
                    <a:pt x="2931" y="1906"/>
                    <a:pt x="2937" y="1957"/>
                    <a:pt x="2975" y="1982"/>
                  </a:cubicBezTo>
                  <a:cubicBezTo>
                    <a:pt x="2984" y="1991"/>
                    <a:pt x="3000" y="1998"/>
                    <a:pt x="3015" y="1998"/>
                  </a:cubicBezTo>
                  <a:cubicBezTo>
                    <a:pt x="3044" y="1998"/>
                    <a:pt x="3069" y="1985"/>
                    <a:pt x="3085" y="1960"/>
                  </a:cubicBezTo>
                  <a:lnTo>
                    <a:pt x="3399" y="1510"/>
                  </a:lnTo>
                  <a:cubicBezTo>
                    <a:pt x="3419" y="1477"/>
                    <a:pt x="3416" y="1435"/>
                    <a:pt x="3391" y="1410"/>
                  </a:cubicBezTo>
                  <a:lnTo>
                    <a:pt x="3391" y="1410"/>
                  </a:lnTo>
                  <a:cubicBezTo>
                    <a:pt x="3400" y="1417"/>
                    <a:pt x="3412" y="1419"/>
                    <a:pt x="3425" y="1419"/>
                  </a:cubicBezTo>
                  <a:cubicBezTo>
                    <a:pt x="3450" y="1419"/>
                    <a:pt x="3472" y="1406"/>
                    <a:pt x="3494" y="1381"/>
                  </a:cubicBezTo>
                  <a:lnTo>
                    <a:pt x="3535" y="1321"/>
                  </a:lnTo>
                  <a:cubicBezTo>
                    <a:pt x="3560" y="1283"/>
                    <a:pt x="3550" y="1233"/>
                    <a:pt x="3516" y="1211"/>
                  </a:cubicBezTo>
                  <a:cubicBezTo>
                    <a:pt x="3503" y="1201"/>
                    <a:pt x="3487" y="1197"/>
                    <a:pt x="3471" y="1197"/>
                  </a:cubicBezTo>
                  <a:close/>
                  <a:moveTo>
                    <a:pt x="2881" y="2031"/>
                  </a:moveTo>
                  <a:cubicBezTo>
                    <a:pt x="2855" y="2031"/>
                    <a:pt x="2831" y="2042"/>
                    <a:pt x="2817" y="2064"/>
                  </a:cubicBezTo>
                  <a:lnTo>
                    <a:pt x="2773" y="2127"/>
                  </a:lnTo>
                  <a:cubicBezTo>
                    <a:pt x="2748" y="2161"/>
                    <a:pt x="2757" y="2212"/>
                    <a:pt x="2792" y="2237"/>
                  </a:cubicBezTo>
                  <a:cubicBezTo>
                    <a:pt x="2779" y="2227"/>
                    <a:pt x="2763" y="2223"/>
                    <a:pt x="2748" y="2223"/>
                  </a:cubicBezTo>
                  <a:cubicBezTo>
                    <a:pt x="2723" y="2223"/>
                    <a:pt x="2697" y="2234"/>
                    <a:pt x="2682" y="2256"/>
                  </a:cubicBezTo>
                  <a:lnTo>
                    <a:pt x="2367" y="2709"/>
                  </a:lnTo>
                  <a:cubicBezTo>
                    <a:pt x="2342" y="2744"/>
                    <a:pt x="2351" y="2794"/>
                    <a:pt x="2386" y="2819"/>
                  </a:cubicBezTo>
                  <a:cubicBezTo>
                    <a:pt x="2399" y="2832"/>
                    <a:pt x="2414" y="2835"/>
                    <a:pt x="2430" y="2835"/>
                  </a:cubicBezTo>
                  <a:cubicBezTo>
                    <a:pt x="2458" y="2835"/>
                    <a:pt x="2481" y="2822"/>
                    <a:pt x="2496" y="2797"/>
                  </a:cubicBezTo>
                  <a:lnTo>
                    <a:pt x="2811" y="2347"/>
                  </a:lnTo>
                  <a:cubicBezTo>
                    <a:pt x="2836" y="2312"/>
                    <a:pt x="2827" y="2259"/>
                    <a:pt x="2792" y="2237"/>
                  </a:cubicBezTo>
                  <a:lnTo>
                    <a:pt x="2792" y="2237"/>
                  </a:lnTo>
                  <a:cubicBezTo>
                    <a:pt x="2806" y="2245"/>
                    <a:pt x="2821" y="2250"/>
                    <a:pt x="2837" y="2250"/>
                  </a:cubicBezTo>
                  <a:cubicBezTo>
                    <a:pt x="2862" y="2250"/>
                    <a:pt x="2887" y="2239"/>
                    <a:pt x="2902" y="2218"/>
                  </a:cubicBezTo>
                  <a:lnTo>
                    <a:pt x="2946" y="2155"/>
                  </a:lnTo>
                  <a:cubicBezTo>
                    <a:pt x="2968" y="2117"/>
                    <a:pt x="2962" y="2067"/>
                    <a:pt x="2927" y="2045"/>
                  </a:cubicBezTo>
                  <a:cubicBezTo>
                    <a:pt x="2913" y="2035"/>
                    <a:pt x="2897" y="2031"/>
                    <a:pt x="2881" y="2031"/>
                  </a:cubicBezTo>
                  <a:close/>
                  <a:moveTo>
                    <a:pt x="2298" y="2872"/>
                  </a:moveTo>
                  <a:cubicBezTo>
                    <a:pt x="2273" y="2872"/>
                    <a:pt x="2249" y="2883"/>
                    <a:pt x="2235" y="2904"/>
                  </a:cubicBezTo>
                  <a:lnTo>
                    <a:pt x="2191" y="2967"/>
                  </a:lnTo>
                  <a:cubicBezTo>
                    <a:pt x="2168" y="2999"/>
                    <a:pt x="2174" y="3047"/>
                    <a:pt x="2203" y="3072"/>
                  </a:cubicBezTo>
                  <a:lnTo>
                    <a:pt x="2203" y="3072"/>
                  </a:lnTo>
                  <a:cubicBezTo>
                    <a:pt x="2189" y="3065"/>
                    <a:pt x="2174" y="3061"/>
                    <a:pt x="2159" y="3061"/>
                  </a:cubicBezTo>
                  <a:cubicBezTo>
                    <a:pt x="2134" y="3061"/>
                    <a:pt x="2110" y="3072"/>
                    <a:pt x="2097" y="3093"/>
                  </a:cubicBezTo>
                  <a:lnTo>
                    <a:pt x="1782" y="3546"/>
                  </a:lnTo>
                  <a:cubicBezTo>
                    <a:pt x="1757" y="3581"/>
                    <a:pt x="1766" y="3634"/>
                    <a:pt x="1801" y="3656"/>
                  </a:cubicBezTo>
                  <a:cubicBezTo>
                    <a:pt x="1813" y="3669"/>
                    <a:pt x="1829" y="3672"/>
                    <a:pt x="1845" y="3672"/>
                  </a:cubicBezTo>
                  <a:cubicBezTo>
                    <a:pt x="1873" y="3672"/>
                    <a:pt x="1895" y="3659"/>
                    <a:pt x="1911" y="3637"/>
                  </a:cubicBezTo>
                  <a:lnTo>
                    <a:pt x="2226" y="3184"/>
                  </a:lnTo>
                  <a:cubicBezTo>
                    <a:pt x="2247" y="3154"/>
                    <a:pt x="2243" y="3110"/>
                    <a:pt x="2220" y="3085"/>
                  </a:cubicBezTo>
                  <a:lnTo>
                    <a:pt x="2220" y="3085"/>
                  </a:lnTo>
                  <a:cubicBezTo>
                    <a:pt x="2230" y="3091"/>
                    <a:pt x="2242" y="3093"/>
                    <a:pt x="2254" y="3093"/>
                  </a:cubicBezTo>
                  <a:cubicBezTo>
                    <a:pt x="2276" y="3093"/>
                    <a:pt x="2301" y="3083"/>
                    <a:pt x="2320" y="3058"/>
                  </a:cubicBezTo>
                  <a:lnTo>
                    <a:pt x="2364" y="2995"/>
                  </a:lnTo>
                  <a:cubicBezTo>
                    <a:pt x="2386" y="2961"/>
                    <a:pt x="2380" y="2907"/>
                    <a:pt x="2345" y="2885"/>
                  </a:cubicBezTo>
                  <a:cubicBezTo>
                    <a:pt x="2331" y="2877"/>
                    <a:pt x="2314" y="2872"/>
                    <a:pt x="2298" y="2872"/>
                  </a:cubicBezTo>
                  <a:close/>
                  <a:moveTo>
                    <a:pt x="1709" y="3710"/>
                  </a:moveTo>
                  <a:cubicBezTo>
                    <a:pt x="1684" y="3710"/>
                    <a:pt x="1659" y="3721"/>
                    <a:pt x="1643" y="3744"/>
                  </a:cubicBezTo>
                  <a:lnTo>
                    <a:pt x="1599" y="3807"/>
                  </a:lnTo>
                  <a:cubicBezTo>
                    <a:pt x="1581" y="3836"/>
                    <a:pt x="1582" y="3876"/>
                    <a:pt x="1603" y="3903"/>
                  </a:cubicBezTo>
                  <a:lnTo>
                    <a:pt x="1603" y="3903"/>
                  </a:lnTo>
                  <a:cubicBezTo>
                    <a:pt x="1594" y="3900"/>
                    <a:pt x="1584" y="3898"/>
                    <a:pt x="1574" y="3898"/>
                  </a:cubicBezTo>
                  <a:cubicBezTo>
                    <a:pt x="1549" y="3898"/>
                    <a:pt x="1525" y="3909"/>
                    <a:pt x="1511" y="3930"/>
                  </a:cubicBezTo>
                  <a:lnTo>
                    <a:pt x="1197" y="4383"/>
                  </a:lnTo>
                  <a:cubicBezTo>
                    <a:pt x="1171" y="4418"/>
                    <a:pt x="1181" y="4471"/>
                    <a:pt x="1215" y="4493"/>
                  </a:cubicBezTo>
                  <a:cubicBezTo>
                    <a:pt x="1228" y="4506"/>
                    <a:pt x="1244" y="4509"/>
                    <a:pt x="1260" y="4509"/>
                  </a:cubicBezTo>
                  <a:cubicBezTo>
                    <a:pt x="1285" y="4509"/>
                    <a:pt x="1310" y="4499"/>
                    <a:pt x="1326" y="4474"/>
                  </a:cubicBezTo>
                  <a:lnTo>
                    <a:pt x="1640" y="4021"/>
                  </a:lnTo>
                  <a:cubicBezTo>
                    <a:pt x="1658" y="3993"/>
                    <a:pt x="1657" y="3955"/>
                    <a:pt x="1639" y="3928"/>
                  </a:cubicBezTo>
                  <a:lnTo>
                    <a:pt x="1639" y="3928"/>
                  </a:lnTo>
                  <a:cubicBezTo>
                    <a:pt x="1646" y="3931"/>
                    <a:pt x="1654" y="3933"/>
                    <a:pt x="1662" y="3933"/>
                  </a:cubicBezTo>
                  <a:cubicBezTo>
                    <a:pt x="1691" y="3933"/>
                    <a:pt x="1716" y="3920"/>
                    <a:pt x="1732" y="3895"/>
                  </a:cubicBezTo>
                  <a:lnTo>
                    <a:pt x="1772" y="3832"/>
                  </a:lnTo>
                  <a:cubicBezTo>
                    <a:pt x="1798" y="3798"/>
                    <a:pt x="1788" y="3747"/>
                    <a:pt x="1754" y="3722"/>
                  </a:cubicBezTo>
                  <a:cubicBezTo>
                    <a:pt x="1740" y="3714"/>
                    <a:pt x="1725" y="3710"/>
                    <a:pt x="1709" y="3710"/>
                  </a:cubicBezTo>
                  <a:close/>
                  <a:moveTo>
                    <a:pt x="1123" y="4548"/>
                  </a:moveTo>
                  <a:cubicBezTo>
                    <a:pt x="1097" y="4548"/>
                    <a:pt x="1072" y="4560"/>
                    <a:pt x="1058" y="4581"/>
                  </a:cubicBezTo>
                  <a:lnTo>
                    <a:pt x="1014" y="4644"/>
                  </a:lnTo>
                  <a:cubicBezTo>
                    <a:pt x="992" y="4675"/>
                    <a:pt x="997" y="4718"/>
                    <a:pt x="1022" y="4745"/>
                  </a:cubicBezTo>
                  <a:lnTo>
                    <a:pt x="1022" y="4745"/>
                  </a:lnTo>
                  <a:cubicBezTo>
                    <a:pt x="1011" y="4739"/>
                    <a:pt x="1000" y="4737"/>
                    <a:pt x="988" y="4737"/>
                  </a:cubicBezTo>
                  <a:cubicBezTo>
                    <a:pt x="963" y="4737"/>
                    <a:pt x="938" y="4749"/>
                    <a:pt x="923" y="4770"/>
                  </a:cubicBezTo>
                  <a:lnTo>
                    <a:pt x="608" y="5223"/>
                  </a:lnTo>
                  <a:cubicBezTo>
                    <a:pt x="586" y="5258"/>
                    <a:pt x="592" y="5308"/>
                    <a:pt x="630" y="5333"/>
                  </a:cubicBezTo>
                  <a:cubicBezTo>
                    <a:pt x="640" y="5343"/>
                    <a:pt x="655" y="5349"/>
                    <a:pt x="671" y="5349"/>
                  </a:cubicBezTo>
                  <a:cubicBezTo>
                    <a:pt x="696" y="5349"/>
                    <a:pt x="725" y="5337"/>
                    <a:pt x="740" y="5311"/>
                  </a:cubicBezTo>
                  <a:lnTo>
                    <a:pt x="1055" y="4861"/>
                  </a:lnTo>
                  <a:cubicBezTo>
                    <a:pt x="1073" y="4830"/>
                    <a:pt x="1070" y="4790"/>
                    <a:pt x="1049" y="4765"/>
                  </a:cubicBezTo>
                  <a:lnTo>
                    <a:pt x="1049" y="4765"/>
                  </a:lnTo>
                  <a:cubicBezTo>
                    <a:pt x="1058" y="4769"/>
                    <a:pt x="1067" y="4770"/>
                    <a:pt x="1077" y="4770"/>
                  </a:cubicBezTo>
                  <a:cubicBezTo>
                    <a:pt x="1105" y="4770"/>
                    <a:pt x="1127" y="4757"/>
                    <a:pt x="1143" y="4735"/>
                  </a:cubicBezTo>
                  <a:lnTo>
                    <a:pt x="1187" y="4673"/>
                  </a:lnTo>
                  <a:cubicBezTo>
                    <a:pt x="1212" y="4635"/>
                    <a:pt x="1203" y="4584"/>
                    <a:pt x="1168" y="4562"/>
                  </a:cubicBezTo>
                  <a:cubicBezTo>
                    <a:pt x="1155" y="4553"/>
                    <a:pt x="1139" y="4548"/>
                    <a:pt x="1123" y="4548"/>
                  </a:cubicBezTo>
                  <a:close/>
                  <a:moveTo>
                    <a:pt x="536" y="5385"/>
                  </a:moveTo>
                  <a:cubicBezTo>
                    <a:pt x="511" y="5385"/>
                    <a:pt x="486" y="5397"/>
                    <a:pt x="473" y="5418"/>
                  </a:cubicBezTo>
                  <a:lnTo>
                    <a:pt x="429" y="5481"/>
                  </a:lnTo>
                  <a:cubicBezTo>
                    <a:pt x="407" y="5511"/>
                    <a:pt x="411" y="5555"/>
                    <a:pt x="435" y="5581"/>
                  </a:cubicBezTo>
                  <a:lnTo>
                    <a:pt x="435" y="5581"/>
                  </a:lnTo>
                  <a:cubicBezTo>
                    <a:pt x="425" y="5576"/>
                    <a:pt x="414" y="5574"/>
                    <a:pt x="403" y="5574"/>
                  </a:cubicBezTo>
                  <a:cubicBezTo>
                    <a:pt x="378" y="5574"/>
                    <a:pt x="353" y="5586"/>
                    <a:pt x="338" y="5607"/>
                  </a:cubicBezTo>
                  <a:lnTo>
                    <a:pt x="23" y="6060"/>
                  </a:lnTo>
                  <a:cubicBezTo>
                    <a:pt x="1" y="6095"/>
                    <a:pt x="7" y="6145"/>
                    <a:pt x="42" y="6170"/>
                  </a:cubicBezTo>
                  <a:cubicBezTo>
                    <a:pt x="54" y="6183"/>
                    <a:pt x="70" y="6186"/>
                    <a:pt x="86" y="6186"/>
                  </a:cubicBezTo>
                  <a:cubicBezTo>
                    <a:pt x="111" y="6186"/>
                    <a:pt x="136" y="6174"/>
                    <a:pt x="152" y="6152"/>
                  </a:cubicBezTo>
                  <a:lnTo>
                    <a:pt x="467" y="5698"/>
                  </a:lnTo>
                  <a:cubicBezTo>
                    <a:pt x="487" y="5670"/>
                    <a:pt x="484" y="5628"/>
                    <a:pt x="463" y="5602"/>
                  </a:cubicBezTo>
                  <a:lnTo>
                    <a:pt x="463" y="5602"/>
                  </a:lnTo>
                  <a:cubicBezTo>
                    <a:pt x="472" y="5606"/>
                    <a:pt x="482" y="5607"/>
                    <a:pt x="492" y="5607"/>
                  </a:cubicBezTo>
                  <a:cubicBezTo>
                    <a:pt x="520" y="5607"/>
                    <a:pt x="542" y="5595"/>
                    <a:pt x="558" y="5573"/>
                  </a:cubicBezTo>
                  <a:lnTo>
                    <a:pt x="602" y="5510"/>
                  </a:lnTo>
                  <a:cubicBezTo>
                    <a:pt x="624" y="5475"/>
                    <a:pt x="618" y="5421"/>
                    <a:pt x="583" y="5399"/>
                  </a:cubicBezTo>
                  <a:cubicBezTo>
                    <a:pt x="568" y="5390"/>
                    <a:pt x="552" y="5385"/>
                    <a:pt x="53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37"/>
            <p:cNvSpPr/>
            <p:nvPr/>
          </p:nvSpPr>
          <p:spPr>
            <a:xfrm>
              <a:off x="2596814" y="606863"/>
              <a:ext cx="456141" cy="392315"/>
            </a:xfrm>
            <a:custGeom>
              <a:avLst/>
              <a:gdLst/>
              <a:ahLst/>
              <a:cxnLst/>
              <a:rect l="l" t="t" r="r" b="b"/>
              <a:pathLst>
                <a:path w="5753" h="4948" extrusionOk="0">
                  <a:moveTo>
                    <a:pt x="5669" y="0"/>
                  </a:moveTo>
                  <a:cubicBezTo>
                    <a:pt x="5651" y="0"/>
                    <a:pt x="5632" y="7"/>
                    <a:pt x="5618" y="20"/>
                  </a:cubicBezTo>
                  <a:lnTo>
                    <a:pt x="5466" y="149"/>
                  </a:lnTo>
                  <a:cubicBezTo>
                    <a:pt x="5435" y="177"/>
                    <a:pt x="5432" y="227"/>
                    <a:pt x="5460" y="259"/>
                  </a:cubicBezTo>
                  <a:cubicBezTo>
                    <a:pt x="5476" y="278"/>
                    <a:pt x="5495" y="287"/>
                    <a:pt x="5517" y="287"/>
                  </a:cubicBezTo>
                  <a:cubicBezTo>
                    <a:pt x="5539" y="287"/>
                    <a:pt x="5555" y="281"/>
                    <a:pt x="5570" y="265"/>
                  </a:cubicBezTo>
                  <a:lnTo>
                    <a:pt x="5718" y="136"/>
                  </a:lnTo>
                  <a:cubicBezTo>
                    <a:pt x="5750" y="108"/>
                    <a:pt x="5753" y="57"/>
                    <a:pt x="5728" y="26"/>
                  </a:cubicBezTo>
                  <a:cubicBezTo>
                    <a:pt x="5712" y="9"/>
                    <a:pt x="5691" y="0"/>
                    <a:pt x="5669" y="0"/>
                  </a:cubicBezTo>
                  <a:close/>
                  <a:moveTo>
                    <a:pt x="5342" y="284"/>
                  </a:moveTo>
                  <a:cubicBezTo>
                    <a:pt x="5323" y="284"/>
                    <a:pt x="5305" y="290"/>
                    <a:pt x="5290" y="303"/>
                  </a:cubicBezTo>
                  <a:lnTo>
                    <a:pt x="5230" y="353"/>
                  </a:lnTo>
                  <a:cubicBezTo>
                    <a:pt x="5199" y="382"/>
                    <a:pt x="5196" y="432"/>
                    <a:pt x="5224" y="463"/>
                  </a:cubicBezTo>
                  <a:cubicBezTo>
                    <a:pt x="5240" y="482"/>
                    <a:pt x="5259" y="492"/>
                    <a:pt x="5281" y="492"/>
                  </a:cubicBezTo>
                  <a:cubicBezTo>
                    <a:pt x="5297" y="492"/>
                    <a:pt x="5319" y="485"/>
                    <a:pt x="5334" y="470"/>
                  </a:cubicBezTo>
                  <a:lnTo>
                    <a:pt x="5391" y="419"/>
                  </a:lnTo>
                  <a:cubicBezTo>
                    <a:pt x="5422" y="391"/>
                    <a:pt x="5429" y="341"/>
                    <a:pt x="5400" y="309"/>
                  </a:cubicBezTo>
                  <a:cubicBezTo>
                    <a:pt x="5385" y="292"/>
                    <a:pt x="5363" y="284"/>
                    <a:pt x="5342" y="284"/>
                  </a:cubicBezTo>
                  <a:close/>
                  <a:moveTo>
                    <a:pt x="5160" y="441"/>
                  </a:moveTo>
                  <a:cubicBezTo>
                    <a:pt x="5141" y="441"/>
                    <a:pt x="5122" y="447"/>
                    <a:pt x="5108" y="460"/>
                  </a:cubicBezTo>
                  <a:lnTo>
                    <a:pt x="4692" y="816"/>
                  </a:lnTo>
                  <a:cubicBezTo>
                    <a:pt x="4661" y="844"/>
                    <a:pt x="4658" y="895"/>
                    <a:pt x="4683" y="926"/>
                  </a:cubicBezTo>
                  <a:cubicBezTo>
                    <a:pt x="4699" y="948"/>
                    <a:pt x="4721" y="954"/>
                    <a:pt x="4743" y="954"/>
                  </a:cubicBezTo>
                  <a:cubicBezTo>
                    <a:pt x="4762" y="954"/>
                    <a:pt x="4777" y="948"/>
                    <a:pt x="4793" y="935"/>
                  </a:cubicBezTo>
                  <a:lnTo>
                    <a:pt x="5212" y="577"/>
                  </a:lnTo>
                  <a:cubicBezTo>
                    <a:pt x="5243" y="548"/>
                    <a:pt x="5246" y="498"/>
                    <a:pt x="5218" y="467"/>
                  </a:cubicBezTo>
                  <a:cubicBezTo>
                    <a:pt x="5204" y="450"/>
                    <a:pt x="5182" y="441"/>
                    <a:pt x="5160" y="441"/>
                  </a:cubicBezTo>
                  <a:close/>
                  <a:moveTo>
                    <a:pt x="4559" y="952"/>
                  </a:moveTo>
                  <a:cubicBezTo>
                    <a:pt x="4541" y="952"/>
                    <a:pt x="4524" y="958"/>
                    <a:pt x="4510" y="970"/>
                  </a:cubicBezTo>
                  <a:lnTo>
                    <a:pt x="4453" y="1020"/>
                  </a:lnTo>
                  <a:cubicBezTo>
                    <a:pt x="4422" y="1049"/>
                    <a:pt x="4415" y="1099"/>
                    <a:pt x="4444" y="1131"/>
                  </a:cubicBezTo>
                  <a:cubicBezTo>
                    <a:pt x="4428" y="1114"/>
                    <a:pt x="4407" y="1105"/>
                    <a:pt x="4385" y="1105"/>
                  </a:cubicBezTo>
                  <a:cubicBezTo>
                    <a:pt x="4367" y="1105"/>
                    <a:pt x="4348" y="1111"/>
                    <a:pt x="4334" y="1124"/>
                  </a:cubicBezTo>
                  <a:lnTo>
                    <a:pt x="3918" y="1483"/>
                  </a:lnTo>
                  <a:cubicBezTo>
                    <a:pt x="3887" y="1508"/>
                    <a:pt x="3880" y="1562"/>
                    <a:pt x="3909" y="1593"/>
                  </a:cubicBezTo>
                  <a:cubicBezTo>
                    <a:pt x="3925" y="1612"/>
                    <a:pt x="3943" y="1618"/>
                    <a:pt x="3969" y="1618"/>
                  </a:cubicBezTo>
                  <a:cubicBezTo>
                    <a:pt x="3984" y="1618"/>
                    <a:pt x="4003" y="1612"/>
                    <a:pt x="4019" y="1599"/>
                  </a:cubicBezTo>
                  <a:lnTo>
                    <a:pt x="4437" y="1241"/>
                  </a:lnTo>
                  <a:cubicBezTo>
                    <a:pt x="4469" y="1216"/>
                    <a:pt x="4472" y="1162"/>
                    <a:pt x="4444" y="1131"/>
                  </a:cubicBezTo>
                  <a:lnTo>
                    <a:pt x="4444" y="1131"/>
                  </a:lnTo>
                  <a:cubicBezTo>
                    <a:pt x="4460" y="1148"/>
                    <a:pt x="4483" y="1158"/>
                    <a:pt x="4505" y="1158"/>
                  </a:cubicBezTo>
                  <a:cubicBezTo>
                    <a:pt x="4523" y="1158"/>
                    <a:pt x="4540" y="1152"/>
                    <a:pt x="4554" y="1140"/>
                  </a:cubicBezTo>
                  <a:lnTo>
                    <a:pt x="4614" y="1090"/>
                  </a:lnTo>
                  <a:cubicBezTo>
                    <a:pt x="4645" y="1061"/>
                    <a:pt x="4648" y="1011"/>
                    <a:pt x="4620" y="979"/>
                  </a:cubicBezTo>
                  <a:cubicBezTo>
                    <a:pt x="4606" y="962"/>
                    <a:pt x="4582" y="952"/>
                    <a:pt x="4559" y="952"/>
                  </a:cubicBezTo>
                  <a:close/>
                  <a:moveTo>
                    <a:pt x="3782" y="1617"/>
                  </a:moveTo>
                  <a:cubicBezTo>
                    <a:pt x="3764" y="1617"/>
                    <a:pt x="3747" y="1623"/>
                    <a:pt x="3733" y="1634"/>
                  </a:cubicBezTo>
                  <a:lnTo>
                    <a:pt x="3673" y="1688"/>
                  </a:lnTo>
                  <a:cubicBezTo>
                    <a:pt x="3641" y="1713"/>
                    <a:pt x="3638" y="1766"/>
                    <a:pt x="3666" y="1798"/>
                  </a:cubicBezTo>
                  <a:cubicBezTo>
                    <a:pt x="3650" y="1780"/>
                    <a:pt x="3627" y="1770"/>
                    <a:pt x="3605" y="1770"/>
                  </a:cubicBezTo>
                  <a:cubicBezTo>
                    <a:pt x="3587" y="1770"/>
                    <a:pt x="3570" y="1776"/>
                    <a:pt x="3556" y="1788"/>
                  </a:cubicBezTo>
                  <a:lnTo>
                    <a:pt x="3138" y="2147"/>
                  </a:lnTo>
                  <a:cubicBezTo>
                    <a:pt x="3106" y="2175"/>
                    <a:pt x="3103" y="2226"/>
                    <a:pt x="3132" y="2257"/>
                  </a:cubicBezTo>
                  <a:cubicBezTo>
                    <a:pt x="3147" y="2276"/>
                    <a:pt x="3166" y="2285"/>
                    <a:pt x="3188" y="2285"/>
                  </a:cubicBezTo>
                  <a:cubicBezTo>
                    <a:pt x="3210" y="2285"/>
                    <a:pt x="3229" y="2279"/>
                    <a:pt x="3242" y="2263"/>
                  </a:cubicBezTo>
                  <a:lnTo>
                    <a:pt x="3657" y="1908"/>
                  </a:lnTo>
                  <a:cubicBezTo>
                    <a:pt x="3688" y="1879"/>
                    <a:pt x="3692" y="1829"/>
                    <a:pt x="3666" y="1798"/>
                  </a:cubicBezTo>
                  <a:lnTo>
                    <a:pt x="3666" y="1798"/>
                  </a:lnTo>
                  <a:cubicBezTo>
                    <a:pt x="3680" y="1815"/>
                    <a:pt x="3702" y="1823"/>
                    <a:pt x="3724" y="1823"/>
                  </a:cubicBezTo>
                  <a:cubicBezTo>
                    <a:pt x="3743" y="1823"/>
                    <a:pt x="3762" y="1817"/>
                    <a:pt x="3777" y="1804"/>
                  </a:cubicBezTo>
                  <a:lnTo>
                    <a:pt x="3833" y="1754"/>
                  </a:lnTo>
                  <a:cubicBezTo>
                    <a:pt x="3865" y="1725"/>
                    <a:pt x="3871" y="1675"/>
                    <a:pt x="3843" y="1643"/>
                  </a:cubicBezTo>
                  <a:cubicBezTo>
                    <a:pt x="3827" y="1626"/>
                    <a:pt x="3804" y="1617"/>
                    <a:pt x="3782" y="1617"/>
                  </a:cubicBezTo>
                  <a:close/>
                  <a:moveTo>
                    <a:pt x="3010" y="2282"/>
                  </a:moveTo>
                  <a:cubicBezTo>
                    <a:pt x="2991" y="2282"/>
                    <a:pt x="2973" y="2288"/>
                    <a:pt x="2958" y="2301"/>
                  </a:cubicBezTo>
                  <a:lnTo>
                    <a:pt x="2899" y="2352"/>
                  </a:lnTo>
                  <a:cubicBezTo>
                    <a:pt x="2867" y="2380"/>
                    <a:pt x="2864" y="2430"/>
                    <a:pt x="2889" y="2462"/>
                  </a:cubicBezTo>
                  <a:cubicBezTo>
                    <a:pt x="2875" y="2444"/>
                    <a:pt x="2852" y="2435"/>
                    <a:pt x="2830" y="2435"/>
                  </a:cubicBezTo>
                  <a:cubicBezTo>
                    <a:pt x="2811" y="2435"/>
                    <a:pt x="2793" y="2441"/>
                    <a:pt x="2779" y="2452"/>
                  </a:cubicBezTo>
                  <a:lnTo>
                    <a:pt x="2364" y="2811"/>
                  </a:lnTo>
                  <a:cubicBezTo>
                    <a:pt x="2332" y="2839"/>
                    <a:pt x="2329" y="2890"/>
                    <a:pt x="2354" y="2921"/>
                  </a:cubicBezTo>
                  <a:cubicBezTo>
                    <a:pt x="2370" y="2940"/>
                    <a:pt x="2392" y="2949"/>
                    <a:pt x="2414" y="2949"/>
                  </a:cubicBezTo>
                  <a:cubicBezTo>
                    <a:pt x="2433" y="2949"/>
                    <a:pt x="2449" y="2946"/>
                    <a:pt x="2464" y="2931"/>
                  </a:cubicBezTo>
                  <a:lnTo>
                    <a:pt x="2883" y="2572"/>
                  </a:lnTo>
                  <a:cubicBezTo>
                    <a:pt x="2914" y="2543"/>
                    <a:pt x="2918" y="2493"/>
                    <a:pt x="2889" y="2462"/>
                  </a:cubicBezTo>
                  <a:lnTo>
                    <a:pt x="2889" y="2462"/>
                  </a:lnTo>
                  <a:cubicBezTo>
                    <a:pt x="2905" y="2479"/>
                    <a:pt x="2926" y="2487"/>
                    <a:pt x="2948" y="2487"/>
                  </a:cubicBezTo>
                  <a:cubicBezTo>
                    <a:pt x="2966" y="2487"/>
                    <a:pt x="2985" y="2481"/>
                    <a:pt x="2999" y="2468"/>
                  </a:cubicBezTo>
                  <a:lnTo>
                    <a:pt x="3059" y="2418"/>
                  </a:lnTo>
                  <a:cubicBezTo>
                    <a:pt x="3091" y="2389"/>
                    <a:pt x="3094" y="2339"/>
                    <a:pt x="3069" y="2307"/>
                  </a:cubicBezTo>
                  <a:cubicBezTo>
                    <a:pt x="3053" y="2290"/>
                    <a:pt x="3032" y="2282"/>
                    <a:pt x="3010" y="2282"/>
                  </a:cubicBezTo>
                  <a:close/>
                  <a:moveTo>
                    <a:pt x="2231" y="2950"/>
                  </a:moveTo>
                  <a:cubicBezTo>
                    <a:pt x="2213" y="2950"/>
                    <a:pt x="2195" y="2956"/>
                    <a:pt x="2181" y="2968"/>
                  </a:cubicBezTo>
                  <a:lnTo>
                    <a:pt x="2125" y="3019"/>
                  </a:lnTo>
                  <a:cubicBezTo>
                    <a:pt x="2093" y="3047"/>
                    <a:pt x="2087" y="3097"/>
                    <a:pt x="2115" y="3129"/>
                  </a:cubicBezTo>
                  <a:cubicBezTo>
                    <a:pt x="2100" y="3112"/>
                    <a:pt x="2078" y="3103"/>
                    <a:pt x="2056" y="3103"/>
                  </a:cubicBezTo>
                  <a:cubicBezTo>
                    <a:pt x="2038" y="3103"/>
                    <a:pt x="2019" y="3109"/>
                    <a:pt x="2005" y="3122"/>
                  </a:cubicBezTo>
                  <a:lnTo>
                    <a:pt x="1590" y="3481"/>
                  </a:lnTo>
                  <a:cubicBezTo>
                    <a:pt x="1558" y="3506"/>
                    <a:pt x="1552" y="3560"/>
                    <a:pt x="1580" y="3591"/>
                  </a:cubicBezTo>
                  <a:cubicBezTo>
                    <a:pt x="1596" y="3610"/>
                    <a:pt x="1615" y="3617"/>
                    <a:pt x="1640" y="3617"/>
                  </a:cubicBezTo>
                  <a:cubicBezTo>
                    <a:pt x="1656" y="3617"/>
                    <a:pt x="1675" y="3610"/>
                    <a:pt x="1690" y="3598"/>
                  </a:cubicBezTo>
                  <a:lnTo>
                    <a:pt x="2109" y="3239"/>
                  </a:lnTo>
                  <a:cubicBezTo>
                    <a:pt x="2140" y="3214"/>
                    <a:pt x="2143" y="3160"/>
                    <a:pt x="2115" y="3129"/>
                  </a:cubicBezTo>
                  <a:lnTo>
                    <a:pt x="2115" y="3129"/>
                  </a:lnTo>
                  <a:cubicBezTo>
                    <a:pt x="2131" y="3147"/>
                    <a:pt x="2154" y="3156"/>
                    <a:pt x="2177" y="3156"/>
                  </a:cubicBezTo>
                  <a:cubicBezTo>
                    <a:pt x="2194" y="3156"/>
                    <a:pt x="2212" y="3151"/>
                    <a:pt x="2225" y="3138"/>
                  </a:cubicBezTo>
                  <a:lnTo>
                    <a:pt x="2285" y="3088"/>
                  </a:lnTo>
                  <a:cubicBezTo>
                    <a:pt x="2316" y="3060"/>
                    <a:pt x="2320" y="3009"/>
                    <a:pt x="2291" y="2978"/>
                  </a:cubicBezTo>
                  <a:cubicBezTo>
                    <a:pt x="2277" y="2960"/>
                    <a:pt x="2254" y="2950"/>
                    <a:pt x="2231" y="2950"/>
                  </a:cubicBezTo>
                  <a:close/>
                  <a:moveTo>
                    <a:pt x="1453" y="3615"/>
                  </a:moveTo>
                  <a:cubicBezTo>
                    <a:pt x="1436" y="3615"/>
                    <a:pt x="1418" y="3621"/>
                    <a:pt x="1404" y="3632"/>
                  </a:cubicBezTo>
                  <a:lnTo>
                    <a:pt x="1344" y="3686"/>
                  </a:lnTo>
                  <a:cubicBezTo>
                    <a:pt x="1313" y="3711"/>
                    <a:pt x="1309" y="3764"/>
                    <a:pt x="1338" y="3796"/>
                  </a:cubicBezTo>
                  <a:cubicBezTo>
                    <a:pt x="1322" y="3778"/>
                    <a:pt x="1299" y="3768"/>
                    <a:pt x="1276" y="3768"/>
                  </a:cubicBezTo>
                  <a:cubicBezTo>
                    <a:pt x="1259" y="3768"/>
                    <a:pt x="1241" y="3774"/>
                    <a:pt x="1228" y="3786"/>
                  </a:cubicBezTo>
                  <a:lnTo>
                    <a:pt x="809" y="4145"/>
                  </a:lnTo>
                  <a:cubicBezTo>
                    <a:pt x="778" y="4174"/>
                    <a:pt x="775" y="4224"/>
                    <a:pt x="803" y="4255"/>
                  </a:cubicBezTo>
                  <a:cubicBezTo>
                    <a:pt x="819" y="4274"/>
                    <a:pt x="837" y="4284"/>
                    <a:pt x="859" y="4284"/>
                  </a:cubicBezTo>
                  <a:cubicBezTo>
                    <a:pt x="882" y="4284"/>
                    <a:pt x="900" y="4274"/>
                    <a:pt x="913" y="4262"/>
                  </a:cubicBezTo>
                  <a:lnTo>
                    <a:pt x="1328" y="3906"/>
                  </a:lnTo>
                  <a:cubicBezTo>
                    <a:pt x="1360" y="3878"/>
                    <a:pt x="1363" y="3827"/>
                    <a:pt x="1338" y="3796"/>
                  </a:cubicBezTo>
                  <a:lnTo>
                    <a:pt x="1338" y="3796"/>
                  </a:lnTo>
                  <a:cubicBezTo>
                    <a:pt x="1351" y="3813"/>
                    <a:pt x="1373" y="3822"/>
                    <a:pt x="1395" y="3822"/>
                  </a:cubicBezTo>
                  <a:cubicBezTo>
                    <a:pt x="1414" y="3822"/>
                    <a:pt x="1433" y="3815"/>
                    <a:pt x="1448" y="3802"/>
                  </a:cubicBezTo>
                  <a:lnTo>
                    <a:pt x="1505" y="3752"/>
                  </a:lnTo>
                  <a:cubicBezTo>
                    <a:pt x="1536" y="3724"/>
                    <a:pt x="1542" y="3673"/>
                    <a:pt x="1514" y="3642"/>
                  </a:cubicBezTo>
                  <a:cubicBezTo>
                    <a:pt x="1498" y="3624"/>
                    <a:pt x="1476" y="3615"/>
                    <a:pt x="1453" y="3615"/>
                  </a:cubicBezTo>
                  <a:close/>
                  <a:moveTo>
                    <a:pt x="681" y="4280"/>
                  </a:moveTo>
                  <a:cubicBezTo>
                    <a:pt x="663" y="4280"/>
                    <a:pt x="644" y="4286"/>
                    <a:pt x="630" y="4299"/>
                  </a:cubicBezTo>
                  <a:lnTo>
                    <a:pt x="570" y="4350"/>
                  </a:lnTo>
                  <a:cubicBezTo>
                    <a:pt x="539" y="4378"/>
                    <a:pt x="535" y="4428"/>
                    <a:pt x="561" y="4460"/>
                  </a:cubicBezTo>
                  <a:cubicBezTo>
                    <a:pt x="547" y="4442"/>
                    <a:pt x="524" y="4434"/>
                    <a:pt x="501" y="4434"/>
                  </a:cubicBezTo>
                  <a:cubicBezTo>
                    <a:pt x="483" y="4434"/>
                    <a:pt x="464" y="4439"/>
                    <a:pt x="450" y="4450"/>
                  </a:cubicBezTo>
                  <a:lnTo>
                    <a:pt x="35" y="4809"/>
                  </a:lnTo>
                  <a:cubicBezTo>
                    <a:pt x="4" y="4838"/>
                    <a:pt x="0" y="4888"/>
                    <a:pt x="26" y="4919"/>
                  </a:cubicBezTo>
                  <a:cubicBezTo>
                    <a:pt x="41" y="4938"/>
                    <a:pt x="63" y="4948"/>
                    <a:pt x="85" y="4948"/>
                  </a:cubicBezTo>
                  <a:cubicBezTo>
                    <a:pt x="104" y="4948"/>
                    <a:pt x="120" y="4945"/>
                    <a:pt x="136" y="4929"/>
                  </a:cubicBezTo>
                  <a:lnTo>
                    <a:pt x="554" y="4570"/>
                  </a:lnTo>
                  <a:cubicBezTo>
                    <a:pt x="586" y="4542"/>
                    <a:pt x="589" y="4491"/>
                    <a:pt x="561" y="4460"/>
                  </a:cubicBezTo>
                  <a:lnTo>
                    <a:pt x="561" y="4460"/>
                  </a:lnTo>
                  <a:cubicBezTo>
                    <a:pt x="576" y="4477"/>
                    <a:pt x="598" y="4486"/>
                    <a:pt x="619" y="4486"/>
                  </a:cubicBezTo>
                  <a:cubicBezTo>
                    <a:pt x="638" y="4486"/>
                    <a:pt x="656" y="4479"/>
                    <a:pt x="671" y="4466"/>
                  </a:cubicBezTo>
                  <a:lnTo>
                    <a:pt x="730" y="4416"/>
                  </a:lnTo>
                  <a:cubicBezTo>
                    <a:pt x="762" y="4388"/>
                    <a:pt x="765" y="4337"/>
                    <a:pt x="740" y="4306"/>
                  </a:cubicBezTo>
                  <a:cubicBezTo>
                    <a:pt x="725" y="4289"/>
                    <a:pt x="703" y="4280"/>
                    <a:pt x="681"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37"/>
            <p:cNvSpPr/>
            <p:nvPr/>
          </p:nvSpPr>
          <p:spPr>
            <a:xfrm rot="2700077">
              <a:off x="3302787" y="1145010"/>
              <a:ext cx="200911" cy="294310"/>
            </a:xfrm>
            <a:custGeom>
              <a:avLst/>
              <a:gdLst/>
              <a:ahLst/>
              <a:cxnLst/>
              <a:rect l="l" t="t" r="r" b="b"/>
              <a:pathLst>
                <a:path w="2534" h="3712" extrusionOk="0">
                  <a:moveTo>
                    <a:pt x="2441" y="0"/>
                  </a:moveTo>
                  <a:cubicBezTo>
                    <a:pt x="2415" y="0"/>
                    <a:pt x="2390" y="14"/>
                    <a:pt x="2376" y="36"/>
                  </a:cubicBezTo>
                  <a:lnTo>
                    <a:pt x="2282" y="177"/>
                  </a:lnTo>
                  <a:cubicBezTo>
                    <a:pt x="2257" y="215"/>
                    <a:pt x="2269" y="265"/>
                    <a:pt x="2304" y="287"/>
                  </a:cubicBezTo>
                  <a:cubicBezTo>
                    <a:pt x="2317" y="297"/>
                    <a:pt x="2332" y="300"/>
                    <a:pt x="2348" y="300"/>
                  </a:cubicBezTo>
                  <a:cubicBezTo>
                    <a:pt x="2373" y="300"/>
                    <a:pt x="2398" y="284"/>
                    <a:pt x="2414" y="265"/>
                  </a:cubicBezTo>
                  <a:lnTo>
                    <a:pt x="2509" y="124"/>
                  </a:lnTo>
                  <a:cubicBezTo>
                    <a:pt x="2534" y="89"/>
                    <a:pt x="2521" y="36"/>
                    <a:pt x="2486" y="14"/>
                  </a:cubicBezTo>
                  <a:cubicBezTo>
                    <a:pt x="2472" y="5"/>
                    <a:pt x="2456" y="0"/>
                    <a:pt x="2441" y="0"/>
                  </a:cubicBezTo>
                  <a:close/>
                  <a:moveTo>
                    <a:pt x="2220" y="336"/>
                  </a:moveTo>
                  <a:cubicBezTo>
                    <a:pt x="2193" y="336"/>
                    <a:pt x="2167" y="348"/>
                    <a:pt x="2153" y="372"/>
                  </a:cubicBezTo>
                  <a:lnTo>
                    <a:pt x="2109" y="438"/>
                  </a:lnTo>
                  <a:cubicBezTo>
                    <a:pt x="2085" y="471"/>
                    <a:pt x="2095" y="517"/>
                    <a:pt x="2124" y="543"/>
                  </a:cubicBezTo>
                  <a:lnTo>
                    <a:pt x="2124" y="543"/>
                  </a:lnTo>
                  <a:cubicBezTo>
                    <a:pt x="2112" y="536"/>
                    <a:pt x="2098" y="532"/>
                    <a:pt x="2085" y="532"/>
                  </a:cubicBezTo>
                  <a:cubicBezTo>
                    <a:pt x="2059" y="532"/>
                    <a:pt x="2034" y="545"/>
                    <a:pt x="2018" y="567"/>
                  </a:cubicBezTo>
                  <a:lnTo>
                    <a:pt x="1715" y="1027"/>
                  </a:lnTo>
                  <a:cubicBezTo>
                    <a:pt x="1690" y="1065"/>
                    <a:pt x="1703" y="1115"/>
                    <a:pt x="1738" y="1137"/>
                  </a:cubicBezTo>
                  <a:cubicBezTo>
                    <a:pt x="1750" y="1147"/>
                    <a:pt x="1766" y="1150"/>
                    <a:pt x="1782" y="1150"/>
                  </a:cubicBezTo>
                  <a:cubicBezTo>
                    <a:pt x="1810" y="1150"/>
                    <a:pt x="1832" y="1137"/>
                    <a:pt x="1848" y="1115"/>
                  </a:cubicBezTo>
                  <a:lnTo>
                    <a:pt x="2153" y="656"/>
                  </a:lnTo>
                  <a:cubicBezTo>
                    <a:pt x="2173" y="620"/>
                    <a:pt x="2164" y="574"/>
                    <a:pt x="2135" y="550"/>
                  </a:cubicBezTo>
                  <a:lnTo>
                    <a:pt x="2135" y="550"/>
                  </a:lnTo>
                  <a:cubicBezTo>
                    <a:pt x="2146" y="556"/>
                    <a:pt x="2161" y="561"/>
                    <a:pt x="2175" y="561"/>
                  </a:cubicBezTo>
                  <a:cubicBezTo>
                    <a:pt x="2200" y="561"/>
                    <a:pt x="2222" y="549"/>
                    <a:pt x="2241" y="523"/>
                  </a:cubicBezTo>
                  <a:lnTo>
                    <a:pt x="2285" y="457"/>
                  </a:lnTo>
                  <a:cubicBezTo>
                    <a:pt x="2310" y="423"/>
                    <a:pt x="2298" y="372"/>
                    <a:pt x="2263" y="347"/>
                  </a:cubicBezTo>
                  <a:cubicBezTo>
                    <a:pt x="2250" y="339"/>
                    <a:pt x="2235" y="336"/>
                    <a:pt x="2220" y="336"/>
                  </a:cubicBezTo>
                  <a:close/>
                  <a:moveTo>
                    <a:pt x="1653" y="1185"/>
                  </a:moveTo>
                  <a:cubicBezTo>
                    <a:pt x="1626" y="1185"/>
                    <a:pt x="1600" y="1198"/>
                    <a:pt x="1583" y="1222"/>
                  </a:cubicBezTo>
                  <a:lnTo>
                    <a:pt x="1542" y="1288"/>
                  </a:lnTo>
                  <a:cubicBezTo>
                    <a:pt x="1517" y="1326"/>
                    <a:pt x="1527" y="1373"/>
                    <a:pt x="1561" y="1398"/>
                  </a:cubicBezTo>
                  <a:cubicBezTo>
                    <a:pt x="1549" y="1389"/>
                    <a:pt x="1535" y="1385"/>
                    <a:pt x="1521" y="1385"/>
                  </a:cubicBezTo>
                  <a:cubicBezTo>
                    <a:pt x="1496" y="1385"/>
                    <a:pt x="1470" y="1398"/>
                    <a:pt x="1454" y="1420"/>
                  </a:cubicBezTo>
                  <a:lnTo>
                    <a:pt x="1152" y="1883"/>
                  </a:lnTo>
                  <a:cubicBezTo>
                    <a:pt x="1130" y="1917"/>
                    <a:pt x="1140" y="1968"/>
                    <a:pt x="1177" y="1993"/>
                  </a:cubicBezTo>
                  <a:cubicBezTo>
                    <a:pt x="1187" y="1999"/>
                    <a:pt x="1203" y="2002"/>
                    <a:pt x="1218" y="2002"/>
                  </a:cubicBezTo>
                  <a:cubicBezTo>
                    <a:pt x="1243" y="2002"/>
                    <a:pt x="1272" y="1993"/>
                    <a:pt x="1281" y="1968"/>
                  </a:cubicBezTo>
                  <a:lnTo>
                    <a:pt x="1583" y="1508"/>
                  </a:lnTo>
                  <a:cubicBezTo>
                    <a:pt x="1609" y="1467"/>
                    <a:pt x="1599" y="1420"/>
                    <a:pt x="1564" y="1398"/>
                  </a:cubicBezTo>
                  <a:lnTo>
                    <a:pt x="1564" y="1398"/>
                  </a:lnTo>
                  <a:cubicBezTo>
                    <a:pt x="1579" y="1406"/>
                    <a:pt x="1594" y="1410"/>
                    <a:pt x="1609" y="1410"/>
                  </a:cubicBezTo>
                  <a:cubicBezTo>
                    <a:pt x="1636" y="1410"/>
                    <a:pt x="1660" y="1397"/>
                    <a:pt x="1675" y="1373"/>
                  </a:cubicBezTo>
                  <a:lnTo>
                    <a:pt x="1719" y="1307"/>
                  </a:lnTo>
                  <a:cubicBezTo>
                    <a:pt x="1741" y="1272"/>
                    <a:pt x="1731" y="1222"/>
                    <a:pt x="1697" y="1197"/>
                  </a:cubicBezTo>
                  <a:cubicBezTo>
                    <a:pt x="1683" y="1189"/>
                    <a:pt x="1668" y="1185"/>
                    <a:pt x="1653" y="1185"/>
                  </a:cubicBezTo>
                  <a:close/>
                  <a:moveTo>
                    <a:pt x="1094" y="2039"/>
                  </a:moveTo>
                  <a:cubicBezTo>
                    <a:pt x="1066" y="2039"/>
                    <a:pt x="1038" y="2052"/>
                    <a:pt x="1023" y="2075"/>
                  </a:cubicBezTo>
                  <a:lnTo>
                    <a:pt x="979" y="2141"/>
                  </a:lnTo>
                  <a:cubicBezTo>
                    <a:pt x="954" y="2182"/>
                    <a:pt x="963" y="2229"/>
                    <a:pt x="998" y="2251"/>
                  </a:cubicBezTo>
                  <a:cubicBezTo>
                    <a:pt x="985" y="2243"/>
                    <a:pt x="970" y="2239"/>
                    <a:pt x="955" y="2239"/>
                  </a:cubicBezTo>
                  <a:cubicBezTo>
                    <a:pt x="929" y="2239"/>
                    <a:pt x="904" y="2252"/>
                    <a:pt x="888" y="2276"/>
                  </a:cubicBezTo>
                  <a:lnTo>
                    <a:pt x="586" y="2736"/>
                  </a:lnTo>
                  <a:cubicBezTo>
                    <a:pt x="564" y="2770"/>
                    <a:pt x="573" y="2821"/>
                    <a:pt x="611" y="2846"/>
                  </a:cubicBezTo>
                  <a:cubicBezTo>
                    <a:pt x="620" y="2852"/>
                    <a:pt x="636" y="2858"/>
                    <a:pt x="652" y="2858"/>
                  </a:cubicBezTo>
                  <a:cubicBezTo>
                    <a:pt x="680" y="2858"/>
                    <a:pt x="705" y="2846"/>
                    <a:pt x="721" y="2821"/>
                  </a:cubicBezTo>
                  <a:lnTo>
                    <a:pt x="1023" y="2361"/>
                  </a:lnTo>
                  <a:cubicBezTo>
                    <a:pt x="1045" y="2323"/>
                    <a:pt x="1039" y="2276"/>
                    <a:pt x="1004" y="2251"/>
                  </a:cubicBezTo>
                  <a:lnTo>
                    <a:pt x="1004" y="2251"/>
                  </a:lnTo>
                  <a:cubicBezTo>
                    <a:pt x="1018" y="2260"/>
                    <a:pt x="1033" y="2264"/>
                    <a:pt x="1047" y="2264"/>
                  </a:cubicBezTo>
                  <a:cubicBezTo>
                    <a:pt x="1073" y="2264"/>
                    <a:pt x="1098" y="2251"/>
                    <a:pt x="1114" y="2229"/>
                  </a:cubicBezTo>
                  <a:lnTo>
                    <a:pt x="1155" y="2160"/>
                  </a:lnTo>
                  <a:cubicBezTo>
                    <a:pt x="1181" y="2125"/>
                    <a:pt x="1168" y="2075"/>
                    <a:pt x="1133" y="2050"/>
                  </a:cubicBezTo>
                  <a:cubicBezTo>
                    <a:pt x="1122" y="2042"/>
                    <a:pt x="1108" y="2039"/>
                    <a:pt x="1094" y="2039"/>
                  </a:cubicBezTo>
                  <a:close/>
                  <a:moveTo>
                    <a:pt x="523" y="2895"/>
                  </a:moveTo>
                  <a:cubicBezTo>
                    <a:pt x="497" y="2895"/>
                    <a:pt x="471" y="2909"/>
                    <a:pt x="457" y="2931"/>
                  </a:cubicBezTo>
                  <a:lnTo>
                    <a:pt x="413" y="3000"/>
                  </a:lnTo>
                  <a:cubicBezTo>
                    <a:pt x="394" y="3029"/>
                    <a:pt x="398" y="3070"/>
                    <a:pt x="423" y="3097"/>
                  </a:cubicBezTo>
                  <a:lnTo>
                    <a:pt x="423" y="3097"/>
                  </a:lnTo>
                  <a:cubicBezTo>
                    <a:pt x="414" y="3094"/>
                    <a:pt x="405" y="3093"/>
                    <a:pt x="397" y="3093"/>
                  </a:cubicBezTo>
                  <a:cubicBezTo>
                    <a:pt x="369" y="3093"/>
                    <a:pt x="341" y="3106"/>
                    <a:pt x="325" y="3129"/>
                  </a:cubicBezTo>
                  <a:lnTo>
                    <a:pt x="22" y="3588"/>
                  </a:lnTo>
                  <a:cubicBezTo>
                    <a:pt x="0" y="3623"/>
                    <a:pt x="13" y="3677"/>
                    <a:pt x="48" y="3699"/>
                  </a:cubicBezTo>
                  <a:cubicBezTo>
                    <a:pt x="60" y="3708"/>
                    <a:pt x="76" y="3711"/>
                    <a:pt x="92" y="3711"/>
                  </a:cubicBezTo>
                  <a:cubicBezTo>
                    <a:pt x="114" y="3711"/>
                    <a:pt x="142" y="3699"/>
                    <a:pt x="158" y="3677"/>
                  </a:cubicBezTo>
                  <a:lnTo>
                    <a:pt x="460" y="3214"/>
                  </a:lnTo>
                  <a:cubicBezTo>
                    <a:pt x="479" y="3184"/>
                    <a:pt x="475" y="3143"/>
                    <a:pt x="451" y="3116"/>
                  </a:cubicBezTo>
                  <a:lnTo>
                    <a:pt x="451" y="3116"/>
                  </a:lnTo>
                  <a:cubicBezTo>
                    <a:pt x="459" y="3118"/>
                    <a:pt x="469" y="3120"/>
                    <a:pt x="479" y="3120"/>
                  </a:cubicBezTo>
                  <a:cubicBezTo>
                    <a:pt x="507" y="3120"/>
                    <a:pt x="532" y="3104"/>
                    <a:pt x="548" y="3085"/>
                  </a:cubicBezTo>
                  <a:lnTo>
                    <a:pt x="589" y="3019"/>
                  </a:lnTo>
                  <a:cubicBezTo>
                    <a:pt x="614" y="2984"/>
                    <a:pt x="602" y="2931"/>
                    <a:pt x="567" y="2909"/>
                  </a:cubicBezTo>
                  <a:cubicBezTo>
                    <a:pt x="553" y="2900"/>
                    <a:pt x="538" y="2895"/>
                    <a:pt x="523" y="289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37"/>
            <p:cNvSpPr/>
            <p:nvPr/>
          </p:nvSpPr>
          <p:spPr>
            <a:xfrm rot="2700077">
              <a:off x="3326344" y="1258058"/>
              <a:ext cx="358373" cy="365747"/>
            </a:xfrm>
            <a:custGeom>
              <a:avLst/>
              <a:gdLst/>
              <a:ahLst/>
              <a:cxnLst/>
              <a:rect l="l" t="t" r="r" b="b"/>
              <a:pathLst>
                <a:path w="4520" h="4613" extrusionOk="0">
                  <a:moveTo>
                    <a:pt x="4433" y="1"/>
                  </a:moveTo>
                  <a:cubicBezTo>
                    <a:pt x="4413" y="1"/>
                    <a:pt x="4394" y="9"/>
                    <a:pt x="4378" y="24"/>
                  </a:cubicBezTo>
                  <a:lnTo>
                    <a:pt x="4321" y="84"/>
                  </a:lnTo>
                  <a:cubicBezTo>
                    <a:pt x="4290" y="116"/>
                    <a:pt x="4290" y="163"/>
                    <a:pt x="4321" y="194"/>
                  </a:cubicBezTo>
                  <a:cubicBezTo>
                    <a:pt x="4337" y="210"/>
                    <a:pt x="4356" y="220"/>
                    <a:pt x="4375" y="220"/>
                  </a:cubicBezTo>
                  <a:cubicBezTo>
                    <a:pt x="4394" y="220"/>
                    <a:pt x="4419" y="210"/>
                    <a:pt x="4431" y="194"/>
                  </a:cubicBezTo>
                  <a:lnTo>
                    <a:pt x="4488" y="135"/>
                  </a:lnTo>
                  <a:cubicBezTo>
                    <a:pt x="4519" y="103"/>
                    <a:pt x="4519" y="56"/>
                    <a:pt x="4488" y="24"/>
                  </a:cubicBezTo>
                  <a:cubicBezTo>
                    <a:pt x="4472" y="9"/>
                    <a:pt x="4453" y="1"/>
                    <a:pt x="4433" y="1"/>
                  </a:cubicBezTo>
                  <a:close/>
                  <a:moveTo>
                    <a:pt x="4210" y="234"/>
                  </a:moveTo>
                  <a:cubicBezTo>
                    <a:pt x="4190" y="234"/>
                    <a:pt x="4170" y="242"/>
                    <a:pt x="4154" y="257"/>
                  </a:cubicBezTo>
                  <a:lnTo>
                    <a:pt x="4101" y="314"/>
                  </a:lnTo>
                  <a:cubicBezTo>
                    <a:pt x="4073" y="342"/>
                    <a:pt x="4070" y="384"/>
                    <a:pt x="4093" y="415"/>
                  </a:cubicBezTo>
                  <a:lnTo>
                    <a:pt x="4093" y="415"/>
                  </a:lnTo>
                  <a:cubicBezTo>
                    <a:pt x="4079" y="405"/>
                    <a:pt x="4064" y="401"/>
                    <a:pt x="4049" y="401"/>
                  </a:cubicBezTo>
                  <a:cubicBezTo>
                    <a:pt x="4029" y="401"/>
                    <a:pt x="4010" y="408"/>
                    <a:pt x="3994" y="424"/>
                  </a:cubicBezTo>
                  <a:lnTo>
                    <a:pt x="3607" y="817"/>
                  </a:lnTo>
                  <a:cubicBezTo>
                    <a:pt x="3575" y="849"/>
                    <a:pt x="3575" y="896"/>
                    <a:pt x="3607" y="928"/>
                  </a:cubicBezTo>
                  <a:cubicBezTo>
                    <a:pt x="3623" y="943"/>
                    <a:pt x="3645" y="950"/>
                    <a:pt x="3664" y="950"/>
                  </a:cubicBezTo>
                  <a:cubicBezTo>
                    <a:pt x="3682" y="950"/>
                    <a:pt x="3701" y="943"/>
                    <a:pt x="3717" y="928"/>
                  </a:cubicBezTo>
                  <a:lnTo>
                    <a:pt x="4104" y="534"/>
                  </a:lnTo>
                  <a:cubicBezTo>
                    <a:pt x="4133" y="506"/>
                    <a:pt x="4135" y="464"/>
                    <a:pt x="4112" y="433"/>
                  </a:cubicBezTo>
                  <a:lnTo>
                    <a:pt x="4112" y="433"/>
                  </a:lnTo>
                  <a:cubicBezTo>
                    <a:pt x="4125" y="442"/>
                    <a:pt x="4140" y="446"/>
                    <a:pt x="4154" y="446"/>
                  </a:cubicBezTo>
                  <a:cubicBezTo>
                    <a:pt x="4173" y="446"/>
                    <a:pt x="4199" y="440"/>
                    <a:pt x="4211" y="424"/>
                  </a:cubicBezTo>
                  <a:lnTo>
                    <a:pt x="4265" y="367"/>
                  </a:lnTo>
                  <a:cubicBezTo>
                    <a:pt x="4296" y="336"/>
                    <a:pt x="4296" y="289"/>
                    <a:pt x="4265" y="257"/>
                  </a:cubicBezTo>
                  <a:cubicBezTo>
                    <a:pt x="4249" y="242"/>
                    <a:pt x="4229" y="234"/>
                    <a:pt x="4210" y="234"/>
                  </a:cubicBezTo>
                  <a:close/>
                  <a:moveTo>
                    <a:pt x="3498" y="967"/>
                  </a:moveTo>
                  <a:cubicBezTo>
                    <a:pt x="3479" y="967"/>
                    <a:pt x="3459" y="975"/>
                    <a:pt x="3443" y="991"/>
                  </a:cubicBezTo>
                  <a:lnTo>
                    <a:pt x="3387" y="1044"/>
                  </a:lnTo>
                  <a:cubicBezTo>
                    <a:pt x="3355" y="1076"/>
                    <a:pt x="3355" y="1123"/>
                    <a:pt x="3387" y="1154"/>
                  </a:cubicBezTo>
                  <a:cubicBezTo>
                    <a:pt x="3371" y="1138"/>
                    <a:pt x="3351" y="1131"/>
                    <a:pt x="3332" y="1131"/>
                  </a:cubicBezTo>
                  <a:cubicBezTo>
                    <a:pt x="3312" y="1131"/>
                    <a:pt x="3292" y="1138"/>
                    <a:pt x="3276" y="1154"/>
                  </a:cubicBezTo>
                  <a:lnTo>
                    <a:pt x="2893" y="1548"/>
                  </a:lnTo>
                  <a:cubicBezTo>
                    <a:pt x="2861" y="1579"/>
                    <a:pt x="2861" y="1626"/>
                    <a:pt x="2893" y="1658"/>
                  </a:cubicBezTo>
                  <a:cubicBezTo>
                    <a:pt x="2908" y="1673"/>
                    <a:pt x="2927" y="1683"/>
                    <a:pt x="2946" y="1683"/>
                  </a:cubicBezTo>
                  <a:cubicBezTo>
                    <a:pt x="2968" y="1683"/>
                    <a:pt x="2987" y="1673"/>
                    <a:pt x="3003" y="1658"/>
                  </a:cubicBezTo>
                  <a:lnTo>
                    <a:pt x="3387" y="1264"/>
                  </a:lnTo>
                  <a:cubicBezTo>
                    <a:pt x="3418" y="1233"/>
                    <a:pt x="3418" y="1186"/>
                    <a:pt x="3387" y="1154"/>
                  </a:cubicBezTo>
                  <a:lnTo>
                    <a:pt x="3387" y="1154"/>
                  </a:lnTo>
                  <a:cubicBezTo>
                    <a:pt x="3402" y="1170"/>
                    <a:pt x="3422" y="1178"/>
                    <a:pt x="3442" y="1178"/>
                  </a:cubicBezTo>
                  <a:cubicBezTo>
                    <a:pt x="3461" y="1178"/>
                    <a:pt x="3481" y="1170"/>
                    <a:pt x="3497" y="1154"/>
                  </a:cubicBezTo>
                  <a:lnTo>
                    <a:pt x="3553" y="1101"/>
                  </a:lnTo>
                  <a:cubicBezTo>
                    <a:pt x="3585" y="1069"/>
                    <a:pt x="3585" y="1022"/>
                    <a:pt x="3553" y="991"/>
                  </a:cubicBezTo>
                  <a:cubicBezTo>
                    <a:pt x="3538" y="975"/>
                    <a:pt x="3518" y="967"/>
                    <a:pt x="3498" y="967"/>
                  </a:cubicBezTo>
                  <a:close/>
                  <a:moveTo>
                    <a:pt x="2781" y="1697"/>
                  </a:moveTo>
                  <a:cubicBezTo>
                    <a:pt x="2761" y="1697"/>
                    <a:pt x="2742" y="1705"/>
                    <a:pt x="2726" y="1721"/>
                  </a:cubicBezTo>
                  <a:lnTo>
                    <a:pt x="2672" y="1777"/>
                  </a:lnTo>
                  <a:cubicBezTo>
                    <a:pt x="2641" y="1809"/>
                    <a:pt x="2641" y="1856"/>
                    <a:pt x="2672" y="1887"/>
                  </a:cubicBezTo>
                  <a:cubicBezTo>
                    <a:pt x="2657" y="1872"/>
                    <a:pt x="2637" y="1864"/>
                    <a:pt x="2617" y="1864"/>
                  </a:cubicBezTo>
                  <a:cubicBezTo>
                    <a:pt x="2598" y="1864"/>
                    <a:pt x="2578" y="1872"/>
                    <a:pt x="2562" y="1887"/>
                  </a:cubicBezTo>
                  <a:lnTo>
                    <a:pt x="2175" y="2281"/>
                  </a:lnTo>
                  <a:cubicBezTo>
                    <a:pt x="2144" y="2312"/>
                    <a:pt x="2144" y="2359"/>
                    <a:pt x="2175" y="2391"/>
                  </a:cubicBezTo>
                  <a:cubicBezTo>
                    <a:pt x="2191" y="2407"/>
                    <a:pt x="2213" y="2413"/>
                    <a:pt x="2232" y="2413"/>
                  </a:cubicBezTo>
                  <a:cubicBezTo>
                    <a:pt x="2251" y="2413"/>
                    <a:pt x="2276" y="2407"/>
                    <a:pt x="2285" y="2391"/>
                  </a:cubicBezTo>
                  <a:lnTo>
                    <a:pt x="2672" y="1998"/>
                  </a:lnTo>
                  <a:cubicBezTo>
                    <a:pt x="2704" y="1966"/>
                    <a:pt x="2704" y="1919"/>
                    <a:pt x="2672" y="1887"/>
                  </a:cubicBezTo>
                  <a:lnTo>
                    <a:pt x="2672" y="1887"/>
                  </a:lnTo>
                  <a:cubicBezTo>
                    <a:pt x="2688" y="1903"/>
                    <a:pt x="2708" y="1911"/>
                    <a:pt x="2727" y="1911"/>
                  </a:cubicBezTo>
                  <a:cubicBezTo>
                    <a:pt x="2747" y="1911"/>
                    <a:pt x="2767" y="1903"/>
                    <a:pt x="2782" y="1887"/>
                  </a:cubicBezTo>
                  <a:lnTo>
                    <a:pt x="2836" y="1831"/>
                  </a:lnTo>
                  <a:cubicBezTo>
                    <a:pt x="2867" y="1799"/>
                    <a:pt x="2867" y="1752"/>
                    <a:pt x="2836" y="1721"/>
                  </a:cubicBezTo>
                  <a:cubicBezTo>
                    <a:pt x="2820" y="1705"/>
                    <a:pt x="2801" y="1697"/>
                    <a:pt x="2781" y="1697"/>
                  </a:cubicBezTo>
                  <a:close/>
                  <a:moveTo>
                    <a:pt x="2070" y="2430"/>
                  </a:moveTo>
                  <a:cubicBezTo>
                    <a:pt x="2050" y="2430"/>
                    <a:pt x="2030" y="2438"/>
                    <a:pt x="2015" y="2454"/>
                  </a:cubicBezTo>
                  <a:lnTo>
                    <a:pt x="1961" y="2507"/>
                  </a:lnTo>
                  <a:cubicBezTo>
                    <a:pt x="1930" y="2539"/>
                    <a:pt x="1930" y="2586"/>
                    <a:pt x="1961" y="2617"/>
                  </a:cubicBezTo>
                  <a:cubicBezTo>
                    <a:pt x="1945" y="2602"/>
                    <a:pt x="1926" y="2594"/>
                    <a:pt x="1906" y="2594"/>
                  </a:cubicBezTo>
                  <a:cubicBezTo>
                    <a:pt x="1886" y="2594"/>
                    <a:pt x="1867" y="2602"/>
                    <a:pt x="1851" y="2617"/>
                  </a:cubicBezTo>
                  <a:lnTo>
                    <a:pt x="1464" y="3011"/>
                  </a:lnTo>
                  <a:cubicBezTo>
                    <a:pt x="1432" y="3042"/>
                    <a:pt x="1432" y="3089"/>
                    <a:pt x="1464" y="3121"/>
                  </a:cubicBezTo>
                  <a:cubicBezTo>
                    <a:pt x="1480" y="3137"/>
                    <a:pt x="1499" y="3146"/>
                    <a:pt x="1521" y="3146"/>
                  </a:cubicBezTo>
                  <a:cubicBezTo>
                    <a:pt x="1539" y="3146"/>
                    <a:pt x="1558" y="3137"/>
                    <a:pt x="1574" y="3121"/>
                  </a:cubicBezTo>
                  <a:lnTo>
                    <a:pt x="1961" y="2728"/>
                  </a:lnTo>
                  <a:cubicBezTo>
                    <a:pt x="1993" y="2696"/>
                    <a:pt x="1993" y="2649"/>
                    <a:pt x="1961" y="2617"/>
                  </a:cubicBezTo>
                  <a:lnTo>
                    <a:pt x="1961" y="2617"/>
                  </a:lnTo>
                  <a:cubicBezTo>
                    <a:pt x="1977" y="2633"/>
                    <a:pt x="1997" y="2641"/>
                    <a:pt x="2016" y="2641"/>
                  </a:cubicBezTo>
                  <a:cubicBezTo>
                    <a:pt x="2036" y="2641"/>
                    <a:pt x="2056" y="2633"/>
                    <a:pt x="2071" y="2617"/>
                  </a:cubicBezTo>
                  <a:lnTo>
                    <a:pt x="2125" y="2564"/>
                  </a:lnTo>
                  <a:cubicBezTo>
                    <a:pt x="2156" y="2533"/>
                    <a:pt x="2156" y="2485"/>
                    <a:pt x="2125" y="2454"/>
                  </a:cubicBezTo>
                  <a:cubicBezTo>
                    <a:pt x="2109" y="2438"/>
                    <a:pt x="2089" y="2430"/>
                    <a:pt x="2070" y="2430"/>
                  </a:cubicBezTo>
                  <a:close/>
                  <a:moveTo>
                    <a:pt x="1355" y="3160"/>
                  </a:moveTo>
                  <a:cubicBezTo>
                    <a:pt x="1336" y="3160"/>
                    <a:pt x="1316" y="3168"/>
                    <a:pt x="1300" y="3184"/>
                  </a:cubicBezTo>
                  <a:lnTo>
                    <a:pt x="1244" y="3241"/>
                  </a:lnTo>
                  <a:cubicBezTo>
                    <a:pt x="1212" y="3272"/>
                    <a:pt x="1212" y="3319"/>
                    <a:pt x="1244" y="3351"/>
                  </a:cubicBezTo>
                  <a:cubicBezTo>
                    <a:pt x="1259" y="3366"/>
                    <a:pt x="1278" y="3373"/>
                    <a:pt x="1300" y="3373"/>
                  </a:cubicBezTo>
                  <a:cubicBezTo>
                    <a:pt x="1319" y="3373"/>
                    <a:pt x="1338" y="3366"/>
                    <a:pt x="1354" y="3351"/>
                  </a:cubicBezTo>
                  <a:lnTo>
                    <a:pt x="1410" y="3294"/>
                  </a:lnTo>
                  <a:cubicBezTo>
                    <a:pt x="1442" y="3263"/>
                    <a:pt x="1442" y="3215"/>
                    <a:pt x="1410" y="3184"/>
                  </a:cubicBezTo>
                  <a:cubicBezTo>
                    <a:pt x="1395" y="3168"/>
                    <a:pt x="1375" y="3160"/>
                    <a:pt x="1355" y="3160"/>
                  </a:cubicBezTo>
                  <a:close/>
                  <a:moveTo>
                    <a:pt x="1189" y="3330"/>
                  </a:moveTo>
                  <a:cubicBezTo>
                    <a:pt x="1169" y="3330"/>
                    <a:pt x="1149" y="3338"/>
                    <a:pt x="1133" y="3354"/>
                  </a:cubicBezTo>
                  <a:lnTo>
                    <a:pt x="750" y="3747"/>
                  </a:lnTo>
                  <a:cubicBezTo>
                    <a:pt x="718" y="3779"/>
                    <a:pt x="718" y="3826"/>
                    <a:pt x="750" y="3857"/>
                  </a:cubicBezTo>
                  <a:cubicBezTo>
                    <a:pt x="765" y="3873"/>
                    <a:pt x="784" y="3879"/>
                    <a:pt x="803" y="3879"/>
                  </a:cubicBezTo>
                  <a:cubicBezTo>
                    <a:pt x="822" y="3879"/>
                    <a:pt x="844" y="3873"/>
                    <a:pt x="860" y="3857"/>
                  </a:cubicBezTo>
                  <a:lnTo>
                    <a:pt x="1244" y="3464"/>
                  </a:lnTo>
                  <a:cubicBezTo>
                    <a:pt x="1275" y="3432"/>
                    <a:pt x="1275" y="3385"/>
                    <a:pt x="1244" y="3354"/>
                  </a:cubicBezTo>
                  <a:cubicBezTo>
                    <a:pt x="1228" y="3338"/>
                    <a:pt x="1208" y="3330"/>
                    <a:pt x="1189" y="3330"/>
                  </a:cubicBezTo>
                  <a:close/>
                  <a:moveTo>
                    <a:pt x="638" y="3894"/>
                  </a:moveTo>
                  <a:cubicBezTo>
                    <a:pt x="618" y="3894"/>
                    <a:pt x="599" y="3901"/>
                    <a:pt x="583" y="3917"/>
                  </a:cubicBezTo>
                  <a:lnTo>
                    <a:pt x="529" y="3971"/>
                  </a:lnTo>
                  <a:cubicBezTo>
                    <a:pt x="498" y="4002"/>
                    <a:pt x="498" y="4049"/>
                    <a:pt x="529" y="4081"/>
                  </a:cubicBezTo>
                  <a:cubicBezTo>
                    <a:pt x="545" y="4096"/>
                    <a:pt x="564" y="4106"/>
                    <a:pt x="583" y="4106"/>
                  </a:cubicBezTo>
                  <a:cubicBezTo>
                    <a:pt x="602" y="4106"/>
                    <a:pt x="627" y="4096"/>
                    <a:pt x="639" y="4081"/>
                  </a:cubicBezTo>
                  <a:lnTo>
                    <a:pt x="693" y="4027"/>
                  </a:lnTo>
                  <a:cubicBezTo>
                    <a:pt x="724" y="3996"/>
                    <a:pt x="724" y="3949"/>
                    <a:pt x="693" y="3917"/>
                  </a:cubicBezTo>
                  <a:cubicBezTo>
                    <a:pt x="677" y="3901"/>
                    <a:pt x="658" y="3894"/>
                    <a:pt x="638" y="3894"/>
                  </a:cubicBezTo>
                  <a:close/>
                  <a:moveTo>
                    <a:pt x="474" y="4060"/>
                  </a:moveTo>
                  <a:cubicBezTo>
                    <a:pt x="455" y="4060"/>
                    <a:pt x="435" y="4068"/>
                    <a:pt x="419" y="4084"/>
                  </a:cubicBezTo>
                  <a:lnTo>
                    <a:pt x="32" y="4477"/>
                  </a:lnTo>
                  <a:cubicBezTo>
                    <a:pt x="1" y="4509"/>
                    <a:pt x="1" y="4556"/>
                    <a:pt x="32" y="4587"/>
                  </a:cubicBezTo>
                  <a:cubicBezTo>
                    <a:pt x="48" y="4603"/>
                    <a:pt x="67" y="4613"/>
                    <a:pt x="89" y="4613"/>
                  </a:cubicBezTo>
                  <a:cubicBezTo>
                    <a:pt x="111" y="4613"/>
                    <a:pt x="130" y="4603"/>
                    <a:pt x="142" y="4587"/>
                  </a:cubicBezTo>
                  <a:lnTo>
                    <a:pt x="529" y="4194"/>
                  </a:lnTo>
                  <a:cubicBezTo>
                    <a:pt x="561" y="4163"/>
                    <a:pt x="561" y="4115"/>
                    <a:pt x="529" y="4084"/>
                  </a:cubicBezTo>
                  <a:cubicBezTo>
                    <a:pt x="514" y="4068"/>
                    <a:pt x="494" y="4060"/>
                    <a:pt x="474" y="40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37"/>
            <p:cNvSpPr/>
            <p:nvPr/>
          </p:nvSpPr>
          <p:spPr>
            <a:xfrm rot="2700077">
              <a:off x="3272514" y="1530131"/>
              <a:ext cx="242061" cy="167690"/>
            </a:xfrm>
            <a:custGeom>
              <a:avLst/>
              <a:gdLst/>
              <a:ahLst/>
              <a:cxnLst/>
              <a:rect l="l" t="t" r="r" b="b"/>
              <a:pathLst>
                <a:path w="3053" h="2115" extrusionOk="0">
                  <a:moveTo>
                    <a:pt x="2965" y="0"/>
                  </a:moveTo>
                  <a:cubicBezTo>
                    <a:pt x="2949" y="0"/>
                    <a:pt x="2934" y="4"/>
                    <a:pt x="2921" y="13"/>
                  </a:cubicBezTo>
                  <a:lnTo>
                    <a:pt x="2581" y="246"/>
                  </a:lnTo>
                  <a:cubicBezTo>
                    <a:pt x="2546" y="271"/>
                    <a:pt x="2540" y="321"/>
                    <a:pt x="2562" y="356"/>
                  </a:cubicBezTo>
                  <a:cubicBezTo>
                    <a:pt x="2578" y="381"/>
                    <a:pt x="2606" y="394"/>
                    <a:pt x="2628" y="394"/>
                  </a:cubicBezTo>
                  <a:cubicBezTo>
                    <a:pt x="2644" y="394"/>
                    <a:pt x="2659" y="387"/>
                    <a:pt x="2672" y="378"/>
                  </a:cubicBezTo>
                  <a:lnTo>
                    <a:pt x="3012" y="145"/>
                  </a:lnTo>
                  <a:cubicBezTo>
                    <a:pt x="3046" y="120"/>
                    <a:pt x="3053" y="69"/>
                    <a:pt x="3031" y="35"/>
                  </a:cubicBezTo>
                  <a:cubicBezTo>
                    <a:pt x="3015" y="11"/>
                    <a:pt x="2990" y="0"/>
                    <a:pt x="2965" y="0"/>
                  </a:cubicBezTo>
                  <a:close/>
                  <a:moveTo>
                    <a:pt x="2434" y="367"/>
                  </a:moveTo>
                  <a:cubicBezTo>
                    <a:pt x="2418" y="367"/>
                    <a:pt x="2402" y="371"/>
                    <a:pt x="2389" y="381"/>
                  </a:cubicBezTo>
                  <a:lnTo>
                    <a:pt x="2323" y="425"/>
                  </a:lnTo>
                  <a:cubicBezTo>
                    <a:pt x="2293" y="444"/>
                    <a:pt x="2282" y="484"/>
                    <a:pt x="2295" y="519"/>
                  </a:cubicBezTo>
                  <a:lnTo>
                    <a:pt x="2295" y="519"/>
                  </a:lnTo>
                  <a:cubicBezTo>
                    <a:pt x="2280" y="505"/>
                    <a:pt x="2259" y="497"/>
                    <a:pt x="2239" y="497"/>
                  </a:cubicBezTo>
                  <a:cubicBezTo>
                    <a:pt x="2223" y="497"/>
                    <a:pt x="2207" y="501"/>
                    <a:pt x="2194" y="510"/>
                  </a:cubicBezTo>
                  <a:lnTo>
                    <a:pt x="1737" y="822"/>
                  </a:lnTo>
                  <a:cubicBezTo>
                    <a:pt x="1700" y="844"/>
                    <a:pt x="1693" y="897"/>
                    <a:pt x="1715" y="932"/>
                  </a:cubicBezTo>
                  <a:cubicBezTo>
                    <a:pt x="1731" y="954"/>
                    <a:pt x="1759" y="966"/>
                    <a:pt x="1785" y="966"/>
                  </a:cubicBezTo>
                  <a:cubicBezTo>
                    <a:pt x="1800" y="966"/>
                    <a:pt x="1816" y="963"/>
                    <a:pt x="1825" y="951"/>
                  </a:cubicBezTo>
                  <a:lnTo>
                    <a:pt x="2282" y="639"/>
                  </a:lnTo>
                  <a:cubicBezTo>
                    <a:pt x="2315" y="620"/>
                    <a:pt x="2324" y="579"/>
                    <a:pt x="2311" y="544"/>
                  </a:cubicBezTo>
                  <a:lnTo>
                    <a:pt x="2311" y="544"/>
                  </a:lnTo>
                  <a:cubicBezTo>
                    <a:pt x="2326" y="560"/>
                    <a:pt x="2348" y="570"/>
                    <a:pt x="2370" y="570"/>
                  </a:cubicBezTo>
                  <a:cubicBezTo>
                    <a:pt x="2386" y="570"/>
                    <a:pt x="2401" y="567"/>
                    <a:pt x="2414" y="554"/>
                  </a:cubicBezTo>
                  <a:lnTo>
                    <a:pt x="2480" y="510"/>
                  </a:lnTo>
                  <a:cubicBezTo>
                    <a:pt x="2515" y="488"/>
                    <a:pt x="2524" y="434"/>
                    <a:pt x="2499" y="400"/>
                  </a:cubicBezTo>
                  <a:cubicBezTo>
                    <a:pt x="2485" y="379"/>
                    <a:pt x="2460" y="367"/>
                    <a:pt x="2434" y="367"/>
                  </a:cubicBezTo>
                  <a:close/>
                  <a:moveTo>
                    <a:pt x="1587" y="941"/>
                  </a:moveTo>
                  <a:cubicBezTo>
                    <a:pt x="1571" y="941"/>
                    <a:pt x="1555" y="945"/>
                    <a:pt x="1542" y="954"/>
                  </a:cubicBezTo>
                  <a:lnTo>
                    <a:pt x="1476" y="998"/>
                  </a:lnTo>
                  <a:cubicBezTo>
                    <a:pt x="1445" y="1020"/>
                    <a:pt x="1435" y="1062"/>
                    <a:pt x="1450" y="1095"/>
                  </a:cubicBezTo>
                  <a:lnTo>
                    <a:pt x="1450" y="1095"/>
                  </a:lnTo>
                  <a:cubicBezTo>
                    <a:pt x="1435" y="1079"/>
                    <a:pt x="1414" y="1071"/>
                    <a:pt x="1394" y="1071"/>
                  </a:cubicBezTo>
                  <a:cubicBezTo>
                    <a:pt x="1377" y="1071"/>
                    <a:pt x="1361" y="1076"/>
                    <a:pt x="1347" y="1086"/>
                  </a:cubicBezTo>
                  <a:lnTo>
                    <a:pt x="891" y="1394"/>
                  </a:lnTo>
                  <a:cubicBezTo>
                    <a:pt x="856" y="1419"/>
                    <a:pt x="847" y="1470"/>
                    <a:pt x="872" y="1504"/>
                  </a:cubicBezTo>
                  <a:cubicBezTo>
                    <a:pt x="888" y="1530"/>
                    <a:pt x="913" y="1542"/>
                    <a:pt x="938" y="1542"/>
                  </a:cubicBezTo>
                  <a:cubicBezTo>
                    <a:pt x="954" y="1542"/>
                    <a:pt x="969" y="1536"/>
                    <a:pt x="982" y="1526"/>
                  </a:cubicBezTo>
                  <a:lnTo>
                    <a:pt x="1438" y="1215"/>
                  </a:lnTo>
                  <a:cubicBezTo>
                    <a:pt x="1469" y="1192"/>
                    <a:pt x="1478" y="1150"/>
                    <a:pt x="1463" y="1116"/>
                  </a:cubicBezTo>
                  <a:lnTo>
                    <a:pt x="1463" y="1116"/>
                  </a:lnTo>
                  <a:cubicBezTo>
                    <a:pt x="1479" y="1135"/>
                    <a:pt x="1501" y="1143"/>
                    <a:pt x="1523" y="1143"/>
                  </a:cubicBezTo>
                  <a:cubicBezTo>
                    <a:pt x="1539" y="1143"/>
                    <a:pt x="1555" y="1139"/>
                    <a:pt x="1567" y="1127"/>
                  </a:cubicBezTo>
                  <a:lnTo>
                    <a:pt x="1633" y="1086"/>
                  </a:lnTo>
                  <a:cubicBezTo>
                    <a:pt x="1668" y="1061"/>
                    <a:pt x="1678" y="1010"/>
                    <a:pt x="1652" y="976"/>
                  </a:cubicBezTo>
                  <a:cubicBezTo>
                    <a:pt x="1639" y="952"/>
                    <a:pt x="1613" y="941"/>
                    <a:pt x="1587" y="941"/>
                  </a:cubicBezTo>
                  <a:close/>
                  <a:moveTo>
                    <a:pt x="743" y="1515"/>
                  </a:moveTo>
                  <a:cubicBezTo>
                    <a:pt x="728" y="1515"/>
                    <a:pt x="712" y="1520"/>
                    <a:pt x="699" y="1530"/>
                  </a:cubicBezTo>
                  <a:lnTo>
                    <a:pt x="630" y="1574"/>
                  </a:lnTo>
                  <a:cubicBezTo>
                    <a:pt x="600" y="1593"/>
                    <a:pt x="591" y="1633"/>
                    <a:pt x="603" y="1668"/>
                  </a:cubicBezTo>
                  <a:lnTo>
                    <a:pt x="603" y="1668"/>
                  </a:lnTo>
                  <a:cubicBezTo>
                    <a:pt x="589" y="1653"/>
                    <a:pt x="568" y="1646"/>
                    <a:pt x="547" y="1646"/>
                  </a:cubicBezTo>
                  <a:cubicBezTo>
                    <a:pt x="530" y="1646"/>
                    <a:pt x="514" y="1650"/>
                    <a:pt x="501" y="1659"/>
                  </a:cubicBezTo>
                  <a:lnTo>
                    <a:pt x="44" y="1970"/>
                  </a:lnTo>
                  <a:cubicBezTo>
                    <a:pt x="10" y="1992"/>
                    <a:pt x="0" y="2043"/>
                    <a:pt x="25" y="2080"/>
                  </a:cubicBezTo>
                  <a:cubicBezTo>
                    <a:pt x="41" y="2102"/>
                    <a:pt x="69" y="2115"/>
                    <a:pt x="91" y="2115"/>
                  </a:cubicBezTo>
                  <a:cubicBezTo>
                    <a:pt x="107" y="2115"/>
                    <a:pt x="123" y="2112"/>
                    <a:pt x="136" y="2099"/>
                  </a:cubicBezTo>
                  <a:lnTo>
                    <a:pt x="592" y="1788"/>
                  </a:lnTo>
                  <a:cubicBezTo>
                    <a:pt x="622" y="1769"/>
                    <a:pt x="633" y="1729"/>
                    <a:pt x="619" y="1694"/>
                  </a:cubicBezTo>
                  <a:lnTo>
                    <a:pt x="619" y="1694"/>
                  </a:lnTo>
                  <a:cubicBezTo>
                    <a:pt x="635" y="1710"/>
                    <a:pt x="658" y="1718"/>
                    <a:pt x="677" y="1718"/>
                  </a:cubicBezTo>
                  <a:cubicBezTo>
                    <a:pt x="693" y="1718"/>
                    <a:pt x="708" y="1715"/>
                    <a:pt x="721" y="1703"/>
                  </a:cubicBezTo>
                  <a:lnTo>
                    <a:pt x="787" y="1659"/>
                  </a:lnTo>
                  <a:cubicBezTo>
                    <a:pt x="825" y="1637"/>
                    <a:pt x="831" y="1583"/>
                    <a:pt x="809" y="1548"/>
                  </a:cubicBezTo>
                  <a:cubicBezTo>
                    <a:pt x="793" y="1527"/>
                    <a:pt x="768" y="1515"/>
                    <a:pt x="743" y="15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37"/>
            <p:cNvSpPr/>
            <p:nvPr/>
          </p:nvSpPr>
          <p:spPr>
            <a:xfrm>
              <a:off x="3066352" y="850432"/>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37"/>
            <p:cNvSpPr/>
            <p:nvPr/>
          </p:nvSpPr>
          <p:spPr>
            <a:xfrm>
              <a:off x="3202568" y="615109"/>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37"/>
            <p:cNvSpPr/>
            <p:nvPr/>
          </p:nvSpPr>
          <p:spPr>
            <a:xfrm>
              <a:off x="3275988" y="913307"/>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37"/>
            <p:cNvSpPr/>
            <p:nvPr/>
          </p:nvSpPr>
          <p:spPr>
            <a:xfrm>
              <a:off x="3075391" y="105752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37"/>
            <p:cNvSpPr/>
            <p:nvPr/>
          </p:nvSpPr>
          <p:spPr>
            <a:xfrm>
              <a:off x="3087046" y="460420"/>
              <a:ext cx="39247" cy="39247"/>
            </a:xfrm>
            <a:custGeom>
              <a:avLst/>
              <a:gdLst/>
              <a:ahLst/>
              <a:cxnLst/>
              <a:rect l="l" t="t" r="r" b="b"/>
              <a:pathLst>
                <a:path w="495" h="495" extrusionOk="0">
                  <a:moveTo>
                    <a:pt x="246" y="1"/>
                  </a:moveTo>
                  <a:cubicBezTo>
                    <a:pt x="111" y="1"/>
                    <a:pt x="1" y="111"/>
                    <a:pt x="1" y="249"/>
                  </a:cubicBezTo>
                  <a:cubicBezTo>
                    <a:pt x="1" y="385"/>
                    <a:pt x="111" y="495"/>
                    <a:pt x="246" y="495"/>
                  </a:cubicBezTo>
                  <a:cubicBezTo>
                    <a:pt x="385" y="495"/>
                    <a:pt x="495" y="385"/>
                    <a:pt x="495" y="249"/>
                  </a:cubicBezTo>
                  <a:cubicBezTo>
                    <a:pt x="495" y="111"/>
                    <a:pt x="385" y="1"/>
                    <a:pt x="2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37"/>
            <p:cNvSpPr/>
            <p:nvPr/>
          </p:nvSpPr>
          <p:spPr>
            <a:xfrm>
              <a:off x="2877015" y="536298"/>
              <a:ext cx="34490" cy="34252"/>
            </a:xfrm>
            <a:custGeom>
              <a:avLst/>
              <a:gdLst/>
              <a:ahLst/>
              <a:cxnLst/>
              <a:rect l="l" t="t" r="r" b="b"/>
              <a:pathLst>
                <a:path w="435" h="432" extrusionOk="0">
                  <a:moveTo>
                    <a:pt x="217" y="0"/>
                  </a:moveTo>
                  <a:cubicBezTo>
                    <a:pt x="101" y="0"/>
                    <a:pt x="0" y="98"/>
                    <a:pt x="0" y="214"/>
                  </a:cubicBezTo>
                  <a:cubicBezTo>
                    <a:pt x="0" y="334"/>
                    <a:pt x="101" y="431"/>
                    <a:pt x="217" y="431"/>
                  </a:cubicBezTo>
                  <a:cubicBezTo>
                    <a:pt x="337" y="431"/>
                    <a:pt x="435" y="334"/>
                    <a:pt x="435" y="214"/>
                  </a:cubicBezTo>
                  <a:cubicBezTo>
                    <a:pt x="435" y="98"/>
                    <a:pt x="337"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37"/>
            <p:cNvSpPr/>
            <p:nvPr/>
          </p:nvSpPr>
          <p:spPr>
            <a:xfrm>
              <a:off x="2380756" y="436238"/>
              <a:ext cx="39485" cy="39247"/>
            </a:xfrm>
            <a:custGeom>
              <a:avLst/>
              <a:gdLst/>
              <a:ahLst/>
              <a:cxnLst/>
              <a:rect l="l" t="t" r="r" b="b"/>
              <a:pathLst>
                <a:path w="498" h="495" extrusionOk="0">
                  <a:moveTo>
                    <a:pt x="249" y="0"/>
                  </a:moveTo>
                  <a:cubicBezTo>
                    <a:pt x="114" y="0"/>
                    <a:pt x="0" y="111"/>
                    <a:pt x="0" y="246"/>
                  </a:cubicBezTo>
                  <a:cubicBezTo>
                    <a:pt x="0" y="384"/>
                    <a:pt x="114"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37"/>
            <p:cNvSpPr/>
            <p:nvPr/>
          </p:nvSpPr>
          <p:spPr>
            <a:xfrm>
              <a:off x="2898977" y="917509"/>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37"/>
            <p:cNvSpPr/>
            <p:nvPr/>
          </p:nvSpPr>
          <p:spPr>
            <a:xfrm>
              <a:off x="1648936" y="576258"/>
              <a:ext cx="163967" cy="415229"/>
            </a:xfrm>
            <a:custGeom>
              <a:avLst/>
              <a:gdLst/>
              <a:ahLst/>
              <a:cxnLst/>
              <a:rect l="l" t="t" r="r" b="b"/>
              <a:pathLst>
                <a:path w="2068" h="5237" extrusionOk="0">
                  <a:moveTo>
                    <a:pt x="89" y="1"/>
                  </a:moveTo>
                  <a:cubicBezTo>
                    <a:pt x="81" y="1"/>
                    <a:pt x="72" y="3"/>
                    <a:pt x="63" y="6"/>
                  </a:cubicBezTo>
                  <a:cubicBezTo>
                    <a:pt x="19" y="22"/>
                    <a:pt x="0" y="69"/>
                    <a:pt x="16" y="110"/>
                  </a:cubicBezTo>
                  <a:lnTo>
                    <a:pt x="123" y="393"/>
                  </a:lnTo>
                  <a:cubicBezTo>
                    <a:pt x="133" y="425"/>
                    <a:pt x="164" y="443"/>
                    <a:pt x="196" y="443"/>
                  </a:cubicBezTo>
                  <a:cubicBezTo>
                    <a:pt x="205" y="443"/>
                    <a:pt x="218" y="443"/>
                    <a:pt x="224" y="440"/>
                  </a:cubicBezTo>
                  <a:cubicBezTo>
                    <a:pt x="268" y="425"/>
                    <a:pt x="287" y="377"/>
                    <a:pt x="271" y="336"/>
                  </a:cubicBezTo>
                  <a:lnTo>
                    <a:pt x="164" y="53"/>
                  </a:lnTo>
                  <a:cubicBezTo>
                    <a:pt x="152" y="21"/>
                    <a:pt x="120" y="1"/>
                    <a:pt x="89" y="1"/>
                  </a:cubicBezTo>
                  <a:close/>
                  <a:moveTo>
                    <a:pt x="278" y="504"/>
                  </a:moveTo>
                  <a:cubicBezTo>
                    <a:pt x="269" y="504"/>
                    <a:pt x="261" y="506"/>
                    <a:pt x="252" y="510"/>
                  </a:cubicBezTo>
                  <a:cubicBezTo>
                    <a:pt x="208" y="525"/>
                    <a:pt x="189" y="572"/>
                    <a:pt x="205" y="613"/>
                  </a:cubicBezTo>
                  <a:lnTo>
                    <a:pt x="233" y="689"/>
                  </a:lnTo>
                  <a:cubicBezTo>
                    <a:pt x="243" y="720"/>
                    <a:pt x="274" y="739"/>
                    <a:pt x="306" y="739"/>
                  </a:cubicBezTo>
                  <a:cubicBezTo>
                    <a:pt x="314" y="739"/>
                    <a:pt x="324" y="739"/>
                    <a:pt x="331" y="737"/>
                  </a:cubicBezTo>
                  <a:lnTo>
                    <a:pt x="331" y="737"/>
                  </a:lnTo>
                  <a:cubicBezTo>
                    <a:pt x="289" y="754"/>
                    <a:pt x="272" y="800"/>
                    <a:pt x="287" y="837"/>
                  </a:cubicBezTo>
                  <a:lnTo>
                    <a:pt x="479" y="1353"/>
                  </a:lnTo>
                  <a:cubicBezTo>
                    <a:pt x="491" y="1384"/>
                    <a:pt x="523" y="1403"/>
                    <a:pt x="554" y="1403"/>
                  </a:cubicBezTo>
                  <a:cubicBezTo>
                    <a:pt x="564" y="1403"/>
                    <a:pt x="570" y="1400"/>
                    <a:pt x="583" y="1400"/>
                  </a:cubicBezTo>
                  <a:cubicBezTo>
                    <a:pt x="627" y="1384"/>
                    <a:pt x="646" y="1337"/>
                    <a:pt x="630" y="1296"/>
                  </a:cubicBezTo>
                  <a:lnTo>
                    <a:pt x="438" y="783"/>
                  </a:lnTo>
                  <a:cubicBezTo>
                    <a:pt x="426" y="750"/>
                    <a:pt x="395" y="731"/>
                    <a:pt x="363" y="731"/>
                  </a:cubicBezTo>
                  <a:cubicBezTo>
                    <a:pt x="354" y="731"/>
                    <a:pt x="345" y="732"/>
                    <a:pt x="336" y="735"/>
                  </a:cubicBezTo>
                  <a:lnTo>
                    <a:pt x="336" y="735"/>
                  </a:lnTo>
                  <a:cubicBezTo>
                    <a:pt x="379" y="719"/>
                    <a:pt x="397" y="673"/>
                    <a:pt x="381" y="632"/>
                  </a:cubicBezTo>
                  <a:lnTo>
                    <a:pt x="353" y="557"/>
                  </a:lnTo>
                  <a:cubicBezTo>
                    <a:pt x="341" y="525"/>
                    <a:pt x="309" y="504"/>
                    <a:pt x="278" y="504"/>
                  </a:cubicBezTo>
                  <a:close/>
                  <a:moveTo>
                    <a:pt x="634" y="1461"/>
                  </a:moveTo>
                  <a:cubicBezTo>
                    <a:pt x="624" y="1461"/>
                    <a:pt x="614" y="1462"/>
                    <a:pt x="605" y="1466"/>
                  </a:cubicBezTo>
                  <a:cubicBezTo>
                    <a:pt x="564" y="1482"/>
                    <a:pt x="542" y="1529"/>
                    <a:pt x="557" y="1570"/>
                  </a:cubicBezTo>
                  <a:lnTo>
                    <a:pt x="586" y="1642"/>
                  </a:lnTo>
                  <a:cubicBezTo>
                    <a:pt x="596" y="1674"/>
                    <a:pt x="626" y="1695"/>
                    <a:pt x="657" y="1695"/>
                  </a:cubicBezTo>
                  <a:cubicBezTo>
                    <a:pt x="666" y="1695"/>
                    <a:pt x="675" y="1693"/>
                    <a:pt x="683" y="1690"/>
                  </a:cubicBezTo>
                  <a:lnTo>
                    <a:pt x="683" y="1690"/>
                  </a:lnTo>
                  <a:cubicBezTo>
                    <a:pt x="646" y="1705"/>
                    <a:pt x="627" y="1753"/>
                    <a:pt x="642" y="1793"/>
                  </a:cubicBezTo>
                  <a:lnTo>
                    <a:pt x="834" y="2310"/>
                  </a:lnTo>
                  <a:cubicBezTo>
                    <a:pt x="847" y="2341"/>
                    <a:pt x="878" y="2360"/>
                    <a:pt x="910" y="2360"/>
                  </a:cubicBezTo>
                  <a:cubicBezTo>
                    <a:pt x="919" y="2360"/>
                    <a:pt x="929" y="2360"/>
                    <a:pt x="935" y="2357"/>
                  </a:cubicBezTo>
                  <a:cubicBezTo>
                    <a:pt x="979" y="2341"/>
                    <a:pt x="998" y="2294"/>
                    <a:pt x="982" y="2253"/>
                  </a:cubicBezTo>
                  <a:lnTo>
                    <a:pt x="790" y="1737"/>
                  </a:lnTo>
                  <a:cubicBezTo>
                    <a:pt x="780" y="1707"/>
                    <a:pt x="749" y="1685"/>
                    <a:pt x="717" y="1685"/>
                  </a:cubicBezTo>
                  <a:cubicBezTo>
                    <a:pt x="709" y="1685"/>
                    <a:pt x="701" y="1686"/>
                    <a:pt x="693" y="1690"/>
                  </a:cubicBezTo>
                  <a:cubicBezTo>
                    <a:pt x="731" y="1674"/>
                    <a:pt x="753" y="1627"/>
                    <a:pt x="737" y="1589"/>
                  </a:cubicBezTo>
                  <a:lnTo>
                    <a:pt x="709" y="1513"/>
                  </a:lnTo>
                  <a:cubicBezTo>
                    <a:pt x="696" y="1480"/>
                    <a:pt x="666" y="1461"/>
                    <a:pt x="634" y="1461"/>
                  </a:cubicBezTo>
                  <a:close/>
                  <a:moveTo>
                    <a:pt x="993" y="2420"/>
                  </a:moveTo>
                  <a:cubicBezTo>
                    <a:pt x="983" y="2420"/>
                    <a:pt x="973" y="2422"/>
                    <a:pt x="963" y="2426"/>
                  </a:cubicBezTo>
                  <a:cubicBezTo>
                    <a:pt x="919" y="2442"/>
                    <a:pt x="900" y="2489"/>
                    <a:pt x="916" y="2530"/>
                  </a:cubicBezTo>
                  <a:lnTo>
                    <a:pt x="945" y="2602"/>
                  </a:lnTo>
                  <a:cubicBezTo>
                    <a:pt x="954" y="2634"/>
                    <a:pt x="985" y="2656"/>
                    <a:pt x="1017" y="2656"/>
                  </a:cubicBezTo>
                  <a:cubicBezTo>
                    <a:pt x="1023" y="2656"/>
                    <a:pt x="1029" y="2656"/>
                    <a:pt x="1034" y="2655"/>
                  </a:cubicBezTo>
                  <a:lnTo>
                    <a:pt x="1034" y="2655"/>
                  </a:lnTo>
                  <a:cubicBezTo>
                    <a:pt x="1000" y="2674"/>
                    <a:pt x="984" y="2716"/>
                    <a:pt x="998" y="2753"/>
                  </a:cubicBezTo>
                  <a:lnTo>
                    <a:pt x="1193" y="3269"/>
                  </a:lnTo>
                  <a:cubicBezTo>
                    <a:pt x="1203" y="3301"/>
                    <a:pt x="1234" y="3320"/>
                    <a:pt x="1266" y="3320"/>
                  </a:cubicBezTo>
                  <a:cubicBezTo>
                    <a:pt x="1275" y="3320"/>
                    <a:pt x="1288" y="3320"/>
                    <a:pt x="1294" y="3317"/>
                  </a:cubicBezTo>
                  <a:cubicBezTo>
                    <a:pt x="1338" y="3301"/>
                    <a:pt x="1357" y="3254"/>
                    <a:pt x="1341" y="3213"/>
                  </a:cubicBezTo>
                  <a:lnTo>
                    <a:pt x="1149" y="2697"/>
                  </a:lnTo>
                  <a:cubicBezTo>
                    <a:pt x="1137" y="2665"/>
                    <a:pt x="1105" y="2644"/>
                    <a:pt x="1073" y="2644"/>
                  </a:cubicBezTo>
                  <a:cubicBezTo>
                    <a:pt x="1064" y="2644"/>
                    <a:pt x="1056" y="2646"/>
                    <a:pt x="1047" y="2649"/>
                  </a:cubicBezTo>
                  <a:lnTo>
                    <a:pt x="1047" y="2649"/>
                  </a:lnTo>
                  <a:cubicBezTo>
                    <a:pt x="1090" y="2632"/>
                    <a:pt x="1108" y="2586"/>
                    <a:pt x="1092" y="2549"/>
                  </a:cubicBezTo>
                  <a:lnTo>
                    <a:pt x="1067" y="2473"/>
                  </a:lnTo>
                  <a:cubicBezTo>
                    <a:pt x="1055" y="2439"/>
                    <a:pt x="1025" y="2420"/>
                    <a:pt x="993" y="2420"/>
                  </a:cubicBezTo>
                  <a:close/>
                  <a:moveTo>
                    <a:pt x="1350" y="3380"/>
                  </a:moveTo>
                  <a:cubicBezTo>
                    <a:pt x="1340" y="3380"/>
                    <a:pt x="1331" y="3382"/>
                    <a:pt x="1322" y="3386"/>
                  </a:cubicBezTo>
                  <a:cubicBezTo>
                    <a:pt x="1278" y="3401"/>
                    <a:pt x="1259" y="3449"/>
                    <a:pt x="1275" y="3490"/>
                  </a:cubicBezTo>
                  <a:lnTo>
                    <a:pt x="1303" y="3562"/>
                  </a:lnTo>
                  <a:cubicBezTo>
                    <a:pt x="1313" y="3593"/>
                    <a:pt x="1344" y="3615"/>
                    <a:pt x="1376" y="3615"/>
                  </a:cubicBezTo>
                  <a:cubicBezTo>
                    <a:pt x="1381" y="3615"/>
                    <a:pt x="1387" y="3615"/>
                    <a:pt x="1392" y="3615"/>
                  </a:cubicBezTo>
                  <a:lnTo>
                    <a:pt x="1392" y="3615"/>
                  </a:lnTo>
                  <a:cubicBezTo>
                    <a:pt x="1357" y="3634"/>
                    <a:pt x="1343" y="3676"/>
                    <a:pt x="1357" y="3713"/>
                  </a:cubicBezTo>
                  <a:lnTo>
                    <a:pt x="1549" y="4229"/>
                  </a:lnTo>
                  <a:cubicBezTo>
                    <a:pt x="1561" y="4261"/>
                    <a:pt x="1593" y="4279"/>
                    <a:pt x="1624" y="4279"/>
                  </a:cubicBezTo>
                  <a:cubicBezTo>
                    <a:pt x="1634" y="4279"/>
                    <a:pt x="1640" y="4276"/>
                    <a:pt x="1653" y="4276"/>
                  </a:cubicBezTo>
                  <a:cubicBezTo>
                    <a:pt x="1697" y="4261"/>
                    <a:pt x="1716" y="4213"/>
                    <a:pt x="1700" y="4172"/>
                  </a:cubicBezTo>
                  <a:lnTo>
                    <a:pt x="1508" y="3656"/>
                  </a:lnTo>
                  <a:cubicBezTo>
                    <a:pt x="1496" y="3625"/>
                    <a:pt x="1464" y="3604"/>
                    <a:pt x="1432" y="3604"/>
                  </a:cubicBezTo>
                  <a:cubicBezTo>
                    <a:pt x="1423" y="3604"/>
                    <a:pt x="1414" y="3606"/>
                    <a:pt x="1406" y="3609"/>
                  </a:cubicBezTo>
                  <a:lnTo>
                    <a:pt x="1406" y="3609"/>
                  </a:lnTo>
                  <a:cubicBezTo>
                    <a:pt x="1449" y="3592"/>
                    <a:pt x="1467" y="3546"/>
                    <a:pt x="1451" y="3508"/>
                  </a:cubicBezTo>
                  <a:lnTo>
                    <a:pt x="1423" y="3433"/>
                  </a:lnTo>
                  <a:cubicBezTo>
                    <a:pt x="1411" y="3399"/>
                    <a:pt x="1380" y="3380"/>
                    <a:pt x="1350" y="3380"/>
                  </a:cubicBezTo>
                  <a:close/>
                  <a:moveTo>
                    <a:pt x="1704" y="4337"/>
                  </a:moveTo>
                  <a:cubicBezTo>
                    <a:pt x="1694" y="4337"/>
                    <a:pt x="1684" y="4339"/>
                    <a:pt x="1675" y="4342"/>
                  </a:cubicBezTo>
                  <a:cubicBezTo>
                    <a:pt x="1634" y="4358"/>
                    <a:pt x="1612" y="4405"/>
                    <a:pt x="1627" y="4443"/>
                  </a:cubicBezTo>
                  <a:lnTo>
                    <a:pt x="1656" y="4519"/>
                  </a:lnTo>
                  <a:cubicBezTo>
                    <a:pt x="1666" y="4551"/>
                    <a:pt x="1696" y="4571"/>
                    <a:pt x="1727" y="4571"/>
                  </a:cubicBezTo>
                  <a:cubicBezTo>
                    <a:pt x="1736" y="4571"/>
                    <a:pt x="1745" y="4569"/>
                    <a:pt x="1753" y="4566"/>
                  </a:cubicBezTo>
                  <a:lnTo>
                    <a:pt x="1753" y="4566"/>
                  </a:lnTo>
                  <a:cubicBezTo>
                    <a:pt x="1716" y="4582"/>
                    <a:pt x="1697" y="4629"/>
                    <a:pt x="1712" y="4670"/>
                  </a:cubicBezTo>
                  <a:lnTo>
                    <a:pt x="1904" y="5183"/>
                  </a:lnTo>
                  <a:cubicBezTo>
                    <a:pt x="1917" y="5214"/>
                    <a:pt x="1948" y="5236"/>
                    <a:pt x="1980" y="5236"/>
                  </a:cubicBezTo>
                  <a:cubicBezTo>
                    <a:pt x="1989" y="5236"/>
                    <a:pt x="1999" y="5236"/>
                    <a:pt x="2005" y="5230"/>
                  </a:cubicBezTo>
                  <a:cubicBezTo>
                    <a:pt x="2049" y="5214"/>
                    <a:pt x="2068" y="5167"/>
                    <a:pt x="2052" y="5129"/>
                  </a:cubicBezTo>
                  <a:lnTo>
                    <a:pt x="1860" y="4613"/>
                  </a:lnTo>
                  <a:cubicBezTo>
                    <a:pt x="1850" y="4583"/>
                    <a:pt x="1819" y="4561"/>
                    <a:pt x="1787" y="4561"/>
                  </a:cubicBezTo>
                  <a:cubicBezTo>
                    <a:pt x="1779" y="4561"/>
                    <a:pt x="1771" y="4563"/>
                    <a:pt x="1763" y="4566"/>
                  </a:cubicBezTo>
                  <a:cubicBezTo>
                    <a:pt x="1800" y="4550"/>
                    <a:pt x="1823" y="4503"/>
                    <a:pt x="1807" y="4465"/>
                  </a:cubicBezTo>
                  <a:lnTo>
                    <a:pt x="1778" y="4390"/>
                  </a:lnTo>
                  <a:cubicBezTo>
                    <a:pt x="1766" y="4356"/>
                    <a:pt x="1736" y="4337"/>
                    <a:pt x="1704" y="43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37"/>
            <p:cNvSpPr/>
            <p:nvPr/>
          </p:nvSpPr>
          <p:spPr>
            <a:xfrm>
              <a:off x="1299597" y="468745"/>
              <a:ext cx="348706" cy="490552"/>
            </a:xfrm>
            <a:custGeom>
              <a:avLst/>
              <a:gdLst/>
              <a:ahLst/>
              <a:cxnLst/>
              <a:rect l="l" t="t" r="r" b="b"/>
              <a:pathLst>
                <a:path w="4398" h="6187" extrusionOk="0">
                  <a:moveTo>
                    <a:pt x="91" y="0"/>
                  </a:moveTo>
                  <a:cubicBezTo>
                    <a:pt x="75" y="0"/>
                    <a:pt x="59" y="5"/>
                    <a:pt x="45" y="15"/>
                  </a:cubicBezTo>
                  <a:cubicBezTo>
                    <a:pt x="7" y="37"/>
                    <a:pt x="1" y="88"/>
                    <a:pt x="23" y="122"/>
                  </a:cubicBezTo>
                  <a:lnTo>
                    <a:pt x="139" y="286"/>
                  </a:lnTo>
                  <a:cubicBezTo>
                    <a:pt x="149" y="308"/>
                    <a:pt x="177" y="320"/>
                    <a:pt x="202" y="320"/>
                  </a:cubicBezTo>
                  <a:cubicBezTo>
                    <a:pt x="218" y="320"/>
                    <a:pt x="231" y="317"/>
                    <a:pt x="250" y="305"/>
                  </a:cubicBezTo>
                  <a:cubicBezTo>
                    <a:pt x="284" y="280"/>
                    <a:pt x="290" y="229"/>
                    <a:pt x="268" y="195"/>
                  </a:cubicBezTo>
                  <a:lnTo>
                    <a:pt x="155" y="34"/>
                  </a:lnTo>
                  <a:cubicBezTo>
                    <a:pt x="140" y="11"/>
                    <a:pt x="116" y="0"/>
                    <a:pt x="91" y="0"/>
                  </a:cubicBezTo>
                  <a:close/>
                  <a:moveTo>
                    <a:pt x="340" y="358"/>
                  </a:moveTo>
                  <a:cubicBezTo>
                    <a:pt x="324" y="358"/>
                    <a:pt x="308" y="362"/>
                    <a:pt x="294" y="371"/>
                  </a:cubicBezTo>
                  <a:cubicBezTo>
                    <a:pt x="259" y="396"/>
                    <a:pt x="253" y="446"/>
                    <a:pt x="275" y="481"/>
                  </a:cubicBezTo>
                  <a:lnTo>
                    <a:pt x="319" y="544"/>
                  </a:lnTo>
                  <a:cubicBezTo>
                    <a:pt x="331" y="569"/>
                    <a:pt x="356" y="582"/>
                    <a:pt x="382" y="582"/>
                  </a:cubicBezTo>
                  <a:cubicBezTo>
                    <a:pt x="392" y="582"/>
                    <a:pt x="403" y="579"/>
                    <a:pt x="414" y="574"/>
                  </a:cubicBezTo>
                  <a:lnTo>
                    <a:pt x="414" y="574"/>
                  </a:lnTo>
                  <a:cubicBezTo>
                    <a:pt x="392" y="601"/>
                    <a:pt x="389" y="641"/>
                    <a:pt x="410" y="670"/>
                  </a:cubicBezTo>
                  <a:lnTo>
                    <a:pt x="725" y="1123"/>
                  </a:lnTo>
                  <a:cubicBezTo>
                    <a:pt x="737" y="1148"/>
                    <a:pt x="762" y="1158"/>
                    <a:pt x="788" y="1158"/>
                  </a:cubicBezTo>
                  <a:cubicBezTo>
                    <a:pt x="803" y="1158"/>
                    <a:pt x="819" y="1154"/>
                    <a:pt x="835" y="1142"/>
                  </a:cubicBezTo>
                  <a:cubicBezTo>
                    <a:pt x="869" y="1120"/>
                    <a:pt x="879" y="1069"/>
                    <a:pt x="854" y="1032"/>
                  </a:cubicBezTo>
                  <a:lnTo>
                    <a:pt x="539" y="582"/>
                  </a:lnTo>
                  <a:cubicBezTo>
                    <a:pt x="523" y="558"/>
                    <a:pt x="498" y="547"/>
                    <a:pt x="473" y="547"/>
                  </a:cubicBezTo>
                  <a:cubicBezTo>
                    <a:pt x="463" y="547"/>
                    <a:pt x="453" y="549"/>
                    <a:pt x="443" y="552"/>
                  </a:cubicBezTo>
                  <a:lnTo>
                    <a:pt x="443" y="552"/>
                  </a:lnTo>
                  <a:cubicBezTo>
                    <a:pt x="466" y="525"/>
                    <a:pt x="469" y="485"/>
                    <a:pt x="448" y="456"/>
                  </a:cubicBezTo>
                  <a:lnTo>
                    <a:pt x="404" y="393"/>
                  </a:lnTo>
                  <a:cubicBezTo>
                    <a:pt x="390" y="369"/>
                    <a:pt x="366" y="358"/>
                    <a:pt x="340" y="358"/>
                  </a:cubicBezTo>
                  <a:close/>
                  <a:moveTo>
                    <a:pt x="927" y="1197"/>
                  </a:moveTo>
                  <a:cubicBezTo>
                    <a:pt x="911" y="1197"/>
                    <a:pt x="895" y="1201"/>
                    <a:pt x="882" y="1211"/>
                  </a:cubicBezTo>
                  <a:cubicBezTo>
                    <a:pt x="847" y="1233"/>
                    <a:pt x="838" y="1283"/>
                    <a:pt x="860" y="1321"/>
                  </a:cubicBezTo>
                  <a:lnTo>
                    <a:pt x="904" y="1381"/>
                  </a:lnTo>
                  <a:cubicBezTo>
                    <a:pt x="917" y="1406"/>
                    <a:pt x="945" y="1419"/>
                    <a:pt x="967" y="1419"/>
                  </a:cubicBezTo>
                  <a:cubicBezTo>
                    <a:pt x="978" y="1419"/>
                    <a:pt x="989" y="1417"/>
                    <a:pt x="1000" y="1412"/>
                  </a:cubicBezTo>
                  <a:lnTo>
                    <a:pt x="1000" y="1412"/>
                  </a:lnTo>
                  <a:cubicBezTo>
                    <a:pt x="977" y="1437"/>
                    <a:pt x="974" y="1478"/>
                    <a:pt x="995" y="1510"/>
                  </a:cubicBezTo>
                  <a:lnTo>
                    <a:pt x="1310" y="1960"/>
                  </a:lnTo>
                  <a:cubicBezTo>
                    <a:pt x="1323" y="1985"/>
                    <a:pt x="1348" y="1998"/>
                    <a:pt x="1373" y="1998"/>
                  </a:cubicBezTo>
                  <a:cubicBezTo>
                    <a:pt x="1389" y="1998"/>
                    <a:pt x="1404" y="1991"/>
                    <a:pt x="1420" y="1982"/>
                  </a:cubicBezTo>
                  <a:cubicBezTo>
                    <a:pt x="1455" y="1957"/>
                    <a:pt x="1464" y="1906"/>
                    <a:pt x="1439" y="1872"/>
                  </a:cubicBezTo>
                  <a:lnTo>
                    <a:pt x="1124" y="1419"/>
                  </a:lnTo>
                  <a:cubicBezTo>
                    <a:pt x="1111" y="1396"/>
                    <a:pt x="1087" y="1385"/>
                    <a:pt x="1062" y="1385"/>
                  </a:cubicBezTo>
                  <a:cubicBezTo>
                    <a:pt x="1050" y="1385"/>
                    <a:pt x="1038" y="1387"/>
                    <a:pt x="1027" y="1392"/>
                  </a:cubicBezTo>
                  <a:lnTo>
                    <a:pt x="1027" y="1392"/>
                  </a:lnTo>
                  <a:cubicBezTo>
                    <a:pt x="1053" y="1365"/>
                    <a:pt x="1055" y="1323"/>
                    <a:pt x="1036" y="1293"/>
                  </a:cubicBezTo>
                  <a:lnTo>
                    <a:pt x="992" y="1230"/>
                  </a:lnTo>
                  <a:cubicBezTo>
                    <a:pt x="977" y="1209"/>
                    <a:pt x="952" y="1197"/>
                    <a:pt x="927" y="1197"/>
                  </a:cubicBezTo>
                  <a:close/>
                  <a:moveTo>
                    <a:pt x="1512" y="2031"/>
                  </a:moveTo>
                  <a:cubicBezTo>
                    <a:pt x="1496" y="2031"/>
                    <a:pt x="1481" y="2035"/>
                    <a:pt x="1467" y="2045"/>
                  </a:cubicBezTo>
                  <a:cubicBezTo>
                    <a:pt x="1433" y="2067"/>
                    <a:pt x="1423" y="2117"/>
                    <a:pt x="1448" y="2155"/>
                  </a:cubicBezTo>
                  <a:lnTo>
                    <a:pt x="1489" y="2218"/>
                  </a:lnTo>
                  <a:cubicBezTo>
                    <a:pt x="1507" y="2239"/>
                    <a:pt x="1531" y="2250"/>
                    <a:pt x="1556" y="2250"/>
                  </a:cubicBezTo>
                  <a:cubicBezTo>
                    <a:pt x="1572" y="2250"/>
                    <a:pt x="1588" y="2245"/>
                    <a:pt x="1603" y="2237"/>
                  </a:cubicBezTo>
                  <a:lnTo>
                    <a:pt x="1603" y="2237"/>
                  </a:lnTo>
                  <a:cubicBezTo>
                    <a:pt x="1565" y="2265"/>
                    <a:pt x="1559" y="2309"/>
                    <a:pt x="1581" y="2347"/>
                  </a:cubicBezTo>
                  <a:lnTo>
                    <a:pt x="1895" y="2797"/>
                  </a:lnTo>
                  <a:cubicBezTo>
                    <a:pt x="1908" y="2822"/>
                    <a:pt x="1936" y="2835"/>
                    <a:pt x="1958" y="2835"/>
                  </a:cubicBezTo>
                  <a:cubicBezTo>
                    <a:pt x="1974" y="2835"/>
                    <a:pt x="1990" y="2832"/>
                    <a:pt x="2005" y="2819"/>
                  </a:cubicBezTo>
                  <a:cubicBezTo>
                    <a:pt x="2040" y="2794"/>
                    <a:pt x="2050" y="2744"/>
                    <a:pt x="2027" y="2709"/>
                  </a:cubicBezTo>
                  <a:lnTo>
                    <a:pt x="1713" y="2256"/>
                  </a:lnTo>
                  <a:cubicBezTo>
                    <a:pt x="1695" y="2234"/>
                    <a:pt x="1671" y="2223"/>
                    <a:pt x="1646" y="2223"/>
                  </a:cubicBezTo>
                  <a:cubicBezTo>
                    <a:pt x="1631" y="2223"/>
                    <a:pt x="1616" y="2227"/>
                    <a:pt x="1603" y="2237"/>
                  </a:cubicBezTo>
                  <a:cubicBezTo>
                    <a:pt x="1637" y="2209"/>
                    <a:pt x="1644" y="2161"/>
                    <a:pt x="1622" y="2127"/>
                  </a:cubicBezTo>
                  <a:lnTo>
                    <a:pt x="1577" y="2064"/>
                  </a:lnTo>
                  <a:cubicBezTo>
                    <a:pt x="1562" y="2042"/>
                    <a:pt x="1537" y="2031"/>
                    <a:pt x="1512" y="2031"/>
                  </a:cubicBezTo>
                  <a:close/>
                  <a:moveTo>
                    <a:pt x="2099" y="2872"/>
                  </a:moveTo>
                  <a:cubicBezTo>
                    <a:pt x="2082" y="2872"/>
                    <a:pt x="2066" y="2877"/>
                    <a:pt x="2053" y="2885"/>
                  </a:cubicBezTo>
                  <a:cubicBezTo>
                    <a:pt x="2018" y="2907"/>
                    <a:pt x="2009" y="2961"/>
                    <a:pt x="2034" y="2995"/>
                  </a:cubicBezTo>
                  <a:lnTo>
                    <a:pt x="2078" y="3058"/>
                  </a:lnTo>
                  <a:cubicBezTo>
                    <a:pt x="2087" y="3083"/>
                    <a:pt x="2116" y="3093"/>
                    <a:pt x="2141" y="3093"/>
                  </a:cubicBezTo>
                  <a:cubicBezTo>
                    <a:pt x="2152" y="3093"/>
                    <a:pt x="2163" y="3091"/>
                    <a:pt x="2174" y="3086"/>
                  </a:cubicBezTo>
                  <a:lnTo>
                    <a:pt x="2174" y="3086"/>
                  </a:lnTo>
                  <a:cubicBezTo>
                    <a:pt x="2151" y="3112"/>
                    <a:pt x="2147" y="3155"/>
                    <a:pt x="2166" y="3184"/>
                  </a:cubicBezTo>
                  <a:lnTo>
                    <a:pt x="2481" y="3637"/>
                  </a:lnTo>
                  <a:cubicBezTo>
                    <a:pt x="2493" y="3659"/>
                    <a:pt x="2522" y="3672"/>
                    <a:pt x="2547" y="3672"/>
                  </a:cubicBezTo>
                  <a:cubicBezTo>
                    <a:pt x="2562" y="3672"/>
                    <a:pt x="2578" y="3669"/>
                    <a:pt x="2591" y="3656"/>
                  </a:cubicBezTo>
                  <a:cubicBezTo>
                    <a:pt x="2629" y="3634"/>
                    <a:pt x="2635" y="3581"/>
                    <a:pt x="2613" y="3546"/>
                  </a:cubicBezTo>
                  <a:lnTo>
                    <a:pt x="2298" y="3093"/>
                  </a:lnTo>
                  <a:cubicBezTo>
                    <a:pt x="2283" y="3072"/>
                    <a:pt x="2258" y="3061"/>
                    <a:pt x="2233" y="3061"/>
                  </a:cubicBezTo>
                  <a:cubicBezTo>
                    <a:pt x="2222" y="3061"/>
                    <a:pt x="2210" y="3063"/>
                    <a:pt x="2199" y="3068"/>
                  </a:cubicBezTo>
                  <a:lnTo>
                    <a:pt x="2199" y="3068"/>
                  </a:lnTo>
                  <a:cubicBezTo>
                    <a:pt x="2224" y="3043"/>
                    <a:pt x="2229" y="3000"/>
                    <a:pt x="2207" y="2967"/>
                  </a:cubicBezTo>
                  <a:lnTo>
                    <a:pt x="2163" y="2904"/>
                  </a:lnTo>
                  <a:cubicBezTo>
                    <a:pt x="2149" y="2883"/>
                    <a:pt x="2124" y="2872"/>
                    <a:pt x="2099" y="2872"/>
                  </a:cubicBezTo>
                  <a:close/>
                  <a:moveTo>
                    <a:pt x="2684" y="3710"/>
                  </a:moveTo>
                  <a:cubicBezTo>
                    <a:pt x="2669" y="3710"/>
                    <a:pt x="2652" y="3714"/>
                    <a:pt x="2638" y="3722"/>
                  </a:cubicBezTo>
                  <a:cubicBezTo>
                    <a:pt x="2603" y="3747"/>
                    <a:pt x="2597" y="3798"/>
                    <a:pt x="2619" y="3832"/>
                  </a:cubicBezTo>
                  <a:lnTo>
                    <a:pt x="2663" y="3895"/>
                  </a:lnTo>
                  <a:cubicBezTo>
                    <a:pt x="2676" y="3920"/>
                    <a:pt x="2704" y="3933"/>
                    <a:pt x="2726" y="3933"/>
                  </a:cubicBezTo>
                  <a:cubicBezTo>
                    <a:pt x="2737" y="3933"/>
                    <a:pt x="2748" y="3930"/>
                    <a:pt x="2758" y="3925"/>
                  </a:cubicBezTo>
                  <a:lnTo>
                    <a:pt x="2758" y="3925"/>
                  </a:lnTo>
                  <a:cubicBezTo>
                    <a:pt x="2737" y="3952"/>
                    <a:pt x="2733" y="3992"/>
                    <a:pt x="2754" y="4021"/>
                  </a:cubicBezTo>
                  <a:lnTo>
                    <a:pt x="3069" y="4474"/>
                  </a:lnTo>
                  <a:cubicBezTo>
                    <a:pt x="3082" y="4499"/>
                    <a:pt x="3107" y="4509"/>
                    <a:pt x="3132" y="4509"/>
                  </a:cubicBezTo>
                  <a:cubicBezTo>
                    <a:pt x="3148" y="4509"/>
                    <a:pt x="3163" y="4506"/>
                    <a:pt x="3179" y="4493"/>
                  </a:cubicBezTo>
                  <a:cubicBezTo>
                    <a:pt x="3214" y="4471"/>
                    <a:pt x="3223" y="4421"/>
                    <a:pt x="3198" y="4383"/>
                  </a:cubicBezTo>
                  <a:lnTo>
                    <a:pt x="2883" y="3930"/>
                  </a:lnTo>
                  <a:cubicBezTo>
                    <a:pt x="2870" y="3909"/>
                    <a:pt x="2845" y="3898"/>
                    <a:pt x="2819" y="3898"/>
                  </a:cubicBezTo>
                  <a:cubicBezTo>
                    <a:pt x="2808" y="3898"/>
                    <a:pt x="2798" y="3900"/>
                    <a:pt x="2788" y="3904"/>
                  </a:cubicBezTo>
                  <a:lnTo>
                    <a:pt x="2788" y="3904"/>
                  </a:lnTo>
                  <a:cubicBezTo>
                    <a:pt x="2810" y="3877"/>
                    <a:pt x="2813" y="3836"/>
                    <a:pt x="2792" y="3807"/>
                  </a:cubicBezTo>
                  <a:lnTo>
                    <a:pt x="2748" y="3744"/>
                  </a:lnTo>
                  <a:cubicBezTo>
                    <a:pt x="2734" y="3721"/>
                    <a:pt x="2710" y="3710"/>
                    <a:pt x="2684" y="3710"/>
                  </a:cubicBezTo>
                  <a:close/>
                  <a:moveTo>
                    <a:pt x="3271" y="4548"/>
                  </a:moveTo>
                  <a:cubicBezTo>
                    <a:pt x="3255" y="4548"/>
                    <a:pt x="3240" y="4553"/>
                    <a:pt x="3226" y="4562"/>
                  </a:cubicBezTo>
                  <a:cubicBezTo>
                    <a:pt x="3189" y="4584"/>
                    <a:pt x="3182" y="4635"/>
                    <a:pt x="3204" y="4673"/>
                  </a:cubicBezTo>
                  <a:lnTo>
                    <a:pt x="3248" y="4735"/>
                  </a:lnTo>
                  <a:cubicBezTo>
                    <a:pt x="3261" y="4757"/>
                    <a:pt x="3289" y="4770"/>
                    <a:pt x="3311" y="4770"/>
                  </a:cubicBezTo>
                  <a:cubicBezTo>
                    <a:pt x="3327" y="4770"/>
                    <a:pt x="3343" y="4767"/>
                    <a:pt x="3359" y="4754"/>
                  </a:cubicBezTo>
                  <a:cubicBezTo>
                    <a:pt x="3393" y="4729"/>
                    <a:pt x="3403" y="4679"/>
                    <a:pt x="3377" y="4644"/>
                  </a:cubicBezTo>
                  <a:lnTo>
                    <a:pt x="3337" y="4581"/>
                  </a:lnTo>
                  <a:cubicBezTo>
                    <a:pt x="3321" y="4560"/>
                    <a:pt x="3296" y="4548"/>
                    <a:pt x="3271" y="4548"/>
                  </a:cubicBezTo>
                  <a:close/>
                  <a:moveTo>
                    <a:pt x="3409" y="4737"/>
                  </a:moveTo>
                  <a:cubicBezTo>
                    <a:pt x="3394" y="4737"/>
                    <a:pt x="3378" y="4742"/>
                    <a:pt x="3365" y="4751"/>
                  </a:cubicBezTo>
                  <a:cubicBezTo>
                    <a:pt x="3327" y="4773"/>
                    <a:pt x="3321" y="4824"/>
                    <a:pt x="3343" y="4861"/>
                  </a:cubicBezTo>
                  <a:lnTo>
                    <a:pt x="3658" y="5311"/>
                  </a:lnTo>
                  <a:cubicBezTo>
                    <a:pt x="3670" y="5337"/>
                    <a:pt x="3698" y="5349"/>
                    <a:pt x="3720" y="5349"/>
                  </a:cubicBezTo>
                  <a:cubicBezTo>
                    <a:pt x="3733" y="5349"/>
                    <a:pt x="3749" y="5343"/>
                    <a:pt x="3768" y="5333"/>
                  </a:cubicBezTo>
                  <a:cubicBezTo>
                    <a:pt x="3805" y="5308"/>
                    <a:pt x="3812" y="5258"/>
                    <a:pt x="3790" y="5223"/>
                  </a:cubicBezTo>
                  <a:lnTo>
                    <a:pt x="3475" y="4770"/>
                  </a:lnTo>
                  <a:cubicBezTo>
                    <a:pt x="3460" y="4749"/>
                    <a:pt x="3434" y="4737"/>
                    <a:pt x="3409" y="4737"/>
                  </a:cubicBezTo>
                  <a:close/>
                  <a:moveTo>
                    <a:pt x="3856" y="5385"/>
                  </a:moveTo>
                  <a:cubicBezTo>
                    <a:pt x="3841" y="5385"/>
                    <a:pt x="3825" y="5390"/>
                    <a:pt x="3812" y="5399"/>
                  </a:cubicBezTo>
                  <a:cubicBezTo>
                    <a:pt x="3777" y="5421"/>
                    <a:pt x="3768" y="5475"/>
                    <a:pt x="3793" y="5510"/>
                  </a:cubicBezTo>
                  <a:lnTo>
                    <a:pt x="3837" y="5573"/>
                  </a:lnTo>
                  <a:cubicBezTo>
                    <a:pt x="3846" y="5595"/>
                    <a:pt x="3875" y="5607"/>
                    <a:pt x="3900" y="5607"/>
                  </a:cubicBezTo>
                  <a:cubicBezTo>
                    <a:pt x="3914" y="5607"/>
                    <a:pt x="3926" y="5605"/>
                    <a:pt x="3941" y="5595"/>
                  </a:cubicBezTo>
                  <a:lnTo>
                    <a:pt x="3941" y="5595"/>
                  </a:lnTo>
                  <a:cubicBezTo>
                    <a:pt x="3914" y="5620"/>
                    <a:pt x="3908" y="5667"/>
                    <a:pt x="3928" y="5698"/>
                  </a:cubicBezTo>
                  <a:lnTo>
                    <a:pt x="4243" y="6152"/>
                  </a:lnTo>
                  <a:cubicBezTo>
                    <a:pt x="4255" y="6174"/>
                    <a:pt x="4284" y="6186"/>
                    <a:pt x="4309" y="6186"/>
                  </a:cubicBezTo>
                  <a:cubicBezTo>
                    <a:pt x="4322" y="6186"/>
                    <a:pt x="4340" y="6183"/>
                    <a:pt x="4356" y="6170"/>
                  </a:cubicBezTo>
                  <a:cubicBezTo>
                    <a:pt x="4391" y="6145"/>
                    <a:pt x="4397" y="6095"/>
                    <a:pt x="4375" y="6060"/>
                  </a:cubicBezTo>
                  <a:lnTo>
                    <a:pt x="4060" y="5607"/>
                  </a:lnTo>
                  <a:cubicBezTo>
                    <a:pt x="4045" y="5586"/>
                    <a:pt x="4020" y="5574"/>
                    <a:pt x="3995" y="5574"/>
                  </a:cubicBezTo>
                  <a:cubicBezTo>
                    <a:pt x="3981" y="5574"/>
                    <a:pt x="3968" y="5577"/>
                    <a:pt x="3956" y="5584"/>
                  </a:cubicBezTo>
                  <a:lnTo>
                    <a:pt x="3956" y="5584"/>
                  </a:lnTo>
                  <a:cubicBezTo>
                    <a:pt x="3983" y="5560"/>
                    <a:pt x="3986" y="5513"/>
                    <a:pt x="3966" y="5481"/>
                  </a:cubicBezTo>
                  <a:lnTo>
                    <a:pt x="3922" y="5418"/>
                  </a:lnTo>
                  <a:cubicBezTo>
                    <a:pt x="3906" y="5397"/>
                    <a:pt x="3881" y="5385"/>
                    <a:pt x="385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37"/>
            <p:cNvSpPr/>
            <p:nvPr/>
          </p:nvSpPr>
          <p:spPr>
            <a:xfrm>
              <a:off x="1020427" y="606863"/>
              <a:ext cx="456696" cy="392315"/>
            </a:xfrm>
            <a:custGeom>
              <a:avLst/>
              <a:gdLst/>
              <a:ahLst/>
              <a:cxnLst/>
              <a:rect l="l" t="t" r="r" b="b"/>
              <a:pathLst>
                <a:path w="5760" h="4948" extrusionOk="0">
                  <a:moveTo>
                    <a:pt x="86" y="0"/>
                  </a:moveTo>
                  <a:cubicBezTo>
                    <a:pt x="64" y="0"/>
                    <a:pt x="42" y="9"/>
                    <a:pt x="29" y="26"/>
                  </a:cubicBezTo>
                  <a:cubicBezTo>
                    <a:pt x="1" y="57"/>
                    <a:pt x="4" y="108"/>
                    <a:pt x="35" y="136"/>
                  </a:cubicBezTo>
                  <a:lnTo>
                    <a:pt x="186" y="265"/>
                  </a:lnTo>
                  <a:cubicBezTo>
                    <a:pt x="202" y="278"/>
                    <a:pt x="218" y="287"/>
                    <a:pt x="237" y="287"/>
                  </a:cubicBezTo>
                  <a:cubicBezTo>
                    <a:pt x="262" y="287"/>
                    <a:pt x="284" y="278"/>
                    <a:pt x="296" y="259"/>
                  </a:cubicBezTo>
                  <a:cubicBezTo>
                    <a:pt x="325" y="227"/>
                    <a:pt x="318" y="177"/>
                    <a:pt x="287" y="149"/>
                  </a:cubicBezTo>
                  <a:lnTo>
                    <a:pt x="139" y="20"/>
                  </a:lnTo>
                  <a:cubicBezTo>
                    <a:pt x="125" y="7"/>
                    <a:pt x="105" y="0"/>
                    <a:pt x="86" y="0"/>
                  </a:cubicBezTo>
                  <a:close/>
                  <a:moveTo>
                    <a:pt x="418" y="284"/>
                  </a:moveTo>
                  <a:cubicBezTo>
                    <a:pt x="396" y="284"/>
                    <a:pt x="375" y="292"/>
                    <a:pt x="359" y="309"/>
                  </a:cubicBezTo>
                  <a:cubicBezTo>
                    <a:pt x="331" y="341"/>
                    <a:pt x="334" y="391"/>
                    <a:pt x="366" y="419"/>
                  </a:cubicBezTo>
                  <a:lnTo>
                    <a:pt x="425" y="470"/>
                  </a:lnTo>
                  <a:cubicBezTo>
                    <a:pt x="441" y="482"/>
                    <a:pt x="457" y="492"/>
                    <a:pt x="476" y="492"/>
                  </a:cubicBezTo>
                  <a:cubicBezTo>
                    <a:pt x="501" y="492"/>
                    <a:pt x="520" y="482"/>
                    <a:pt x="536" y="463"/>
                  </a:cubicBezTo>
                  <a:cubicBezTo>
                    <a:pt x="564" y="432"/>
                    <a:pt x="561" y="382"/>
                    <a:pt x="529" y="353"/>
                  </a:cubicBezTo>
                  <a:lnTo>
                    <a:pt x="469" y="303"/>
                  </a:lnTo>
                  <a:cubicBezTo>
                    <a:pt x="455" y="290"/>
                    <a:pt x="436" y="284"/>
                    <a:pt x="418" y="284"/>
                  </a:cubicBezTo>
                  <a:close/>
                  <a:moveTo>
                    <a:pt x="597" y="441"/>
                  </a:moveTo>
                  <a:cubicBezTo>
                    <a:pt x="576" y="441"/>
                    <a:pt x="554" y="450"/>
                    <a:pt x="539" y="467"/>
                  </a:cubicBezTo>
                  <a:cubicBezTo>
                    <a:pt x="514" y="498"/>
                    <a:pt x="517" y="548"/>
                    <a:pt x="548" y="577"/>
                  </a:cubicBezTo>
                  <a:lnTo>
                    <a:pt x="964" y="935"/>
                  </a:lnTo>
                  <a:cubicBezTo>
                    <a:pt x="979" y="948"/>
                    <a:pt x="995" y="954"/>
                    <a:pt x="1017" y="954"/>
                  </a:cubicBezTo>
                  <a:cubicBezTo>
                    <a:pt x="1036" y="954"/>
                    <a:pt x="1058" y="942"/>
                    <a:pt x="1074" y="926"/>
                  </a:cubicBezTo>
                  <a:cubicBezTo>
                    <a:pt x="1102" y="895"/>
                    <a:pt x="1099" y="844"/>
                    <a:pt x="1067" y="816"/>
                  </a:cubicBezTo>
                  <a:lnTo>
                    <a:pt x="649" y="460"/>
                  </a:lnTo>
                  <a:cubicBezTo>
                    <a:pt x="634" y="447"/>
                    <a:pt x="616" y="441"/>
                    <a:pt x="597" y="441"/>
                  </a:cubicBezTo>
                  <a:close/>
                  <a:moveTo>
                    <a:pt x="1198" y="952"/>
                  </a:moveTo>
                  <a:cubicBezTo>
                    <a:pt x="1176" y="952"/>
                    <a:pt x="1153" y="962"/>
                    <a:pt x="1137" y="979"/>
                  </a:cubicBezTo>
                  <a:cubicBezTo>
                    <a:pt x="1111" y="1011"/>
                    <a:pt x="1115" y="1061"/>
                    <a:pt x="1146" y="1090"/>
                  </a:cubicBezTo>
                  <a:lnTo>
                    <a:pt x="1203" y="1140"/>
                  </a:lnTo>
                  <a:cubicBezTo>
                    <a:pt x="1216" y="1152"/>
                    <a:pt x="1234" y="1158"/>
                    <a:pt x="1252" y="1158"/>
                  </a:cubicBezTo>
                  <a:cubicBezTo>
                    <a:pt x="1275" y="1158"/>
                    <a:pt x="1299" y="1148"/>
                    <a:pt x="1313" y="1131"/>
                  </a:cubicBezTo>
                  <a:lnTo>
                    <a:pt x="1313" y="1131"/>
                  </a:lnTo>
                  <a:cubicBezTo>
                    <a:pt x="1288" y="1162"/>
                    <a:pt x="1291" y="1216"/>
                    <a:pt x="1322" y="1241"/>
                  </a:cubicBezTo>
                  <a:lnTo>
                    <a:pt x="1741" y="1599"/>
                  </a:lnTo>
                  <a:cubicBezTo>
                    <a:pt x="1757" y="1612"/>
                    <a:pt x="1772" y="1618"/>
                    <a:pt x="1791" y="1618"/>
                  </a:cubicBezTo>
                  <a:cubicBezTo>
                    <a:pt x="1813" y="1618"/>
                    <a:pt x="1835" y="1606"/>
                    <a:pt x="1851" y="1593"/>
                  </a:cubicBezTo>
                  <a:cubicBezTo>
                    <a:pt x="1876" y="1562"/>
                    <a:pt x="1873" y="1508"/>
                    <a:pt x="1841" y="1483"/>
                  </a:cubicBezTo>
                  <a:lnTo>
                    <a:pt x="1426" y="1124"/>
                  </a:lnTo>
                  <a:cubicBezTo>
                    <a:pt x="1410" y="1111"/>
                    <a:pt x="1391" y="1105"/>
                    <a:pt x="1372" y="1105"/>
                  </a:cubicBezTo>
                  <a:cubicBezTo>
                    <a:pt x="1350" y="1105"/>
                    <a:pt x="1328" y="1114"/>
                    <a:pt x="1313" y="1131"/>
                  </a:cubicBezTo>
                  <a:cubicBezTo>
                    <a:pt x="1341" y="1099"/>
                    <a:pt x="1338" y="1049"/>
                    <a:pt x="1307" y="1020"/>
                  </a:cubicBezTo>
                  <a:lnTo>
                    <a:pt x="1247" y="970"/>
                  </a:lnTo>
                  <a:cubicBezTo>
                    <a:pt x="1233" y="958"/>
                    <a:pt x="1216" y="952"/>
                    <a:pt x="1198" y="952"/>
                  </a:cubicBezTo>
                  <a:close/>
                  <a:moveTo>
                    <a:pt x="1971" y="1617"/>
                  </a:moveTo>
                  <a:cubicBezTo>
                    <a:pt x="1949" y="1617"/>
                    <a:pt x="1926" y="1626"/>
                    <a:pt x="1911" y="1643"/>
                  </a:cubicBezTo>
                  <a:cubicBezTo>
                    <a:pt x="1886" y="1675"/>
                    <a:pt x="1889" y="1725"/>
                    <a:pt x="1920" y="1754"/>
                  </a:cubicBezTo>
                  <a:lnTo>
                    <a:pt x="1980" y="1804"/>
                  </a:lnTo>
                  <a:cubicBezTo>
                    <a:pt x="1994" y="1817"/>
                    <a:pt x="2013" y="1823"/>
                    <a:pt x="2031" y="1823"/>
                  </a:cubicBezTo>
                  <a:cubicBezTo>
                    <a:pt x="2053" y="1823"/>
                    <a:pt x="2075" y="1815"/>
                    <a:pt x="2090" y="1798"/>
                  </a:cubicBezTo>
                  <a:lnTo>
                    <a:pt x="2090" y="1798"/>
                  </a:lnTo>
                  <a:cubicBezTo>
                    <a:pt x="2062" y="1829"/>
                    <a:pt x="2065" y="1879"/>
                    <a:pt x="2096" y="1908"/>
                  </a:cubicBezTo>
                  <a:lnTo>
                    <a:pt x="2515" y="2263"/>
                  </a:lnTo>
                  <a:cubicBezTo>
                    <a:pt x="2531" y="2276"/>
                    <a:pt x="2546" y="2285"/>
                    <a:pt x="2565" y="2285"/>
                  </a:cubicBezTo>
                  <a:cubicBezTo>
                    <a:pt x="2590" y="2285"/>
                    <a:pt x="2612" y="2276"/>
                    <a:pt x="2625" y="2257"/>
                  </a:cubicBezTo>
                  <a:cubicBezTo>
                    <a:pt x="2650" y="2226"/>
                    <a:pt x="2647" y="2175"/>
                    <a:pt x="2616" y="2147"/>
                  </a:cubicBezTo>
                  <a:lnTo>
                    <a:pt x="2200" y="1788"/>
                  </a:lnTo>
                  <a:cubicBezTo>
                    <a:pt x="2187" y="1776"/>
                    <a:pt x="2169" y="1770"/>
                    <a:pt x="2151" y="1770"/>
                  </a:cubicBezTo>
                  <a:cubicBezTo>
                    <a:pt x="2128" y="1770"/>
                    <a:pt x="2104" y="1780"/>
                    <a:pt x="2090" y="1798"/>
                  </a:cubicBezTo>
                  <a:cubicBezTo>
                    <a:pt x="2115" y="1766"/>
                    <a:pt x="2112" y="1713"/>
                    <a:pt x="2081" y="1688"/>
                  </a:cubicBezTo>
                  <a:lnTo>
                    <a:pt x="2021" y="1634"/>
                  </a:lnTo>
                  <a:cubicBezTo>
                    <a:pt x="2007" y="1623"/>
                    <a:pt x="1989" y="1617"/>
                    <a:pt x="1971" y="1617"/>
                  </a:cubicBezTo>
                  <a:close/>
                  <a:moveTo>
                    <a:pt x="2750" y="2282"/>
                  </a:moveTo>
                  <a:cubicBezTo>
                    <a:pt x="2728" y="2282"/>
                    <a:pt x="2706" y="2290"/>
                    <a:pt x="2691" y="2307"/>
                  </a:cubicBezTo>
                  <a:cubicBezTo>
                    <a:pt x="2663" y="2339"/>
                    <a:pt x="2666" y="2389"/>
                    <a:pt x="2697" y="2418"/>
                  </a:cubicBezTo>
                  <a:lnTo>
                    <a:pt x="2757" y="2468"/>
                  </a:lnTo>
                  <a:cubicBezTo>
                    <a:pt x="2772" y="2481"/>
                    <a:pt x="2791" y="2487"/>
                    <a:pt x="2810" y="2487"/>
                  </a:cubicBezTo>
                  <a:cubicBezTo>
                    <a:pt x="2832" y="2487"/>
                    <a:pt x="2854" y="2479"/>
                    <a:pt x="2867" y="2462"/>
                  </a:cubicBezTo>
                  <a:lnTo>
                    <a:pt x="2867" y="2462"/>
                  </a:lnTo>
                  <a:cubicBezTo>
                    <a:pt x="2842" y="2493"/>
                    <a:pt x="2845" y="2543"/>
                    <a:pt x="2877" y="2572"/>
                  </a:cubicBezTo>
                  <a:lnTo>
                    <a:pt x="3292" y="2931"/>
                  </a:lnTo>
                  <a:cubicBezTo>
                    <a:pt x="3308" y="2940"/>
                    <a:pt x="3324" y="2949"/>
                    <a:pt x="3346" y="2949"/>
                  </a:cubicBezTo>
                  <a:cubicBezTo>
                    <a:pt x="3365" y="2949"/>
                    <a:pt x="3387" y="2940"/>
                    <a:pt x="3402" y="2921"/>
                  </a:cubicBezTo>
                  <a:cubicBezTo>
                    <a:pt x="3431" y="2890"/>
                    <a:pt x="3427" y="2839"/>
                    <a:pt x="3396" y="2811"/>
                  </a:cubicBezTo>
                  <a:lnTo>
                    <a:pt x="2977" y="2452"/>
                  </a:lnTo>
                  <a:cubicBezTo>
                    <a:pt x="2964" y="2441"/>
                    <a:pt x="2946" y="2435"/>
                    <a:pt x="2928" y="2435"/>
                  </a:cubicBezTo>
                  <a:cubicBezTo>
                    <a:pt x="2906" y="2435"/>
                    <a:pt x="2883" y="2444"/>
                    <a:pt x="2867" y="2462"/>
                  </a:cubicBezTo>
                  <a:cubicBezTo>
                    <a:pt x="2896" y="2430"/>
                    <a:pt x="2893" y="2380"/>
                    <a:pt x="2861" y="2352"/>
                  </a:cubicBezTo>
                  <a:lnTo>
                    <a:pt x="2801" y="2301"/>
                  </a:lnTo>
                  <a:cubicBezTo>
                    <a:pt x="2787" y="2288"/>
                    <a:pt x="2768" y="2282"/>
                    <a:pt x="2750" y="2282"/>
                  </a:cubicBezTo>
                  <a:close/>
                  <a:moveTo>
                    <a:pt x="3527" y="2950"/>
                  </a:moveTo>
                  <a:cubicBezTo>
                    <a:pt x="3504" y="2950"/>
                    <a:pt x="3481" y="2960"/>
                    <a:pt x="3465" y="2978"/>
                  </a:cubicBezTo>
                  <a:cubicBezTo>
                    <a:pt x="3437" y="3009"/>
                    <a:pt x="3443" y="3060"/>
                    <a:pt x="3475" y="3088"/>
                  </a:cubicBezTo>
                  <a:lnTo>
                    <a:pt x="3531" y="3138"/>
                  </a:lnTo>
                  <a:cubicBezTo>
                    <a:pt x="3545" y="3151"/>
                    <a:pt x="3563" y="3156"/>
                    <a:pt x="3581" y="3156"/>
                  </a:cubicBezTo>
                  <a:cubicBezTo>
                    <a:pt x="3604" y="3156"/>
                    <a:pt x="3627" y="3147"/>
                    <a:pt x="3641" y="3129"/>
                  </a:cubicBezTo>
                  <a:lnTo>
                    <a:pt x="3641" y="3129"/>
                  </a:lnTo>
                  <a:cubicBezTo>
                    <a:pt x="3616" y="3160"/>
                    <a:pt x="3619" y="3214"/>
                    <a:pt x="3651" y="3239"/>
                  </a:cubicBezTo>
                  <a:lnTo>
                    <a:pt x="4066" y="3598"/>
                  </a:lnTo>
                  <a:cubicBezTo>
                    <a:pt x="4085" y="3610"/>
                    <a:pt x="4101" y="3617"/>
                    <a:pt x="4120" y="3617"/>
                  </a:cubicBezTo>
                  <a:cubicBezTo>
                    <a:pt x="4142" y="3617"/>
                    <a:pt x="4164" y="3607"/>
                    <a:pt x="4180" y="3591"/>
                  </a:cubicBezTo>
                  <a:cubicBezTo>
                    <a:pt x="4205" y="3560"/>
                    <a:pt x="4202" y="3506"/>
                    <a:pt x="4170" y="3481"/>
                  </a:cubicBezTo>
                  <a:lnTo>
                    <a:pt x="3752" y="3122"/>
                  </a:lnTo>
                  <a:cubicBezTo>
                    <a:pt x="3737" y="3109"/>
                    <a:pt x="3719" y="3103"/>
                    <a:pt x="3700" y="3103"/>
                  </a:cubicBezTo>
                  <a:cubicBezTo>
                    <a:pt x="3678" y="3103"/>
                    <a:pt x="3657" y="3112"/>
                    <a:pt x="3641" y="3129"/>
                  </a:cubicBezTo>
                  <a:cubicBezTo>
                    <a:pt x="3670" y="3097"/>
                    <a:pt x="3667" y="3047"/>
                    <a:pt x="3635" y="3019"/>
                  </a:cubicBezTo>
                  <a:lnTo>
                    <a:pt x="3575" y="2968"/>
                  </a:lnTo>
                  <a:cubicBezTo>
                    <a:pt x="3562" y="2956"/>
                    <a:pt x="3544" y="2950"/>
                    <a:pt x="3527" y="2950"/>
                  </a:cubicBezTo>
                  <a:close/>
                  <a:moveTo>
                    <a:pt x="4300" y="3615"/>
                  </a:moveTo>
                  <a:cubicBezTo>
                    <a:pt x="4278" y="3615"/>
                    <a:pt x="4255" y="3624"/>
                    <a:pt x="4239" y="3642"/>
                  </a:cubicBezTo>
                  <a:cubicBezTo>
                    <a:pt x="4214" y="3673"/>
                    <a:pt x="4217" y="3724"/>
                    <a:pt x="4249" y="3752"/>
                  </a:cubicBezTo>
                  <a:lnTo>
                    <a:pt x="4309" y="3802"/>
                  </a:lnTo>
                  <a:cubicBezTo>
                    <a:pt x="4323" y="3815"/>
                    <a:pt x="4342" y="3822"/>
                    <a:pt x="4360" y="3822"/>
                  </a:cubicBezTo>
                  <a:cubicBezTo>
                    <a:pt x="4382" y="3822"/>
                    <a:pt x="4403" y="3813"/>
                    <a:pt x="4419" y="3796"/>
                  </a:cubicBezTo>
                  <a:lnTo>
                    <a:pt x="4419" y="3796"/>
                  </a:lnTo>
                  <a:cubicBezTo>
                    <a:pt x="4390" y="3827"/>
                    <a:pt x="4394" y="3878"/>
                    <a:pt x="4425" y="3906"/>
                  </a:cubicBezTo>
                  <a:lnTo>
                    <a:pt x="4844" y="4262"/>
                  </a:lnTo>
                  <a:cubicBezTo>
                    <a:pt x="4859" y="4274"/>
                    <a:pt x="4875" y="4284"/>
                    <a:pt x="4894" y="4284"/>
                  </a:cubicBezTo>
                  <a:cubicBezTo>
                    <a:pt x="4919" y="4284"/>
                    <a:pt x="4941" y="4274"/>
                    <a:pt x="4954" y="4255"/>
                  </a:cubicBezTo>
                  <a:cubicBezTo>
                    <a:pt x="4979" y="4224"/>
                    <a:pt x="4976" y="4174"/>
                    <a:pt x="4944" y="4145"/>
                  </a:cubicBezTo>
                  <a:lnTo>
                    <a:pt x="4529" y="3786"/>
                  </a:lnTo>
                  <a:cubicBezTo>
                    <a:pt x="4515" y="3774"/>
                    <a:pt x="4497" y="3768"/>
                    <a:pt x="4479" y="3768"/>
                  </a:cubicBezTo>
                  <a:cubicBezTo>
                    <a:pt x="4456" y="3768"/>
                    <a:pt x="4433" y="3778"/>
                    <a:pt x="4419" y="3796"/>
                  </a:cubicBezTo>
                  <a:cubicBezTo>
                    <a:pt x="4444" y="3764"/>
                    <a:pt x="4441" y="3711"/>
                    <a:pt x="4409" y="3686"/>
                  </a:cubicBezTo>
                  <a:lnTo>
                    <a:pt x="4350" y="3632"/>
                  </a:lnTo>
                  <a:cubicBezTo>
                    <a:pt x="4336" y="3621"/>
                    <a:pt x="4318" y="3615"/>
                    <a:pt x="4300" y="3615"/>
                  </a:cubicBezTo>
                  <a:close/>
                  <a:moveTo>
                    <a:pt x="5078" y="4280"/>
                  </a:moveTo>
                  <a:cubicBezTo>
                    <a:pt x="5057" y="4280"/>
                    <a:pt x="5035" y="4289"/>
                    <a:pt x="5020" y="4306"/>
                  </a:cubicBezTo>
                  <a:cubicBezTo>
                    <a:pt x="4991" y="4337"/>
                    <a:pt x="4995" y="4388"/>
                    <a:pt x="5026" y="4416"/>
                  </a:cubicBezTo>
                  <a:lnTo>
                    <a:pt x="5086" y="4466"/>
                  </a:lnTo>
                  <a:cubicBezTo>
                    <a:pt x="5100" y="4479"/>
                    <a:pt x="5119" y="4486"/>
                    <a:pt x="5137" y="4486"/>
                  </a:cubicBezTo>
                  <a:cubicBezTo>
                    <a:pt x="5159" y="4486"/>
                    <a:pt x="5181" y="4477"/>
                    <a:pt x="5196" y="4460"/>
                  </a:cubicBezTo>
                  <a:lnTo>
                    <a:pt x="5196" y="4460"/>
                  </a:lnTo>
                  <a:cubicBezTo>
                    <a:pt x="5168" y="4491"/>
                    <a:pt x="5174" y="4542"/>
                    <a:pt x="5205" y="4570"/>
                  </a:cubicBezTo>
                  <a:lnTo>
                    <a:pt x="5621" y="4929"/>
                  </a:lnTo>
                  <a:cubicBezTo>
                    <a:pt x="5637" y="4938"/>
                    <a:pt x="5652" y="4948"/>
                    <a:pt x="5674" y="4948"/>
                  </a:cubicBezTo>
                  <a:cubicBezTo>
                    <a:pt x="5693" y="4948"/>
                    <a:pt x="5715" y="4938"/>
                    <a:pt x="5731" y="4919"/>
                  </a:cubicBezTo>
                  <a:cubicBezTo>
                    <a:pt x="5759" y="4888"/>
                    <a:pt x="5756" y="4838"/>
                    <a:pt x="5725" y="4809"/>
                  </a:cubicBezTo>
                  <a:lnTo>
                    <a:pt x="5306" y="4450"/>
                  </a:lnTo>
                  <a:cubicBezTo>
                    <a:pt x="5292" y="4439"/>
                    <a:pt x="5274" y="4434"/>
                    <a:pt x="5257" y="4434"/>
                  </a:cubicBezTo>
                  <a:cubicBezTo>
                    <a:pt x="5234" y="4434"/>
                    <a:pt x="5212" y="4442"/>
                    <a:pt x="5196" y="4460"/>
                  </a:cubicBezTo>
                  <a:cubicBezTo>
                    <a:pt x="5224" y="4428"/>
                    <a:pt x="5221" y="4378"/>
                    <a:pt x="5190" y="4350"/>
                  </a:cubicBezTo>
                  <a:lnTo>
                    <a:pt x="5130" y="4299"/>
                  </a:lnTo>
                  <a:cubicBezTo>
                    <a:pt x="5115" y="4286"/>
                    <a:pt x="5097" y="4280"/>
                    <a:pt x="5078"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37"/>
            <p:cNvSpPr/>
            <p:nvPr/>
          </p:nvSpPr>
          <p:spPr>
            <a:xfrm rot="-2700000">
              <a:off x="621320" y="1141683"/>
              <a:ext cx="200915" cy="294396"/>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37"/>
            <p:cNvSpPr/>
            <p:nvPr/>
          </p:nvSpPr>
          <p:spPr>
            <a:xfrm rot="-2700000">
              <a:off x="440204" y="1255078"/>
              <a:ext cx="358064" cy="365755"/>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37"/>
            <p:cNvSpPr/>
            <p:nvPr/>
          </p:nvSpPr>
          <p:spPr>
            <a:xfrm rot="-2700000">
              <a:off x="609843" y="1527270"/>
              <a:ext cx="243097" cy="167456"/>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37"/>
            <p:cNvSpPr/>
            <p:nvPr/>
          </p:nvSpPr>
          <p:spPr>
            <a:xfrm>
              <a:off x="896898" y="850432"/>
              <a:ext cx="110606" cy="110368"/>
            </a:xfrm>
            <a:custGeom>
              <a:avLst/>
              <a:gdLst/>
              <a:ahLst/>
              <a:cxnLst/>
              <a:rect l="l" t="t" r="r" b="b"/>
              <a:pathLst>
                <a:path w="1395" h="1392" extrusionOk="0">
                  <a:moveTo>
                    <a:pt x="696" y="157"/>
                  </a:moveTo>
                  <a:cubicBezTo>
                    <a:pt x="992" y="157"/>
                    <a:pt x="1238" y="397"/>
                    <a:pt x="1238" y="696"/>
                  </a:cubicBezTo>
                  <a:cubicBezTo>
                    <a:pt x="1238" y="995"/>
                    <a:pt x="995"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6" y="1391"/>
                    <a:pt x="696" y="1391"/>
                  </a:cubicBezTo>
                  <a:cubicBezTo>
                    <a:pt x="1080" y="1391"/>
                    <a:pt x="1395" y="1080"/>
                    <a:pt x="1395" y="696"/>
                  </a:cubicBezTo>
                  <a:cubicBezTo>
                    <a:pt x="1395" y="309"/>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37"/>
            <p:cNvSpPr/>
            <p:nvPr/>
          </p:nvSpPr>
          <p:spPr>
            <a:xfrm>
              <a:off x="734993" y="615109"/>
              <a:ext cx="136057" cy="13605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37"/>
            <p:cNvSpPr/>
            <p:nvPr/>
          </p:nvSpPr>
          <p:spPr>
            <a:xfrm>
              <a:off x="700820" y="913307"/>
              <a:ext cx="96651" cy="96889"/>
            </a:xfrm>
            <a:custGeom>
              <a:avLst/>
              <a:gdLst/>
              <a:ahLst/>
              <a:cxnLst/>
              <a:rect l="l" t="t" r="r" b="b"/>
              <a:pathLst>
                <a:path w="1219" h="1222" extrusionOk="0">
                  <a:moveTo>
                    <a:pt x="611" y="246"/>
                  </a:moveTo>
                  <a:lnTo>
                    <a:pt x="727" y="460"/>
                  </a:lnTo>
                  <a:cubicBezTo>
                    <a:pt x="737" y="472"/>
                    <a:pt x="746" y="485"/>
                    <a:pt x="759" y="491"/>
                  </a:cubicBezTo>
                  <a:lnTo>
                    <a:pt x="976" y="611"/>
                  </a:lnTo>
                  <a:lnTo>
                    <a:pt x="759" y="727"/>
                  </a:lnTo>
                  <a:cubicBezTo>
                    <a:pt x="746" y="737"/>
                    <a:pt x="737" y="749"/>
                    <a:pt x="727" y="759"/>
                  </a:cubicBezTo>
                  <a:lnTo>
                    <a:pt x="611" y="976"/>
                  </a:lnTo>
                  <a:lnTo>
                    <a:pt x="491" y="759"/>
                  </a:lnTo>
                  <a:cubicBezTo>
                    <a:pt x="485" y="749"/>
                    <a:pt x="472" y="737"/>
                    <a:pt x="460" y="727"/>
                  </a:cubicBezTo>
                  <a:lnTo>
                    <a:pt x="243" y="611"/>
                  </a:lnTo>
                  <a:lnTo>
                    <a:pt x="460" y="491"/>
                  </a:lnTo>
                  <a:cubicBezTo>
                    <a:pt x="472" y="485"/>
                    <a:pt x="485" y="472"/>
                    <a:pt x="491" y="460"/>
                  </a:cubicBezTo>
                  <a:lnTo>
                    <a:pt x="611" y="246"/>
                  </a:lnTo>
                  <a:close/>
                  <a:moveTo>
                    <a:pt x="611" y="0"/>
                  </a:moveTo>
                  <a:cubicBezTo>
                    <a:pt x="579" y="0"/>
                    <a:pt x="554" y="16"/>
                    <a:pt x="539" y="41"/>
                  </a:cubicBezTo>
                  <a:lnTo>
                    <a:pt x="362" y="362"/>
                  </a:lnTo>
                  <a:lnTo>
                    <a:pt x="38" y="538"/>
                  </a:lnTo>
                  <a:cubicBezTo>
                    <a:pt x="16" y="554"/>
                    <a:pt x="0" y="579"/>
                    <a:pt x="0" y="611"/>
                  </a:cubicBezTo>
                  <a:cubicBezTo>
                    <a:pt x="0" y="642"/>
                    <a:pt x="16" y="664"/>
                    <a:pt x="38" y="680"/>
                  </a:cubicBezTo>
                  <a:lnTo>
                    <a:pt x="362" y="859"/>
                  </a:lnTo>
                  <a:lnTo>
                    <a:pt x="539" y="1180"/>
                  </a:lnTo>
                  <a:cubicBezTo>
                    <a:pt x="554" y="1205"/>
                    <a:pt x="583" y="1221"/>
                    <a:pt x="611" y="1221"/>
                  </a:cubicBezTo>
                  <a:cubicBezTo>
                    <a:pt x="642" y="1221"/>
                    <a:pt x="668" y="1205"/>
                    <a:pt x="680" y="1180"/>
                  </a:cubicBezTo>
                  <a:lnTo>
                    <a:pt x="856" y="859"/>
                  </a:lnTo>
                  <a:lnTo>
                    <a:pt x="1181" y="680"/>
                  </a:lnTo>
                  <a:cubicBezTo>
                    <a:pt x="1203" y="664"/>
                    <a:pt x="1218" y="642"/>
                    <a:pt x="1218" y="611"/>
                  </a:cubicBezTo>
                  <a:cubicBezTo>
                    <a:pt x="1218" y="579"/>
                    <a:pt x="1203" y="554"/>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37"/>
            <p:cNvSpPr/>
            <p:nvPr/>
          </p:nvSpPr>
          <p:spPr>
            <a:xfrm>
              <a:off x="945342" y="1057529"/>
              <a:ext cx="52964" cy="52964"/>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37"/>
            <p:cNvSpPr/>
            <p:nvPr/>
          </p:nvSpPr>
          <p:spPr>
            <a:xfrm>
              <a:off x="947086" y="460420"/>
              <a:ext cx="39485" cy="39247"/>
            </a:xfrm>
            <a:custGeom>
              <a:avLst/>
              <a:gdLst/>
              <a:ahLst/>
              <a:cxnLst/>
              <a:rect l="l" t="t" r="r" b="b"/>
              <a:pathLst>
                <a:path w="498" h="495" extrusionOk="0">
                  <a:moveTo>
                    <a:pt x="249" y="1"/>
                  </a:moveTo>
                  <a:cubicBezTo>
                    <a:pt x="111" y="1"/>
                    <a:pt x="0" y="111"/>
                    <a:pt x="0" y="249"/>
                  </a:cubicBezTo>
                  <a:cubicBezTo>
                    <a:pt x="0" y="385"/>
                    <a:pt x="111" y="495"/>
                    <a:pt x="249" y="495"/>
                  </a:cubicBezTo>
                  <a:cubicBezTo>
                    <a:pt x="387" y="495"/>
                    <a:pt x="498" y="385"/>
                    <a:pt x="498" y="249"/>
                  </a:cubicBezTo>
                  <a:cubicBezTo>
                    <a:pt x="498"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37"/>
            <p:cNvSpPr/>
            <p:nvPr/>
          </p:nvSpPr>
          <p:spPr>
            <a:xfrm>
              <a:off x="1162430" y="536298"/>
              <a:ext cx="34252" cy="34252"/>
            </a:xfrm>
            <a:custGeom>
              <a:avLst/>
              <a:gdLst/>
              <a:ahLst/>
              <a:cxnLst/>
              <a:rect l="l" t="t" r="r" b="b"/>
              <a:pathLst>
                <a:path w="432" h="432" extrusionOk="0">
                  <a:moveTo>
                    <a:pt x="217" y="0"/>
                  </a:moveTo>
                  <a:cubicBezTo>
                    <a:pt x="98" y="0"/>
                    <a:pt x="0" y="98"/>
                    <a:pt x="0" y="214"/>
                  </a:cubicBezTo>
                  <a:cubicBezTo>
                    <a:pt x="0" y="334"/>
                    <a:pt x="98" y="431"/>
                    <a:pt x="217" y="431"/>
                  </a:cubicBezTo>
                  <a:cubicBezTo>
                    <a:pt x="334" y="431"/>
                    <a:pt x="431" y="334"/>
                    <a:pt x="431" y="214"/>
                  </a:cubicBezTo>
                  <a:cubicBezTo>
                    <a:pt x="431" y="98"/>
                    <a:pt x="334"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37"/>
            <p:cNvSpPr/>
            <p:nvPr/>
          </p:nvSpPr>
          <p:spPr>
            <a:xfrm>
              <a:off x="1653455" y="436238"/>
              <a:ext cx="39485" cy="39247"/>
            </a:xfrm>
            <a:custGeom>
              <a:avLst/>
              <a:gdLst/>
              <a:ahLst/>
              <a:cxnLst/>
              <a:rect l="l" t="t" r="r" b="b"/>
              <a:pathLst>
                <a:path w="498" h="495" extrusionOk="0">
                  <a:moveTo>
                    <a:pt x="249" y="0"/>
                  </a:moveTo>
                  <a:cubicBezTo>
                    <a:pt x="113" y="0"/>
                    <a:pt x="0" y="111"/>
                    <a:pt x="0" y="246"/>
                  </a:cubicBezTo>
                  <a:cubicBezTo>
                    <a:pt x="0" y="384"/>
                    <a:pt x="113"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37"/>
            <p:cNvSpPr/>
            <p:nvPr/>
          </p:nvSpPr>
          <p:spPr>
            <a:xfrm>
              <a:off x="1135473" y="917509"/>
              <a:ext cx="39485" cy="39485"/>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37"/>
            <p:cNvSpPr/>
            <p:nvPr/>
          </p:nvSpPr>
          <p:spPr>
            <a:xfrm>
              <a:off x="1857778" y="555406"/>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37"/>
            <p:cNvSpPr/>
            <p:nvPr/>
          </p:nvSpPr>
          <p:spPr>
            <a:xfrm>
              <a:off x="1648936" y="4151699"/>
              <a:ext cx="164522" cy="415387"/>
            </a:xfrm>
            <a:custGeom>
              <a:avLst/>
              <a:gdLst/>
              <a:ahLst/>
              <a:cxnLst/>
              <a:rect l="l" t="t" r="r" b="b"/>
              <a:pathLst>
                <a:path w="2075" h="5239" extrusionOk="0">
                  <a:moveTo>
                    <a:pt x="1983" y="0"/>
                  </a:moveTo>
                  <a:cubicBezTo>
                    <a:pt x="1950" y="0"/>
                    <a:pt x="1920" y="22"/>
                    <a:pt x="1907" y="52"/>
                  </a:cubicBezTo>
                  <a:lnTo>
                    <a:pt x="1716" y="568"/>
                  </a:lnTo>
                  <a:cubicBezTo>
                    <a:pt x="1700" y="613"/>
                    <a:pt x="1719" y="657"/>
                    <a:pt x="1760" y="672"/>
                  </a:cubicBezTo>
                  <a:cubicBezTo>
                    <a:pt x="1751" y="669"/>
                    <a:pt x="1741" y="667"/>
                    <a:pt x="1732" y="667"/>
                  </a:cubicBezTo>
                  <a:cubicBezTo>
                    <a:pt x="1701" y="667"/>
                    <a:pt x="1671" y="688"/>
                    <a:pt x="1659" y="720"/>
                  </a:cubicBezTo>
                  <a:lnTo>
                    <a:pt x="1634" y="792"/>
                  </a:lnTo>
                  <a:cubicBezTo>
                    <a:pt x="1615" y="836"/>
                    <a:pt x="1640" y="880"/>
                    <a:pt x="1681" y="896"/>
                  </a:cubicBezTo>
                  <a:cubicBezTo>
                    <a:pt x="1687" y="899"/>
                    <a:pt x="1700" y="899"/>
                    <a:pt x="1706" y="899"/>
                  </a:cubicBezTo>
                  <a:cubicBezTo>
                    <a:pt x="1738" y="899"/>
                    <a:pt x="1766" y="880"/>
                    <a:pt x="1782" y="849"/>
                  </a:cubicBezTo>
                  <a:lnTo>
                    <a:pt x="1810" y="773"/>
                  </a:lnTo>
                  <a:cubicBezTo>
                    <a:pt x="1826" y="729"/>
                    <a:pt x="1804" y="688"/>
                    <a:pt x="1766" y="672"/>
                  </a:cubicBezTo>
                  <a:lnTo>
                    <a:pt x="1766" y="672"/>
                  </a:lnTo>
                  <a:cubicBezTo>
                    <a:pt x="1774" y="676"/>
                    <a:pt x="1782" y="677"/>
                    <a:pt x="1790" y="677"/>
                  </a:cubicBezTo>
                  <a:cubicBezTo>
                    <a:pt x="1821" y="677"/>
                    <a:pt x="1851" y="655"/>
                    <a:pt x="1863" y="625"/>
                  </a:cubicBezTo>
                  <a:lnTo>
                    <a:pt x="2055" y="109"/>
                  </a:lnTo>
                  <a:cubicBezTo>
                    <a:pt x="2074" y="65"/>
                    <a:pt x="2049" y="21"/>
                    <a:pt x="2008" y="5"/>
                  </a:cubicBezTo>
                  <a:cubicBezTo>
                    <a:pt x="2000" y="2"/>
                    <a:pt x="1991" y="0"/>
                    <a:pt x="1983" y="0"/>
                  </a:cubicBezTo>
                  <a:close/>
                  <a:moveTo>
                    <a:pt x="1625" y="960"/>
                  </a:moveTo>
                  <a:cubicBezTo>
                    <a:pt x="1592" y="960"/>
                    <a:pt x="1561" y="982"/>
                    <a:pt x="1549" y="1012"/>
                  </a:cubicBezTo>
                  <a:lnTo>
                    <a:pt x="1357" y="1528"/>
                  </a:lnTo>
                  <a:cubicBezTo>
                    <a:pt x="1341" y="1572"/>
                    <a:pt x="1366" y="1616"/>
                    <a:pt x="1404" y="1632"/>
                  </a:cubicBezTo>
                  <a:cubicBezTo>
                    <a:pt x="1394" y="1629"/>
                    <a:pt x="1385" y="1627"/>
                    <a:pt x="1376" y="1627"/>
                  </a:cubicBezTo>
                  <a:cubicBezTo>
                    <a:pt x="1343" y="1627"/>
                    <a:pt x="1316" y="1647"/>
                    <a:pt x="1303" y="1679"/>
                  </a:cubicBezTo>
                  <a:lnTo>
                    <a:pt x="1275" y="1752"/>
                  </a:lnTo>
                  <a:cubicBezTo>
                    <a:pt x="1259" y="1796"/>
                    <a:pt x="1281" y="1840"/>
                    <a:pt x="1322" y="1856"/>
                  </a:cubicBezTo>
                  <a:cubicBezTo>
                    <a:pt x="1328" y="1859"/>
                    <a:pt x="1341" y="1859"/>
                    <a:pt x="1350" y="1859"/>
                  </a:cubicBezTo>
                  <a:cubicBezTo>
                    <a:pt x="1382" y="1859"/>
                    <a:pt x="1410" y="1840"/>
                    <a:pt x="1423" y="1808"/>
                  </a:cubicBezTo>
                  <a:lnTo>
                    <a:pt x="1451" y="1733"/>
                  </a:lnTo>
                  <a:cubicBezTo>
                    <a:pt x="1467" y="1690"/>
                    <a:pt x="1446" y="1649"/>
                    <a:pt x="1406" y="1633"/>
                  </a:cubicBezTo>
                  <a:lnTo>
                    <a:pt x="1406" y="1633"/>
                  </a:lnTo>
                  <a:cubicBezTo>
                    <a:pt x="1413" y="1635"/>
                    <a:pt x="1424" y="1635"/>
                    <a:pt x="1432" y="1635"/>
                  </a:cubicBezTo>
                  <a:cubicBezTo>
                    <a:pt x="1464" y="1635"/>
                    <a:pt x="1495" y="1616"/>
                    <a:pt x="1508" y="1585"/>
                  </a:cubicBezTo>
                  <a:lnTo>
                    <a:pt x="1700" y="1069"/>
                  </a:lnTo>
                  <a:cubicBezTo>
                    <a:pt x="1716" y="1025"/>
                    <a:pt x="1690" y="981"/>
                    <a:pt x="1653" y="965"/>
                  </a:cubicBezTo>
                  <a:cubicBezTo>
                    <a:pt x="1643" y="962"/>
                    <a:pt x="1634" y="960"/>
                    <a:pt x="1625" y="960"/>
                  </a:cubicBezTo>
                  <a:close/>
                  <a:moveTo>
                    <a:pt x="1267" y="1920"/>
                  </a:moveTo>
                  <a:cubicBezTo>
                    <a:pt x="1234" y="1920"/>
                    <a:pt x="1206" y="1942"/>
                    <a:pt x="1193" y="1972"/>
                  </a:cubicBezTo>
                  <a:lnTo>
                    <a:pt x="998" y="2488"/>
                  </a:lnTo>
                  <a:cubicBezTo>
                    <a:pt x="985" y="2524"/>
                    <a:pt x="1000" y="2561"/>
                    <a:pt x="1027" y="2581"/>
                  </a:cubicBezTo>
                  <a:lnTo>
                    <a:pt x="1027" y="2581"/>
                  </a:lnTo>
                  <a:cubicBezTo>
                    <a:pt x="1024" y="2581"/>
                    <a:pt x="1022" y="2581"/>
                    <a:pt x="1020" y="2581"/>
                  </a:cubicBezTo>
                  <a:cubicBezTo>
                    <a:pt x="987" y="2581"/>
                    <a:pt x="957" y="2603"/>
                    <a:pt x="945" y="2633"/>
                  </a:cubicBezTo>
                  <a:lnTo>
                    <a:pt x="916" y="2708"/>
                  </a:lnTo>
                  <a:cubicBezTo>
                    <a:pt x="900" y="2752"/>
                    <a:pt x="926" y="2796"/>
                    <a:pt x="963" y="2812"/>
                  </a:cubicBezTo>
                  <a:cubicBezTo>
                    <a:pt x="973" y="2815"/>
                    <a:pt x="982" y="2815"/>
                    <a:pt x="992" y="2815"/>
                  </a:cubicBezTo>
                  <a:cubicBezTo>
                    <a:pt x="1023" y="2815"/>
                    <a:pt x="1055" y="2796"/>
                    <a:pt x="1067" y="2765"/>
                  </a:cubicBezTo>
                  <a:lnTo>
                    <a:pt x="1092" y="2689"/>
                  </a:lnTo>
                  <a:cubicBezTo>
                    <a:pt x="1106" y="2652"/>
                    <a:pt x="1092" y="2615"/>
                    <a:pt x="1063" y="2595"/>
                  </a:cubicBezTo>
                  <a:lnTo>
                    <a:pt x="1063" y="2595"/>
                  </a:lnTo>
                  <a:cubicBezTo>
                    <a:pt x="1067" y="2595"/>
                    <a:pt x="1071" y="2595"/>
                    <a:pt x="1074" y="2595"/>
                  </a:cubicBezTo>
                  <a:cubicBezTo>
                    <a:pt x="1105" y="2595"/>
                    <a:pt x="1137" y="2576"/>
                    <a:pt x="1149" y="2545"/>
                  </a:cubicBezTo>
                  <a:lnTo>
                    <a:pt x="1341" y="2029"/>
                  </a:lnTo>
                  <a:cubicBezTo>
                    <a:pt x="1357" y="1985"/>
                    <a:pt x="1335" y="1940"/>
                    <a:pt x="1294" y="1925"/>
                  </a:cubicBezTo>
                  <a:cubicBezTo>
                    <a:pt x="1285" y="1921"/>
                    <a:pt x="1276" y="1920"/>
                    <a:pt x="1267" y="1920"/>
                  </a:cubicBezTo>
                  <a:close/>
                  <a:moveTo>
                    <a:pt x="913" y="2877"/>
                  </a:moveTo>
                  <a:cubicBezTo>
                    <a:pt x="880" y="2877"/>
                    <a:pt x="850" y="2899"/>
                    <a:pt x="838" y="2929"/>
                  </a:cubicBezTo>
                  <a:lnTo>
                    <a:pt x="646" y="3445"/>
                  </a:lnTo>
                  <a:cubicBezTo>
                    <a:pt x="630" y="3489"/>
                    <a:pt x="649" y="3530"/>
                    <a:pt x="690" y="3545"/>
                  </a:cubicBezTo>
                  <a:cubicBezTo>
                    <a:pt x="681" y="3542"/>
                    <a:pt x="673" y="3541"/>
                    <a:pt x="664" y="3541"/>
                  </a:cubicBezTo>
                  <a:cubicBezTo>
                    <a:pt x="632" y="3541"/>
                    <a:pt x="601" y="3563"/>
                    <a:pt x="589" y="3593"/>
                  </a:cubicBezTo>
                  <a:lnTo>
                    <a:pt x="564" y="3668"/>
                  </a:lnTo>
                  <a:cubicBezTo>
                    <a:pt x="545" y="3712"/>
                    <a:pt x="570" y="3756"/>
                    <a:pt x="611" y="3772"/>
                  </a:cubicBezTo>
                  <a:cubicBezTo>
                    <a:pt x="617" y="3775"/>
                    <a:pt x="630" y="3775"/>
                    <a:pt x="636" y="3775"/>
                  </a:cubicBezTo>
                  <a:cubicBezTo>
                    <a:pt x="668" y="3775"/>
                    <a:pt x="696" y="3756"/>
                    <a:pt x="712" y="3725"/>
                  </a:cubicBezTo>
                  <a:lnTo>
                    <a:pt x="740" y="3649"/>
                  </a:lnTo>
                  <a:cubicBezTo>
                    <a:pt x="756" y="3605"/>
                    <a:pt x="737" y="3561"/>
                    <a:pt x="696" y="3545"/>
                  </a:cubicBezTo>
                  <a:lnTo>
                    <a:pt x="696" y="3545"/>
                  </a:lnTo>
                  <a:cubicBezTo>
                    <a:pt x="705" y="3549"/>
                    <a:pt x="714" y="3550"/>
                    <a:pt x="723" y="3550"/>
                  </a:cubicBezTo>
                  <a:cubicBezTo>
                    <a:pt x="754" y="3550"/>
                    <a:pt x="781" y="3530"/>
                    <a:pt x="794" y="3498"/>
                  </a:cubicBezTo>
                  <a:lnTo>
                    <a:pt x="985" y="2985"/>
                  </a:lnTo>
                  <a:cubicBezTo>
                    <a:pt x="1004" y="2941"/>
                    <a:pt x="979" y="2897"/>
                    <a:pt x="938" y="2881"/>
                  </a:cubicBezTo>
                  <a:cubicBezTo>
                    <a:pt x="930" y="2878"/>
                    <a:pt x="921" y="2877"/>
                    <a:pt x="913" y="2877"/>
                  </a:cubicBezTo>
                  <a:close/>
                  <a:moveTo>
                    <a:pt x="556" y="3836"/>
                  </a:moveTo>
                  <a:cubicBezTo>
                    <a:pt x="522" y="3836"/>
                    <a:pt x="491" y="3858"/>
                    <a:pt x="479" y="3888"/>
                  </a:cubicBezTo>
                  <a:lnTo>
                    <a:pt x="287" y="4404"/>
                  </a:lnTo>
                  <a:cubicBezTo>
                    <a:pt x="271" y="4449"/>
                    <a:pt x="296" y="4489"/>
                    <a:pt x="334" y="4505"/>
                  </a:cubicBezTo>
                  <a:cubicBezTo>
                    <a:pt x="325" y="4502"/>
                    <a:pt x="316" y="4500"/>
                    <a:pt x="307" y="4500"/>
                  </a:cubicBezTo>
                  <a:cubicBezTo>
                    <a:pt x="274" y="4500"/>
                    <a:pt x="246" y="4522"/>
                    <a:pt x="233" y="4552"/>
                  </a:cubicBezTo>
                  <a:lnTo>
                    <a:pt x="205" y="4628"/>
                  </a:lnTo>
                  <a:cubicBezTo>
                    <a:pt x="189" y="4672"/>
                    <a:pt x="211" y="4713"/>
                    <a:pt x="252" y="4732"/>
                  </a:cubicBezTo>
                  <a:cubicBezTo>
                    <a:pt x="259" y="4735"/>
                    <a:pt x="271" y="4735"/>
                    <a:pt x="281" y="4735"/>
                  </a:cubicBezTo>
                  <a:cubicBezTo>
                    <a:pt x="309" y="4735"/>
                    <a:pt x="344" y="4713"/>
                    <a:pt x="353" y="4685"/>
                  </a:cubicBezTo>
                  <a:lnTo>
                    <a:pt x="381" y="4609"/>
                  </a:lnTo>
                  <a:cubicBezTo>
                    <a:pt x="396" y="4569"/>
                    <a:pt x="378" y="4528"/>
                    <a:pt x="344" y="4510"/>
                  </a:cubicBezTo>
                  <a:lnTo>
                    <a:pt x="344" y="4510"/>
                  </a:lnTo>
                  <a:cubicBezTo>
                    <a:pt x="350" y="4511"/>
                    <a:pt x="356" y="4511"/>
                    <a:pt x="362" y="4511"/>
                  </a:cubicBezTo>
                  <a:cubicBezTo>
                    <a:pt x="394" y="4511"/>
                    <a:pt x="425" y="4489"/>
                    <a:pt x="438" y="4458"/>
                  </a:cubicBezTo>
                  <a:lnTo>
                    <a:pt x="630" y="3945"/>
                  </a:lnTo>
                  <a:cubicBezTo>
                    <a:pt x="646" y="3901"/>
                    <a:pt x="620" y="3857"/>
                    <a:pt x="583" y="3841"/>
                  </a:cubicBezTo>
                  <a:cubicBezTo>
                    <a:pt x="574" y="3838"/>
                    <a:pt x="564" y="3836"/>
                    <a:pt x="556" y="3836"/>
                  </a:cubicBezTo>
                  <a:close/>
                  <a:moveTo>
                    <a:pt x="197" y="4796"/>
                  </a:moveTo>
                  <a:cubicBezTo>
                    <a:pt x="164" y="4796"/>
                    <a:pt x="136" y="4818"/>
                    <a:pt x="123" y="4848"/>
                  </a:cubicBezTo>
                  <a:lnTo>
                    <a:pt x="16" y="5131"/>
                  </a:lnTo>
                  <a:cubicBezTo>
                    <a:pt x="0" y="5175"/>
                    <a:pt x="23" y="5219"/>
                    <a:pt x="63" y="5235"/>
                  </a:cubicBezTo>
                  <a:cubicBezTo>
                    <a:pt x="70" y="5238"/>
                    <a:pt x="82" y="5238"/>
                    <a:pt x="92" y="5238"/>
                  </a:cubicBezTo>
                  <a:cubicBezTo>
                    <a:pt x="123" y="5238"/>
                    <a:pt x="152" y="5219"/>
                    <a:pt x="164" y="5188"/>
                  </a:cubicBezTo>
                  <a:lnTo>
                    <a:pt x="271" y="4905"/>
                  </a:lnTo>
                  <a:cubicBezTo>
                    <a:pt x="287" y="4861"/>
                    <a:pt x="265" y="4817"/>
                    <a:pt x="224" y="4801"/>
                  </a:cubicBezTo>
                  <a:cubicBezTo>
                    <a:pt x="215" y="4798"/>
                    <a:pt x="206" y="4796"/>
                    <a:pt x="197" y="47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37"/>
            <p:cNvSpPr/>
            <p:nvPr/>
          </p:nvSpPr>
          <p:spPr>
            <a:xfrm>
              <a:off x="1299597" y="4183731"/>
              <a:ext cx="348389" cy="490631"/>
            </a:xfrm>
            <a:custGeom>
              <a:avLst/>
              <a:gdLst/>
              <a:ahLst/>
              <a:cxnLst/>
              <a:rect l="l" t="t" r="r" b="b"/>
              <a:pathLst>
                <a:path w="4394" h="6188" extrusionOk="0">
                  <a:moveTo>
                    <a:pt x="4306" y="1"/>
                  </a:moveTo>
                  <a:cubicBezTo>
                    <a:pt x="4281" y="1"/>
                    <a:pt x="4255" y="12"/>
                    <a:pt x="4240" y="35"/>
                  </a:cubicBezTo>
                  <a:lnTo>
                    <a:pt x="3925" y="485"/>
                  </a:lnTo>
                  <a:cubicBezTo>
                    <a:pt x="3905" y="521"/>
                    <a:pt x="3909" y="567"/>
                    <a:pt x="3937" y="591"/>
                  </a:cubicBezTo>
                  <a:lnTo>
                    <a:pt x="3937" y="591"/>
                  </a:lnTo>
                  <a:cubicBezTo>
                    <a:pt x="3925" y="585"/>
                    <a:pt x="3913" y="583"/>
                    <a:pt x="3901" y="583"/>
                  </a:cubicBezTo>
                  <a:cubicBezTo>
                    <a:pt x="3875" y="583"/>
                    <a:pt x="3851" y="594"/>
                    <a:pt x="3837" y="618"/>
                  </a:cubicBezTo>
                  <a:lnTo>
                    <a:pt x="3793" y="681"/>
                  </a:lnTo>
                  <a:cubicBezTo>
                    <a:pt x="3768" y="715"/>
                    <a:pt x="3777" y="766"/>
                    <a:pt x="3812" y="791"/>
                  </a:cubicBezTo>
                  <a:cubicBezTo>
                    <a:pt x="3824" y="803"/>
                    <a:pt x="3840" y="806"/>
                    <a:pt x="3856" y="806"/>
                  </a:cubicBezTo>
                  <a:cubicBezTo>
                    <a:pt x="3878" y="806"/>
                    <a:pt x="3903" y="794"/>
                    <a:pt x="3922" y="769"/>
                  </a:cubicBezTo>
                  <a:lnTo>
                    <a:pt x="3966" y="709"/>
                  </a:lnTo>
                  <a:cubicBezTo>
                    <a:pt x="3985" y="676"/>
                    <a:pt x="3983" y="633"/>
                    <a:pt x="3958" y="606"/>
                  </a:cubicBezTo>
                  <a:lnTo>
                    <a:pt x="3958" y="606"/>
                  </a:lnTo>
                  <a:cubicBezTo>
                    <a:pt x="3968" y="610"/>
                    <a:pt x="3978" y="611"/>
                    <a:pt x="3988" y="611"/>
                  </a:cubicBezTo>
                  <a:cubicBezTo>
                    <a:pt x="4016" y="611"/>
                    <a:pt x="4041" y="602"/>
                    <a:pt x="4054" y="577"/>
                  </a:cubicBezTo>
                  <a:lnTo>
                    <a:pt x="4369" y="124"/>
                  </a:lnTo>
                  <a:cubicBezTo>
                    <a:pt x="4394" y="89"/>
                    <a:pt x="4384" y="39"/>
                    <a:pt x="4350" y="13"/>
                  </a:cubicBezTo>
                  <a:cubicBezTo>
                    <a:pt x="4337" y="5"/>
                    <a:pt x="4321" y="1"/>
                    <a:pt x="4306" y="1"/>
                  </a:cubicBezTo>
                  <a:close/>
                  <a:moveTo>
                    <a:pt x="3720" y="839"/>
                  </a:moveTo>
                  <a:cubicBezTo>
                    <a:pt x="3695" y="839"/>
                    <a:pt x="3670" y="851"/>
                    <a:pt x="3654" y="873"/>
                  </a:cubicBezTo>
                  <a:lnTo>
                    <a:pt x="3340" y="1326"/>
                  </a:lnTo>
                  <a:cubicBezTo>
                    <a:pt x="3315" y="1360"/>
                    <a:pt x="3324" y="1411"/>
                    <a:pt x="3359" y="1436"/>
                  </a:cubicBezTo>
                  <a:cubicBezTo>
                    <a:pt x="3345" y="1426"/>
                    <a:pt x="3330" y="1422"/>
                    <a:pt x="3314" y="1422"/>
                  </a:cubicBezTo>
                  <a:cubicBezTo>
                    <a:pt x="3289" y="1422"/>
                    <a:pt x="3264" y="1433"/>
                    <a:pt x="3248" y="1455"/>
                  </a:cubicBezTo>
                  <a:lnTo>
                    <a:pt x="3208" y="1518"/>
                  </a:lnTo>
                  <a:cubicBezTo>
                    <a:pt x="3182" y="1552"/>
                    <a:pt x="3192" y="1606"/>
                    <a:pt x="3226" y="1628"/>
                  </a:cubicBezTo>
                  <a:cubicBezTo>
                    <a:pt x="3239" y="1640"/>
                    <a:pt x="3255" y="1643"/>
                    <a:pt x="3270" y="1643"/>
                  </a:cubicBezTo>
                  <a:cubicBezTo>
                    <a:pt x="3293" y="1643"/>
                    <a:pt x="3318" y="1631"/>
                    <a:pt x="3337" y="1609"/>
                  </a:cubicBezTo>
                  <a:lnTo>
                    <a:pt x="3381" y="1546"/>
                  </a:lnTo>
                  <a:cubicBezTo>
                    <a:pt x="3400" y="1515"/>
                    <a:pt x="3397" y="1470"/>
                    <a:pt x="3370" y="1445"/>
                  </a:cubicBezTo>
                  <a:lnTo>
                    <a:pt x="3370" y="1445"/>
                  </a:lnTo>
                  <a:cubicBezTo>
                    <a:pt x="3380" y="1450"/>
                    <a:pt x="3392" y="1452"/>
                    <a:pt x="3403" y="1452"/>
                  </a:cubicBezTo>
                  <a:cubicBezTo>
                    <a:pt x="3431" y="1452"/>
                    <a:pt x="3453" y="1439"/>
                    <a:pt x="3469" y="1417"/>
                  </a:cubicBezTo>
                  <a:lnTo>
                    <a:pt x="3783" y="964"/>
                  </a:lnTo>
                  <a:cubicBezTo>
                    <a:pt x="3809" y="926"/>
                    <a:pt x="3799" y="876"/>
                    <a:pt x="3765" y="854"/>
                  </a:cubicBezTo>
                  <a:cubicBezTo>
                    <a:pt x="3751" y="844"/>
                    <a:pt x="3736" y="839"/>
                    <a:pt x="3720" y="839"/>
                  </a:cubicBezTo>
                  <a:close/>
                  <a:moveTo>
                    <a:pt x="3132" y="1678"/>
                  </a:moveTo>
                  <a:cubicBezTo>
                    <a:pt x="3107" y="1678"/>
                    <a:pt x="3083" y="1688"/>
                    <a:pt x="3069" y="1710"/>
                  </a:cubicBezTo>
                  <a:lnTo>
                    <a:pt x="2754" y="2163"/>
                  </a:lnTo>
                  <a:cubicBezTo>
                    <a:pt x="2730" y="2196"/>
                    <a:pt x="2738" y="2247"/>
                    <a:pt x="2770" y="2270"/>
                  </a:cubicBezTo>
                  <a:lnTo>
                    <a:pt x="2770" y="2270"/>
                  </a:lnTo>
                  <a:cubicBezTo>
                    <a:pt x="2757" y="2262"/>
                    <a:pt x="2743" y="2259"/>
                    <a:pt x="2729" y="2259"/>
                  </a:cubicBezTo>
                  <a:cubicBezTo>
                    <a:pt x="2704" y="2259"/>
                    <a:pt x="2679" y="2270"/>
                    <a:pt x="2663" y="2292"/>
                  </a:cubicBezTo>
                  <a:lnTo>
                    <a:pt x="2619" y="2355"/>
                  </a:lnTo>
                  <a:cubicBezTo>
                    <a:pt x="2597" y="2389"/>
                    <a:pt x="2603" y="2443"/>
                    <a:pt x="2638" y="2465"/>
                  </a:cubicBezTo>
                  <a:cubicBezTo>
                    <a:pt x="2651" y="2477"/>
                    <a:pt x="2666" y="2481"/>
                    <a:pt x="2682" y="2481"/>
                  </a:cubicBezTo>
                  <a:cubicBezTo>
                    <a:pt x="2707" y="2481"/>
                    <a:pt x="2729" y="2471"/>
                    <a:pt x="2748" y="2446"/>
                  </a:cubicBezTo>
                  <a:lnTo>
                    <a:pt x="2792" y="2383"/>
                  </a:lnTo>
                  <a:cubicBezTo>
                    <a:pt x="2815" y="2352"/>
                    <a:pt x="2809" y="2306"/>
                    <a:pt x="2783" y="2280"/>
                  </a:cubicBezTo>
                  <a:lnTo>
                    <a:pt x="2783" y="2280"/>
                  </a:lnTo>
                  <a:cubicBezTo>
                    <a:pt x="2794" y="2287"/>
                    <a:pt x="2805" y="2289"/>
                    <a:pt x="2817" y="2289"/>
                  </a:cubicBezTo>
                  <a:cubicBezTo>
                    <a:pt x="2839" y="2289"/>
                    <a:pt x="2868" y="2276"/>
                    <a:pt x="2883" y="2254"/>
                  </a:cubicBezTo>
                  <a:lnTo>
                    <a:pt x="3198" y="1801"/>
                  </a:lnTo>
                  <a:cubicBezTo>
                    <a:pt x="3223" y="1766"/>
                    <a:pt x="3214" y="1713"/>
                    <a:pt x="3179" y="1691"/>
                  </a:cubicBezTo>
                  <a:cubicBezTo>
                    <a:pt x="3165" y="1682"/>
                    <a:pt x="3148" y="1678"/>
                    <a:pt x="3132" y="1678"/>
                  </a:cubicBezTo>
                  <a:close/>
                  <a:moveTo>
                    <a:pt x="2546" y="2515"/>
                  </a:moveTo>
                  <a:cubicBezTo>
                    <a:pt x="2521" y="2515"/>
                    <a:pt x="2496" y="2525"/>
                    <a:pt x="2481" y="2547"/>
                  </a:cubicBezTo>
                  <a:lnTo>
                    <a:pt x="2166" y="3000"/>
                  </a:lnTo>
                  <a:cubicBezTo>
                    <a:pt x="2144" y="3034"/>
                    <a:pt x="2153" y="3088"/>
                    <a:pt x="2188" y="3110"/>
                  </a:cubicBezTo>
                  <a:cubicBezTo>
                    <a:pt x="2175" y="3101"/>
                    <a:pt x="2158" y="3097"/>
                    <a:pt x="2142" y="3097"/>
                  </a:cubicBezTo>
                  <a:cubicBezTo>
                    <a:pt x="2117" y="3097"/>
                    <a:pt x="2091" y="3108"/>
                    <a:pt x="2078" y="3129"/>
                  </a:cubicBezTo>
                  <a:lnTo>
                    <a:pt x="2034" y="3192"/>
                  </a:lnTo>
                  <a:cubicBezTo>
                    <a:pt x="2009" y="3229"/>
                    <a:pt x="2018" y="3280"/>
                    <a:pt x="2053" y="3305"/>
                  </a:cubicBezTo>
                  <a:cubicBezTo>
                    <a:pt x="2065" y="3314"/>
                    <a:pt x="2081" y="3321"/>
                    <a:pt x="2097" y="3321"/>
                  </a:cubicBezTo>
                  <a:cubicBezTo>
                    <a:pt x="2119" y="3321"/>
                    <a:pt x="2144" y="3308"/>
                    <a:pt x="2163" y="3283"/>
                  </a:cubicBezTo>
                  <a:lnTo>
                    <a:pt x="2207" y="3220"/>
                  </a:lnTo>
                  <a:cubicBezTo>
                    <a:pt x="2229" y="3189"/>
                    <a:pt x="2224" y="3145"/>
                    <a:pt x="2198" y="3118"/>
                  </a:cubicBezTo>
                  <a:lnTo>
                    <a:pt x="2198" y="3118"/>
                  </a:lnTo>
                  <a:cubicBezTo>
                    <a:pt x="2208" y="3124"/>
                    <a:pt x="2221" y="3126"/>
                    <a:pt x="2232" y="3126"/>
                  </a:cubicBezTo>
                  <a:cubicBezTo>
                    <a:pt x="2254" y="3126"/>
                    <a:pt x="2282" y="3116"/>
                    <a:pt x="2298" y="3091"/>
                  </a:cubicBezTo>
                  <a:lnTo>
                    <a:pt x="2613" y="2638"/>
                  </a:lnTo>
                  <a:cubicBezTo>
                    <a:pt x="2635" y="2603"/>
                    <a:pt x="2629" y="2553"/>
                    <a:pt x="2591" y="2528"/>
                  </a:cubicBezTo>
                  <a:cubicBezTo>
                    <a:pt x="2577" y="2519"/>
                    <a:pt x="2561" y="2515"/>
                    <a:pt x="2546" y="2515"/>
                  </a:cubicBezTo>
                  <a:close/>
                  <a:moveTo>
                    <a:pt x="1961" y="3352"/>
                  </a:moveTo>
                  <a:cubicBezTo>
                    <a:pt x="1936" y="3352"/>
                    <a:pt x="1911" y="3363"/>
                    <a:pt x="1895" y="3387"/>
                  </a:cubicBezTo>
                  <a:lnTo>
                    <a:pt x="1581" y="3837"/>
                  </a:lnTo>
                  <a:cubicBezTo>
                    <a:pt x="1559" y="3875"/>
                    <a:pt x="1565" y="3925"/>
                    <a:pt x="1603" y="3950"/>
                  </a:cubicBezTo>
                  <a:cubicBezTo>
                    <a:pt x="1588" y="3940"/>
                    <a:pt x="1572" y="3936"/>
                    <a:pt x="1556" y="3936"/>
                  </a:cubicBezTo>
                  <a:cubicBezTo>
                    <a:pt x="1530" y="3936"/>
                    <a:pt x="1505" y="3948"/>
                    <a:pt x="1489" y="3969"/>
                  </a:cubicBezTo>
                  <a:lnTo>
                    <a:pt x="1448" y="4032"/>
                  </a:lnTo>
                  <a:cubicBezTo>
                    <a:pt x="1423" y="4067"/>
                    <a:pt x="1433" y="4117"/>
                    <a:pt x="1467" y="4142"/>
                  </a:cubicBezTo>
                  <a:cubicBezTo>
                    <a:pt x="1480" y="4155"/>
                    <a:pt x="1496" y="4158"/>
                    <a:pt x="1511" y="4158"/>
                  </a:cubicBezTo>
                  <a:cubicBezTo>
                    <a:pt x="1533" y="4158"/>
                    <a:pt x="1559" y="4145"/>
                    <a:pt x="1577" y="4123"/>
                  </a:cubicBezTo>
                  <a:lnTo>
                    <a:pt x="1622" y="4060"/>
                  </a:lnTo>
                  <a:cubicBezTo>
                    <a:pt x="1644" y="4022"/>
                    <a:pt x="1637" y="3972"/>
                    <a:pt x="1603" y="3950"/>
                  </a:cubicBezTo>
                  <a:lnTo>
                    <a:pt x="1603" y="3950"/>
                  </a:lnTo>
                  <a:cubicBezTo>
                    <a:pt x="1616" y="3959"/>
                    <a:pt x="1631" y="3963"/>
                    <a:pt x="1647" y="3963"/>
                  </a:cubicBezTo>
                  <a:cubicBezTo>
                    <a:pt x="1672" y="3963"/>
                    <a:pt x="1697" y="3951"/>
                    <a:pt x="1713" y="3928"/>
                  </a:cubicBezTo>
                  <a:lnTo>
                    <a:pt x="2027" y="3478"/>
                  </a:lnTo>
                  <a:cubicBezTo>
                    <a:pt x="2050" y="3440"/>
                    <a:pt x="2040" y="3390"/>
                    <a:pt x="2005" y="3365"/>
                  </a:cubicBezTo>
                  <a:cubicBezTo>
                    <a:pt x="1992" y="3356"/>
                    <a:pt x="1977" y="3352"/>
                    <a:pt x="1961" y="3352"/>
                  </a:cubicBezTo>
                  <a:close/>
                  <a:moveTo>
                    <a:pt x="1375" y="4191"/>
                  </a:moveTo>
                  <a:cubicBezTo>
                    <a:pt x="1349" y="4191"/>
                    <a:pt x="1324" y="4203"/>
                    <a:pt x="1310" y="4224"/>
                  </a:cubicBezTo>
                  <a:lnTo>
                    <a:pt x="995" y="4677"/>
                  </a:lnTo>
                  <a:cubicBezTo>
                    <a:pt x="970" y="4712"/>
                    <a:pt x="980" y="4762"/>
                    <a:pt x="1014" y="4787"/>
                  </a:cubicBezTo>
                  <a:cubicBezTo>
                    <a:pt x="1027" y="4800"/>
                    <a:pt x="1043" y="4803"/>
                    <a:pt x="1058" y="4803"/>
                  </a:cubicBezTo>
                  <a:cubicBezTo>
                    <a:pt x="1083" y="4803"/>
                    <a:pt x="1105" y="4790"/>
                    <a:pt x="1124" y="4765"/>
                  </a:cubicBezTo>
                  <a:lnTo>
                    <a:pt x="1439" y="4315"/>
                  </a:lnTo>
                  <a:cubicBezTo>
                    <a:pt x="1464" y="4277"/>
                    <a:pt x="1455" y="4227"/>
                    <a:pt x="1420" y="4205"/>
                  </a:cubicBezTo>
                  <a:cubicBezTo>
                    <a:pt x="1407" y="4195"/>
                    <a:pt x="1391" y="4191"/>
                    <a:pt x="1375" y="4191"/>
                  </a:cubicBezTo>
                  <a:close/>
                  <a:moveTo>
                    <a:pt x="967" y="4773"/>
                  </a:moveTo>
                  <a:cubicBezTo>
                    <a:pt x="941" y="4773"/>
                    <a:pt x="916" y="4785"/>
                    <a:pt x="901" y="4806"/>
                  </a:cubicBezTo>
                  <a:lnTo>
                    <a:pt x="857" y="4869"/>
                  </a:lnTo>
                  <a:cubicBezTo>
                    <a:pt x="835" y="4904"/>
                    <a:pt x="841" y="4957"/>
                    <a:pt x="876" y="4979"/>
                  </a:cubicBezTo>
                  <a:cubicBezTo>
                    <a:pt x="888" y="4992"/>
                    <a:pt x="904" y="4995"/>
                    <a:pt x="920" y="4995"/>
                  </a:cubicBezTo>
                  <a:cubicBezTo>
                    <a:pt x="948" y="4995"/>
                    <a:pt x="973" y="4982"/>
                    <a:pt x="986" y="4960"/>
                  </a:cubicBezTo>
                  <a:lnTo>
                    <a:pt x="1030" y="4897"/>
                  </a:lnTo>
                  <a:cubicBezTo>
                    <a:pt x="1055" y="4860"/>
                    <a:pt x="1046" y="4809"/>
                    <a:pt x="1011" y="4787"/>
                  </a:cubicBezTo>
                  <a:cubicBezTo>
                    <a:pt x="998" y="4778"/>
                    <a:pt x="982" y="4773"/>
                    <a:pt x="967" y="4773"/>
                  </a:cubicBezTo>
                  <a:close/>
                  <a:moveTo>
                    <a:pt x="788" y="5028"/>
                  </a:moveTo>
                  <a:cubicBezTo>
                    <a:pt x="763" y="5028"/>
                    <a:pt x="738" y="5040"/>
                    <a:pt x="725" y="5061"/>
                  </a:cubicBezTo>
                  <a:lnTo>
                    <a:pt x="410" y="5514"/>
                  </a:lnTo>
                  <a:cubicBezTo>
                    <a:pt x="385" y="5549"/>
                    <a:pt x="394" y="5602"/>
                    <a:pt x="429" y="5624"/>
                  </a:cubicBezTo>
                  <a:cubicBezTo>
                    <a:pt x="441" y="5637"/>
                    <a:pt x="457" y="5640"/>
                    <a:pt x="473" y="5640"/>
                  </a:cubicBezTo>
                  <a:cubicBezTo>
                    <a:pt x="495" y="5640"/>
                    <a:pt x="520" y="5627"/>
                    <a:pt x="539" y="5605"/>
                  </a:cubicBezTo>
                  <a:lnTo>
                    <a:pt x="854" y="5152"/>
                  </a:lnTo>
                  <a:cubicBezTo>
                    <a:pt x="879" y="5118"/>
                    <a:pt x="869" y="5064"/>
                    <a:pt x="835" y="5042"/>
                  </a:cubicBezTo>
                  <a:cubicBezTo>
                    <a:pt x="820" y="5032"/>
                    <a:pt x="804" y="5028"/>
                    <a:pt x="788" y="5028"/>
                  </a:cubicBezTo>
                  <a:close/>
                  <a:moveTo>
                    <a:pt x="378" y="5611"/>
                  </a:moveTo>
                  <a:cubicBezTo>
                    <a:pt x="353" y="5611"/>
                    <a:pt x="329" y="5622"/>
                    <a:pt x="316" y="5643"/>
                  </a:cubicBezTo>
                  <a:lnTo>
                    <a:pt x="272" y="5706"/>
                  </a:lnTo>
                  <a:cubicBezTo>
                    <a:pt x="246" y="5744"/>
                    <a:pt x="256" y="5794"/>
                    <a:pt x="290" y="5816"/>
                  </a:cubicBezTo>
                  <a:cubicBezTo>
                    <a:pt x="303" y="5829"/>
                    <a:pt x="319" y="5832"/>
                    <a:pt x="334" y="5832"/>
                  </a:cubicBezTo>
                  <a:cubicBezTo>
                    <a:pt x="363" y="5832"/>
                    <a:pt x="385" y="5822"/>
                    <a:pt x="401" y="5797"/>
                  </a:cubicBezTo>
                  <a:lnTo>
                    <a:pt x="445" y="5734"/>
                  </a:lnTo>
                  <a:cubicBezTo>
                    <a:pt x="470" y="5700"/>
                    <a:pt x="460" y="5646"/>
                    <a:pt x="426" y="5624"/>
                  </a:cubicBezTo>
                  <a:cubicBezTo>
                    <a:pt x="411" y="5616"/>
                    <a:pt x="394" y="5611"/>
                    <a:pt x="378" y="5611"/>
                  </a:cubicBezTo>
                  <a:close/>
                  <a:moveTo>
                    <a:pt x="202" y="5866"/>
                  </a:moveTo>
                  <a:cubicBezTo>
                    <a:pt x="177" y="5866"/>
                    <a:pt x="152" y="5878"/>
                    <a:pt x="136" y="5901"/>
                  </a:cubicBezTo>
                  <a:lnTo>
                    <a:pt x="23" y="6062"/>
                  </a:lnTo>
                  <a:cubicBezTo>
                    <a:pt x="1" y="6096"/>
                    <a:pt x="7" y="6147"/>
                    <a:pt x="42" y="6172"/>
                  </a:cubicBezTo>
                  <a:cubicBezTo>
                    <a:pt x="54" y="6184"/>
                    <a:pt x="70" y="6188"/>
                    <a:pt x="86" y="6188"/>
                  </a:cubicBezTo>
                  <a:cubicBezTo>
                    <a:pt x="114" y="6188"/>
                    <a:pt x="139" y="6175"/>
                    <a:pt x="152" y="6153"/>
                  </a:cubicBezTo>
                  <a:lnTo>
                    <a:pt x="268" y="5989"/>
                  </a:lnTo>
                  <a:cubicBezTo>
                    <a:pt x="290" y="5955"/>
                    <a:pt x="284" y="5904"/>
                    <a:pt x="246" y="5879"/>
                  </a:cubicBezTo>
                  <a:cubicBezTo>
                    <a:pt x="233" y="5871"/>
                    <a:pt x="218" y="5866"/>
                    <a:pt x="202" y="5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37"/>
            <p:cNvSpPr/>
            <p:nvPr/>
          </p:nvSpPr>
          <p:spPr>
            <a:xfrm>
              <a:off x="1020427" y="4144405"/>
              <a:ext cx="456458" cy="391997"/>
            </a:xfrm>
            <a:custGeom>
              <a:avLst/>
              <a:gdLst/>
              <a:ahLst/>
              <a:cxnLst/>
              <a:rect l="l" t="t" r="r" b="b"/>
              <a:pathLst>
                <a:path w="5757" h="4944" extrusionOk="0">
                  <a:moveTo>
                    <a:pt x="5666" y="0"/>
                  </a:moveTo>
                  <a:cubicBezTo>
                    <a:pt x="5649" y="0"/>
                    <a:pt x="5631" y="6"/>
                    <a:pt x="5618" y="19"/>
                  </a:cubicBezTo>
                  <a:lnTo>
                    <a:pt x="5202" y="377"/>
                  </a:lnTo>
                  <a:cubicBezTo>
                    <a:pt x="5168" y="406"/>
                    <a:pt x="5165" y="456"/>
                    <a:pt x="5193" y="487"/>
                  </a:cubicBezTo>
                  <a:cubicBezTo>
                    <a:pt x="5177" y="470"/>
                    <a:pt x="5155" y="461"/>
                    <a:pt x="5132" y="461"/>
                  </a:cubicBezTo>
                  <a:cubicBezTo>
                    <a:pt x="5114" y="461"/>
                    <a:pt x="5097" y="467"/>
                    <a:pt x="5083" y="478"/>
                  </a:cubicBezTo>
                  <a:lnTo>
                    <a:pt x="5023" y="531"/>
                  </a:lnTo>
                  <a:cubicBezTo>
                    <a:pt x="4991" y="560"/>
                    <a:pt x="4988" y="610"/>
                    <a:pt x="5017" y="642"/>
                  </a:cubicBezTo>
                  <a:cubicBezTo>
                    <a:pt x="5032" y="660"/>
                    <a:pt x="5051" y="670"/>
                    <a:pt x="5076" y="670"/>
                  </a:cubicBezTo>
                  <a:cubicBezTo>
                    <a:pt x="5095" y="670"/>
                    <a:pt x="5111" y="660"/>
                    <a:pt x="5127" y="648"/>
                  </a:cubicBezTo>
                  <a:lnTo>
                    <a:pt x="5187" y="598"/>
                  </a:lnTo>
                  <a:cubicBezTo>
                    <a:pt x="5218" y="569"/>
                    <a:pt x="5221" y="519"/>
                    <a:pt x="5193" y="487"/>
                  </a:cubicBezTo>
                  <a:lnTo>
                    <a:pt x="5193" y="487"/>
                  </a:lnTo>
                  <a:cubicBezTo>
                    <a:pt x="5208" y="504"/>
                    <a:pt x="5230" y="513"/>
                    <a:pt x="5252" y="513"/>
                  </a:cubicBezTo>
                  <a:cubicBezTo>
                    <a:pt x="5270" y="513"/>
                    <a:pt x="5289" y="507"/>
                    <a:pt x="5303" y="494"/>
                  </a:cubicBezTo>
                  <a:lnTo>
                    <a:pt x="5722" y="138"/>
                  </a:lnTo>
                  <a:cubicBezTo>
                    <a:pt x="5753" y="110"/>
                    <a:pt x="5756" y="59"/>
                    <a:pt x="5728" y="28"/>
                  </a:cubicBezTo>
                  <a:cubicBezTo>
                    <a:pt x="5712" y="10"/>
                    <a:pt x="5689" y="0"/>
                    <a:pt x="5666" y="0"/>
                  </a:cubicBezTo>
                  <a:close/>
                  <a:moveTo>
                    <a:pt x="4893" y="666"/>
                  </a:moveTo>
                  <a:cubicBezTo>
                    <a:pt x="4875" y="666"/>
                    <a:pt x="4858" y="671"/>
                    <a:pt x="4844" y="682"/>
                  </a:cubicBezTo>
                  <a:lnTo>
                    <a:pt x="4425" y="1041"/>
                  </a:lnTo>
                  <a:cubicBezTo>
                    <a:pt x="4394" y="1070"/>
                    <a:pt x="4390" y="1120"/>
                    <a:pt x="4419" y="1151"/>
                  </a:cubicBezTo>
                  <a:cubicBezTo>
                    <a:pt x="4403" y="1134"/>
                    <a:pt x="4382" y="1126"/>
                    <a:pt x="4360" y="1126"/>
                  </a:cubicBezTo>
                  <a:cubicBezTo>
                    <a:pt x="4342" y="1126"/>
                    <a:pt x="4323" y="1132"/>
                    <a:pt x="4309" y="1145"/>
                  </a:cubicBezTo>
                  <a:lnTo>
                    <a:pt x="4249" y="1195"/>
                  </a:lnTo>
                  <a:cubicBezTo>
                    <a:pt x="4217" y="1224"/>
                    <a:pt x="4214" y="1274"/>
                    <a:pt x="4243" y="1306"/>
                  </a:cubicBezTo>
                  <a:cubicBezTo>
                    <a:pt x="4258" y="1324"/>
                    <a:pt x="4277" y="1334"/>
                    <a:pt x="4299" y="1334"/>
                  </a:cubicBezTo>
                  <a:cubicBezTo>
                    <a:pt x="4315" y="1334"/>
                    <a:pt x="4337" y="1324"/>
                    <a:pt x="4353" y="1315"/>
                  </a:cubicBezTo>
                  <a:lnTo>
                    <a:pt x="4409" y="1262"/>
                  </a:lnTo>
                  <a:cubicBezTo>
                    <a:pt x="4441" y="1233"/>
                    <a:pt x="4447" y="1183"/>
                    <a:pt x="4419" y="1151"/>
                  </a:cubicBezTo>
                  <a:lnTo>
                    <a:pt x="4419" y="1151"/>
                  </a:lnTo>
                  <a:cubicBezTo>
                    <a:pt x="4435" y="1169"/>
                    <a:pt x="4457" y="1178"/>
                    <a:pt x="4479" y="1178"/>
                  </a:cubicBezTo>
                  <a:cubicBezTo>
                    <a:pt x="4497" y="1178"/>
                    <a:pt x="4515" y="1172"/>
                    <a:pt x="4529" y="1161"/>
                  </a:cubicBezTo>
                  <a:lnTo>
                    <a:pt x="4944" y="802"/>
                  </a:lnTo>
                  <a:cubicBezTo>
                    <a:pt x="4976" y="774"/>
                    <a:pt x="4982" y="723"/>
                    <a:pt x="4954" y="692"/>
                  </a:cubicBezTo>
                  <a:cubicBezTo>
                    <a:pt x="4938" y="674"/>
                    <a:pt x="4915" y="666"/>
                    <a:pt x="4893" y="666"/>
                  </a:cubicBezTo>
                  <a:close/>
                  <a:moveTo>
                    <a:pt x="4116" y="1330"/>
                  </a:moveTo>
                  <a:cubicBezTo>
                    <a:pt x="4097" y="1330"/>
                    <a:pt x="4078" y="1337"/>
                    <a:pt x="4063" y="1350"/>
                  </a:cubicBezTo>
                  <a:lnTo>
                    <a:pt x="3648" y="1705"/>
                  </a:lnTo>
                  <a:cubicBezTo>
                    <a:pt x="3616" y="1734"/>
                    <a:pt x="3613" y="1784"/>
                    <a:pt x="3638" y="1815"/>
                  </a:cubicBezTo>
                  <a:cubicBezTo>
                    <a:pt x="3624" y="1800"/>
                    <a:pt x="3602" y="1791"/>
                    <a:pt x="3579" y="1791"/>
                  </a:cubicBezTo>
                  <a:cubicBezTo>
                    <a:pt x="3561" y="1791"/>
                    <a:pt x="3542" y="1796"/>
                    <a:pt x="3528" y="1809"/>
                  </a:cubicBezTo>
                  <a:lnTo>
                    <a:pt x="3472" y="1859"/>
                  </a:lnTo>
                  <a:cubicBezTo>
                    <a:pt x="3437" y="1888"/>
                    <a:pt x="3434" y="1938"/>
                    <a:pt x="3462" y="1970"/>
                  </a:cubicBezTo>
                  <a:cubicBezTo>
                    <a:pt x="3478" y="1992"/>
                    <a:pt x="3497" y="1998"/>
                    <a:pt x="3522" y="1998"/>
                  </a:cubicBezTo>
                  <a:cubicBezTo>
                    <a:pt x="3541" y="1998"/>
                    <a:pt x="3557" y="1995"/>
                    <a:pt x="3572" y="1979"/>
                  </a:cubicBezTo>
                  <a:lnTo>
                    <a:pt x="3632" y="1929"/>
                  </a:lnTo>
                  <a:cubicBezTo>
                    <a:pt x="3664" y="1900"/>
                    <a:pt x="3667" y="1850"/>
                    <a:pt x="3638" y="1815"/>
                  </a:cubicBezTo>
                  <a:lnTo>
                    <a:pt x="3638" y="1815"/>
                  </a:lnTo>
                  <a:cubicBezTo>
                    <a:pt x="3654" y="1833"/>
                    <a:pt x="3677" y="1843"/>
                    <a:pt x="3700" y="1843"/>
                  </a:cubicBezTo>
                  <a:cubicBezTo>
                    <a:pt x="3718" y="1843"/>
                    <a:pt x="3735" y="1837"/>
                    <a:pt x="3748" y="1825"/>
                  </a:cubicBezTo>
                  <a:lnTo>
                    <a:pt x="4167" y="1466"/>
                  </a:lnTo>
                  <a:cubicBezTo>
                    <a:pt x="4198" y="1438"/>
                    <a:pt x="4202" y="1387"/>
                    <a:pt x="4173" y="1356"/>
                  </a:cubicBezTo>
                  <a:cubicBezTo>
                    <a:pt x="4160" y="1339"/>
                    <a:pt x="4138" y="1330"/>
                    <a:pt x="4116" y="1330"/>
                  </a:cubicBezTo>
                  <a:close/>
                  <a:moveTo>
                    <a:pt x="3339" y="2000"/>
                  </a:moveTo>
                  <a:cubicBezTo>
                    <a:pt x="3321" y="2000"/>
                    <a:pt x="3303" y="2006"/>
                    <a:pt x="3289" y="2017"/>
                  </a:cubicBezTo>
                  <a:lnTo>
                    <a:pt x="2874" y="2375"/>
                  </a:lnTo>
                  <a:cubicBezTo>
                    <a:pt x="2842" y="2404"/>
                    <a:pt x="2836" y="2454"/>
                    <a:pt x="2864" y="2486"/>
                  </a:cubicBezTo>
                  <a:cubicBezTo>
                    <a:pt x="2849" y="2469"/>
                    <a:pt x="2827" y="2460"/>
                    <a:pt x="2806" y="2460"/>
                  </a:cubicBezTo>
                  <a:cubicBezTo>
                    <a:pt x="2787" y="2460"/>
                    <a:pt x="2769" y="2466"/>
                    <a:pt x="2754" y="2479"/>
                  </a:cubicBezTo>
                  <a:lnTo>
                    <a:pt x="2694" y="2530"/>
                  </a:lnTo>
                  <a:cubicBezTo>
                    <a:pt x="2663" y="2558"/>
                    <a:pt x="2660" y="2608"/>
                    <a:pt x="2688" y="2640"/>
                  </a:cubicBezTo>
                  <a:cubicBezTo>
                    <a:pt x="2704" y="2659"/>
                    <a:pt x="2723" y="2668"/>
                    <a:pt x="2748" y="2668"/>
                  </a:cubicBezTo>
                  <a:cubicBezTo>
                    <a:pt x="2767" y="2668"/>
                    <a:pt x="2782" y="2659"/>
                    <a:pt x="2798" y="2646"/>
                  </a:cubicBezTo>
                  <a:lnTo>
                    <a:pt x="2858" y="2596"/>
                  </a:lnTo>
                  <a:cubicBezTo>
                    <a:pt x="2889" y="2567"/>
                    <a:pt x="2893" y="2517"/>
                    <a:pt x="2864" y="2486"/>
                  </a:cubicBezTo>
                  <a:lnTo>
                    <a:pt x="2864" y="2486"/>
                  </a:lnTo>
                  <a:cubicBezTo>
                    <a:pt x="2880" y="2503"/>
                    <a:pt x="2901" y="2511"/>
                    <a:pt x="2923" y="2511"/>
                  </a:cubicBezTo>
                  <a:cubicBezTo>
                    <a:pt x="2941" y="2511"/>
                    <a:pt x="2960" y="2505"/>
                    <a:pt x="2974" y="2492"/>
                  </a:cubicBezTo>
                  <a:lnTo>
                    <a:pt x="3393" y="2136"/>
                  </a:lnTo>
                  <a:cubicBezTo>
                    <a:pt x="3424" y="2108"/>
                    <a:pt x="3427" y="2058"/>
                    <a:pt x="3399" y="2026"/>
                  </a:cubicBezTo>
                  <a:cubicBezTo>
                    <a:pt x="3383" y="2009"/>
                    <a:pt x="3361" y="2000"/>
                    <a:pt x="3339" y="2000"/>
                  </a:cubicBezTo>
                  <a:close/>
                  <a:moveTo>
                    <a:pt x="2564" y="2664"/>
                  </a:moveTo>
                  <a:cubicBezTo>
                    <a:pt x="2547" y="2664"/>
                    <a:pt x="2529" y="2670"/>
                    <a:pt x="2515" y="2681"/>
                  </a:cubicBezTo>
                  <a:lnTo>
                    <a:pt x="2096" y="3039"/>
                  </a:lnTo>
                  <a:cubicBezTo>
                    <a:pt x="2065" y="3068"/>
                    <a:pt x="2062" y="3118"/>
                    <a:pt x="2090" y="3150"/>
                  </a:cubicBezTo>
                  <a:cubicBezTo>
                    <a:pt x="2075" y="3133"/>
                    <a:pt x="2053" y="3124"/>
                    <a:pt x="2031" y="3124"/>
                  </a:cubicBezTo>
                  <a:cubicBezTo>
                    <a:pt x="2013" y="3124"/>
                    <a:pt x="1994" y="3130"/>
                    <a:pt x="1980" y="3143"/>
                  </a:cubicBezTo>
                  <a:lnTo>
                    <a:pt x="1920" y="3194"/>
                  </a:lnTo>
                  <a:cubicBezTo>
                    <a:pt x="1889" y="3222"/>
                    <a:pt x="1886" y="3272"/>
                    <a:pt x="1914" y="3304"/>
                  </a:cubicBezTo>
                  <a:cubicBezTo>
                    <a:pt x="1930" y="3323"/>
                    <a:pt x="1948" y="3332"/>
                    <a:pt x="1971" y="3332"/>
                  </a:cubicBezTo>
                  <a:cubicBezTo>
                    <a:pt x="1986" y="3332"/>
                    <a:pt x="2008" y="3323"/>
                    <a:pt x="2024" y="3310"/>
                  </a:cubicBezTo>
                  <a:lnTo>
                    <a:pt x="2081" y="3260"/>
                  </a:lnTo>
                  <a:cubicBezTo>
                    <a:pt x="2112" y="3231"/>
                    <a:pt x="2118" y="3181"/>
                    <a:pt x="2090" y="3150"/>
                  </a:cubicBezTo>
                  <a:lnTo>
                    <a:pt x="2090" y="3150"/>
                  </a:lnTo>
                  <a:cubicBezTo>
                    <a:pt x="2106" y="3167"/>
                    <a:pt x="2128" y="3176"/>
                    <a:pt x="2151" y="3176"/>
                  </a:cubicBezTo>
                  <a:cubicBezTo>
                    <a:pt x="2169" y="3176"/>
                    <a:pt x="2186" y="3170"/>
                    <a:pt x="2200" y="3159"/>
                  </a:cubicBezTo>
                  <a:lnTo>
                    <a:pt x="2616" y="2800"/>
                  </a:lnTo>
                  <a:cubicBezTo>
                    <a:pt x="2647" y="2772"/>
                    <a:pt x="2653" y="2722"/>
                    <a:pt x="2625" y="2690"/>
                  </a:cubicBezTo>
                  <a:cubicBezTo>
                    <a:pt x="2609" y="2673"/>
                    <a:pt x="2587" y="2664"/>
                    <a:pt x="2564" y="2664"/>
                  </a:cubicBezTo>
                  <a:close/>
                  <a:moveTo>
                    <a:pt x="1787" y="3328"/>
                  </a:moveTo>
                  <a:cubicBezTo>
                    <a:pt x="1768" y="3328"/>
                    <a:pt x="1749" y="3335"/>
                    <a:pt x="1734" y="3348"/>
                  </a:cubicBezTo>
                  <a:lnTo>
                    <a:pt x="1319" y="3703"/>
                  </a:lnTo>
                  <a:cubicBezTo>
                    <a:pt x="1288" y="3732"/>
                    <a:pt x="1284" y="3782"/>
                    <a:pt x="1310" y="3814"/>
                  </a:cubicBezTo>
                  <a:cubicBezTo>
                    <a:pt x="1296" y="3797"/>
                    <a:pt x="1274" y="3788"/>
                    <a:pt x="1252" y="3788"/>
                  </a:cubicBezTo>
                  <a:cubicBezTo>
                    <a:pt x="1233" y="3788"/>
                    <a:pt x="1214" y="3794"/>
                    <a:pt x="1200" y="3807"/>
                  </a:cubicBezTo>
                  <a:lnTo>
                    <a:pt x="1143" y="3858"/>
                  </a:lnTo>
                  <a:cubicBezTo>
                    <a:pt x="1111" y="3886"/>
                    <a:pt x="1105" y="3936"/>
                    <a:pt x="1133" y="3968"/>
                  </a:cubicBezTo>
                  <a:cubicBezTo>
                    <a:pt x="1149" y="3990"/>
                    <a:pt x="1168" y="3996"/>
                    <a:pt x="1193" y="3996"/>
                  </a:cubicBezTo>
                  <a:cubicBezTo>
                    <a:pt x="1212" y="3996"/>
                    <a:pt x="1231" y="3993"/>
                    <a:pt x="1244" y="3977"/>
                  </a:cubicBezTo>
                  <a:lnTo>
                    <a:pt x="1303" y="3924"/>
                  </a:lnTo>
                  <a:cubicBezTo>
                    <a:pt x="1335" y="3899"/>
                    <a:pt x="1338" y="3845"/>
                    <a:pt x="1310" y="3814"/>
                  </a:cubicBezTo>
                  <a:lnTo>
                    <a:pt x="1310" y="3814"/>
                  </a:lnTo>
                  <a:cubicBezTo>
                    <a:pt x="1326" y="3831"/>
                    <a:pt x="1349" y="3841"/>
                    <a:pt x="1371" y="3841"/>
                  </a:cubicBezTo>
                  <a:cubicBezTo>
                    <a:pt x="1389" y="3841"/>
                    <a:pt x="1406" y="3835"/>
                    <a:pt x="1420" y="3823"/>
                  </a:cubicBezTo>
                  <a:lnTo>
                    <a:pt x="1838" y="3464"/>
                  </a:lnTo>
                  <a:cubicBezTo>
                    <a:pt x="1870" y="3436"/>
                    <a:pt x="1873" y="3386"/>
                    <a:pt x="1845" y="3354"/>
                  </a:cubicBezTo>
                  <a:cubicBezTo>
                    <a:pt x="1831" y="3337"/>
                    <a:pt x="1809" y="3328"/>
                    <a:pt x="1787" y="3328"/>
                  </a:cubicBezTo>
                  <a:close/>
                  <a:moveTo>
                    <a:pt x="1010" y="3993"/>
                  </a:moveTo>
                  <a:cubicBezTo>
                    <a:pt x="992" y="3993"/>
                    <a:pt x="974" y="3999"/>
                    <a:pt x="960" y="4012"/>
                  </a:cubicBezTo>
                  <a:lnTo>
                    <a:pt x="545" y="4371"/>
                  </a:lnTo>
                  <a:cubicBezTo>
                    <a:pt x="514" y="4399"/>
                    <a:pt x="507" y="4449"/>
                    <a:pt x="536" y="4481"/>
                  </a:cubicBezTo>
                  <a:cubicBezTo>
                    <a:pt x="520" y="4463"/>
                    <a:pt x="497" y="4455"/>
                    <a:pt x="475" y="4455"/>
                  </a:cubicBezTo>
                  <a:cubicBezTo>
                    <a:pt x="457" y="4455"/>
                    <a:pt x="439" y="4460"/>
                    <a:pt x="425" y="4471"/>
                  </a:cubicBezTo>
                  <a:lnTo>
                    <a:pt x="366" y="4525"/>
                  </a:lnTo>
                  <a:cubicBezTo>
                    <a:pt x="334" y="4550"/>
                    <a:pt x="331" y="4603"/>
                    <a:pt x="359" y="4635"/>
                  </a:cubicBezTo>
                  <a:cubicBezTo>
                    <a:pt x="375" y="4654"/>
                    <a:pt x="394" y="4660"/>
                    <a:pt x="419" y="4660"/>
                  </a:cubicBezTo>
                  <a:cubicBezTo>
                    <a:pt x="438" y="4660"/>
                    <a:pt x="454" y="4657"/>
                    <a:pt x="469" y="4641"/>
                  </a:cubicBezTo>
                  <a:lnTo>
                    <a:pt x="529" y="4591"/>
                  </a:lnTo>
                  <a:cubicBezTo>
                    <a:pt x="560" y="4563"/>
                    <a:pt x="564" y="4515"/>
                    <a:pt x="538" y="4483"/>
                  </a:cubicBezTo>
                  <a:lnTo>
                    <a:pt x="538" y="4483"/>
                  </a:lnTo>
                  <a:cubicBezTo>
                    <a:pt x="553" y="4500"/>
                    <a:pt x="571" y="4509"/>
                    <a:pt x="595" y="4509"/>
                  </a:cubicBezTo>
                  <a:cubicBezTo>
                    <a:pt x="614" y="4509"/>
                    <a:pt x="633" y="4503"/>
                    <a:pt x="646" y="4487"/>
                  </a:cubicBezTo>
                  <a:lnTo>
                    <a:pt x="1064" y="4131"/>
                  </a:lnTo>
                  <a:cubicBezTo>
                    <a:pt x="1096" y="4103"/>
                    <a:pt x="1099" y="4053"/>
                    <a:pt x="1071" y="4018"/>
                  </a:cubicBezTo>
                  <a:cubicBezTo>
                    <a:pt x="1055" y="4002"/>
                    <a:pt x="1032" y="3993"/>
                    <a:pt x="1010" y="3993"/>
                  </a:cubicBezTo>
                  <a:close/>
                  <a:moveTo>
                    <a:pt x="235" y="4658"/>
                  </a:moveTo>
                  <a:cubicBezTo>
                    <a:pt x="217" y="4658"/>
                    <a:pt x="200" y="4664"/>
                    <a:pt x="186" y="4676"/>
                  </a:cubicBezTo>
                  <a:lnTo>
                    <a:pt x="35" y="4805"/>
                  </a:lnTo>
                  <a:cubicBezTo>
                    <a:pt x="4" y="4833"/>
                    <a:pt x="1" y="4884"/>
                    <a:pt x="29" y="4918"/>
                  </a:cubicBezTo>
                  <a:cubicBezTo>
                    <a:pt x="45" y="4937"/>
                    <a:pt x="64" y="4943"/>
                    <a:pt x="89" y="4943"/>
                  </a:cubicBezTo>
                  <a:cubicBezTo>
                    <a:pt x="108" y="4943"/>
                    <a:pt x="123" y="4940"/>
                    <a:pt x="139" y="4924"/>
                  </a:cubicBezTo>
                  <a:lnTo>
                    <a:pt x="287" y="4795"/>
                  </a:lnTo>
                  <a:cubicBezTo>
                    <a:pt x="318" y="4767"/>
                    <a:pt x="325" y="4717"/>
                    <a:pt x="296" y="4685"/>
                  </a:cubicBezTo>
                  <a:cubicBezTo>
                    <a:pt x="280" y="4667"/>
                    <a:pt x="257" y="4658"/>
                    <a:pt x="235" y="46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37"/>
            <p:cNvSpPr/>
            <p:nvPr/>
          </p:nvSpPr>
          <p:spPr>
            <a:xfrm>
              <a:off x="896898" y="4182779"/>
              <a:ext cx="110606" cy="110368"/>
            </a:xfrm>
            <a:custGeom>
              <a:avLst/>
              <a:gdLst/>
              <a:ahLst/>
              <a:cxnLst/>
              <a:rect l="l" t="t" r="r" b="b"/>
              <a:pathLst>
                <a:path w="1395" h="1392" extrusionOk="0">
                  <a:moveTo>
                    <a:pt x="696" y="158"/>
                  </a:moveTo>
                  <a:cubicBezTo>
                    <a:pt x="992" y="158"/>
                    <a:pt x="1238" y="400"/>
                    <a:pt x="1238" y="696"/>
                  </a:cubicBezTo>
                  <a:cubicBezTo>
                    <a:pt x="1238" y="995"/>
                    <a:pt x="995" y="1234"/>
                    <a:pt x="696" y="1234"/>
                  </a:cubicBezTo>
                  <a:cubicBezTo>
                    <a:pt x="397" y="1234"/>
                    <a:pt x="158" y="991"/>
                    <a:pt x="158" y="696"/>
                  </a:cubicBezTo>
                  <a:cubicBezTo>
                    <a:pt x="158" y="397"/>
                    <a:pt x="404" y="158"/>
                    <a:pt x="696" y="158"/>
                  </a:cubicBezTo>
                  <a:close/>
                  <a:moveTo>
                    <a:pt x="696" y="0"/>
                  </a:moveTo>
                  <a:cubicBezTo>
                    <a:pt x="312" y="0"/>
                    <a:pt x="1" y="312"/>
                    <a:pt x="1" y="696"/>
                  </a:cubicBezTo>
                  <a:cubicBezTo>
                    <a:pt x="1" y="1080"/>
                    <a:pt x="316" y="1391"/>
                    <a:pt x="696" y="1391"/>
                  </a:cubicBezTo>
                  <a:cubicBezTo>
                    <a:pt x="1080" y="1391"/>
                    <a:pt x="1395" y="1080"/>
                    <a:pt x="1395" y="696"/>
                  </a:cubicBezTo>
                  <a:cubicBezTo>
                    <a:pt x="1395" y="312"/>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37"/>
            <p:cNvSpPr/>
            <p:nvPr/>
          </p:nvSpPr>
          <p:spPr>
            <a:xfrm>
              <a:off x="734993" y="4392573"/>
              <a:ext cx="136057" cy="136057"/>
            </a:xfrm>
            <a:custGeom>
              <a:avLst/>
              <a:gdLst/>
              <a:ahLst/>
              <a:cxnLst/>
              <a:rect l="l" t="t" r="r" b="b"/>
              <a:pathLst>
                <a:path w="1716" h="1716" extrusionOk="0">
                  <a:moveTo>
                    <a:pt x="860" y="237"/>
                  </a:moveTo>
                  <a:lnTo>
                    <a:pt x="1067" y="614"/>
                  </a:lnTo>
                  <a:cubicBezTo>
                    <a:pt x="1077" y="627"/>
                    <a:pt x="1086" y="640"/>
                    <a:pt x="1099" y="646"/>
                  </a:cubicBezTo>
                  <a:lnTo>
                    <a:pt x="1476" y="854"/>
                  </a:lnTo>
                  <a:lnTo>
                    <a:pt x="1099" y="1064"/>
                  </a:lnTo>
                  <a:cubicBezTo>
                    <a:pt x="1086" y="1071"/>
                    <a:pt x="1077" y="1083"/>
                    <a:pt x="1067" y="1096"/>
                  </a:cubicBezTo>
                  <a:lnTo>
                    <a:pt x="860" y="1473"/>
                  </a:lnTo>
                  <a:lnTo>
                    <a:pt x="652" y="1096"/>
                  </a:lnTo>
                  <a:cubicBezTo>
                    <a:pt x="643" y="1083"/>
                    <a:pt x="630" y="1071"/>
                    <a:pt x="621" y="1064"/>
                  </a:cubicBezTo>
                  <a:lnTo>
                    <a:pt x="243" y="854"/>
                  </a:lnTo>
                  <a:lnTo>
                    <a:pt x="621" y="646"/>
                  </a:lnTo>
                  <a:cubicBezTo>
                    <a:pt x="630" y="636"/>
                    <a:pt x="643" y="627"/>
                    <a:pt x="652" y="614"/>
                  </a:cubicBezTo>
                  <a:lnTo>
                    <a:pt x="860" y="237"/>
                  </a:lnTo>
                  <a:close/>
                  <a:moveTo>
                    <a:pt x="860" y="1"/>
                  </a:moveTo>
                  <a:cubicBezTo>
                    <a:pt x="828" y="1"/>
                    <a:pt x="803" y="16"/>
                    <a:pt x="787" y="38"/>
                  </a:cubicBezTo>
                  <a:lnTo>
                    <a:pt x="526" y="523"/>
                  </a:lnTo>
                  <a:lnTo>
                    <a:pt x="41" y="787"/>
                  </a:lnTo>
                  <a:cubicBezTo>
                    <a:pt x="16" y="803"/>
                    <a:pt x="1" y="825"/>
                    <a:pt x="1" y="857"/>
                  </a:cubicBezTo>
                  <a:cubicBezTo>
                    <a:pt x="1" y="888"/>
                    <a:pt x="16" y="913"/>
                    <a:pt x="41" y="929"/>
                  </a:cubicBezTo>
                  <a:lnTo>
                    <a:pt x="526" y="1193"/>
                  </a:lnTo>
                  <a:lnTo>
                    <a:pt x="787" y="1675"/>
                  </a:lnTo>
                  <a:cubicBezTo>
                    <a:pt x="803" y="1700"/>
                    <a:pt x="831" y="1716"/>
                    <a:pt x="860" y="1716"/>
                  </a:cubicBezTo>
                  <a:cubicBezTo>
                    <a:pt x="888" y="1716"/>
                    <a:pt x="913" y="1700"/>
                    <a:pt x="929" y="1675"/>
                  </a:cubicBezTo>
                  <a:lnTo>
                    <a:pt x="1193" y="1193"/>
                  </a:lnTo>
                  <a:lnTo>
                    <a:pt x="1678" y="929"/>
                  </a:lnTo>
                  <a:cubicBezTo>
                    <a:pt x="1700" y="913"/>
                    <a:pt x="1716" y="888"/>
                    <a:pt x="1716" y="857"/>
                  </a:cubicBezTo>
                  <a:cubicBezTo>
                    <a:pt x="1716" y="825"/>
                    <a:pt x="1700" y="803"/>
                    <a:pt x="1678" y="787"/>
                  </a:cubicBezTo>
                  <a:lnTo>
                    <a:pt x="1193" y="523"/>
                  </a:lnTo>
                  <a:lnTo>
                    <a:pt x="929" y="38"/>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37"/>
            <p:cNvSpPr/>
            <p:nvPr/>
          </p:nvSpPr>
          <p:spPr>
            <a:xfrm>
              <a:off x="700820" y="4133384"/>
              <a:ext cx="96651" cy="96889"/>
            </a:xfrm>
            <a:custGeom>
              <a:avLst/>
              <a:gdLst/>
              <a:ahLst/>
              <a:cxnLst/>
              <a:rect l="l" t="t" r="r" b="b"/>
              <a:pathLst>
                <a:path w="1219" h="1222" extrusionOk="0">
                  <a:moveTo>
                    <a:pt x="611" y="246"/>
                  </a:moveTo>
                  <a:lnTo>
                    <a:pt x="727" y="460"/>
                  </a:lnTo>
                  <a:cubicBezTo>
                    <a:pt x="737" y="472"/>
                    <a:pt x="746" y="485"/>
                    <a:pt x="759" y="494"/>
                  </a:cubicBezTo>
                  <a:lnTo>
                    <a:pt x="976" y="611"/>
                  </a:lnTo>
                  <a:lnTo>
                    <a:pt x="759" y="730"/>
                  </a:lnTo>
                  <a:cubicBezTo>
                    <a:pt x="746" y="737"/>
                    <a:pt x="737" y="749"/>
                    <a:pt x="727" y="762"/>
                  </a:cubicBezTo>
                  <a:lnTo>
                    <a:pt x="611" y="976"/>
                  </a:lnTo>
                  <a:lnTo>
                    <a:pt x="491" y="762"/>
                  </a:lnTo>
                  <a:cubicBezTo>
                    <a:pt x="485" y="749"/>
                    <a:pt x="472" y="737"/>
                    <a:pt x="460" y="730"/>
                  </a:cubicBezTo>
                  <a:lnTo>
                    <a:pt x="243" y="611"/>
                  </a:lnTo>
                  <a:lnTo>
                    <a:pt x="460" y="494"/>
                  </a:lnTo>
                  <a:cubicBezTo>
                    <a:pt x="472" y="485"/>
                    <a:pt x="485" y="472"/>
                    <a:pt x="491" y="460"/>
                  </a:cubicBezTo>
                  <a:lnTo>
                    <a:pt x="611" y="246"/>
                  </a:lnTo>
                  <a:close/>
                  <a:moveTo>
                    <a:pt x="611" y="0"/>
                  </a:moveTo>
                  <a:cubicBezTo>
                    <a:pt x="579" y="0"/>
                    <a:pt x="554" y="16"/>
                    <a:pt x="539" y="41"/>
                  </a:cubicBezTo>
                  <a:lnTo>
                    <a:pt x="362" y="362"/>
                  </a:lnTo>
                  <a:lnTo>
                    <a:pt x="38" y="538"/>
                  </a:lnTo>
                  <a:cubicBezTo>
                    <a:pt x="16" y="557"/>
                    <a:pt x="0" y="579"/>
                    <a:pt x="0" y="611"/>
                  </a:cubicBezTo>
                  <a:cubicBezTo>
                    <a:pt x="0" y="642"/>
                    <a:pt x="16" y="667"/>
                    <a:pt x="38" y="683"/>
                  </a:cubicBezTo>
                  <a:lnTo>
                    <a:pt x="362" y="859"/>
                  </a:lnTo>
                  <a:lnTo>
                    <a:pt x="539" y="1180"/>
                  </a:lnTo>
                  <a:cubicBezTo>
                    <a:pt x="554" y="1205"/>
                    <a:pt x="583" y="1221"/>
                    <a:pt x="611" y="1221"/>
                  </a:cubicBezTo>
                  <a:cubicBezTo>
                    <a:pt x="642" y="1221"/>
                    <a:pt x="668" y="1205"/>
                    <a:pt x="680" y="1180"/>
                  </a:cubicBezTo>
                  <a:lnTo>
                    <a:pt x="856" y="859"/>
                  </a:lnTo>
                  <a:lnTo>
                    <a:pt x="1181" y="683"/>
                  </a:lnTo>
                  <a:cubicBezTo>
                    <a:pt x="1203" y="667"/>
                    <a:pt x="1218" y="642"/>
                    <a:pt x="1218" y="611"/>
                  </a:cubicBezTo>
                  <a:cubicBezTo>
                    <a:pt x="1218" y="579"/>
                    <a:pt x="1203" y="557"/>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37"/>
            <p:cNvSpPr/>
            <p:nvPr/>
          </p:nvSpPr>
          <p:spPr>
            <a:xfrm>
              <a:off x="945342" y="4032531"/>
              <a:ext cx="52964" cy="53281"/>
            </a:xfrm>
            <a:custGeom>
              <a:avLst/>
              <a:gdLst/>
              <a:ahLst/>
              <a:cxnLst/>
              <a:rect l="l" t="t" r="r" b="b"/>
              <a:pathLst>
                <a:path w="668" h="672" extrusionOk="0">
                  <a:moveTo>
                    <a:pt x="334" y="249"/>
                  </a:moveTo>
                  <a:lnTo>
                    <a:pt x="353" y="290"/>
                  </a:lnTo>
                  <a:cubicBezTo>
                    <a:pt x="362" y="303"/>
                    <a:pt x="375" y="312"/>
                    <a:pt x="384" y="322"/>
                  </a:cubicBezTo>
                  <a:lnTo>
                    <a:pt x="425" y="341"/>
                  </a:lnTo>
                  <a:lnTo>
                    <a:pt x="384" y="360"/>
                  </a:lnTo>
                  <a:cubicBezTo>
                    <a:pt x="375" y="369"/>
                    <a:pt x="362" y="382"/>
                    <a:pt x="353" y="391"/>
                  </a:cubicBezTo>
                  <a:lnTo>
                    <a:pt x="334" y="432"/>
                  </a:lnTo>
                  <a:lnTo>
                    <a:pt x="315" y="391"/>
                  </a:lnTo>
                  <a:cubicBezTo>
                    <a:pt x="306" y="382"/>
                    <a:pt x="296" y="369"/>
                    <a:pt x="284" y="360"/>
                  </a:cubicBezTo>
                  <a:lnTo>
                    <a:pt x="243" y="341"/>
                  </a:lnTo>
                  <a:lnTo>
                    <a:pt x="284" y="322"/>
                  </a:lnTo>
                  <a:cubicBezTo>
                    <a:pt x="296" y="312"/>
                    <a:pt x="306" y="303"/>
                    <a:pt x="315" y="290"/>
                  </a:cubicBezTo>
                  <a:lnTo>
                    <a:pt x="334" y="249"/>
                  </a:lnTo>
                  <a:close/>
                  <a:moveTo>
                    <a:pt x="334" y="1"/>
                  </a:moveTo>
                  <a:cubicBezTo>
                    <a:pt x="302" y="1"/>
                    <a:pt x="277" y="20"/>
                    <a:pt x="262" y="42"/>
                  </a:cubicBezTo>
                  <a:lnTo>
                    <a:pt x="183" y="187"/>
                  </a:lnTo>
                  <a:lnTo>
                    <a:pt x="38" y="265"/>
                  </a:lnTo>
                  <a:cubicBezTo>
                    <a:pt x="16" y="281"/>
                    <a:pt x="0" y="306"/>
                    <a:pt x="0" y="338"/>
                  </a:cubicBezTo>
                  <a:cubicBezTo>
                    <a:pt x="0" y="369"/>
                    <a:pt x="16" y="391"/>
                    <a:pt x="38" y="407"/>
                  </a:cubicBezTo>
                  <a:lnTo>
                    <a:pt x="183" y="485"/>
                  </a:lnTo>
                  <a:lnTo>
                    <a:pt x="262" y="630"/>
                  </a:lnTo>
                  <a:cubicBezTo>
                    <a:pt x="280" y="655"/>
                    <a:pt x="306" y="671"/>
                    <a:pt x="334" y="671"/>
                  </a:cubicBezTo>
                  <a:cubicBezTo>
                    <a:pt x="362" y="671"/>
                    <a:pt x="391" y="655"/>
                    <a:pt x="406" y="630"/>
                  </a:cubicBezTo>
                  <a:lnTo>
                    <a:pt x="485" y="485"/>
                  </a:lnTo>
                  <a:lnTo>
                    <a:pt x="630" y="407"/>
                  </a:lnTo>
                  <a:cubicBezTo>
                    <a:pt x="652" y="391"/>
                    <a:pt x="668" y="363"/>
                    <a:pt x="668" y="338"/>
                  </a:cubicBezTo>
                  <a:cubicBezTo>
                    <a:pt x="668" y="306"/>
                    <a:pt x="652" y="281"/>
                    <a:pt x="630" y="265"/>
                  </a:cubicBezTo>
                  <a:lnTo>
                    <a:pt x="485" y="187"/>
                  </a:lnTo>
                  <a:lnTo>
                    <a:pt x="406" y="42"/>
                  </a:lnTo>
                  <a:cubicBezTo>
                    <a:pt x="387" y="20"/>
                    <a:pt x="362" y="1"/>
                    <a:pt x="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37"/>
            <p:cNvSpPr/>
            <p:nvPr/>
          </p:nvSpPr>
          <p:spPr>
            <a:xfrm>
              <a:off x="947086" y="4643595"/>
              <a:ext cx="39485" cy="39485"/>
            </a:xfrm>
            <a:custGeom>
              <a:avLst/>
              <a:gdLst/>
              <a:ahLst/>
              <a:cxnLst/>
              <a:rect l="l" t="t" r="r" b="b"/>
              <a:pathLst>
                <a:path w="498" h="498" extrusionOk="0">
                  <a:moveTo>
                    <a:pt x="249" y="0"/>
                  </a:moveTo>
                  <a:cubicBezTo>
                    <a:pt x="111" y="0"/>
                    <a:pt x="0" y="111"/>
                    <a:pt x="0" y="249"/>
                  </a:cubicBezTo>
                  <a:cubicBezTo>
                    <a:pt x="0" y="384"/>
                    <a:pt x="111" y="498"/>
                    <a:pt x="249" y="498"/>
                  </a:cubicBezTo>
                  <a:cubicBezTo>
                    <a:pt x="387" y="498"/>
                    <a:pt x="498" y="388"/>
                    <a:pt x="498" y="249"/>
                  </a:cubicBezTo>
                  <a:cubicBezTo>
                    <a:pt x="498"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37"/>
            <p:cNvSpPr/>
            <p:nvPr/>
          </p:nvSpPr>
          <p:spPr>
            <a:xfrm>
              <a:off x="1162430" y="4572950"/>
              <a:ext cx="34252" cy="34252"/>
            </a:xfrm>
            <a:custGeom>
              <a:avLst/>
              <a:gdLst/>
              <a:ahLst/>
              <a:cxnLst/>
              <a:rect l="l" t="t" r="r" b="b"/>
              <a:pathLst>
                <a:path w="432" h="432" extrusionOk="0">
                  <a:moveTo>
                    <a:pt x="217" y="1"/>
                  </a:moveTo>
                  <a:cubicBezTo>
                    <a:pt x="98" y="1"/>
                    <a:pt x="0" y="98"/>
                    <a:pt x="0" y="215"/>
                  </a:cubicBezTo>
                  <a:cubicBezTo>
                    <a:pt x="0" y="334"/>
                    <a:pt x="98" y="432"/>
                    <a:pt x="217" y="432"/>
                  </a:cubicBezTo>
                  <a:cubicBezTo>
                    <a:pt x="334" y="432"/>
                    <a:pt x="431" y="334"/>
                    <a:pt x="431" y="215"/>
                  </a:cubicBezTo>
                  <a:cubicBezTo>
                    <a:pt x="431" y="98"/>
                    <a:pt x="334" y="1"/>
                    <a:pt x="2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37"/>
            <p:cNvSpPr/>
            <p:nvPr/>
          </p:nvSpPr>
          <p:spPr>
            <a:xfrm>
              <a:off x="1653455" y="4668015"/>
              <a:ext cx="39485" cy="39247"/>
            </a:xfrm>
            <a:custGeom>
              <a:avLst/>
              <a:gdLst/>
              <a:ahLst/>
              <a:cxnLst/>
              <a:rect l="l" t="t" r="r" b="b"/>
              <a:pathLst>
                <a:path w="498" h="495" extrusionOk="0">
                  <a:moveTo>
                    <a:pt x="249" y="1"/>
                  </a:moveTo>
                  <a:cubicBezTo>
                    <a:pt x="113" y="1"/>
                    <a:pt x="0" y="111"/>
                    <a:pt x="0" y="246"/>
                  </a:cubicBezTo>
                  <a:cubicBezTo>
                    <a:pt x="0" y="385"/>
                    <a:pt x="113" y="495"/>
                    <a:pt x="249" y="495"/>
                  </a:cubicBezTo>
                  <a:cubicBezTo>
                    <a:pt x="387" y="495"/>
                    <a:pt x="497" y="385"/>
                    <a:pt x="497" y="246"/>
                  </a:cubicBezTo>
                  <a:cubicBezTo>
                    <a:pt x="497"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37"/>
            <p:cNvSpPr/>
            <p:nvPr/>
          </p:nvSpPr>
          <p:spPr>
            <a:xfrm>
              <a:off x="1135473" y="4186506"/>
              <a:ext cx="39485" cy="39247"/>
            </a:xfrm>
            <a:custGeom>
              <a:avLst/>
              <a:gdLst/>
              <a:ahLst/>
              <a:cxnLst/>
              <a:rect l="l" t="t" r="r" b="b"/>
              <a:pathLst>
                <a:path w="498" h="495" extrusionOk="0">
                  <a:moveTo>
                    <a:pt x="249" y="0"/>
                  </a:moveTo>
                  <a:cubicBezTo>
                    <a:pt x="114" y="0"/>
                    <a:pt x="0" y="111"/>
                    <a:pt x="0" y="249"/>
                  </a:cubicBezTo>
                  <a:cubicBezTo>
                    <a:pt x="0" y="384"/>
                    <a:pt x="114" y="495"/>
                    <a:pt x="249" y="495"/>
                  </a:cubicBezTo>
                  <a:cubicBezTo>
                    <a:pt x="384" y="495"/>
                    <a:pt x="497" y="384"/>
                    <a:pt x="497" y="249"/>
                  </a:cubicBezTo>
                  <a:cubicBezTo>
                    <a:pt x="497" y="111"/>
                    <a:pt x="384"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37"/>
            <p:cNvSpPr/>
            <p:nvPr/>
          </p:nvSpPr>
          <p:spPr>
            <a:xfrm>
              <a:off x="2260478" y="4151699"/>
              <a:ext cx="164284" cy="415387"/>
            </a:xfrm>
            <a:custGeom>
              <a:avLst/>
              <a:gdLst/>
              <a:ahLst/>
              <a:cxnLst/>
              <a:rect l="l" t="t" r="r" b="b"/>
              <a:pathLst>
                <a:path w="2072" h="5239" extrusionOk="0">
                  <a:moveTo>
                    <a:pt x="91" y="0"/>
                  </a:moveTo>
                  <a:cubicBezTo>
                    <a:pt x="82" y="0"/>
                    <a:pt x="72" y="2"/>
                    <a:pt x="63" y="5"/>
                  </a:cubicBezTo>
                  <a:cubicBezTo>
                    <a:pt x="19" y="21"/>
                    <a:pt x="0" y="68"/>
                    <a:pt x="16" y="109"/>
                  </a:cubicBezTo>
                  <a:lnTo>
                    <a:pt x="208" y="622"/>
                  </a:lnTo>
                  <a:cubicBezTo>
                    <a:pt x="218" y="654"/>
                    <a:pt x="249" y="674"/>
                    <a:pt x="281" y="674"/>
                  </a:cubicBezTo>
                  <a:cubicBezTo>
                    <a:pt x="290" y="674"/>
                    <a:pt x="300" y="673"/>
                    <a:pt x="309" y="669"/>
                  </a:cubicBezTo>
                  <a:lnTo>
                    <a:pt x="309" y="669"/>
                  </a:lnTo>
                  <a:cubicBezTo>
                    <a:pt x="268" y="685"/>
                    <a:pt x="249" y="732"/>
                    <a:pt x="265" y="773"/>
                  </a:cubicBezTo>
                  <a:lnTo>
                    <a:pt x="293" y="849"/>
                  </a:lnTo>
                  <a:cubicBezTo>
                    <a:pt x="303" y="880"/>
                    <a:pt x="334" y="899"/>
                    <a:pt x="365" y="899"/>
                  </a:cubicBezTo>
                  <a:cubicBezTo>
                    <a:pt x="375" y="899"/>
                    <a:pt x="387" y="896"/>
                    <a:pt x="394" y="896"/>
                  </a:cubicBezTo>
                  <a:cubicBezTo>
                    <a:pt x="438" y="880"/>
                    <a:pt x="457" y="833"/>
                    <a:pt x="441" y="792"/>
                  </a:cubicBezTo>
                  <a:lnTo>
                    <a:pt x="413" y="716"/>
                  </a:lnTo>
                  <a:cubicBezTo>
                    <a:pt x="405" y="686"/>
                    <a:pt x="374" y="664"/>
                    <a:pt x="341" y="664"/>
                  </a:cubicBezTo>
                  <a:cubicBezTo>
                    <a:pt x="332" y="664"/>
                    <a:pt x="324" y="666"/>
                    <a:pt x="315" y="669"/>
                  </a:cubicBezTo>
                  <a:cubicBezTo>
                    <a:pt x="356" y="653"/>
                    <a:pt x="375" y="606"/>
                    <a:pt x="359" y="568"/>
                  </a:cubicBezTo>
                  <a:lnTo>
                    <a:pt x="167" y="52"/>
                  </a:lnTo>
                  <a:cubicBezTo>
                    <a:pt x="155" y="20"/>
                    <a:pt x="124" y="0"/>
                    <a:pt x="91" y="0"/>
                  </a:cubicBezTo>
                  <a:close/>
                  <a:moveTo>
                    <a:pt x="448" y="960"/>
                  </a:moveTo>
                  <a:cubicBezTo>
                    <a:pt x="439" y="960"/>
                    <a:pt x="430" y="962"/>
                    <a:pt x="422" y="965"/>
                  </a:cubicBezTo>
                  <a:cubicBezTo>
                    <a:pt x="378" y="981"/>
                    <a:pt x="359" y="1028"/>
                    <a:pt x="375" y="1069"/>
                  </a:cubicBezTo>
                  <a:lnTo>
                    <a:pt x="567" y="1585"/>
                  </a:lnTo>
                  <a:cubicBezTo>
                    <a:pt x="579" y="1616"/>
                    <a:pt x="611" y="1635"/>
                    <a:pt x="642" y="1635"/>
                  </a:cubicBezTo>
                  <a:cubicBezTo>
                    <a:pt x="647" y="1635"/>
                    <a:pt x="654" y="1635"/>
                    <a:pt x="663" y="1632"/>
                  </a:cubicBezTo>
                  <a:lnTo>
                    <a:pt x="663" y="1632"/>
                  </a:lnTo>
                  <a:cubicBezTo>
                    <a:pt x="624" y="1651"/>
                    <a:pt x="609" y="1695"/>
                    <a:pt x="624" y="1733"/>
                  </a:cubicBezTo>
                  <a:lnTo>
                    <a:pt x="649" y="1808"/>
                  </a:lnTo>
                  <a:cubicBezTo>
                    <a:pt x="661" y="1840"/>
                    <a:pt x="693" y="1859"/>
                    <a:pt x="724" y="1859"/>
                  </a:cubicBezTo>
                  <a:cubicBezTo>
                    <a:pt x="734" y="1859"/>
                    <a:pt x="740" y="1856"/>
                    <a:pt x="753" y="1856"/>
                  </a:cubicBezTo>
                  <a:cubicBezTo>
                    <a:pt x="797" y="1840"/>
                    <a:pt x="815" y="1793"/>
                    <a:pt x="800" y="1752"/>
                  </a:cubicBezTo>
                  <a:lnTo>
                    <a:pt x="771" y="1676"/>
                  </a:lnTo>
                  <a:cubicBezTo>
                    <a:pt x="759" y="1644"/>
                    <a:pt x="728" y="1624"/>
                    <a:pt x="697" y="1624"/>
                  </a:cubicBezTo>
                  <a:cubicBezTo>
                    <a:pt x="688" y="1624"/>
                    <a:pt x="680" y="1625"/>
                    <a:pt x="673" y="1628"/>
                  </a:cubicBezTo>
                  <a:lnTo>
                    <a:pt x="673" y="1628"/>
                  </a:lnTo>
                  <a:cubicBezTo>
                    <a:pt x="712" y="1612"/>
                    <a:pt x="733" y="1565"/>
                    <a:pt x="718" y="1528"/>
                  </a:cubicBezTo>
                  <a:lnTo>
                    <a:pt x="523" y="1012"/>
                  </a:lnTo>
                  <a:cubicBezTo>
                    <a:pt x="511" y="980"/>
                    <a:pt x="479" y="960"/>
                    <a:pt x="448" y="960"/>
                  </a:cubicBezTo>
                  <a:close/>
                  <a:moveTo>
                    <a:pt x="802" y="1920"/>
                  </a:moveTo>
                  <a:cubicBezTo>
                    <a:pt x="793" y="1920"/>
                    <a:pt x="784" y="1921"/>
                    <a:pt x="775" y="1925"/>
                  </a:cubicBezTo>
                  <a:cubicBezTo>
                    <a:pt x="734" y="1940"/>
                    <a:pt x="712" y="1988"/>
                    <a:pt x="727" y="2029"/>
                  </a:cubicBezTo>
                  <a:lnTo>
                    <a:pt x="922" y="2545"/>
                  </a:lnTo>
                  <a:cubicBezTo>
                    <a:pt x="932" y="2576"/>
                    <a:pt x="963" y="2595"/>
                    <a:pt x="995" y="2595"/>
                  </a:cubicBezTo>
                  <a:cubicBezTo>
                    <a:pt x="998" y="2595"/>
                    <a:pt x="1002" y="2595"/>
                    <a:pt x="1005" y="2595"/>
                  </a:cubicBezTo>
                  <a:lnTo>
                    <a:pt x="1005" y="2595"/>
                  </a:lnTo>
                  <a:cubicBezTo>
                    <a:pt x="974" y="2616"/>
                    <a:pt x="963" y="2655"/>
                    <a:pt x="976" y="2689"/>
                  </a:cubicBezTo>
                  <a:lnTo>
                    <a:pt x="1004" y="2765"/>
                  </a:lnTo>
                  <a:cubicBezTo>
                    <a:pt x="1017" y="2796"/>
                    <a:pt x="1048" y="2815"/>
                    <a:pt x="1080" y="2815"/>
                  </a:cubicBezTo>
                  <a:cubicBezTo>
                    <a:pt x="1089" y="2815"/>
                    <a:pt x="1099" y="2815"/>
                    <a:pt x="1105" y="2809"/>
                  </a:cubicBezTo>
                  <a:cubicBezTo>
                    <a:pt x="1149" y="2793"/>
                    <a:pt x="1168" y="2746"/>
                    <a:pt x="1152" y="2708"/>
                  </a:cubicBezTo>
                  <a:lnTo>
                    <a:pt x="1127" y="2633"/>
                  </a:lnTo>
                  <a:cubicBezTo>
                    <a:pt x="1115" y="2599"/>
                    <a:pt x="1085" y="2580"/>
                    <a:pt x="1053" y="2580"/>
                  </a:cubicBezTo>
                  <a:cubicBezTo>
                    <a:pt x="1048" y="2580"/>
                    <a:pt x="1044" y="2580"/>
                    <a:pt x="1039" y="2581"/>
                  </a:cubicBezTo>
                  <a:lnTo>
                    <a:pt x="1039" y="2581"/>
                  </a:lnTo>
                  <a:cubicBezTo>
                    <a:pt x="1072" y="2562"/>
                    <a:pt x="1084" y="2524"/>
                    <a:pt x="1070" y="2488"/>
                  </a:cubicBezTo>
                  <a:lnTo>
                    <a:pt x="878" y="1972"/>
                  </a:lnTo>
                  <a:cubicBezTo>
                    <a:pt x="866" y="1940"/>
                    <a:pt x="835" y="1920"/>
                    <a:pt x="802" y="1920"/>
                  </a:cubicBezTo>
                  <a:close/>
                  <a:moveTo>
                    <a:pt x="1163" y="2876"/>
                  </a:moveTo>
                  <a:cubicBezTo>
                    <a:pt x="1153" y="2876"/>
                    <a:pt x="1143" y="2878"/>
                    <a:pt x="1133" y="2881"/>
                  </a:cubicBezTo>
                  <a:cubicBezTo>
                    <a:pt x="1089" y="2897"/>
                    <a:pt x="1070" y="2944"/>
                    <a:pt x="1086" y="2985"/>
                  </a:cubicBezTo>
                  <a:lnTo>
                    <a:pt x="1278" y="3498"/>
                  </a:lnTo>
                  <a:cubicBezTo>
                    <a:pt x="1288" y="3530"/>
                    <a:pt x="1319" y="3550"/>
                    <a:pt x="1351" y="3550"/>
                  </a:cubicBezTo>
                  <a:cubicBezTo>
                    <a:pt x="1360" y="3550"/>
                    <a:pt x="1370" y="3549"/>
                    <a:pt x="1379" y="3545"/>
                  </a:cubicBezTo>
                  <a:lnTo>
                    <a:pt x="1379" y="3545"/>
                  </a:lnTo>
                  <a:cubicBezTo>
                    <a:pt x="1338" y="3561"/>
                    <a:pt x="1319" y="3608"/>
                    <a:pt x="1335" y="3649"/>
                  </a:cubicBezTo>
                  <a:lnTo>
                    <a:pt x="1363" y="3725"/>
                  </a:lnTo>
                  <a:cubicBezTo>
                    <a:pt x="1372" y="3756"/>
                    <a:pt x="1404" y="3775"/>
                    <a:pt x="1435" y="3775"/>
                  </a:cubicBezTo>
                  <a:cubicBezTo>
                    <a:pt x="1445" y="3775"/>
                    <a:pt x="1457" y="3769"/>
                    <a:pt x="1464" y="3769"/>
                  </a:cubicBezTo>
                  <a:cubicBezTo>
                    <a:pt x="1508" y="3753"/>
                    <a:pt x="1527" y="3709"/>
                    <a:pt x="1511" y="3668"/>
                  </a:cubicBezTo>
                  <a:lnTo>
                    <a:pt x="1483" y="3593"/>
                  </a:lnTo>
                  <a:cubicBezTo>
                    <a:pt x="1475" y="3563"/>
                    <a:pt x="1444" y="3541"/>
                    <a:pt x="1411" y="3541"/>
                  </a:cubicBezTo>
                  <a:cubicBezTo>
                    <a:pt x="1402" y="3541"/>
                    <a:pt x="1394" y="3542"/>
                    <a:pt x="1385" y="3545"/>
                  </a:cubicBezTo>
                  <a:cubicBezTo>
                    <a:pt x="1426" y="3530"/>
                    <a:pt x="1445" y="3482"/>
                    <a:pt x="1429" y="3445"/>
                  </a:cubicBezTo>
                  <a:lnTo>
                    <a:pt x="1237" y="2929"/>
                  </a:lnTo>
                  <a:cubicBezTo>
                    <a:pt x="1225" y="2895"/>
                    <a:pt x="1195" y="2876"/>
                    <a:pt x="1163" y="2876"/>
                  </a:cubicBezTo>
                  <a:close/>
                  <a:moveTo>
                    <a:pt x="1520" y="3836"/>
                  </a:moveTo>
                  <a:cubicBezTo>
                    <a:pt x="1510" y="3836"/>
                    <a:pt x="1501" y="3837"/>
                    <a:pt x="1492" y="3841"/>
                  </a:cubicBezTo>
                  <a:cubicBezTo>
                    <a:pt x="1448" y="3857"/>
                    <a:pt x="1429" y="3904"/>
                    <a:pt x="1445" y="3945"/>
                  </a:cubicBezTo>
                  <a:lnTo>
                    <a:pt x="1637" y="4458"/>
                  </a:lnTo>
                  <a:cubicBezTo>
                    <a:pt x="1649" y="4489"/>
                    <a:pt x="1681" y="4511"/>
                    <a:pt x="1712" y="4511"/>
                  </a:cubicBezTo>
                  <a:cubicBezTo>
                    <a:pt x="1716" y="4511"/>
                    <a:pt x="1723" y="4511"/>
                    <a:pt x="1730" y="4510"/>
                  </a:cubicBezTo>
                  <a:lnTo>
                    <a:pt x="1730" y="4510"/>
                  </a:lnTo>
                  <a:cubicBezTo>
                    <a:pt x="1694" y="4529"/>
                    <a:pt x="1679" y="4571"/>
                    <a:pt x="1693" y="4609"/>
                  </a:cubicBezTo>
                  <a:lnTo>
                    <a:pt x="1719" y="4681"/>
                  </a:lnTo>
                  <a:cubicBezTo>
                    <a:pt x="1731" y="4713"/>
                    <a:pt x="1763" y="4735"/>
                    <a:pt x="1794" y="4735"/>
                  </a:cubicBezTo>
                  <a:cubicBezTo>
                    <a:pt x="1804" y="4735"/>
                    <a:pt x="1810" y="4732"/>
                    <a:pt x="1822" y="4729"/>
                  </a:cubicBezTo>
                  <a:cubicBezTo>
                    <a:pt x="1867" y="4713"/>
                    <a:pt x="1885" y="4666"/>
                    <a:pt x="1870" y="4628"/>
                  </a:cubicBezTo>
                  <a:lnTo>
                    <a:pt x="1841" y="4552"/>
                  </a:lnTo>
                  <a:cubicBezTo>
                    <a:pt x="1829" y="4519"/>
                    <a:pt x="1799" y="4500"/>
                    <a:pt x="1768" y="4500"/>
                  </a:cubicBezTo>
                  <a:cubicBezTo>
                    <a:pt x="1760" y="4500"/>
                    <a:pt x="1751" y="4501"/>
                    <a:pt x="1743" y="4504"/>
                  </a:cubicBezTo>
                  <a:lnTo>
                    <a:pt x="1743" y="4504"/>
                  </a:lnTo>
                  <a:cubicBezTo>
                    <a:pt x="1782" y="4488"/>
                    <a:pt x="1803" y="4442"/>
                    <a:pt x="1788" y="4404"/>
                  </a:cubicBezTo>
                  <a:lnTo>
                    <a:pt x="1593" y="3888"/>
                  </a:lnTo>
                  <a:cubicBezTo>
                    <a:pt x="1581" y="3855"/>
                    <a:pt x="1550" y="3836"/>
                    <a:pt x="1520" y="3836"/>
                  </a:cubicBezTo>
                  <a:close/>
                  <a:moveTo>
                    <a:pt x="1874" y="4795"/>
                  </a:moveTo>
                  <a:cubicBezTo>
                    <a:pt x="1864" y="4795"/>
                    <a:pt x="1854" y="4797"/>
                    <a:pt x="1844" y="4801"/>
                  </a:cubicBezTo>
                  <a:cubicBezTo>
                    <a:pt x="1804" y="4817"/>
                    <a:pt x="1782" y="4864"/>
                    <a:pt x="1797" y="4905"/>
                  </a:cubicBezTo>
                  <a:lnTo>
                    <a:pt x="1904" y="5185"/>
                  </a:lnTo>
                  <a:cubicBezTo>
                    <a:pt x="1917" y="5219"/>
                    <a:pt x="1948" y="5238"/>
                    <a:pt x="1980" y="5238"/>
                  </a:cubicBezTo>
                  <a:cubicBezTo>
                    <a:pt x="1992" y="5238"/>
                    <a:pt x="1999" y="5235"/>
                    <a:pt x="2008" y="5232"/>
                  </a:cubicBezTo>
                  <a:cubicBezTo>
                    <a:pt x="2049" y="5216"/>
                    <a:pt x="2071" y="5169"/>
                    <a:pt x="2055" y="5131"/>
                  </a:cubicBezTo>
                  <a:lnTo>
                    <a:pt x="1948" y="4848"/>
                  </a:lnTo>
                  <a:cubicBezTo>
                    <a:pt x="1936" y="4814"/>
                    <a:pt x="1906" y="4795"/>
                    <a:pt x="1874" y="479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37"/>
            <p:cNvSpPr/>
            <p:nvPr/>
          </p:nvSpPr>
          <p:spPr>
            <a:xfrm>
              <a:off x="2425871" y="4183731"/>
              <a:ext cx="348389" cy="490631"/>
            </a:xfrm>
            <a:custGeom>
              <a:avLst/>
              <a:gdLst/>
              <a:ahLst/>
              <a:cxnLst/>
              <a:rect l="l" t="t" r="r" b="b"/>
              <a:pathLst>
                <a:path w="4394" h="6188" extrusionOk="0">
                  <a:moveTo>
                    <a:pt x="88" y="1"/>
                  </a:moveTo>
                  <a:cubicBezTo>
                    <a:pt x="72" y="1"/>
                    <a:pt x="56" y="5"/>
                    <a:pt x="42" y="13"/>
                  </a:cubicBezTo>
                  <a:cubicBezTo>
                    <a:pt x="7" y="39"/>
                    <a:pt x="1" y="89"/>
                    <a:pt x="23" y="124"/>
                  </a:cubicBezTo>
                  <a:lnTo>
                    <a:pt x="338" y="577"/>
                  </a:lnTo>
                  <a:cubicBezTo>
                    <a:pt x="350" y="602"/>
                    <a:pt x="378" y="611"/>
                    <a:pt x="400" y="611"/>
                  </a:cubicBezTo>
                  <a:cubicBezTo>
                    <a:pt x="416" y="611"/>
                    <a:pt x="432" y="608"/>
                    <a:pt x="448" y="596"/>
                  </a:cubicBezTo>
                  <a:cubicBezTo>
                    <a:pt x="482" y="574"/>
                    <a:pt x="492" y="523"/>
                    <a:pt x="467" y="485"/>
                  </a:cubicBezTo>
                  <a:lnTo>
                    <a:pt x="152" y="35"/>
                  </a:lnTo>
                  <a:cubicBezTo>
                    <a:pt x="138" y="12"/>
                    <a:pt x="114" y="1"/>
                    <a:pt x="88" y="1"/>
                  </a:cubicBezTo>
                  <a:close/>
                  <a:moveTo>
                    <a:pt x="496" y="583"/>
                  </a:moveTo>
                  <a:cubicBezTo>
                    <a:pt x="480" y="583"/>
                    <a:pt x="464" y="587"/>
                    <a:pt x="451" y="596"/>
                  </a:cubicBezTo>
                  <a:cubicBezTo>
                    <a:pt x="416" y="621"/>
                    <a:pt x="407" y="671"/>
                    <a:pt x="432" y="709"/>
                  </a:cubicBezTo>
                  <a:lnTo>
                    <a:pt x="476" y="769"/>
                  </a:lnTo>
                  <a:cubicBezTo>
                    <a:pt x="489" y="794"/>
                    <a:pt x="514" y="806"/>
                    <a:pt x="539" y="806"/>
                  </a:cubicBezTo>
                  <a:cubicBezTo>
                    <a:pt x="555" y="806"/>
                    <a:pt x="570" y="803"/>
                    <a:pt x="586" y="791"/>
                  </a:cubicBezTo>
                  <a:cubicBezTo>
                    <a:pt x="621" y="766"/>
                    <a:pt x="630" y="715"/>
                    <a:pt x="605" y="681"/>
                  </a:cubicBezTo>
                  <a:lnTo>
                    <a:pt x="561" y="618"/>
                  </a:lnTo>
                  <a:cubicBezTo>
                    <a:pt x="547" y="594"/>
                    <a:pt x="522" y="583"/>
                    <a:pt x="496" y="583"/>
                  </a:cubicBezTo>
                  <a:close/>
                  <a:moveTo>
                    <a:pt x="675" y="839"/>
                  </a:moveTo>
                  <a:cubicBezTo>
                    <a:pt x="659" y="839"/>
                    <a:pt x="643" y="844"/>
                    <a:pt x="630" y="854"/>
                  </a:cubicBezTo>
                  <a:cubicBezTo>
                    <a:pt x="592" y="876"/>
                    <a:pt x="586" y="926"/>
                    <a:pt x="608" y="964"/>
                  </a:cubicBezTo>
                  <a:lnTo>
                    <a:pt x="923" y="1417"/>
                  </a:lnTo>
                  <a:cubicBezTo>
                    <a:pt x="935" y="1439"/>
                    <a:pt x="964" y="1452"/>
                    <a:pt x="986" y="1452"/>
                  </a:cubicBezTo>
                  <a:cubicBezTo>
                    <a:pt x="1001" y="1452"/>
                    <a:pt x="1017" y="1448"/>
                    <a:pt x="1033" y="1436"/>
                  </a:cubicBezTo>
                  <a:cubicBezTo>
                    <a:pt x="1068" y="1411"/>
                    <a:pt x="1077" y="1360"/>
                    <a:pt x="1055" y="1326"/>
                  </a:cubicBezTo>
                  <a:lnTo>
                    <a:pt x="740" y="873"/>
                  </a:lnTo>
                  <a:cubicBezTo>
                    <a:pt x="725" y="851"/>
                    <a:pt x="700" y="839"/>
                    <a:pt x="675" y="839"/>
                  </a:cubicBezTo>
                  <a:close/>
                  <a:moveTo>
                    <a:pt x="1083" y="1422"/>
                  </a:moveTo>
                  <a:cubicBezTo>
                    <a:pt x="1067" y="1422"/>
                    <a:pt x="1051" y="1426"/>
                    <a:pt x="1036" y="1436"/>
                  </a:cubicBezTo>
                  <a:cubicBezTo>
                    <a:pt x="1001" y="1458"/>
                    <a:pt x="995" y="1511"/>
                    <a:pt x="1017" y="1546"/>
                  </a:cubicBezTo>
                  <a:lnTo>
                    <a:pt x="1061" y="1609"/>
                  </a:lnTo>
                  <a:cubicBezTo>
                    <a:pt x="1074" y="1631"/>
                    <a:pt x="1102" y="1643"/>
                    <a:pt x="1124" y="1643"/>
                  </a:cubicBezTo>
                  <a:cubicBezTo>
                    <a:pt x="1140" y="1643"/>
                    <a:pt x="1156" y="1640"/>
                    <a:pt x="1171" y="1628"/>
                  </a:cubicBezTo>
                  <a:cubicBezTo>
                    <a:pt x="1206" y="1603"/>
                    <a:pt x="1215" y="1552"/>
                    <a:pt x="1190" y="1518"/>
                  </a:cubicBezTo>
                  <a:lnTo>
                    <a:pt x="1146" y="1455"/>
                  </a:lnTo>
                  <a:cubicBezTo>
                    <a:pt x="1133" y="1433"/>
                    <a:pt x="1108" y="1422"/>
                    <a:pt x="1083" y="1422"/>
                  </a:cubicBezTo>
                  <a:close/>
                  <a:moveTo>
                    <a:pt x="1264" y="1678"/>
                  </a:moveTo>
                  <a:cubicBezTo>
                    <a:pt x="1248" y="1678"/>
                    <a:pt x="1232" y="1682"/>
                    <a:pt x="1219" y="1691"/>
                  </a:cubicBezTo>
                  <a:cubicBezTo>
                    <a:pt x="1184" y="1716"/>
                    <a:pt x="1175" y="1766"/>
                    <a:pt x="1200" y="1801"/>
                  </a:cubicBezTo>
                  <a:lnTo>
                    <a:pt x="1514" y="2254"/>
                  </a:lnTo>
                  <a:cubicBezTo>
                    <a:pt x="1527" y="2276"/>
                    <a:pt x="1552" y="2289"/>
                    <a:pt x="1577" y="2289"/>
                  </a:cubicBezTo>
                  <a:cubicBezTo>
                    <a:pt x="1590" y="2289"/>
                    <a:pt x="1606" y="2285"/>
                    <a:pt x="1625" y="2273"/>
                  </a:cubicBezTo>
                  <a:lnTo>
                    <a:pt x="1625" y="2273"/>
                  </a:lnTo>
                  <a:cubicBezTo>
                    <a:pt x="1590" y="2298"/>
                    <a:pt x="1581" y="2348"/>
                    <a:pt x="1606" y="2383"/>
                  </a:cubicBezTo>
                  <a:lnTo>
                    <a:pt x="1647" y="2446"/>
                  </a:lnTo>
                  <a:cubicBezTo>
                    <a:pt x="1659" y="2468"/>
                    <a:pt x="1688" y="2481"/>
                    <a:pt x="1710" y="2481"/>
                  </a:cubicBezTo>
                  <a:cubicBezTo>
                    <a:pt x="1725" y="2481"/>
                    <a:pt x="1741" y="2477"/>
                    <a:pt x="1757" y="2465"/>
                  </a:cubicBezTo>
                  <a:cubicBezTo>
                    <a:pt x="1795" y="2443"/>
                    <a:pt x="1801" y="2389"/>
                    <a:pt x="1779" y="2355"/>
                  </a:cubicBezTo>
                  <a:lnTo>
                    <a:pt x="1735" y="2292"/>
                  </a:lnTo>
                  <a:cubicBezTo>
                    <a:pt x="1719" y="2270"/>
                    <a:pt x="1694" y="2259"/>
                    <a:pt x="1669" y="2259"/>
                  </a:cubicBezTo>
                  <a:cubicBezTo>
                    <a:pt x="1653" y="2259"/>
                    <a:pt x="1638" y="2263"/>
                    <a:pt x="1625" y="2273"/>
                  </a:cubicBezTo>
                  <a:cubicBezTo>
                    <a:pt x="1659" y="2248"/>
                    <a:pt x="1669" y="2197"/>
                    <a:pt x="1643" y="2163"/>
                  </a:cubicBezTo>
                  <a:lnTo>
                    <a:pt x="1329" y="1710"/>
                  </a:lnTo>
                  <a:cubicBezTo>
                    <a:pt x="1313" y="1688"/>
                    <a:pt x="1289" y="1678"/>
                    <a:pt x="1264" y="1678"/>
                  </a:cubicBezTo>
                  <a:close/>
                  <a:moveTo>
                    <a:pt x="1851" y="2515"/>
                  </a:moveTo>
                  <a:cubicBezTo>
                    <a:pt x="1835" y="2515"/>
                    <a:pt x="1819" y="2519"/>
                    <a:pt x="1804" y="2528"/>
                  </a:cubicBezTo>
                  <a:cubicBezTo>
                    <a:pt x="1769" y="2553"/>
                    <a:pt x="1763" y="2603"/>
                    <a:pt x="1785" y="2638"/>
                  </a:cubicBezTo>
                  <a:lnTo>
                    <a:pt x="2100" y="3091"/>
                  </a:lnTo>
                  <a:cubicBezTo>
                    <a:pt x="2112" y="3113"/>
                    <a:pt x="2141" y="3126"/>
                    <a:pt x="2163" y="3126"/>
                  </a:cubicBezTo>
                  <a:cubicBezTo>
                    <a:pt x="2177" y="3126"/>
                    <a:pt x="2192" y="3123"/>
                    <a:pt x="2207" y="3112"/>
                  </a:cubicBezTo>
                  <a:lnTo>
                    <a:pt x="2207" y="3112"/>
                  </a:lnTo>
                  <a:cubicBezTo>
                    <a:pt x="2175" y="3138"/>
                    <a:pt x="2167" y="3186"/>
                    <a:pt x="2191" y="3220"/>
                  </a:cubicBezTo>
                  <a:lnTo>
                    <a:pt x="2235" y="3283"/>
                  </a:lnTo>
                  <a:cubicBezTo>
                    <a:pt x="2245" y="3308"/>
                    <a:pt x="2273" y="3321"/>
                    <a:pt x="2298" y="3321"/>
                  </a:cubicBezTo>
                  <a:cubicBezTo>
                    <a:pt x="2314" y="3321"/>
                    <a:pt x="2329" y="3314"/>
                    <a:pt x="2345" y="3305"/>
                  </a:cubicBezTo>
                  <a:cubicBezTo>
                    <a:pt x="2380" y="3280"/>
                    <a:pt x="2386" y="3229"/>
                    <a:pt x="2364" y="3192"/>
                  </a:cubicBezTo>
                  <a:lnTo>
                    <a:pt x="2320" y="3129"/>
                  </a:lnTo>
                  <a:cubicBezTo>
                    <a:pt x="2305" y="3108"/>
                    <a:pt x="2280" y="3097"/>
                    <a:pt x="2255" y="3097"/>
                  </a:cubicBezTo>
                  <a:cubicBezTo>
                    <a:pt x="2239" y="3097"/>
                    <a:pt x="2223" y="3101"/>
                    <a:pt x="2210" y="3110"/>
                  </a:cubicBezTo>
                  <a:cubicBezTo>
                    <a:pt x="2245" y="3088"/>
                    <a:pt x="2254" y="3034"/>
                    <a:pt x="2229" y="3000"/>
                  </a:cubicBezTo>
                  <a:lnTo>
                    <a:pt x="1914" y="2547"/>
                  </a:lnTo>
                  <a:cubicBezTo>
                    <a:pt x="1901" y="2525"/>
                    <a:pt x="1877" y="2515"/>
                    <a:pt x="1851" y="2515"/>
                  </a:cubicBezTo>
                  <a:close/>
                  <a:moveTo>
                    <a:pt x="2436" y="3352"/>
                  </a:moveTo>
                  <a:cubicBezTo>
                    <a:pt x="2420" y="3352"/>
                    <a:pt x="2404" y="3356"/>
                    <a:pt x="2389" y="3365"/>
                  </a:cubicBezTo>
                  <a:cubicBezTo>
                    <a:pt x="2355" y="3390"/>
                    <a:pt x="2348" y="3440"/>
                    <a:pt x="2370" y="3478"/>
                  </a:cubicBezTo>
                  <a:lnTo>
                    <a:pt x="2685" y="3928"/>
                  </a:lnTo>
                  <a:cubicBezTo>
                    <a:pt x="2703" y="3951"/>
                    <a:pt x="2727" y="3963"/>
                    <a:pt x="2752" y="3963"/>
                  </a:cubicBezTo>
                  <a:cubicBezTo>
                    <a:pt x="2767" y="3963"/>
                    <a:pt x="2782" y="3958"/>
                    <a:pt x="2795" y="3950"/>
                  </a:cubicBezTo>
                  <a:lnTo>
                    <a:pt x="2795" y="3950"/>
                  </a:lnTo>
                  <a:cubicBezTo>
                    <a:pt x="2761" y="3975"/>
                    <a:pt x="2751" y="4022"/>
                    <a:pt x="2776" y="4060"/>
                  </a:cubicBezTo>
                  <a:lnTo>
                    <a:pt x="2820" y="4123"/>
                  </a:lnTo>
                  <a:cubicBezTo>
                    <a:pt x="2833" y="4145"/>
                    <a:pt x="2858" y="4158"/>
                    <a:pt x="2883" y="4158"/>
                  </a:cubicBezTo>
                  <a:cubicBezTo>
                    <a:pt x="2899" y="4158"/>
                    <a:pt x="2915" y="4152"/>
                    <a:pt x="2931" y="4142"/>
                  </a:cubicBezTo>
                  <a:cubicBezTo>
                    <a:pt x="2965" y="4117"/>
                    <a:pt x="2975" y="4067"/>
                    <a:pt x="2949" y="4032"/>
                  </a:cubicBezTo>
                  <a:lnTo>
                    <a:pt x="2905" y="3969"/>
                  </a:lnTo>
                  <a:cubicBezTo>
                    <a:pt x="2888" y="3948"/>
                    <a:pt x="2863" y="3936"/>
                    <a:pt x="2839" y="3936"/>
                  </a:cubicBezTo>
                  <a:cubicBezTo>
                    <a:pt x="2824" y="3936"/>
                    <a:pt x="2808" y="3940"/>
                    <a:pt x="2795" y="3950"/>
                  </a:cubicBezTo>
                  <a:cubicBezTo>
                    <a:pt x="2830" y="3922"/>
                    <a:pt x="2839" y="3875"/>
                    <a:pt x="2814" y="3837"/>
                  </a:cubicBezTo>
                  <a:lnTo>
                    <a:pt x="2499" y="3387"/>
                  </a:lnTo>
                  <a:cubicBezTo>
                    <a:pt x="2486" y="3363"/>
                    <a:pt x="2461" y="3352"/>
                    <a:pt x="2436" y="3352"/>
                  </a:cubicBezTo>
                  <a:close/>
                  <a:moveTo>
                    <a:pt x="3022" y="4191"/>
                  </a:moveTo>
                  <a:cubicBezTo>
                    <a:pt x="3007" y="4191"/>
                    <a:pt x="2991" y="4195"/>
                    <a:pt x="2978" y="4205"/>
                  </a:cubicBezTo>
                  <a:cubicBezTo>
                    <a:pt x="2943" y="4227"/>
                    <a:pt x="2934" y="4277"/>
                    <a:pt x="2956" y="4315"/>
                  </a:cubicBezTo>
                  <a:lnTo>
                    <a:pt x="3270" y="4765"/>
                  </a:lnTo>
                  <a:cubicBezTo>
                    <a:pt x="3283" y="4790"/>
                    <a:pt x="3311" y="4803"/>
                    <a:pt x="3336" y="4803"/>
                  </a:cubicBezTo>
                  <a:cubicBezTo>
                    <a:pt x="3349" y="4803"/>
                    <a:pt x="3362" y="4801"/>
                    <a:pt x="3375" y="4793"/>
                  </a:cubicBezTo>
                  <a:lnTo>
                    <a:pt x="3375" y="4793"/>
                  </a:lnTo>
                  <a:cubicBezTo>
                    <a:pt x="3345" y="4818"/>
                    <a:pt x="3341" y="4863"/>
                    <a:pt x="3362" y="4897"/>
                  </a:cubicBezTo>
                  <a:lnTo>
                    <a:pt x="3406" y="4960"/>
                  </a:lnTo>
                  <a:cubicBezTo>
                    <a:pt x="3418" y="4982"/>
                    <a:pt x="3447" y="4995"/>
                    <a:pt x="3469" y="4995"/>
                  </a:cubicBezTo>
                  <a:cubicBezTo>
                    <a:pt x="3484" y="4995"/>
                    <a:pt x="3500" y="4992"/>
                    <a:pt x="3516" y="4979"/>
                  </a:cubicBezTo>
                  <a:cubicBezTo>
                    <a:pt x="3550" y="4954"/>
                    <a:pt x="3560" y="4904"/>
                    <a:pt x="3535" y="4869"/>
                  </a:cubicBezTo>
                  <a:lnTo>
                    <a:pt x="3494" y="4806"/>
                  </a:lnTo>
                  <a:cubicBezTo>
                    <a:pt x="3478" y="4785"/>
                    <a:pt x="3453" y="4773"/>
                    <a:pt x="3428" y="4773"/>
                  </a:cubicBezTo>
                  <a:cubicBezTo>
                    <a:pt x="3413" y="4773"/>
                    <a:pt x="3397" y="4778"/>
                    <a:pt x="3384" y="4787"/>
                  </a:cubicBezTo>
                  <a:cubicBezTo>
                    <a:pt x="3418" y="4762"/>
                    <a:pt x="3425" y="4712"/>
                    <a:pt x="3403" y="4677"/>
                  </a:cubicBezTo>
                  <a:lnTo>
                    <a:pt x="3088" y="4224"/>
                  </a:lnTo>
                  <a:cubicBezTo>
                    <a:pt x="3072" y="4203"/>
                    <a:pt x="3047" y="4191"/>
                    <a:pt x="3022" y="4191"/>
                  </a:cubicBezTo>
                  <a:close/>
                  <a:moveTo>
                    <a:pt x="3608" y="5028"/>
                  </a:moveTo>
                  <a:cubicBezTo>
                    <a:pt x="3592" y="5028"/>
                    <a:pt x="3576" y="5032"/>
                    <a:pt x="3563" y="5042"/>
                  </a:cubicBezTo>
                  <a:cubicBezTo>
                    <a:pt x="3528" y="5067"/>
                    <a:pt x="3519" y="5118"/>
                    <a:pt x="3544" y="5152"/>
                  </a:cubicBezTo>
                  <a:lnTo>
                    <a:pt x="3859" y="5605"/>
                  </a:lnTo>
                  <a:cubicBezTo>
                    <a:pt x="3871" y="5627"/>
                    <a:pt x="3897" y="5640"/>
                    <a:pt x="3922" y="5640"/>
                  </a:cubicBezTo>
                  <a:cubicBezTo>
                    <a:pt x="3937" y="5640"/>
                    <a:pt x="3951" y="5637"/>
                    <a:pt x="3966" y="5626"/>
                  </a:cubicBezTo>
                  <a:lnTo>
                    <a:pt x="3966" y="5626"/>
                  </a:lnTo>
                  <a:cubicBezTo>
                    <a:pt x="3934" y="5652"/>
                    <a:pt x="3926" y="5701"/>
                    <a:pt x="3947" y="5734"/>
                  </a:cubicBezTo>
                  <a:lnTo>
                    <a:pt x="3991" y="5797"/>
                  </a:lnTo>
                  <a:cubicBezTo>
                    <a:pt x="4004" y="5822"/>
                    <a:pt x="4032" y="5832"/>
                    <a:pt x="4054" y="5832"/>
                  </a:cubicBezTo>
                  <a:cubicBezTo>
                    <a:pt x="4070" y="5832"/>
                    <a:pt x="4085" y="5829"/>
                    <a:pt x="4101" y="5816"/>
                  </a:cubicBezTo>
                  <a:cubicBezTo>
                    <a:pt x="4136" y="5794"/>
                    <a:pt x="4145" y="5744"/>
                    <a:pt x="4123" y="5706"/>
                  </a:cubicBezTo>
                  <a:lnTo>
                    <a:pt x="4079" y="5643"/>
                  </a:lnTo>
                  <a:cubicBezTo>
                    <a:pt x="4064" y="5622"/>
                    <a:pt x="4039" y="5611"/>
                    <a:pt x="4014" y="5611"/>
                  </a:cubicBezTo>
                  <a:cubicBezTo>
                    <a:pt x="3998" y="5611"/>
                    <a:pt x="3982" y="5616"/>
                    <a:pt x="3969" y="5624"/>
                  </a:cubicBezTo>
                  <a:cubicBezTo>
                    <a:pt x="4004" y="5599"/>
                    <a:pt x="4013" y="5549"/>
                    <a:pt x="3988" y="5514"/>
                  </a:cubicBezTo>
                  <a:lnTo>
                    <a:pt x="3673" y="5061"/>
                  </a:lnTo>
                  <a:cubicBezTo>
                    <a:pt x="3660" y="5040"/>
                    <a:pt x="3634" y="5028"/>
                    <a:pt x="3608" y="5028"/>
                  </a:cubicBezTo>
                  <a:close/>
                  <a:moveTo>
                    <a:pt x="4190" y="5866"/>
                  </a:moveTo>
                  <a:cubicBezTo>
                    <a:pt x="4174" y="5866"/>
                    <a:pt x="4158" y="5871"/>
                    <a:pt x="4145" y="5879"/>
                  </a:cubicBezTo>
                  <a:cubicBezTo>
                    <a:pt x="4111" y="5904"/>
                    <a:pt x="4101" y="5955"/>
                    <a:pt x="4126" y="5989"/>
                  </a:cubicBezTo>
                  <a:lnTo>
                    <a:pt x="4240" y="6153"/>
                  </a:lnTo>
                  <a:cubicBezTo>
                    <a:pt x="4252" y="6175"/>
                    <a:pt x="4281" y="6188"/>
                    <a:pt x="4303" y="6188"/>
                  </a:cubicBezTo>
                  <a:cubicBezTo>
                    <a:pt x="4318" y="6188"/>
                    <a:pt x="4334" y="6184"/>
                    <a:pt x="4350" y="6172"/>
                  </a:cubicBezTo>
                  <a:cubicBezTo>
                    <a:pt x="4384" y="6147"/>
                    <a:pt x="4394" y="6096"/>
                    <a:pt x="4369" y="6062"/>
                  </a:cubicBezTo>
                  <a:lnTo>
                    <a:pt x="4255" y="5901"/>
                  </a:lnTo>
                  <a:cubicBezTo>
                    <a:pt x="4242" y="5878"/>
                    <a:pt x="4216" y="5866"/>
                    <a:pt x="4190" y="5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37"/>
            <p:cNvSpPr/>
            <p:nvPr/>
          </p:nvSpPr>
          <p:spPr>
            <a:xfrm>
              <a:off x="2597052" y="4144405"/>
              <a:ext cx="456458" cy="391997"/>
            </a:xfrm>
            <a:custGeom>
              <a:avLst/>
              <a:gdLst/>
              <a:ahLst/>
              <a:cxnLst/>
              <a:rect l="l" t="t" r="r" b="b"/>
              <a:pathLst>
                <a:path w="5757" h="4944" extrusionOk="0">
                  <a:moveTo>
                    <a:pt x="90" y="0"/>
                  </a:moveTo>
                  <a:cubicBezTo>
                    <a:pt x="66" y="0"/>
                    <a:pt x="43" y="10"/>
                    <a:pt x="29" y="28"/>
                  </a:cubicBezTo>
                  <a:cubicBezTo>
                    <a:pt x="1" y="59"/>
                    <a:pt x="4" y="110"/>
                    <a:pt x="35" y="138"/>
                  </a:cubicBezTo>
                  <a:lnTo>
                    <a:pt x="454" y="494"/>
                  </a:lnTo>
                  <a:cubicBezTo>
                    <a:pt x="468" y="507"/>
                    <a:pt x="487" y="513"/>
                    <a:pt x="505" y="513"/>
                  </a:cubicBezTo>
                  <a:cubicBezTo>
                    <a:pt x="527" y="513"/>
                    <a:pt x="549" y="504"/>
                    <a:pt x="564" y="487"/>
                  </a:cubicBezTo>
                  <a:lnTo>
                    <a:pt x="564" y="487"/>
                  </a:lnTo>
                  <a:cubicBezTo>
                    <a:pt x="536" y="519"/>
                    <a:pt x="539" y="569"/>
                    <a:pt x="570" y="598"/>
                  </a:cubicBezTo>
                  <a:lnTo>
                    <a:pt x="630" y="648"/>
                  </a:lnTo>
                  <a:cubicBezTo>
                    <a:pt x="646" y="660"/>
                    <a:pt x="661" y="670"/>
                    <a:pt x="680" y="670"/>
                  </a:cubicBezTo>
                  <a:cubicBezTo>
                    <a:pt x="699" y="670"/>
                    <a:pt x="724" y="657"/>
                    <a:pt x="740" y="642"/>
                  </a:cubicBezTo>
                  <a:cubicBezTo>
                    <a:pt x="768" y="610"/>
                    <a:pt x="762" y="557"/>
                    <a:pt x="731" y="531"/>
                  </a:cubicBezTo>
                  <a:lnTo>
                    <a:pt x="674" y="478"/>
                  </a:lnTo>
                  <a:cubicBezTo>
                    <a:pt x="660" y="467"/>
                    <a:pt x="642" y="461"/>
                    <a:pt x="623" y="461"/>
                  </a:cubicBezTo>
                  <a:cubicBezTo>
                    <a:pt x="601" y="461"/>
                    <a:pt x="578" y="470"/>
                    <a:pt x="564" y="487"/>
                  </a:cubicBezTo>
                  <a:cubicBezTo>
                    <a:pt x="589" y="456"/>
                    <a:pt x="586" y="406"/>
                    <a:pt x="554" y="377"/>
                  </a:cubicBezTo>
                  <a:lnTo>
                    <a:pt x="139" y="19"/>
                  </a:lnTo>
                  <a:cubicBezTo>
                    <a:pt x="125" y="6"/>
                    <a:pt x="107" y="0"/>
                    <a:pt x="90" y="0"/>
                  </a:cubicBezTo>
                  <a:close/>
                  <a:moveTo>
                    <a:pt x="864" y="666"/>
                  </a:moveTo>
                  <a:cubicBezTo>
                    <a:pt x="841" y="666"/>
                    <a:pt x="819" y="674"/>
                    <a:pt x="803" y="692"/>
                  </a:cubicBezTo>
                  <a:cubicBezTo>
                    <a:pt x="775" y="723"/>
                    <a:pt x="778" y="774"/>
                    <a:pt x="809" y="802"/>
                  </a:cubicBezTo>
                  <a:lnTo>
                    <a:pt x="1228" y="1161"/>
                  </a:lnTo>
                  <a:cubicBezTo>
                    <a:pt x="1242" y="1172"/>
                    <a:pt x="1260" y="1178"/>
                    <a:pt x="1277" y="1178"/>
                  </a:cubicBezTo>
                  <a:cubicBezTo>
                    <a:pt x="1300" y="1178"/>
                    <a:pt x="1322" y="1169"/>
                    <a:pt x="1338" y="1151"/>
                  </a:cubicBezTo>
                  <a:lnTo>
                    <a:pt x="1338" y="1151"/>
                  </a:lnTo>
                  <a:cubicBezTo>
                    <a:pt x="1310" y="1183"/>
                    <a:pt x="1313" y="1236"/>
                    <a:pt x="1344" y="1262"/>
                  </a:cubicBezTo>
                  <a:lnTo>
                    <a:pt x="1404" y="1315"/>
                  </a:lnTo>
                  <a:cubicBezTo>
                    <a:pt x="1420" y="1324"/>
                    <a:pt x="1436" y="1334"/>
                    <a:pt x="1454" y="1334"/>
                  </a:cubicBezTo>
                  <a:cubicBezTo>
                    <a:pt x="1480" y="1334"/>
                    <a:pt x="1498" y="1324"/>
                    <a:pt x="1514" y="1306"/>
                  </a:cubicBezTo>
                  <a:cubicBezTo>
                    <a:pt x="1542" y="1274"/>
                    <a:pt x="1539" y="1224"/>
                    <a:pt x="1508" y="1195"/>
                  </a:cubicBezTo>
                  <a:lnTo>
                    <a:pt x="1448" y="1145"/>
                  </a:lnTo>
                  <a:cubicBezTo>
                    <a:pt x="1434" y="1132"/>
                    <a:pt x="1415" y="1126"/>
                    <a:pt x="1397" y="1126"/>
                  </a:cubicBezTo>
                  <a:cubicBezTo>
                    <a:pt x="1375" y="1126"/>
                    <a:pt x="1353" y="1134"/>
                    <a:pt x="1338" y="1151"/>
                  </a:cubicBezTo>
                  <a:cubicBezTo>
                    <a:pt x="1366" y="1120"/>
                    <a:pt x="1360" y="1070"/>
                    <a:pt x="1329" y="1041"/>
                  </a:cubicBezTo>
                  <a:lnTo>
                    <a:pt x="913" y="682"/>
                  </a:lnTo>
                  <a:cubicBezTo>
                    <a:pt x="899" y="671"/>
                    <a:pt x="881" y="666"/>
                    <a:pt x="864" y="666"/>
                  </a:cubicBezTo>
                  <a:close/>
                  <a:moveTo>
                    <a:pt x="1636" y="1330"/>
                  </a:moveTo>
                  <a:cubicBezTo>
                    <a:pt x="1614" y="1330"/>
                    <a:pt x="1592" y="1339"/>
                    <a:pt x="1577" y="1356"/>
                  </a:cubicBezTo>
                  <a:cubicBezTo>
                    <a:pt x="1549" y="1387"/>
                    <a:pt x="1552" y="1441"/>
                    <a:pt x="1583" y="1466"/>
                  </a:cubicBezTo>
                  <a:lnTo>
                    <a:pt x="2002" y="1825"/>
                  </a:lnTo>
                  <a:cubicBezTo>
                    <a:pt x="2016" y="1838"/>
                    <a:pt x="2034" y="1844"/>
                    <a:pt x="2052" y="1844"/>
                  </a:cubicBezTo>
                  <a:cubicBezTo>
                    <a:pt x="2074" y="1844"/>
                    <a:pt x="2096" y="1834"/>
                    <a:pt x="2112" y="1815"/>
                  </a:cubicBezTo>
                  <a:lnTo>
                    <a:pt x="2112" y="1815"/>
                  </a:lnTo>
                  <a:cubicBezTo>
                    <a:pt x="2084" y="1850"/>
                    <a:pt x="2090" y="1900"/>
                    <a:pt x="2122" y="1929"/>
                  </a:cubicBezTo>
                  <a:lnTo>
                    <a:pt x="2178" y="1979"/>
                  </a:lnTo>
                  <a:cubicBezTo>
                    <a:pt x="2194" y="1992"/>
                    <a:pt x="2210" y="1998"/>
                    <a:pt x="2232" y="1998"/>
                  </a:cubicBezTo>
                  <a:cubicBezTo>
                    <a:pt x="2254" y="1998"/>
                    <a:pt x="2279" y="1992"/>
                    <a:pt x="2288" y="1970"/>
                  </a:cubicBezTo>
                  <a:cubicBezTo>
                    <a:pt x="2317" y="1938"/>
                    <a:pt x="2313" y="1888"/>
                    <a:pt x="2282" y="1859"/>
                  </a:cubicBezTo>
                  <a:lnTo>
                    <a:pt x="2222" y="1809"/>
                  </a:lnTo>
                  <a:cubicBezTo>
                    <a:pt x="2208" y="1796"/>
                    <a:pt x="2189" y="1790"/>
                    <a:pt x="2171" y="1790"/>
                  </a:cubicBezTo>
                  <a:cubicBezTo>
                    <a:pt x="2149" y="1790"/>
                    <a:pt x="2127" y="1798"/>
                    <a:pt x="2112" y="1815"/>
                  </a:cubicBezTo>
                  <a:cubicBezTo>
                    <a:pt x="2140" y="1784"/>
                    <a:pt x="2137" y="1734"/>
                    <a:pt x="2106" y="1705"/>
                  </a:cubicBezTo>
                  <a:lnTo>
                    <a:pt x="1687" y="1350"/>
                  </a:lnTo>
                  <a:cubicBezTo>
                    <a:pt x="1673" y="1337"/>
                    <a:pt x="1654" y="1330"/>
                    <a:pt x="1636" y="1330"/>
                  </a:cubicBezTo>
                  <a:close/>
                  <a:moveTo>
                    <a:pt x="2418" y="1999"/>
                  </a:moveTo>
                  <a:cubicBezTo>
                    <a:pt x="2395" y="1999"/>
                    <a:pt x="2372" y="2008"/>
                    <a:pt x="2358" y="2026"/>
                  </a:cubicBezTo>
                  <a:cubicBezTo>
                    <a:pt x="2329" y="2058"/>
                    <a:pt x="2332" y="2108"/>
                    <a:pt x="2364" y="2136"/>
                  </a:cubicBezTo>
                  <a:lnTo>
                    <a:pt x="2782" y="2492"/>
                  </a:lnTo>
                  <a:cubicBezTo>
                    <a:pt x="2797" y="2505"/>
                    <a:pt x="2815" y="2511"/>
                    <a:pt x="2834" y="2511"/>
                  </a:cubicBezTo>
                  <a:cubicBezTo>
                    <a:pt x="2856" y="2511"/>
                    <a:pt x="2877" y="2503"/>
                    <a:pt x="2892" y="2486"/>
                  </a:cubicBezTo>
                  <a:lnTo>
                    <a:pt x="2892" y="2486"/>
                  </a:lnTo>
                  <a:cubicBezTo>
                    <a:pt x="2864" y="2517"/>
                    <a:pt x="2867" y="2567"/>
                    <a:pt x="2899" y="2596"/>
                  </a:cubicBezTo>
                  <a:lnTo>
                    <a:pt x="2959" y="2646"/>
                  </a:lnTo>
                  <a:cubicBezTo>
                    <a:pt x="2974" y="2659"/>
                    <a:pt x="2990" y="2668"/>
                    <a:pt x="3009" y="2668"/>
                  </a:cubicBezTo>
                  <a:cubicBezTo>
                    <a:pt x="3028" y="2668"/>
                    <a:pt x="3053" y="2656"/>
                    <a:pt x="3069" y="2640"/>
                  </a:cubicBezTo>
                  <a:cubicBezTo>
                    <a:pt x="3097" y="2608"/>
                    <a:pt x="3091" y="2558"/>
                    <a:pt x="3059" y="2530"/>
                  </a:cubicBezTo>
                  <a:lnTo>
                    <a:pt x="3003" y="2479"/>
                  </a:lnTo>
                  <a:cubicBezTo>
                    <a:pt x="2988" y="2466"/>
                    <a:pt x="2969" y="2460"/>
                    <a:pt x="2950" y="2460"/>
                  </a:cubicBezTo>
                  <a:cubicBezTo>
                    <a:pt x="2928" y="2460"/>
                    <a:pt x="2906" y="2469"/>
                    <a:pt x="2892" y="2486"/>
                  </a:cubicBezTo>
                  <a:cubicBezTo>
                    <a:pt x="2918" y="2454"/>
                    <a:pt x="2915" y="2404"/>
                    <a:pt x="2883" y="2375"/>
                  </a:cubicBezTo>
                  <a:lnTo>
                    <a:pt x="2468" y="2017"/>
                  </a:lnTo>
                  <a:cubicBezTo>
                    <a:pt x="2454" y="2004"/>
                    <a:pt x="2436" y="1999"/>
                    <a:pt x="2418" y="1999"/>
                  </a:cubicBezTo>
                  <a:close/>
                  <a:moveTo>
                    <a:pt x="3191" y="2664"/>
                  </a:moveTo>
                  <a:cubicBezTo>
                    <a:pt x="3168" y="2664"/>
                    <a:pt x="3146" y="2673"/>
                    <a:pt x="3132" y="2690"/>
                  </a:cubicBezTo>
                  <a:cubicBezTo>
                    <a:pt x="3103" y="2722"/>
                    <a:pt x="3106" y="2772"/>
                    <a:pt x="3138" y="2800"/>
                  </a:cubicBezTo>
                  <a:lnTo>
                    <a:pt x="3556" y="3159"/>
                  </a:lnTo>
                  <a:cubicBezTo>
                    <a:pt x="3570" y="3170"/>
                    <a:pt x="3588" y="3176"/>
                    <a:pt x="3606" y="3176"/>
                  </a:cubicBezTo>
                  <a:cubicBezTo>
                    <a:pt x="3628" y="3176"/>
                    <a:pt x="3651" y="3167"/>
                    <a:pt x="3667" y="3150"/>
                  </a:cubicBezTo>
                  <a:lnTo>
                    <a:pt x="3667" y="3150"/>
                  </a:lnTo>
                  <a:cubicBezTo>
                    <a:pt x="3638" y="3181"/>
                    <a:pt x="3641" y="3231"/>
                    <a:pt x="3673" y="3260"/>
                  </a:cubicBezTo>
                  <a:lnTo>
                    <a:pt x="3733" y="3310"/>
                  </a:lnTo>
                  <a:cubicBezTo>
                    <a:pt x="3748" y="3323"/>
                    <a:pt x="3764" y="3332"/>
                    <a:pt x="3783" y="3332"/>
                  </a:cubicBezTo>
                  <a:cubicBezTo>
                    <a:pt x="3808" y="3332"/>
                    <a:pt x="3827" y="3320"/>
                    <a:pt x="3843" y="3304"/>
                  </a:cubicBezTo>
                  <a:cubicBezTo>
                    <a:pt x="3871" y="3272"/>
                    <a:pt x="3868" y="3222"/>
                    <a:pt x="3837" y="3194"/>
                  </a:cubicBezTo>
                  <a:lnTo>
                    <a:pt x="3777" y="3143"/>
                  </a:lnTo>
                  <a:cubicBezTo>
                    <a:pt x="3762" y="3130"/>
                    <a:pt x="3744" y="3124"/>
                    <a:pt x="3725" y="3124"/>
                  </a:cubicBezTo>
                  <a:cubicBezTo>
                    <a:pt x="3704" y="3124"/>
                    <a:pt x="3682" y="3133"/>
                    <a:pt x="3667" y="3150"/>
                  </a:cubicBezTo>
                  <a:cubicBezTo>
                    <a:pt x="3695" y="3118"/>
                    <a:pt x="3689" y="3068"/>
                    <a:pt x="3657" y="3039"/>
                  </a:cubicBezTo>
                  <a:lnTo>
                    <a:pt x="3242" y="2681"/>
                  </a:lnTo>
                  <a:cubicBezTo>
                    <a:pt x="3228" y="2670"/>
                    <a:pt x="3209" y="2664"/>
                    <a:pt x="3191" y="2664"/>
                  </a:cubicBezTo>
                  <a:close/>
                  <a:moveTo>
                    <a:pt x="3964" y="3328"/>
                  </a:moveTo>
                  <a:cubicBezTo>
                    <a:pt x="3943" y="3328"/>
                    <a:pt x="3921" y="3337"/>
                    <a:pt x="3906" y="3354"/>
                  </a:cubicBezTo>
                  <a:cubicBezTo>
                    <a:pt x="3877" y="3386"/>
                    <a:pt x="3881" y="3436"/>
                    <a:pt x="3912" y="3464"/>
                  </a:cubicBezTo>
                  <a:lnTo>
                    <a:pt x="4331" y="3823"/>
                  </a:lnTo>
                  <a:cubicBezTo>
                    <a:pt x="4344" y="3835"/>
                    <a:pt x="4362" y="3841"/>
                    <a:pt x="4379" y="3841"/>
                  </a:cubicBezTo>
                  <a:cubicBezTo>
                    <a:pt x="4402" y="3841"/>
                    <a:pt x="4425" y="3831"/>
                    <a:pt x="4441" y="3814"/>
                  </a:cubicBezTo>
                  <a:lnTo>
                    <a:pt x="4441" y="3814"/>
                  </a:lnTo>
                  <a:cubicBezTo>
                    <a:pt x="4412" y="3845"/>
                    <a:pt x="4416" y="3899"/>
                    <a:pt x="4450" y="3924"/>
                  </a:cubicBezTo>
                  <a:lnTo>
                    <a:pt x="4507" y="3977"/>
                  </a:lnTo>
                  <a:cubicBezTo>
                    <a:pt x="4523" y="3990"/>
                    <a:pt x="4538" y="3996"/>
                    <a:pt x="4560" y="3996"/>
                  </a:cubicBezTo>
                  <a:cubicBezTo>
                    <a:pt x="4582" y="3996"/>
                    <a:pt x="4608" y="3990"/>
                    <a:pt x="4617" y="3968"/>
                  </a:cubicBezTo>
                  <a:cubicBezTo>
                    <a:pt x="4645" y="3936"/>
                    <a:pt x="4642" y="3886"/>
                    <a:pt x="4611" y="3858"/>
                  </a:cubicBezTo>
                  <a:lnTo>
                    <a:pt x="4551" y="3807"/>
                  </a:lnTo>
                  <a:cubicBezTo>
                    <a:pt x="4536" y="3794"/>
                    <a:pt x="4518" y="3788"/>
                    <a:pt x="4499" y="3788"/>
                  </a:cubicBezTo>
                  <a:cubicBezTo>
                    <a:pt x="4478" y="3788"/>
                    <a:pt x="4456" y="3797"/>
                    <a:pt x="4441" y="3814"/>
                  </a:cubicBezTo>
                  <a:cubicBezTo>
                    <a:pt x="4469" y="3782"/>
                    <a:pt x="4466" y="3732"/>
                    <a:pt x="4434" y="3703"/>
                  </a:cubicBezTo>
                  <a:lnTo>
                    <a:pt x="4016" y="3348"/>
                  </a:lnTo>
                  <a:cubicBezTo>
                    <a:pt x="4001" y="3335"/>
                    <a:pt x="3983" y="3328"/>
                    <a:pt x="3964" y="3328"/>
                  </a:cubicBezTo>
                  <a:close/>
                  <a:moveTo>
                    <a:pt x="4739" y="3992"/>
                  </a:moveTo>
                  <a:cubicBezTo>
                    <a:pt x="4717" y="3992"/>
                    <a:pt x="4695" y="4001"/>
                    <a:pt x="4680" y="4018"/>
                  </a:cubicBezTo>
                  <a:cubicBezTo>
                    <a:pt x="4655" y="4053"/>
                    <a:pt x="4658" y="4103"/>
                    <a:pt x="4689" y="4131"/>
                  </a:cubicBezTo>
                  <a:lnTo>
                    <a:pt x="5105" y="4487"/>
                  </a:lnTo>
                  <a:cubicBezTo>
                    <a:pt x="5120" y="4500"/>
                    <a:pt x="5136" y="4509"/>
                    <a:pt x="5158" y="4509"/>
                  </a:cubicBezTo>
                  <a:cubicBezTo>
                    <a:pt x="5180" y="4509"/>
                    <a:pt x="5199" y="4500"/>
                    <a:pt x="5215" y="4481"/>
                  </a:cubicBezTo>
                  <a:cubicBezTo>
                    <a:pt x="5243" y="4449"/>
                    <a:pt x="5240" y="4396"/>
                    <a:pt x="5209" y="4371"/>
                  </a:cubicBezTo>
                  <a:lnTo>
                    <a:pt x="4790" y="4012"/>
                  </a:lnTo>
                  <a:cubicBezTo>
                    <a:pt x="4776" y="3999"/>
                    <a:pt x="4757" y="3992"/>
                    <a:pt x="4739" y="3992"/>
                  </a:cubicBezTo>
                  <a:close/>
                  <a:moveTo>
                    <a:pt x="5282" y="4453"/>
                  </a:moveTo>
                  <a:cubicBezTo>
                    <a:pt x="5259" y="4453"/>
                    <a:pt x="5235" y="4463"/>
                    <a:pt x="5221" y="4481"/>
                  </a:cubicBezTo>
                  <a:cubicBezTo>
                    <a:pt x="5193" y="4512"/>
                    <a:pt x="5196" y="4563"/>
                    <a:pt x="5227" y="4591"/>
                  </a:cubicBezTo>
                  <a:lnTo>
                    <a:pt x="5287" y="4641"/>
                  </a:lnTo>
                  <a:cubicBezTo>
                    <a:pt x="5303" y="4654"/>
                    <a:pt x="5319" y="4660"/>
                    <a:pt x="5338" y="4660"/>
                  </a:cubicBezTo>
                  <a:cubicBezTo>
                    <a:pt x="5356" y="4660"/>
                    <a:pt x="5382" y="4654"/>
                    <a:pt x="5397" y="4635"/>
                  </a:cubicBezTo>
                  <a:cubicBezTo>
                    <a:pt x="5426" y="4603"/>
                    <a:pt x="5419" y="4550"/>
                    <a:pt x="5388" y="4525"/>
                  </a:cubicBezTo>
                  <a:lnTo>
                    <a:pt x="5331" y="4471"/>
                  </a:lnTo>
                  <a:cubicBezTo>
                    <a:pt x="5318" y="4459"/>
                    <a:pt x="5300" y="4453"/>
                    <a:pt x="5282" y="4453"/>
                  </a:cubicBezTo>
                  <a:close/>
                  <a:moveTo>
                    <a:pt x="5522" y="4658"/>
                  </a:moveTo>
                  <a:cubicBezTo>
                    <a:pt x="5499" y="4658"/>
                    <a:pt x="5476" y="4667"/>
                    <a:pt x="5460" y="4685"/>
                  </a:cubicBezTo>
                  <a:cubicBezTo>
                    <a:pt x="5432" y="4717"/>
                    <a:pt x="5435" y="4767"/>
                    <a:pt x="5467" y="4795"/>
                  </a:cubicBezTo>
                  <a:lnTo>
                    <a:pt x="5618" y="4924"/>
                  </a:lnTo>
                  <a:cubicBezTo>
                    <a:pt x="5633" y="4937"/>
                    <a:pt x="5649" y="4943"/>
                    <a:pt x="5668" y="4943"/>
                  </a:cubicBezTo>
                  <a:cubicBezTo>
                    <a:pt x="5687" y="4943"/>
                    <a:pt x="5712" y="4937"/>
                    <a:pt x="5728" y="4918"/>
                  </a:cubicBezTo>
                  <a:cubicBezTo>
                    <a:pt x="5756" y="4884"/>
                    <a:pt x="5750" y="4833"/>
                    <a:pt x="5718" y="4805"/>
                  </a:cubicBezTo>
                  <a:lnTo>
                    <a:pt x="5570" y="4676"/>
                  </a:lnTo>
                  <a:cubicBezTo>
                    <a:pt x="5557" y="4664"/>
                    <a:pt x="5540" y="4658"/>
                    <a:pt x="5522" y="46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37"/>
            <p:cNvSpPr/>
            <p:nvPr/>
          </p:nvSpPr>
          <p:spPr>
            <a:xfrm>
              <a:off x="3066352" y="4182779"/>
              <a:ext cx="110606" cy="110368"/>
            </a:xfrm>
            <a:custGeom>
              <a:avLst/>
              <a:gdLst/>
              <a:ahLst/>
              <a:cxnLst/>
              <a:rect l="l" t="t" r="r" b="b"/>
              <a:pathLst>
                <a:path w="1395" h="1392" extrusionOk="0">
                  <a:moveTo>
                    <a:pt x="696" y="158"/>
                  </a:moveTo>
                  <a:cubicBezTo>
                    <a:pt x="992" y="158"/>
                    <a:pt x="1231" y="400"/>
                    <a:pt x="1237" y="696"/>
                  </a:cubicBezTo>
                  <a:cubicBezTo>
                    <a:pt x="1237" y="995"/>
                    <a:pt x="992" y="1234"/>
                    <a:pt x="696" y="1234"/>
                  </a:cubicBezTo>
                  <a:cubicBezTo>
                    <a:pt x="397" y="1234"/>
                    <a:pt x="158" y="991"/>
                    <a:pt x="158" y="696"/>
                  </a:cubicBezTo>
                  <a:cubicBezTo>
                    <a:pt x="158" y="397"/>
                    <a:pt x="404" y="158"/>
                    <a:pt x="696" y="158"/>
                  </a:cubicBezTo>
                  <a:close/>
                  <a:moveTo>
                    <a:pt x="696" y="0"/>
                  </a:moveTo>
                  <a:cubicBezTo>
                    <a:pt x="312" y="0"/>
                    <a:pt x="1" y="312"/>
                    <a:pt x="1" y="696"/>
                  </a:cubicBezTo>
                  <a:cubicBezTo>
                    <a:pt x="1" y="1080"/>
                    <a:pt x="315" y="1391"/>
                    <a:pt x="696" y="1391"/>
                  </a:cubicBezTo>
                  <a:cubicBezTo>
                    <a:pt x="1080" y="1391"/>
                    <a:pt x="1395" y="1080"/>
                    <a:pt x="1395" y="696"/>
                  </a:cubicBezTo>
                  <a:cubicBezTo>
                    <a:pt x="1395" y="312"/>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37"/>
            <p:cNvSpPr/>
            <p:nvPr/>
          </p:nvSpPr>
          <p:spPr>
            <a:xfrm>
              <a:off x="3202568" y="4392573"/>
              <a:ext cx="136057" cy="136057"/>
            </a:xfrm>
            <a:custGeom>
              <a:avLst/>
              <a:gdLst/>
              <a:ahLst/>
              <a:cxnLst/>
              <a:rect l="l" t="t" r="r" b="b"/>
              <a:pathLst>
                <a:path w="1716" h="1716" extrusionOk="0">
                  <a:moveTo>
                    <a:pt x="860" y="237"/>
                  </a:moveTo>
                  <a:lnTo>
                    <a:pt x="1068" y="614"/>
                  </a:lnTo>
                  <a:cubicBezTo>
                    <a:pt x="1077" y="627"/>
                    <a:pt x="1087" y="640"/>
                    <a:pt x="1099" y="646"/>
                  </a:cubicBezTo>
                  <a:lnTo>
                    <a:pt x="1477" y="854"/>
                  </a:lnTo>
                  <a:lnTo>
                    <a:pt x="1099" y="1064"/>
                  </a:lnTo>
                  <a:cubicBezTo>
                    <a:pt x="1087" y="1071"/>
                    <a:pt x="1077" y="1083"/>
                    <a:pt x="1068" y="1096"/>
                  </a:cubicBezTo>
                  <a:lnTo>
                    <a:pt x="860" y="1473"/>
                  </a:lnTo>
                  <a:lnTo>
                    <a:pt x="652" y="1096"/>
                  </a:lnTo>
                  <a:cubicBezTo>
                    <a:pt x="643" y="1083"/>
                    <a:pt x="630" y="1071"/>
                    <a:pt x="621" y="1064"/>
                  </a:cubicBezTo>
                  <a:lnTo>
                    <a:pt x="243" y="854"/>
                  </a:lnTo>
                  <a:lnTo>
                    <a:pt x="621" y="646"/>
                  </a:lnTo>
                  <a:cubicBezTo>
                    <a:pt x="630" y="636"/>
                    <a:pt x="643" y="627"/>
                    <a:pt x="652" y="614"/>
                  </a:cubicBezTo>
                  <a:lnTo>
                    <a:pt x="860" y="237"/>
                  </a:lnTo>
                  <a:close/>
                  <a:moveTo>
                    <a:pt x="860" y="1"/>
                  </a:moveTo>
                  <a:cubicBezTo>
                    <a:pt x="829" y="1"/>
                    <a:pt x="803" y="16"/>
                    <a:pt x="788" y="38"/>
                  </a:cubicBezTo>
                  <a:lnTo>
                    <a:pt x="526" y="523"/>
                  </a:lnTo>
                  <a:lnTo>
                    <a:pt x="42" y="787"/>
                  </a:lnTo>
                  <a:cubicBezTo>
                    <a:pt x="17" y="803"/>
                    <a:pt x="1" y="825"/>
                    <a:pt x="1" y="857"/>
                  </a:cubicBezTo>
                  <a:cubicBezTo>
                    <a:pt x="1" y="888"/>
                    <a:pt x="17" y="913"/>
                    <a:pt x="42" y="929"/>
                  </a:cubicBezTo>
                  <a:lnTo>
                    <a:pt x="526" y="1193"/>
                  </a:lnTo>
                  <a:lnTo>
                    <a:pt x="788" y="1675"/>
                  </a:lnTo>
                  <a:cubicBezTo>
                    <a:pt x="803" y="1700"/>
                    <a:pt x="832" y="1716"/>
                    <a:pt x="860" y="1716"/>
                  </a:cubicBezTo>
                  <a:cubicBezTo>
                    <a:pt x="888" y="1716"/>
                    <a:pt x="914" y="1700"/>
                    <a:pt x="929" y="1675"/>
                  </a:cubicBezTo>
                  <a:lnTo>
                    <a:pt x="1194" y="1193"/>
                  </a:lnTo>
                  <a:lnTo>
                    <a:pt x="1678" y="929"/>
                  </a:lnTo>
                  <a:cubicBezTo>
                    <a:pt x="1700" y="913"/>
                    <a:pt x="1716" y="888"/>
                    <a:pt x="1716" y="857"/>
                  </a:cubicBezTo>
                  <a:cubicBezTo>
                    <a:pt x="1716" y="825"/>
                    <a:pt x="1700" y="803"/>
                    <a:pt x="1678" y="787"/>
                  </a:cubicBezTo>
                  <a:lnTo>
                    <a:pt x="1194" y="523"/>
                  </a:lnTo>
                  <a:lnTo>
                    <a:pt x="929" y="38"/>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37"/>
            <p:cNvSpPr/>
            <p:nvPr/>
          </p:nvSpPr>
          <p:spPr>
            <a:xfrm>
              <a:off x="3275988" y="4133384"/>
              <a:ext cx="96889" cy="96889"/>
            </a:xfrm>
            <a:custGeom>
              <a:avLst/>
              <a:gdLst/>
              <a:ahLst/>
              <a:cxnLst/>
              <a:rect l="l" t="t" r="r" b="b"/>
              <a:pathLst>
                <a:path w="1222" h="1222" extrusionOk="0">
                  <a:moveTo>
                    <a:pt x="611" y="246"/>
                  </a:moveTo>
                  <a:lnTo>
                    <a:pt x="727" y="460"/>
                  </a:lnTo>
                  <a:cubicBezTo>
                    <a:pt x="736" y="472"/>
                    <a:pt x="749" y="485"/>
                    <a:pt x="759" y="494"/>
                  </a:cubicBezTo>
                  <a:lnTo>
                    <a:pt x="976" y="611"/>
                  </a:lnTo>
                  <a:lnTo>
                    <a:pt x="759" y="730"/>
                  </a:lnTo>
                  <a:cubicBezTo>
                    <a:pt x="749" y="737"/>
                    <a:pt x="736" y="749"/>
                    <a:pt x="727" y="762"/>
                  </a:cubicBezTo>
                  <a:lnTo>
                    <a:pt x="611" y="976"/>
                  </a:lnTo>
                  <a:lnTo>
                    <a:pt x="491" y="762"/>
                  </a:lnTo>
                  <a:cubicBezTo>
                    <a:pt x="485" y="749"/>
                    <a:pt x="472" y="737"/>
                    <a:pt x="460" y="730"/>
                  </a:cubicBezTo>
                  <a:lnTo>
                    <a:pt x="246" y="611"/>
                  </a:lnTo>
                  <a:lnTo>
                    <a:pt x="460" y="494"/>
                  </a:lnTo>
                  <a:cubicBezTo>
                    <a:pt x="472" y="485"/>
                    <a:pt x="485" y="472"/>
                    <a:pt x="491" y="460"/>
                  </a:cubicBezTo>
                  <a:lnTo>
                    <a:pt x="611" y="246"/>
                  </a:lnTo>
                  <a:close/>
                  <a:moveTo>
                    <a:pt x="611" y="0"/>
                  </a:moveTo>
                  <a:cubicBezTo>
                    <a:pt x="579" y="0"/>
                    <a:pt x="554" y="16"/>
                    <a:pt x="538" y="41"/>
                  </a:cubicBezTo>
                  <a:lnTo>
                    <a:pt x="362" y="362"/>
                  </a:lnTo>
                  <a:lnTo>
                    <a:pt x="41" y="538"/>
                  </a:lnTo>
                  <a:cubicBezTo>
                    <a:pt x="16" y="557"/>
                    <a:pt x="0" y="579"/>
                    <a:pt x="0" y="611"/>
                  </a:cubicBezTo>
                  <a:cubicBezTo>
                    <a:pt x="0" y="642"/>
                    <a:pt x="16" y="667"/>
                    <a:pt x="41" y="683"/>
                  </a:cubicBezTo>
                  <a:lnTo>
                    <a:pt x="362" y="859"/>
                  </a:lnTo>
                  <a:lnTo>
                    <a:pt x="538" y="1180"/>
                  </a:lnTo>
                  <a:cubicBezTo>
                    <a:pt x="554" y="1205"/>
                    <a:pt x="582" y="1221"/>
                    <a:pt x="611" y="1221"/>
                  </a:cubicBezTo>
                  <a:cubicBezTo>
                    <a:pt x="639" y="1221"/>
                    <a:pt x="664" y="1205"/>
                    <a:pt x="680" y="1180"/>
                  </a:cubicBezTo>
                  <a:lnTo>
                    <a:pt x="859" y="859"/>
                  </a:lnTo>
                  <a:lnTo>
                    <a:pt x="1180" y="683"/>
                  </a:lnTo>
                  <a:cubicBezTo>
                    <a:pt x="1205" y="667"/>
                    <a:pt x="1221" y="642"/>
                    <a:pt x="1221" y="611"/>
                  </a:cubicBezTo>
                  <a:cubicBezTo>
                    <a:pt x="1221" y="579"/>
                    <a:pt x="1205" y="557"/>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37"/>
            <p:cNvSpPr/>
            <p:nvPr/>
          </p:nvSpPr>
          <p:spPr>
            <a:xfrm>
              <a:off x="3075391" y="4032531"/>
              <a:ext cx="53202" cy="53281"/>
            </a:xfrm>
            <a:custGeom>
              <a:avLst/>
              <a:gdLst/>
              <a:ahLst/>
              <a:cxnLst/>
              <a:rect l="l" t="t" r="r" b="b"/>
              <a:pathLst>
                <a:path w="671" h="672" extrusionOk="0">
                  <a:moveTo>
                    <a:pt x="337" y="249"/>
                  </a:moveTo>
                  <a:lnTo>
                    <a:pt x="356" y="290"/>
                  </a:lnTo>
                  <a:cubicBezTo>
                    <a:pt x="362" y="303"/>
                    <a:pt x="375" y="312"/>
                    <a:pt x="387" y="322"/>
                  </a:cubicBezTo>
                  <a:lnTo>
                    <a:pt x="425" y="341"/>
                  </a:lnTo>
                  <a:lnTo>
                    <a:pt x="387" y="360"/>
                  </a:lnTo>
                  <a:cubicBezTo>
                    <a:pt x="375" y="369"/>
                    <a:pt x="362" y="382"/>
                    <a:pt x="356" y="391"/>
                  </a:cubicBezTo>
                  <a:lnTo>
                    <a:pt x="337" y="432"/>
                  </a:lnTo>
                  <a:lnTo>
                    <a:pt x="315" y="391"/>
                  </a:lnTo>
                  <a:cubicBezTo>
                    <a:pt x="308" y="382"/>
                    <a:pt x="296" y="369"/>
                    <a:pt x="283" y="360"/>
                  </a:cubicBezTo>
                  <a:lnTo>
                    <a:pt x="246" y="341"/>
                  </a:lnTo>
                  <a:lnTo>
                    <a:pt x="283" y="322"/>
                  </a:lnTo>
                  <a:cubicBezTo>
                    <a:pt x="296" y="312"/>
                    <a:pt x="308" y="303"/>
                    <a:pt x="315" y="290"/>
                  </a:cubicBezTo>
                  <a:lnTo>
                    <a:pt x="337" y="249"/>
                  </a:lnTo>
                  <a:close/>
                  <a:moveTo>
                    <a:pt x="337" y="1"/>
                  </a:moveTo>
                  <a:cubicBezTo>
                    <a:pt x="305" y="1"/>
                    <a:pt x="280" y="20"/>
                    <a:pt x="264" y="42"/>
                  </a:cubicBezTo>
                  <a:lnTo>
                    <a:pt x="186" y="187"/>
                  </a:lnTo>
                  <a:lnTo>
                    <a:pt x="41" y="265"/>
                  </a:lnTo>
                  <a:cubicBezTo>
                    <a:pt x="16" y="281"/>
                    <a:pt x="0" y="306"/>
                    <a:pt x="0" y="338"/>
                  </a:cubicBezTo>
                  <a:cubicBezTo>
                    <a:pt x="0" y="369"/>
                    <a:pt x="16" y="391"/>
                    <a:pt x="41" y="407"/>
                  </a:cubicBezTo>
                  <a:lnTo>
                    <a:pt x="186" y="485"/>
                  </a:lnTo>
                  <a:lnTo>
                    <a:pt x="264" y="630"/>
                  </a:lnTo>
                  <a:cubicBezTo>
                    <a:pt x="280" y="655"/>
                    <a:pt x="308" y="671"/>
                    <a:pt x="337" y="671"/>
                  </a:cubicBezTo>
                  <a:cubicBezTo>
                    <a:pt x="362" y="671"/>
                    <a:pt x="390" y="655"/>
                    <a:pt x="406" y="630"/>
                  </a:cubicBezTo>
                  <a:lnTo>
                    <a:pt x="485" y="485"/>
                  </a:lnTo>
                  <a:lnTo>
                    <a:pt x="629" y="407"/>
                  </a:lnTo>
                  <a:cubicBezTo>
                    <a:pt x="655" y="391"/>
                    <a:pt x="670" y="363"/>
                    <a:pt x="670" y="338"/>
                  </a:cubicBezTo>
                  <a:cubicBezTo>
                    <a:pt x="670" y="306"/>
                    <a:pt x="655" y="281"/>
                    <a:pt x="629" y="265"/>
                  </a:cubicBezTo>
                  <a:lnTo>
                    <a:pt x="485" y="187"/>
                  </a:lnTo>
                  <a:lnTo>
                    <a:pt x="406" y="42"/>
                  </a:lnTo>
                  <a:cubicBezTo>
                    <a:pt x="390" y="20"/>
                    <a:pt x="362" y="1"/>
                    <a:pt x="3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37"/>
            <p:cNvSpPr/>
            <p:nvPr/>
          </p:nvSpPr>
          <p:spPr>
            <a:xfrm>
              <a:off x="3087046" y="4643595"/>
              <a:ext cx="39247" cy="39485"/>
            </a:xfrm>
            <a:custGeom>
              <a:avLst/>
              <a:gdLst/>
              <a:ahLst/>
              <a:cxnLst/>
              <a:rect l="l" t="t" r="r" b="b"/>
              <a:pathLst>
                <a:path w="495" h="498" extrusionOk="0">
                  <a:moveTo>
                    <a:pt x="246" y="0"/>
                  </a:moveTo>
                  <a:cubicBezTo>
                    <a:pt x="111" y="0"/>
                    <a:pt x="1" y="111"/>
                    <a:pt x="1" y="249"/>
                  </a:cubicBezTo>
                  <a:cubicBezTo>
                    <a:pt x="1" y="388"/>
                    <a:pt x="111" y="498"/>
                    <a:pt x="246" y="498"/>
                  </a:cubicBezTo>
                  <a:cubicBezTo>
                    <a:pt x="385" y="494"/>
                    <a:pt x="495" y="384"/>
                    <a:pt x="495" y="249"/>
                  </a:cubicBezTo>
                  <a:cubicBezTo>
                    <a:pt x="495" y="111"/>
                    <a:pt x="385" y="0"/>
                    <a:pt x="2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37"/>
            <p:cNvSpPr/>
            <p:nvPr/>
          </p:nvSpPr>
          <p:spPr>
            <a:xfrm>
              <a:off x="2877015" y="4572950"/>
              <a:ext cx="34490" cy="34252"/>
            </a:xfrm>
            <a:custGeom>
              <a:avLst/>
              <a:gdLst/>
              <a:ahLst/>
              <a:cxnLst/>
              <a:rect l="l" t="t" r="r" b="b"/>
              <a:pathLst>
                <a:path w="435" h="432" extrusionOk="0">
                  <a:moveTo>
                    <a:pt x="217" y="1"/>
                  </a:moveTo>
                  <a:cubicBezTo>
                    <a:pt x="101" y="1"/>
                    <a:pt x="0" y="98"/>
                    <a:pt x="0" y="215"/>
                  </a:cubicBezTo>
                  <a:cubicBezTo>
                    <a:pt x="0" y="334"/>
                    <a:pt x="101" y="432"/>
                    <a:pt x="217" y="432"/>
                  </a:cubicBezTo>
                  <a:cubicBezTo>
                    <a:pt x="337" y="429"/>
                    <a:pt x="435" y="334"/>
                    <a:pt x="435" y="215"/>
                  </a:cubicBezTo>
                  <a:cubicBezTo>
                    <a:pt x="435" y="98"/>
                    <a:pt x="337" y="1"/>
                    <a:pt x="2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37"/>
            <p:cNvSpPr/>
            <p:nvPr/>
          </p:nvSpPr>
          <p:spPr>
            <a:xfrm>
              <a:off x="2380756" y="4668015"/>
              <a:ext cx="39485" cy="39247"/>
            </a:xfrm>
            <a:custGeom>
              <a:avLst/>
              <a:gdLst/>
              <a:ahLst/>
              <a:cxnLst/>
              <a:rect l="l" t="t" r="r" b="b"/>
              <a:pathLst>
                <a:path w="498" h="495" extrusionOk="0">
                  <a:moveTo>
                    <a:pt x="249" y="1"/>
                  </a:moveTo>
                  <a:cubicBezTo>
                    <a:pt x="114" y="1"/>
                    <a:pt x="0" y="111"/>
                    <a:pt x="0" y="246"/>
                  </a:cubicBezTo>
                  <a:cubicBezTo>
                    <a:pt x="0" y="385"/>
                    <a:pt x="114" y="495"/>
                    <a:pt x="249" y="495"/>
                  </a:cubicBezTo>
                  <a:cubicBezTo>
                    <a:pt x="387" y="495"/>
                    <a:pt x="497" y="385"/>
                    <a:pt x="497" y="246"/>
                  </a:cubicBezTo>
                  <a:cubicBezTo>
                    <a:pt x="497"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37"/>
            <p:cNvSpPr/>
            <p:nvPr/>
          </p:nvSpPr>
          <p:spPr>
            <a:xfrm>
              <a:off x="2898977" y="4186506"/>
              <a:ext cx="39247" cy="39247"/>
            </a:xfrm>
            <a:custGeom>
              <a:avLst/>
              <a:gdLst/>
              <a:ahLst/>
              <a:cxnLst/>
              <a:rect l="l" t="t" r="r" b="b"/>
              <a:pathLst>
                <a:path w="495" h="495" extrusionOk="0">
                  <a:moveTo>
                    <a:pt x="249" y="0"/>
                  </a:moveTo>
                  <a:cubicBezTo>
                    <a:pt x="110" y="0"/>
                    <a:pt x="0" y="111"/>
                    <a:pt x="0" y="249"/>
                  </a:cubicBezTo>
                  <a:cubicBezTo>
                    <a:pt x="0" y="384"/>
                    <a:pt x="110" y="495"/>
                    <a:pt x="249" y="495"/>
                  </a:cubicBezTo>
                  <a:cubicBezTo>
                    <a:pt x="384" y="495"/>
                    <a:pt x="494" y="384"/>
                    <a:pt x="494" y="249"/>
                  </a:cubicBezTo>
                  <a:cubicBezTo>
                    <a:pt x="494" y="111"/>
                    <a:pt x="384"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37"/>
            <p:cNvSpPr/>
            <p:nvPr/>
          </p:nvSpPr>
          <p:spPr>
            <a:xfrm>
              <a:off x="1894488" y="4286645"/>
              <a:ext cx="321114" cy="301451"/>
            </a:xfrm>
            <a:custGeom>
              <a:avLst/>
              <a:gdLst/>
              <a:ahLst/>
              <a:cxnLst/>
              <a:rect l="l" t="t" r="r" b="b"/>
              <a:pathLst>
                <a:path w="4050" h="3802" extrusionOk="0">
                  <a:moveTo>
                    <a:pt x="1879" y="1"/>
                  </a:moveTo>
                  <a:cubicBezTo>
                    <a:pt x="1557" y="1"/>
                    <a:pt x="1230" y="83"/>
                    <a:pt x="931" y="254"/>
                  </a:cubicBezTo>
                  <a:cubicBezTo>
                    <a:pt x="403" y="556"/>
                    <a:pt x="79" y="1072"/>
                    <a:pt x="0" y="1633"/>
                  </a:cubicBezTo>
                  <a:cubicBezTo>
                    <a:pt x="120" y="1371"/>
                    <a:pt x="318" y="1148"/>
                    <a:pt x="576" y="994"/>
                  </a:cubicBezTo>
                  <a:cubicBezTo>
                    <a:pt x="803" y="863"/>
                    <a:pt x="1050" y="801"/>
                    <a:pt x="1294" y="801"/>
                  </a:cubicBezTo>
                  <a:cubicBezTo>
                    <a:pt x="1789" y="801"/>
                    <a:pt x="2270" y="1058"/>
                    <a:pt x="2536" y="1516"/>
                  </a:cubicBezTo>
                  <a:cubicBezTo>
                    <a:pt x="2933" y="2202"/>
                    <a:pt x="2697" y="3080"/>
                    <a:pt x="2014" y="3477"/>
                  </a:cubicBezTo>
                  <a:cubicBezTo>
                    <a:pt x="1786" y="3610"/>
                    <a:pt x="1537" y="3670"/>
                    <a:pt x="1291" y="3670"/>
                  </a:cubicBezTo>
                  <a:cubicBezTo>
                    <a:pt x="1252" y="3670"/>
                    <a:pt x="1213" y="3668"/>
                    <a:pt x="1174" y="3665"/>
                  </a:cubicBezTo>
                  <a:lnTo>
                    <a:pt x="1174" y="3665"/>
                  </a:lnTo>
                  <a:cubicBezTo>
                    <a:pt x="1400" y="3755"/>
                    <a:pt x="1641" y="3802"/>
                    <a:pt x="1885" y="3802"/>
                  </a:cubicBezTo>
                  <a:cubicBezTo>
                    <a:pt x="2207" y="3802"/>
                    <a:pt x="2533" y="3720"/>
                    <a:pt x="2832" y="3546"/>
                  </a:cubicBezTo>
                  <a:cubicBezTo>
                    <a:pt x="3738" y="3023"/>
                    <a:pt x="4050" y="1859"/>
                    <a:pt x="3528" y="950"/>
                  </a:cubicBezTo>
                  <a:cubicBezTo>
                    <a:pt x="3177" y="341"/>
                    <a:pt x="2537" y="1"/>
                    <a:pt x="18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33" name="Google Shape;1633;p37"/>
          <p:cNvSpPr/>
          <p:nvPr/>
        </p:nvSpPr>
        <p:spPr>
          <a:xfrm>
            <a:off x="8572504" y="430827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37"/>
          <p:cNvSpPr/>
          <p:nvPr/>
        </p:nvSpPr>
        <p:spPr>
          <a:xfrm>
            <a:off x="7915073" y="4606194"/>
            <a:ext cx="73725" cy="7417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26" name="Picture 2" descr="Skellig (Skellig, #1) by David Almond | Goodreads">
            <a:extLst>
              <a:ext uri="{FF2B5EF4-FFF2-40B4-BE49-F238E27FC236}">
                <a16:creationId xmlns="" xmlns:a16="http://schemas.microsoft.com/office/drawing/2014/main" id="{9243DB33-671C-2E19-AAB2-311158AA56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491" y="2373300"/>
            <a:ext cx="4381500" cy="2628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217"/>
        <p:cNvGrpSpPr/>
        <p:nvPr/>
      </p:nvGrpSpPr>
      <p:grpSpPr>
        <a:xfrm>
          <a:off x="0" y="0"/>
          <a:ext cx="0" cy="0"/>
          <a:chOff x="0" y="0"/>
          <a:chExt cx="0" cy="0"/>
        </a:xfrm>
      </p:grpSpPr>
      <p:sp>
        <p:nvSpPr>
          <p:cNvPr id="3218" name="Google Shape;3218;p55"/>
          <p:cNvSpPr txBox="1">
            <a:spLocks noGrp="1"/>
          </p:cNvSpPr>
          <p:nvPr>
            <p:ph type="title"/>
          </p:nvPr>
        </p:nvSpPr>
        <p:spPr>
          <a:xfrm>
            <a:off x="507346" y="1592880"/>
            <a:ext cx="5901189" cy="4233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What do you like about </a:t>
            </a:r>
            <a:br>
              <a:rPr lang="en" dirty="0"/>
            </a:br>
            <a:r>
              <a:rPr lang="en" dirty="0"/>
              <a:t>the book so far?</a:t>
            </a:r>
            <a:endParaRPr dirty="0"/>
          </a:p>
        </p:txBody>
      </p:sp>
      <p:sp>
        <p:nvSpPr>
          <p:cNvPr id="3219" name="Google Shape;3219;p55"/>
          <p:cNvSpPr txBox="1">
            <a:spLocks noGrp="1"/>
          </p:cNvSpPr>
          <p:nvPr>
            <p:ph type="title" idx="3"/>
          </p:nvPr>
        </p:nvSpPr>
        <p:spPr>
          <a:xfrm>
            <a:off x="5063935" y="2992325"/>
            <a:ext cx="2689200" cy="4233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What do you w</a:t>
            </a:r>
            <a:r>
              <a:rPr lang="en-GB" dirty="0"/>
              <a:t>an</a:t>
            </a:r>
            <a:r>
              <a:rPr lang="en" dirty="0"/>
              <a:t>t to know?</a:t>
            </a:r>
            <a:endParaRPr dirty="0"/>
          </a:p>
        </p:txBody>
      </p:sp>
      <p:sp>
        <p:nvSpPr>
          <p:cNvPr id="3220" name="Google Shape;3220;p55"/>
          <p:cNvSpPr txBox="1">
            <a:spLocks noGrp="1"/>
          </p:cNvSpPr>
          <p:nvPr>
            <p:ph type="title" idx="4"/>
          </p:nvPr>
        </p:nvSpPr>
        <p:spPr>
          <a:xfrm>
            <a:off x="400459" y="612648"/>
            <a:ext cx="8269815"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dirty="0">
                <a:solidFill>
                  <a:schemeClr val="lt1"/>
                </a:solidFill>
              </a:rPr>
              <a:t>What is your first impression of the book?</a:t>
            </a:r>
            <a:endParaRPr dirty="0">
              <a:solidFill>
                <a:schemeClr val="lt1"/>
              </a:solidFill>
            </a:endParaRPr>
          </a:p>
        </p:txBody>
      </p:sp>
      <p:sp>
        <p:nvSpPr>
          <p:cNvPr id="3221" name="Google Shape;3221;p55"/>
          <p:cNvSpPr txBox="1">
            <a:spLocks noGrp="1"/>
          </p:cNvSpPr>
          <p:nvPr>
            <p:ph type="subTitle" idx="1"/>
          </p:nvPr>
        </p:nvSpPr>
        <p:spPr>
          <a:xfrm>
            <a:off x="1128355" y="1895041"/>
            <a:ext cx="2689200" cy="11391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dirty="0"/>
              <a:t>Think about what you have enjoyed reading about so far and how the book has made you feel. Give examples from the text to help explain your answer. </a:t>
            </a:r>
            <a:endParaRPr dirty="0"/>
          </a:p>
        </p:txBody>
      </p:sp>
      <p:sp>
        <p:nvSpPr>
          <p:cNvPr id="3222" name="Google Shape;3222;p55"/>
          <p:cNvSpPr txBox="1">
            <a:spLocks noGrp="1"/>
          </p:cNvSpPr>
          <p:nvPr>
            <p:ph type="subTitle" idx="2"/>
          </p:nvPr>
        </p:nvSpPr>
        <p:spPr>
          <a:xfrm>
            <a:off x="5063935" y="3329250"/>
            <a:ext cx="2689200" cy="11391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a:t>Wh</a:t>
            </a:r>
            <a:r>
              <a:rPr lang="en-GB" dirty="0"/>
              <a:t>at</a:t>
            </a:r>
            <a:r>
              <a:rPr lang="en" dirty="0"/>
              <a:t> are you intrigued about? What would you like to know more about?</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83"/>
        <p:cNvGrpSpPr/>
        <p:nvPr/>
      </p:nvGrpSpPr>
      <p:grpSpPr>
        <a:xfrm>
          <a:off x="0" y="0"/>
          <a:ext cx="0" cy="0"/>
          <a:chOff x="0" y="0"/>
          <a:chExt cx="0" cy="0"/>
        </a:xfrm>
      </p:grpSpPr>
      <p:sp>
        <p:nvSpPr>
          <p:cNvPr id="3085" name="Google Shape;3085;p51"/>
          <p:cNvSpPr txBox="1">
            <a:spLocks noGrp="1"/>
          </p:cNvSpPr>
          <p:nvPr>
            <p:ph type="title"/>
          </p:nvPr>
        </p:nvSpPr>
        <p:spPr>
          <a:xfrm>
            <a:off x="1009200" y="612648"/>
            <a:ext cx="7125600" cy="591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dirty="0">
                <a:solidFill>
                  <a:schemeClr val="lt1"/>
                </a:solidFill>
              </a:rPr>
              <a:t>Homework</a:t>
            </a:r>
            <a:endParaRPr b="1" dirty="0">
              <a:solidFill>
                <a:schemeClr val="lt1"/>
              </a:solidFill>
            </a:endParaRPr>
          </a:p>
        </p:txBody>
      </p:sp>
      <p:sp>
        <p:nvSpPr>
          <p:cNvPr id="3087" name="Google Shape;3087;p51"/>
          <p:cNvSpPr txBox="1"/>
          <p:nvPr/>
        </p:nvSpPr>
        <p:spPr>
          <a:xfrm>
            <a:off x="1986625" y="1592573"/>
            <a:ext cx="4901700" cy="3663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2300" dirty="0">
                <a:solidFill>
                  <a:schemeClr val="dk1"/>
                </a:solidFill>
                <a:latin typeface="Alice"/>
                <a:ea typeface="Alice"/>
                <a:cs typeface="Alice"/>
                <a:sym typeface="Alice"/>
              </a:rPr>
              <a:t>Think about:</a:t>
            </a:r>
            <a:endParaRPr sz="2300" dirty="0">
              <a:solidFill>
                <a:schemeClr val="dk1"/>
              </a:solidFill>
              <a:latin typeface="Alice"/>
              <a:ea typeface="Alice"/>
              <a:cs typeface="Alice"/>
              <a:sym typeface="Alice"/>
            </a:endParaRPr>
          </a:p>
        </p:txBody>
      </p:sp>
      <p:sp>
        <p:nvSpPr>
          <p:cNvPr id="3090" name="Google Shape;3090;p51"/>
          <p:cNvSpPr txBox="1"/>
          <p:nvPr/>
        </p:nvSpPr>
        <p:spPr>
          <a:xfrm>
            <a:off x="3412365" y="2261757"/>
            <a:ext cx="4290209" cy="4848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-how you felt when you woke up </a:t>
            </a:r>
          </a:p>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-your journey to school and how you felt</a:t>
            </a:r>
          </a:p>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-who you met when you first arrived at school</a:t>
            </a:r>
          </a:p>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-how you felt during the day</a:t>
            </a:r>
          </a:p>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-how you felt when the day ended</a:t>
            </a:r>
            <a:endParaRPr dirty="0">
              <a:solidFill>
                <a:schemeClr val="lt1"/>
              </a:solidFill>
              <a:latin typeface="Actor"/>
              <a:ea typeface="Actor"/>
              <a:cs typeface="Actor"/>
              <a:sym typeface="Actor"/>
            </a:endParaRPr>
          </a:p>
        </p:txBody>
      </p:sp>
      <p:sp>
        <p:nvSpPr>
          <p:cNvPr id="3093" name="Google Shape;3093;p51"/>
          <p:cNvSpPr txBox="1"/>
          <p:nvPr/>
        </p:nvSpPr>
        <p:spPr>
          <a:xfrm>
            <a:off x="792925" y="2259050"/>
            <a:ext cx="2387400" cy="847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TASK:</a:t>
            </a:r>
            <a:endParaRPr sz="2300" dirty="0">
              <a:solidFill>
                <a:schemeClr val="dk1"/>
              </a:solidFill>
              <a:latin typeface="Alice"/>
              <a:ea typeface="Alice"/>
              <a:cs typeface="Alice"/>
              <a:sym typeface="Alice"/>
            </a:endParaRPr>
          </a:p>
        </p:txBody>
      </p:sp>
      <p:sp>
        <p:nvSpPr>
          <p:cNvPr id="3094" name="Google Shape;3094;p51"/>
          <p:cNvSpPr txBox="1"/>
          <p:nvPr/>
        </p:nvSpPr>
        <p:spPr>
          <a:xfrm>
            <a:off x="792925" y="3013975"/>
            <a:ext cx="2387400" cy="1095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solidFill>
                  <a:schemeClr val="lt1"/>
                </a:solidFill>
                <a:latin typeface="Actor"/>
                <a:ea typeface="Actor"/>
                <a:cs typeface="Actor"/>
                <a:sym typeface="Actor"/>
              </a:rPr>
              <a:t>Think about your first day at school. Write about how you felt. Use the writing planner to help you. </a:t>
            </a:r>
          </a:p>
          <a:p>
            <a:pPr marL="0" lvl="0" indent="0" algn="l" rtl="0">
              <a:lnSpc>
                <a:spcPct val="115000"/>
              </a:lnSpc>
              <a:spcBef>
                <a:spcPts val="0"/>
              </a:spcBef>
              <a:spcAft>
                <a:spcPts val="0"/>
              </a:spcAft>
              <a:buNone/>
            </a:pPr>
            <a:r>
              <a:rPr lang="en-GB" dirty="0">
                <a:solidFill>
                  <a:schemeClr val="lt1"/>
                </a:solidFill>
                <a:latin typeface="Actor"/>
                <a:ea typeface="Actor"/>
                <a:cs typeface="Actor"/>
                <a:sym typeface="Actor"/>
              </a:rPr>
              <a:t>Write at least three paragraphs.</a:t>
            </a:r>
            <a:endParaRPr dirty="0">
              <a:solidFill>
                <a:schemeClr val="lt1"/>
              </a:solidFill>
              <a:latin typeface="Actor"/>
              <a:ea typeface="Actor"/>
              <a:cs typeface="Actor"/>
              <a:sym typeface="Actor"/>
            </a:endParaRPr>
          </a:p>
        </p:txBody>
      </p:sp>
      <p:sp>
        <p:nvSpPr>
          <p:cNvPr id="3096" name="Google Shape;3096;p51"/>
          <p:cNvSpPr/>
          <p:nvPr/>
        </p:nvSpPr>
        <p:spPr>
          <a:xfrm>
            <a:off x="11121963" y="2396775"/>
            <a:ext cx="334200" cy="2005200"/>
          </a:xfrm>
          <a:prstGeom prst="rightBrace">
            <a:avLst>
              <a:gd name="adj1" fmla="val 50000"/>
              <a:gd name="adj2" fmla="val 50000"/>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97" name="Google Shape;3097;p51"/>
          <p:cNvGrpSpPr/>
          <p:nvPr/>
        </p:nvGrpSpPr>
        <p:grpSpPr>
          <a:xfrm>
            <a:off x="3279974" y="1529225"/>
            <a:ext cx="130603" cy="2966975"/>
            <a:chOff x="3279974" y="1404125"/>
            <a:chExt cx="130603" cy="2966975"/>
          </a:xfrm>
        </p:grpSpPr>
        <p:sp>
          <p:nvSpPr>
            <p:cNvPr id="3098" name="Google Shape;3098;p51"/>
            <p:cNvSpPr/>
            <p:nvPr/>
          </p:nvSpPr>
          <p:spPr>
            <a:xfrm rot="5400000" flipH="1">
              <a:off x="3279961" y="2822311"/>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099" name="Google Shape;3099;p51"/>
            <p:cNvCxnSpPr/>
            <p:nvPr/>
          </p:nvCxnSpPr>
          <p:spPr>
            <a:xfrm rot="10800000">
              <a:off x="3345275" y="1404125"/>
              <a:ext cx="0" cy="1334700"/>
            </a:xfrm>
            <a:prstGeom prst="straightConnector1">
              <a:avLst/>
            </a:prstGeom>
            <a:noFill/>
            <a:ln w="9525" cap="flat" cmpd="sng">
              <a:solidFill>
                <a:schemeClr val="lt2"/>
              </a:solidFill>
              <a:prstDash val="solid"/>
              <a:round/>
              <a:headEnd type="none" w="med" len="med"/>
              <a:tailEnd type="none" w="med" len="med"/>
            </a:ln>
          </p:spPr>
        </p:cxnSp>
        <p:cxnSp>
          <p:nvCxnSpPr>
            <p:cNvPr id="3100" name="Google Shape;3100;p51"/>
            <p:cNvCxnSpPr/>
            <p:nvPr/>
          </p:nvCxnSpPr>
          <p:spPr>
            <a:xfrm rot="10800000">
              <a:off x="3345275" y="3036400"/>
              <a:ext cx="0" cy="1334700"/>
            </a:xfrm>
            <a:prstGeom prst="straightConnector1">
              <a:avLst/>
            </a:prstGeom>
            <a:noFill/>
            <a:ln w="9525" cap="flat" cmpd="sng">
              <a:solidFill>
                <a:schemeClr val="lt2"/>
              </a:solidFill>
              <a:prstDash val="solid"/>
              <a:round/>
              <a:headEnd type="none" w="med" len="med"/>
              <a:tailEnd type="none" w="med" len="med"/>
            </a:ln>
          </p:spPr>
        </p:cxnSp>
      </p:grpSp>
      <p:sp>
        <p:nvSpPr>
          <p:cNvPr id="4" name="Google Shape;3087;p51">
            <a:extLst>
              <a:ext uri="{FF2B5EF4-FFF2-40B4-BE49-F238E27FC236}">
                <a16:creationId xmlns="" xmlns:a16="http://schemas.microsoft.com/office/drawing/2014/main" id="{98316D58-28EC-95EB-2FEF-0E1EE9F0AC12}"/>
              </a:ext>
            </a:extLst>
          </p:cNvPr>
          <p:cNvSpPr txBox="1"/>
          <p:nvPr/>
        </p:nvSpPr>
        <p:spPr>
          <a:xfrm>
            <a:off x="1986625" y="3177045"/>
            <a:ext cx="4901700" cy="3663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2300" dirty="0">
                <a:solidFill>
                  <a:schemeClr val="dk1"/>
                </a:solidFill>
                <a:latin typeface="Alice"/>
                <a:ea typeface="Alice"/>
                <a:cs typeface="Alice"/>
                <a:sym typeface="Alice"/>
              </a:rPr>
              <a:t>Remember:</a:t>
            </a:r>
            <a:endParaRPr sz="2300" dirty="0">
              <a:solidFill>
                <a:schemeClr val="dk1"/>
              </a:solidFill>
              <a:latin typeface="Alice"/>
              <a:ea typeface="Alice"/>
              <a:cs typeface="Alice"/>
              <a:sym typeface="Alice"/>
            </a:endParaRPr>
          </a:p>
        </p:txBody>
      </p:sp>
      <p:sp>
        <p:nvSpPr>
          <p:cNvPr id="5" name="Google Shape;3090;p51">
            <a:extLst>
              <a:ext uri="{FF2B5EF4-FFF2-40B4-BE49-F238E27FC236}">
                <a16:creationId xmlns="" xmlns:a16="http://schemas.microsoft.com/office/drawing/2014/main" id="{BFCA0B0A-4301-45EB-FEDB-5B76C1C7306F}"/>
              </a:ext>
            </a:extLst>
          </p:cNvPr>
          <p:cNvSpPr txBox="1"/>
          <p:nvPr/>
        </p:nvSpPr>
        <p:spPr>
          <a:xfrm>
            <a:off x="3412365" y="3777372"/>
            <a:ext cx="4290209" cy="4848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-plan your writing using the writing planner</a:t>
            </a:r>
          </a:p>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-write in paragraphs</a:t>
            </a:r>
          </a:p>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-use adjectives to add detail for the reader</a:t>
            </a:r>
            <a:endParaRPr dirty="0">
              <a:solidFill>
                <a:schemeClr val="lt1"/>
              </a:solidFill>
              <a:latin typeface="Actor"/>
              <a:ea typeface="Actor"/>
              <a:cs typeface="Actor"/>
              <a:sym typeface="Actor"/>
            </a:endParaRPr>
          </a:p>
        </p:txBody>
      </p:sp>
    </p:spTree>
    <p:extLst>
      <p:ext uri="{BB962C8B-B14F-4D97-AF65-F5344CB8AC3E}">
        <p14:creationId xmlns:p14="http://schemas.microsoft.com/office/powerpoint/2010/main" val="3788629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76"/>
        <p:cNvGrpSpPr/>
        <p:nvPr/>
      </p:nvGrpSpPr>
      <p:grpSpPr>
        <a:xfrm>
          <a:off x="0" y="0"/>
          <a:ext cx="0" cy="0"/>
          <a:chOff x="0" y="0"/>
          <a:chExt cx="0" cy="0"/>
        </a:xfrm>
      </p:grpSpPr>
      <p:sp>
        <p:nvSpPr>
          <p:cNvPr id="1577" name="Google Shape;1577;p37"/>
          <p:cNvSpPr txBox="1">
            <a:spLocks noGrp="1"/>
          </p:cNvSpPr>
          <p:nvPr>
            <p:ph type="ctrTitle"/>
          </p:nvPr>
        </p:nvSpPr>
        <p:spPr>
          <a:xfrm>
            <a:off x="4020435" y="337899"/>
            <a:ext cx="5010600" cy="2656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5800" dirty="0"/>
              <a:t>Skellig</a:t>
            </a:r>
            <a:br>
              <a:rPr lang="en" sz="5800" dirty="0"/>
            </a:br>
            <a:r>
              <a:rPr lang="en" sz="5800" dirty="0"/>
              <a:t/>
            </a:r>
            <a:br>
              <a:rPr lang="en" sz="5800" dirty="0"/>
            </a:br>
            <a:r>
              <a:rPr lang="en" sz="5800" dirty="0">
                <a:solidFill>
                  <a:schemeClr val="lt1"/>
                </a:solidFill>
              </a:rPr>
              <a:t> Lesson Two</a:t>
            </a:r>
            <a:endParaRPr sz="3300" dirty="0"/>
          </a:p>
        </p:txBody>
      </p:sp>
      <p:cxnSp>
        <p:nvCxnSpPr>
          <p:cNvPr id="1579" name="Google Shape;1579;p37"/>
          <p:cNvCxnSpPr/>
          <p:nvPr/>
        </p:nvCxnSpPr>
        <p:spPr>
          <a:xfrm rot="10800000">
            <a:off x="3684300" y="5191750"/>
            <a:ext cx="1838100" cy="0"/>
          </a:xfrm>
          <a:prstGeom prst="straightConnector1">
            <a:avLst/>
          </a:prstGeom>
          <a:noFill/>
          <a:ln w="9525" cap="flat" cmpd="sng">
            <a:solidFill>
              <a:schemeClr val="dk2"/>
            </a:solidFill>
            <a:prstDash val="solid"/>
            <a:round/>
            <a:headEnd type="none" w="med" len="med"/>
            <a:tailEnd type="none" w="med" len="med"/>
          </a:ln>
        </p:spPr>
      </p:cxnSp>
      <p:grpSp>
        <p:nvGrpSpPr>
          <p:cNvPr id="1580" name="Google Shape;1580;p37"/>
          <p:cNvGrpSpPr/>
          <p:nvPr/>
        </p:nvGrpSpPr>
        <p:grpSpPr>
          <a:xfrm>
            <a:off x="363328" y="436238"/>
            <a:ext cx="3398218" cy="4271025"/>
            <a:chOff x="363328" y="436238"/>
            <a:chExt cx="3398218" cy="4271025"/>
          </a:xfrm>
        </p:grpSpPr>
        <p:sp>
          <p:nvSpPr>
            <p:cNvPr id="1581" name="Google Shape;1581;p37"/>
            <p:cNvSpPr/>
            <p:nvPr/>
          </p:nvSpPr>
          <p:spPr>
            <a:xfrm>
              <a:off x="2260478" y="576337"/>
              <a:ext cx="164522" cy="415149"/>
            </a:xfrm>
            <a:custGeom>
              <a:avLst/>
              <a:gdLst/>
              <a:ahLst/>
              <a:cxnLst/>
              <a:rect l="l" t="t" r="r" b="b"/>
              <a:pathLst>
                <a:path w="2075" h="5236" extrusionOk="0">
                  <a:moveTo>
                    <a:pt x="1984" y="0"/>
                  </a:moveTo>
                  <a:cubicBezTo>
                    <a:pt x="1950" y="0"/>
                    <a:pt x="1920" y="22"/>
                    <a:pt x="1907" y="52"/>
                  </a:cubicBezTo>
                  <a:lnTo>
                    <a:pt x="1804" y="335"/>
                  </a:lnTo>
                  <a:cubicBezTo>
                    <a:pt x="1788" y="380"/>
                    <a:pt x="1810" y="424"/>
                    <a:pt x="1851" y="439"/>
                  </a:cubicBezTo>
                  <a:cubicBezTo>
                    <a:pt x="1857" y="442"/>
                    <a:pt x="1870" y="442"/>
                    <a:pt x="1876" y="442"/>
                  </a:cubicBezTo>
                  <a:cubicBezTo>
                    <a:pt x="1907" y="442"/>
                    <a:pt x="1936" y="424"/>
                    <a:pt x="1951" y="392"/>
                  </a:cubicBezTo>
                  <a:lnTo>
                    <a:pt x="2058" y="109"/>
                  </a:lnTo>
                  <a:cubicBezTo>
                    <a:pt x="2074" y="65"/>
                    <a:pt x="2049" y="21"/>
                    <a:pt x="2011" y="5"/>
                  </a:cubicBezTo>
                  <a:cubicBezTo>
                    <a:pt x="2002" y="2"/>
                    <a:pt x="1993" y="0"/>
                    <a:pt x="1984" y="0"/>
                  </a:cubicBezTo>
                  <a:close/>
                  <a:moveTo>
                    <a:pt x="1795" y="504"/>
                  </a:moveTo>
                  <a:cubicBezTo>
                    <a:pt x="1761" y="504"/>
                    <a:pt x="1731" y="526"/>
                    <a:pt x="1719" y="556"/>
                  </a:cubicBezTo>
                  <a:lnTo>
                    <a:pt x="1693" y="631"/>
                  </a:lnTo>
                  <a:cubicBezTo>
                    <a:pt x="1678" y="675"/>
                    <a:pt x="1700" y="719"/>
                    <a:pt x="1741" y="735"/>
                  </a:cubicBezTo>
                  <a:cubicBezTo>
                    <a:pt x="1731" y="732"/>
                    <a:pt x="1721" y="730"/>
                    <a:pt x="1712" y="730"/>
                  </a:cubicBezTo>
                  <a:cubicBezTo>
                    <a:pt x="1679" y="730"/>
                    <a:pt x="1649" y="750"/>
                    <a:pt x="1637" y="782"/>
                  </a:cubicBezTo>
                  <a:lnTo>
                    <a:pt x="1445" y="1295"/>
                  </a:lnTo>
                  <a:cubicBezTo>
                    <a:pt x="1429" y="1339"/>
                    <a:pt x="1451" y="1383"/>
                    <a:pt x="1492" y="1399"/>
                  </a:cubicBezTo>
                  <a:cubicBezTo>
                    <a:pt x="1498" y="1402"/>
                    <a:pt x="1511" y="1402"/>
                    <a:pt x="1520" y="1402"/>
                  </a:cubicBezTo>
                  <a:cubicBezTo>
                    <a:pt x="1552" y="1402"/>
                    <a:pt x="1583" y="1383"/>
                    <a:pt x="1593" y="1352"/>
                  </a:cubicBezTo>
                  <a:lnTo>
                    <a:pt x="1788" y="836"/>
                  </a:lnTo>
                  <a:cubicBezTo>
                    <a:pt x="1803" y="792"/>
                    <a:pt x="1779" y="752"/>
                    <a:pt x="1742" y="736"/>
                  </a:cubicBezTo>
                  <a:lnTo>
                    <a:pt x="1742" y="736"/>
                  </a:lnTo>
                  <a:cubicBezTo>
                    <a:pt x="1749" y="738"/>
                    <a:pt x="1760" y="738"/>
                    <a:pt x="1766" y="738"/>
                  </a:cubicBezTo>
                  <a:cubicBezTo>
                    <a:pt x="1797" y="738"/>
                    <a:pt x="1829" y="719"/>
                    <a:pt x="1841" y="688"/>
                  </a:cubicBezTo>
                  <a:lnTo>
                    <a:pt x="1870" y="612"/>
                  </a:lnTo>
                  <a:cubicBezTo>
                    <a:pt x="1885" y="568"/>
                    <a:pt x="1860" y="524"/>
                    <a:pt x="1822" y="509"/>
                  </a:cubicBezTo>
                  <a:cubicBezTo>
                    <a:pt x="1813" y="505"/>
                    <a:pt x="1804" y="504"/>
                    <a:pt x="1795" y="504"/>
                  </a:cubicBezTo>
                  <a:close/>
                  <a:moveTo>
                    <a:pt x="1437" y="1460"/>
                  </a:moveTo>
                  <a:cubicBezTo>
                    <a:pt x="1404" y="1460"/>
                    <a:pt x="1375" y="1482"/>
                    <a:pt x="1363" y="1512"/>
                  </a:cubicBezTo>
                  <a:lnTo>
                    <a:pt x="1335" y="1588"/>
                  </a:lnTo>
                  <a:cubicBezTo>
                    <a:pt x="1319" y="1632"/>
                    <a:pt x="1338" y="1673"/>
                    <a:pt x="1379" y="1689"/>
                  </a:cubicBezTo>
                  <a:cubicBezTo>
                    <a:pt x="1370" y="1685"/>
                    <a:pt x="1362" y="1684"/>
                    <a:pt x="1353" y="1684"/>
                  </a:cubicBezTo>
                  <a:cubicBezTo>
                    <a:pt x="1321" y="1684"/>
                    <a:pt x="1291" y="1706"/>
                    <a:pt x="1278" y="1736"/>
                  </a:cubicBezTo>
                  <a:lnTo>
                    <a:pt x="1086" y="2252"/>
                  </a:lnTo>
                  <a:cubicBezTo>
                    <a:pt x="1070" y="2296"/>
                    <a:pt x="1096" y="2340"/>
                    <a:pt x="1133" y="2356"/>
                  </a:cubicBezTo>
                  <a:cubicBezTo>
                    <a:pt x="1143" y="2359"/>
                    <a:pt x="1152" y="2359"/>
                    <a:pt x="1162" y="2359"/>
                  </a:cubicBezTo>
                  <a:cubicBezTo>
                    <a:pt x="1193" y="2359"/>
                    <a:pt x="1225" y="2340"/>
                    <a:pt x="1237" y="2309"/>
                  </a:cubicBezTo>
                  <a:lnTo>
                    <a:pt x="1429" y="1792"/>
                  </a:lnTo>
                  <a:cubicBezTo>
                    <a:pt x="1445" y="1748"/>
                    <a:pt x="1426" y="1704"/>
                    <a:pt x="1385" y="1689"/>
                  </a:cubicBezTo>
                  <a:lnTo>
                    <a:pt x="1385" y="1689"/>
                  </a:lnTo>
                  <a:cubicBezTo>
                    <a:pt x="1393" y="1691"/>
                    <a:pt x="1402" y="1692"/>
                    <a:pt x="1410" y="1692"/>
                  </a:cubicBezTo>
                  <a:cubicBezTo>
                    <a:pt x="1442" y="1692"/>
                    <a:pt x="1470" y="1674"/>
                    <a:pt x="1483" y="1641"/>
                  </a:cubicBezTo>
                  <a:lnTo>
                    <a:pt x="1511" y="1569"/>
                  </a:lnTo>
                  <a:cubicBezTo>
                    <a:pt x="1527" y="1525"/>
                    <a:pt x="1505" y="1481"/>
                    <a:pt x="1464" y="1465"/>
                  </a:cubicBezTo>
                  <a:cubicBezTo>
                    <a:pt x="1455" y="1462"/>
                    <a:pt x="1446" y="1460"/>
                    <a:pt x="1437" y="1460"/>
                  </a:cubicBezTo>
                  <a:close/>
                  <a:moveTo>
                    <a:pt x="1079" y="2420"/>
                  </a:moveTo>
                  <a:cubicBezTo>
                    <a:pt x="1047" y="2420"/>
                    <a:pt x="1017" y="2442"/>
                    <a:pt x="1004" y="2472"/>
                  </a:cubicBezTo>
                  <a:lnTo>
                    <a:pt x="976" y="2548"/>
                  </a:lnTo>
                  <a:cubicBezTo>
                    <a:pt x="961" y="2589"/>
                    <a:pt x="983" y="2628"/>
                    <a:pt x="1017" y="2646"/>
                  </a:cubicBezTo>
                  <a:lnTo>
                    <a:pt x="1017" y="2646"/>
                  </a:lnTo>
                  <a:cubicBezTo>
                    <a:pt x="1012" y="2644"/>
                    <a:pt x="1006" y="2644"/>
                    <a:pt x="1001" y="2644"/>
                  </a:cubicBezTo>
                  <a:cubicBezTo>
                    <a:pt x="968" y="2644"/>
                    <a:pt x="938" y="2666"/>
                    <a:pt x="926" y="2696"/>
                  </a:cubicBezTo>
                  <a:lnTo>
                    <a:pt x="734" y="3212"/>
                  </a:lnTo>
                  <a:cubicBezTo>
                    <a:pt x="718" y="3256"/>
                    <a:pt x="740" y="3300"/>
                    <a:pt x="781" y="3316"/>
                  </a:cubicBezTo>
                  <a:cubicBezTo>
                    <a:pt x="787" y="3319"/>
                    <a:pt x="800" y="3319"/>
                    <a:pt x="806" y="3319"/>
                  </a:cubicBezTo>
                  <a:cubicBezTo>
                    <a:pt x="837" y="3319"/>
                    <a:pt x="866" y="3300"/>
                    <a:pt x="882" y="3268"/>
                  </a:cubicBezTo>
                  <a:lnTo>
                    <a:pt x="1074" y="2752"/>
                  </a:lnTo>
                  <a:cubicBezTo>
                    <a:pt x="1088" y="2713"/>
                    <a:pt x="1071" y="2673"/>
                    <a:pt x="1038" y="2654"/>
                  </a:cubicBezTo>
                  <a:lnTo>
                    <a:pt x="1038" y="2654"/>
                  </a:lnTo>
                  <a:cubicBezTo>
                    <a:pt x="1043" y="2655"/>
                    <a:pt x="1047" y="2655"/>
                    <a:pt x="1051" y="2655"/>
                  </a:cubicBezTo>
                  <a:cubicBezTo>
                    <a:pt x="1086" y="2655"/>
                    <a:pt x="1114" y="2633"/>
                    <a:pt x="1127" y="2601"/>
                  </a:cubicBezTo>
                  <a:lnTo>
                    <a:pt x="1152" y="2529"/>
                  </a:lnTo>
                  <a:cubicBezTo>
                    <a:pt x="1168" y="2485"/>
                    <a:pt x="1146" y="2441"/>
                    <a:pt x="1105" y="2425"/>
                  </a:cubicBezTo>
                  <a:cubicBezTo>
                    <a:pt x="1097" y="2422"/>
                    <a:pt x="1088" y="2420"/>
                    <a:pt x="1079" y="2420"/>
                  </a:cubicBezTo>
                  <a:close/>
                  <a:moveTo>
                    <a:pt x="725" y="3380"/>
                  </a:moveTo>
                  <a:cubicBezTo>
                    <a:pt x="691" y="3380"/>
                    <a:pt x="661" y="3402"/>
                    <a:pt x="649" y="3432"/>
                  </a:cubicBezTo>
                  <a:lnTo>
                    <a:pt x="624" y="3507"/>
                  </a:lnTo>
                  <a:cubicBezTo>
                    <a:pt x="608" y="3552"/>
                    <a:pt x="630" y="3592"/>
                    <a:pt x="671" y="3608"/>
                  </a:cubicBezTo>
                  <a:cubicBezTo>
                    <a:pt x="662" y="3605"/>
                    <a:pt x="652" y="3603"/>
                    <a:pt x="644" y="3603"/>
                  </a:cubicBezTo>
                  <a:cubicBezTo>
                    <a:pt x="610" y="3603"/>
                    <a:pt x="579" y="3625"/>
                    <a:pt x="567" y="3655"/>
                  </a:cubicBezTo>
                  <a:lnTo>
                    <a:pt x="375" y="4171"/>
                  </a:lnTo>
                  <a:cubicBezTo>
                    <a:pt x="359" y="4216"/>
                    <a:pt x="381" y="4260"/>
                    <a:pt x="422" y="4275"/>
                  </a:cubicBezTo>
                  <a:cubicBezTo>
                    <a:pt x="428" y="4278"/>
                    <a:pt x="441" y="4278"/>
                    <a:pt x="450" y="4278"/>
                  </a:cubicBezTo>
                  <a:cubicBezTo>
                    <a:pt x="482" y="4278"/>
                    <a:pt x="513" y="4260"/>
                    <a:pt x="523" y="4228"/>
                  </a:cubicBezTo>
                  <a:lnTo>
                    <a:pt x="718" y="3712"/>
                  </a:lnTo>
                  <a:cubicBezTo>
                    <a:pt x="732" y="3672"/>
                    <a:pt x="713" y="3632"/>
                    <a:pt x="681" y="3613"/>
                  </a:cubicBezTo>
                  <a:lnTo>
                    <a:pt x="681" y="3613"/>
                  </a:lnTo>
                  <a:cubicBezTo>
                    <a:pt x="686" y="3614"/>
                    <a:pt x="692" y="3614"/>
                    <a:pt x="696" y="3614"/>
                  </a:cubicBezTo>
                  <a:cubicBezTo>
                    <a:pt x="727" y="3614"/>
                    <a:pt x="756" y="3592"/>
                    <a:pt x="771" y="3561"/>
                  </a:cubicBezTo>
                  <a:lnTo>
                    <a:pt x="800" y="3489"/>
                  </a:lnTo>
                  <a:cubicBezTo>
                    <a:pt x="815" y="3445"/>
                    <a:pt x="790" y="3400"/>
                    <a:pt x="753" y="3385"/>
                  </a:cubicBezTo>
                  <a:cubicBezTo>
                    <a:pt x="743" y="3382"/>
                    <a:pt x="734" y="3380"/>
                    <a:pt x="725" y="3380"/>
                  </a:cubicBezTo>
                  <a:close/>
                  <a:moveTo>
                    <a:pt x="365" y="4336"/>
                  </a:moveTo>
                  <a:cubicBezTo>
                    <a:pt x="332" y="4336"/>
                    <a:pt x="302" y="4357"/>
                    <a:pt x="290" y="4389"/>
                  </a:cubicBezTo>
                  <a:lnTo>
                    <a:pt x="265" y="4464"/>
                  </a:lnTo>
                  <a:cubicBezTo>
                    <a:pt x="249" y="4505"/>
                    <a:pt x="268" y="4549"/>
                    <a:pt x="309" y="4565"/>
                  </a:cubicBezTo>
                  <a:cubicBezTo>
                    <a:pt x="300" y="4562"/>
                    <a:pt x="292" y="4560"/>
                    <a:pt x="283" y="4560"/>
                  </a:cubicBezTo>
                  <a:cubicBezTo>
                    <a:pt x="251" y="4560"/>
                    <a:pt x="221" y="4582"/>
                    <a:pt x="208" y="4612"/>
                  </a:cubicBezTo>
                  <a:lnTo>
                    <a:pt x="16" y="5128"/>
                  </a:lnTo>
                  <a:cubicBezTo>
                    <a:pt x="0" y="5172"/>
                    <a:pt x="26" y="5213"/>
                    <a:pt x="63" y="5229"/>
                  </a:cubicBezTo>
                  <a:cubicBezTo>
                    <a:pt x="73" y="5235"/>
                    <a:pt x="82" y="5235"/>
                    <a:pt x="92" y="5235"/>
                  </a:cubicBezTo>
                  <a:cubicBezTo>
                    <a:pt x="123" y="5235"/>
                    <a:pt x="155" y="5213"/>
                    <a:pt x="167" y="5182"/>
                  </a:cubicBezTo>
                  <a:lnTo>
                    <a:pt x="359" y="4669"/>
                  </a:lnTo>
                  <a:cubicBezTo>
                    <a:pt x="375" y="4625"/>
                    <a:pt x="356" y="4581"/>
                    <a:pt x="315" y="4565"/>
                  </a:cubicBezTo>
                  <a:lnTo>
                    <a:pt x="315" y="4565"/>
                  </a:lnTo>
                  <a:cubicBezTo>
                    <a:pt x="324" y="4568"/>
                    <a:pt x="333" y="4570"/>
                    <a:pt x="342" y="4570"/>
                  </a:cubicBezTo>
                  <a:cubicBezTo>
                    <a:pt x="373" y="4570"/>
                    <a:pt x="400" y="4550"/>
                    <a:pt x="413" y="4518"/>
                  </a:cubicBezTo>
                  <a:lnTo>
                    <a:pt x="441" y="4442"/>
                  </a:lnTo>
                  <a:cubicBezTo>
                    <a:pt x="457" y="4401"/>
                    <a:pt x="435" y="4357"/>
                    <a:pt x="394" y="4341"/>
                  </a:cubicBezTo>
                  <a:cubicBezTo>
                    <a:pt x="384" y="4338"/>
                    <a:pt x="374" y="4336"/>
                    <a:pt x="365" y="43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37"/>
            <p:cNvSpPr/>
            <p:nvPr/>
          </p:nvSpPr>
          <p:spPr>
            <a:xfrm>
              <a:off x="2425871" y="468745"/>
              <a:ext cx="348627" cy="490552"/>
            </a:xfrm>
            <a:custGeom>
              <a:avLst/>
              <a:gdLst/>
              <a:ahLst/>
              <a:cxnLst/>
              <a:rect l="l" t="t" r="r" b="b"/>
              <a:pathLst>
                <a:path w="4397" h="6187" extrusionOk="0">
                  <a:moveTo>
                    <a:pt x="4306" y="0"/>
                  </a:moveTo>
                  <a:cubicBezTo>
                    <a:pt x="4282" y="0"/>
                    <a:pt x="4258" y="11"/>
                    <a:pt x="4243" y="34"/>
                  </a:cubicBezTo>
                  <a:lnTo>
                    <a:pt x="4129" y="195"/>
                  </a:lnTo>
                  <a:cubicBezTo>
                    <a:pt x="4104" y="229"/>
                    <a:pt x="4114" y="280"/>
                    <a:pt x="4148" y="305"/>
                  </a:cubicBezTo>
                  <a:cubicBezTo>
                    <a:pt x="4161" y="317"/>
                    <a:pt x="4177" y="320"/>
                    <a:pt x="4192" y="320"/>
                  </a:cubicBezTo>
                  <a:cubicBezTo>
                    <a:pt x="4218" y="320"/>
                    <a:pt x="4240" y="308"/>
                    <a:pt x="4258" y="286"/>
                  </a:cubicBezTo>
                  <a:lnTo>
                    <a:pt x="4372" y="122"/>
                  </a:lnTo>
                  <a:cubicBezTo>
                    <a:pt x="4397" y="88"/>
                    <a:pt x="4388" y="37"/>
                    <a:pt x="4353" y="15"/>
                  </a:cubicBezTo>
                  <a:cubicBezTo>
                    <a:pt x="4339" y="5"/>
                    <a:pt x="4323" y="0"/>
                    <a:pt x="4306" y="0"/>
                  </a:cubicBezTo>
                  <a:close/>
                  <a:moveTo>
                    <a:pt x="4057" y="358"/>
                  </a:moveTo>
                  <a:cubicBezTo>
                    <a:pt x="4032" y="358"/>
                    <a:pt x="4007" y="369"/>
                    <a:pt x="3991" y="393"/>
                  </a:cubicBezTo>
                  <a:lnTo>
                    <a:pt x="3950" y="456"/>
                  </a:lnTo>
                  <a:cubicBezTo>
                    <a:pt x="3929" y="485"/>
                    <a:pt x="3932" y="525"/>
                    <a:pt x="3955" y="552"/>
                  </a:cubicBezTo>
                  <a:lnTo>
                    <a:pt x="3955" y="552"/>
                  </a:lnTo>
                  <a:cubicBezTo>
                    <a:pt x="3945" y="549"/>
                    <a:pt x="3934" y="547"/>
                    <a:pt x="3924" y="547"/>
                  </a:cubicBezTo>
                  <a:cubicBezTo>
                    <a:pt x="3898" y="547"/>
                    <a:pt x="3872" y="558"/>
                    <a:pt x="3859" y="582"/>
                  </a:cubicBezTo>
                  <a:lnTo>
                    <a:pt x="3544" y="1032"/>
                  </a:lnTo>
                  <a:cubicBezTo>
                    <a:pt x="3519" y="1066"/>
                    <a:pt x="3528" y="1120"/>
                    <a:pt x="3563" y="1142"/>
                  </a:cubicBezTo>
                  <a:cubicBezTo>
                    <a:pt x="3576" y="1154"/>
                    <a:pt x="3591" y="1158"/>
                    <a:pt x="3607" y="1158"/>
                  </a:cubicBezTo>
                  <a:cubicBezTo>
                    <a:pt x="3629" y="1158"/>
                    <a:pt x="3654" y="1145"/>
                    <a:pt x="3673" y="1123"/>
                  </a:cubicBezTo>
                  <a:lnTo>
                    <a:pt x="3988" y="670"/>
                  </a:lnTo>
                  <a:cubicBezTo>
                    <a:pt x="4009" y="641"/>
                    <a:pt x="4006" y="602"/>
                    <a:pt x="3985" y="575"/>
                  </a:cubicBezTo>
                  <a:lnTo>
                    <a:pt x="3985" y="575"/>
                  </a:lnTo>
                  <a:cubicBezTo>
                    <a:pt x="3994" y="579"/>
                    <a:pt x="4004" y="582"/>
                    <a:pt x="4013" y="582"/>
                  </a:cubicBezTo>
                  <a:cubicBezTo>
                    <a:pt x="4035" y="582"/>
                    <a:pt x="4060" y="569"/>
                    <a:pt x="4079" y="544"/>
                  </a:cubicBezTo>
                  <a:lnTo>
                    <a:pt x="4123" y="481"/>
                  </a:lnTo>
                  <a:cubicBezTo>
                    <a:pt x="4145" y="446"/>
                    <a:pt x="4139" y="396"/>
                    <a:pt x="4101" y="371"/>
                  </a:cubicBezTo>
                  <a:cubicBezTo>
                    <a:pt x="4088" y="362"/>
                    <a:pt x="4073" y="358"/>
                    <a:pt x="4057" y="358"/>
                  </a:cubicBezTo>
                  <a:close/>
                  <a:moveTo>
                    <a:pt x="3471" y="1197"/>
                  </a:moveTo>
                  <a:cubicBezTo>
                    <a:pt x="3446" y="1197"/>
                    <a:pt x="3421" y="1209"/>
                    <a:pt x="3406" y="1230"/>
                  </a:cubicBezTo>
                  <a:lnTo>
                    <a:pt x="3362" y="1293"/>
                  </a:lnTo>
                  <a:cubicBezTo>
                    <a:pt x="3340" y="1327"/>
                    <a:pt x="3346" y="1378"/>
                    <a:pt x="3384" y="1403"/>
                  </a:cubicBezTo>
                  <a:cubicBezTo>
                    <a:pt x="3384" y="1404"/>
                    <a:pt x="3385" y="1405"/>
                    <a:pt x="3386" y="1406"/>
                  </a:cubicBezTo>
                  <a:lnTo>
                    <a:pt x="3386" y="1406"/>
                  </a:lnTo>
                  <a:cubicBezTo>
                    <a:pt x="3383" y="1404"/>
                    <a:pt x="3380" y="1402"/>
                    <a:pt x="3377" y="1400"/>
                  </a:cubicBezTo>
                  <a:cubicBezTo>
                    <a:pt x="3364" y="1390"/>
                    <a:pt x="3347" y="1385"/>
                    <a:pt x="3331" y="1385"/>
                  </a:cubicBezTo>
                  <a:cubicBezTo>
                    <a:pt x="3307" y="1385"/>
                    <a:pt x="3282" y="1396"/>
                    <a:pt x="3267" y="1419"/>
                  </a:cubicBezTo>
                  <a:lnTo>
                    <a:pt x="2953" y="1872"/>
                  </a:lnTo>
                  <a:cubicBezTo>
                    <a:pt x="2931" y="1906"/>
                    <a:pt x="2937" y="1957"/>
                    <a:pt x="2975" y="1982"/>
                  </a:cubicBezTo>
                  <a:cubicBezTo>
                    <a:pt x="2984" y="1991"/>
                    <a:pt x="3000" y="1998"/>
                    <a:pt x="3015" y="1998"/>
                  </a:cubicBezTo>
                  <a:cubicBezTo>
                    <a:pt x="3044" y="1998"/>
                    <a:pt x="3069" y="1985"/>
                    <a:pt x="3085" y="1960"/>
                  </a:cubicBezTo>
                  <a:lnTo>
                    <a:pt x="3399" y="1510"/>
                  </a:lnTo>
                  <a:cubicBezTo>
                    <a:pt x="3419" y="1477"/>
                    <a:pt x="3416" y="1435"/>
                    <a:pt x="3391" y="1410"/>
                  </a:cubicBezTo>
                  <a:lnTo>
                    <a:pt x="3391" y="1410"/>
                  </a:lnTo>
                  <a:cubicBezTo>
                    <a:pt x="3400" y="1417"/>
                    <a:pt x="3412" y="1419"/>
                    <a:pt x="3425" y="1419"/>
                  </a:cubicBezTo>
                  <a:cubicBezTo>
                    <a:pt x="3450" y="1419"/>
                    <a:pt x="3472" y="1406"/>
                    <a:pt x="3494" y="1381"/>
                  </a:cubicBezTo>
                  <a:lnTo>
                    <a:pt x="3535" y="1321"/>
                  </a:lnTo>
                  <a:cubicBezTo>
                    <a:pt x="3560" y="1283"/>
                    <a:pt x="3550" y="1233"/>
                    <a:pt x="3516" y="1211"/>
                  </a:cubicBezTo>
                  <a:cubicBezTo>
                    <a:pt x="3503" y="1201"/>
                    <a:pt x="3487" y="1197"/>
                    <a:pt x="3471" y="1197"/>
                  </a:cubicBezTo>
                  <a:close/>
                  <a:moveTo>
                    <a:pt x="2881" y="2031"/>
                  </a:moveTo>
                  <a:cubicBezTo>
                    <a:pt x="2855" y="2031"/>
                    <a:pt x="2831" y="2042"/>
                    <a:pt x="2817" y="2064"/>
                  </a:cubicBezTo>
                  <a:lnTo>
                    <a:pt x="2773" y="2127"/>
                  </a:lnTo>
                  <a:cubicBezTo>
                    <a:pt x="2748" y="2161"/>
                    <a:pt x="2757" y="2212"/>
                    <a:pt x="2792" y="2237"/>
                  </a:cubicBezTo>
                  <a:cubicBezTo>
                    <a:pt x="2779" y="2227"/>
                    <a:pt x="2763" y="2223"/>
                    <a:pt x="2748" y="2223"/>
                  </a:cubicBezTo>
                  <a:cubicBezTo>
                    <a:pt x="2723" y="2223"/>
                    <a:pt x="2697" y="2234"/>
                    <a:pt x="2682" y="2256"/>
                  </a:cubicBezTo>
                  <a:lnTo>
                    <a:pt x="2367" y="2709"/>
                  </a:lnTo>
                  <a:cubicBezTo>
                    <a:pt x="2342" y="2744"/>
                    <a:pt x="2351" y="2794"/>
                    <a:pt x="2386" y="2819"/>
                  </a:cubicBezTo>
                  <a:cubicBezTo>
                    <a:pt x="2399" y="2832"/>
                    <a:pt x="2414" y="2835"/>
                    <a:pt x="2430" y="2835"/>
                  </a:cubicBezTo>
                  <a:cubicBezTo>
                    <a:pt x="2458" y="2835"/>
                    <a:pt x="2481" y="2822"/>
                    <a:pt x="2496" y="2797"/>
                  </a:cubicBezTo>
                  <a:lnTo>
                    <a:pt x="2811" y="2347"/>
                  </a:lnTo>
                  <a:cubicBezTo>
                    <a:pt x="2836" y="2312"/>
                    <a:pt x="2827" y="2259"/>
                    <a:pt x="2792" y="2237"/>
                  </a:cubicBezTo>
                  <a:lnTo>
                    <a:pt x="2792" y="2237"/>
                  </a:lnTo>
                  <a:cubicBezTo>
                    <a:pt x="2806" y="2245"/>
                    <a:pt x="2821" y="2250"/>
                    <a:pt x="2837" y="2250"/>
                  </a:cubicBezTo>
                  <a:cubicBezTo>
                    <a:pt x="2862" y="2250"/>
                    <a:pt x="2887" y="2239"/>
                    <a:pt x="2902" y="2218"/>
                  </a:cubicBezTo>
                  <a:lnTo>
                    <a:pt x="2946" y="2155"/>
                  </a:lnTo>
                  <a:cubicBezTo>
                    <a:pt x="2968" y="2117"/>
                    <a:pt x="2962" y="2067"/>
                    <a:pt x="2927" y="2045"/>
                  </a:cubicBezTo>
                  <a:cubicBezTo>
                    <a:pt x="2913" y="2035"/>
                    <a:pt x="2897" y="2031"/>
                    <a:pt x="2881" y="2031"/>
                  </a:cubicBezTo>
                  <a:close/>
                  <a:moveTo>
                    <a:pt x="2298" y="2872"/>
                  </a:moveTo>
                  <a:cubicBezTo>
                    <a:pt x="2273" y="2872"/>
                    <a:pt x="2249" y="2883"/>
                    <a:pt x="2235" y="2904"/>
                  </a:cubicBezTo>
                  <a:lnTo>
                    <a:pt x="2191" y="2967"/>
                  </a:lnTo>
                  <a:cubicBezTo>
                    <a:pt x="2168" y="2999"/>
                    <a:pt x="2174" y="3047"/>
                    <a:pt x="2203" y="3072"/>
                  </a:cubicBezTo>
                  <a:lnTo>
                    <a:pt x="2203" y="3072"/>
                  </a:lnTo>
                  <a:cubicBezTo>
                    <a:pt x="2189" y="3065"/>
                    <a:pt x="2174" y="3061"/>
                    <a:pt x="2159" y="3061"/>
                  </a:cubicBezTo>
                  <a:cubicBezTo>
                    <a:pt x="2134" y="3061"/>
                    <a:pt x="2110" y="3072"/>
                    <a:pt x="2097" y="3093"/>
                  </a:cubicBezTo>
                  <a:lnTo>
                    <a:pt x="1782" y="3546"/>
                  </a:lnTo>
                  <a:cubicBezTo>
                    <a:pt x="1757" y="3581"/>
                    <a:pt x="1766" y="3634"/>
                    <a:pt x="1801" y="3656"/>
                  </a:cubicBezTo>
                  <a:cubicBezTo>
                    <a:pt x="1813" y="3669"/>
                    <a:pt x="1829" y="3672"/>
                    <a:pt x="1845" y="3672"/>
                  </a:cubicBezTo>
                  <a:cubicBezTo>
                    <a:pt x="1873" y="3672"/>
                    <a:pt x="1895" y="3659"/>
                    <a:pt x="1911" y="3637"/>
                  </a:cubicBezTo>
                  <a:lnTo>
                    <a:pt x="2226" y="3184"/>
                  </a:lnTo>
                  <a:cubicBezTo>
                    <a:pt x="2247" y="3154"/>
                    <a:pt x="2243" y="3110"/>
                    <a:pt x="2220" y="3085"/>
                  </a:cubicBezTo>
                  <a:lnTo>
                    <a:pt x="2220" y="3085"/>
                  </a:lnTo>
                  <a:cubicBezTo>
                    <a:pt x="2230" y="3091"/>
                    <a:pt x="2242" y="3093"/>
                    <a:pt x="2254" y="3093"/>
                  </a:cubicBezTo>
                  <a:cubicBezTo>
                    <a:pt x="2276" y="3093"/>
                    <a:pt x="2301" y="3083"/>
                    <a:pt x="2320" y="3058"/>
                  </a:cubicBezTo>
                  <a:lnTo>
                    <a:pt x="2364" y="2995"/>
                  </a:lnTo>
                  <a:cubicBezTo>
                    <a:pt x="2386" y="2961"/>
                    <a:pt x="2380" y="2907"/>
                    <a:pt x="2345" y="2885"/>
                  </a:cubicBezTo>
                  <a:cubicBezTo>
                    <a:pt x="2331" y="2877"/>
                    <a:pt x="2314" y="2872"/>
                    <a:pt x="2298" y="2872"/>
                  </a:cubicBezTo>
                  <a:close/>
                  <a:moveTo>
                    <a:pt x="1709" y="3710"/>
                  </a:moveTo>
                  <a:cubicBezTo>
                    <a:pt x="1684" y="3710"/>
                    <a:pt x="1659" y="3721"/>
                    <a:pt x="1643" y="3744"/>
                  </a:cubicBezTo>
                  <a:lnTo>
                    <a:pt x="1599" y="3807"/>
                  </a:lnTo>
                  <a:cubicBezTo>
                    <a:pt x="1581" y="3836"/>
                    <a:pt x="1582" y="3876"/>
                    <a:pt x="1603" y="3903"/>
                  </a:cubicBezTo>
                  <a:lnTo>
                    <a:pt x="1603" y="3903"/>
                  </a:lnTo>
                  <a:cubicBezTo>
                    <a:pt x="1594" y="3900"/>
                    <a:pt x="1584" y="3898"/>
                    <a:pt x="1574" y="3898"/>
                  </a:cubicBezTo>
                  <a:cubicBezTo>
                    <a:pt x="1549" y="3898"/>
                    <a:pt x="1525" y="3909"/>
                    <a:pt x="1511" y="3930"/>
                  </a:cubicBezTo>
                  <a:lnTo>
                    <a:pt x="1197" y="4383"/>
                  </a:lnTo>
                  <a:cubicBezTo>
                    <a:pt x="1171" y="4418"/>
                    <a:pt x="1181" y="4471"/>
                    <a:pt x="1215" y="4493"/>
                  </a:cubicBezTo>
                  <a:cubicBezTo>
                    <a:pt x="1228" y="4506"/>
                    <a:pt x="1244" y="4509"/>
                    <a:pt x="1260" y="4509"/>
                  </a:cubicBezTo>
                  <a:cubicBezTo>
                    <a:pt x="1285" y="4509"/>
                    <a:pt x="1310" y="4499"/>
                    <a:pt x="1326" y="4474"/>
                  </a:cubicBezTo>
                  <a:lnTo>
                    <a:pt x="1640" y="4021"/>
                  </a:lnTo>
                  <a:cubicBezTo>
                    <a:pt x="1658" y="3993"/>
                    <a:pt x="1657" y="3955"/>
                    <a:pt x="1639" y="3928"/>
                  </a:cubicBezTo>
                  <a:lnTo>
                    <a:pt x="1639" y="3928"/>
                  </a:lnTo>
                  <a:cubicBezTo>
                    <a:pt x="1646" y="3931"/>
                    <a:pt x="1654" y="3933"/>
                    <a:pt x="1662" y="3933"/>
                  </a:cubicBezTo>
                  <a:cubicBezTo>
                    <a:pt x="1691" y="3933"/>
                    <a:pt x="1716" y="3920"/>
                    <a:pt x="1732" y="3895"/>
                  </a:cubicBezTo>
                  <a:lnTo>
                    <a:pt x="1772" y="3832"/>
                  </a:lnTo>
                  <a:cubicBezTo>
                    <a:pt x="1798" y="3798"/>
                    <a:pt x="1788" y="3747"/>
                    <a:pt x="1754" y="3722"/>
                  </a:cubicBezTo>
                  <a:cubicBezTo>
                    <a:pt x="1740" y="3714"/>
                    <a:pt x="1725" y="3710"/>
                    <a:pt x="1709" y="3710"/>
                  </a:cubicBezTo>
                  <a:close/>
                  <a:moveTo>
                    <a:pt x="1123" y="4548"/>
                  </a:moveTo>
                  <a:cubicBezTo>
                    <a:pt x="1097" y="4548"/>
                    <a:pt x="1072" y="4560"/>
                    <a:pt x="1058" y="4581"/>
                  </a:cubicBezTo>
                  <a:lnTo>
                    <a:pt x="1014" y="4644"/>
                  </a:lnTo>
                  <a:cubicBezTo>
                    <a:pt x="992" y="4675"/>
                    <a:pt x="997" y="4718"/>
                    <a:pt x="1022" y="4745"/>
                  </a:cubicBezTo>
                  <a:lnTo>
                    <a:pt x="1022" y="4745"/>
                  </a:lnTo>
                  <a:cubicBezTo>
                    <a:pt x="1011" y="4739"/>
                    <a:pt x="1000" y="4737"/>
                    <a:pt x="988" y="4737"/>
                  </a:cubicBezTo>
                  <a:cubicBezTo>
                    <a:pt x="963" y="4737"/>
                    <a:pt x="938" y="4749"/>
                    <a:pt x="923" y="4770"/>
                  </a:cubicBezTo>
                  <a:lnTo>
                    <a:pt x="608" y="5223"/>
                  </a:lnTo>
                  <a:cubicBezTo>
                    <a:pt x="586" y="5258"/>
                    <a:pt x="592" y="5308"/>
                    <a:pt x="630" y="5333"/>
                  </a:cubicBezTo>
                  <a:cubicBezTo>
                    <a:pt x="640" y="5343"/>
                    <a:pt x="655" y="5349"/>
                    <a:pt x="671" y="5349"/>
                  </a:cubicBezTo>
                  <a:cubicBezTo>
                    <a:pt x="696" y="5349"/>
                    <a:pt x="725" y="5337"/>
                    <a:pt x="740" y="5311"/>
                  </a:cubicBezTo>
                  <a:lnTo>
                    <a:pt x="1055" y="4861"/>
                  </a:lnTo>
                  <a:cubicBezTo>
                    <a:pt x="1073" y="4830"/>
                    <a:pt x="1070" y="4790"/>
                    <a:pt x="1049" y="4765"/>
                  </a:cubicBezTo>
                  <a:lnTo>
                    <a:pt x="1049" y="4765"/>
                  </a:lnTo>
                  <a:cubicBezTo>
                    <a:pt x="1058" y="4769"/>
                    <a:pt x="1067" y="4770"/>
                    <a:pt x="1077" y="4770"/>
                  </a:cubicBezTo>
                  <a:cubicBezTo>
                    <a:pt x="1105" y="4770"/>
                    <a:pt x="1127" y="4757"/>
                    <a:pt x="1143" y="4735"/>
                  </a:cubicBezTo>
                  <a:lnTo>
                    <a:pt x="1187" y="4673"/>
                  </a:lnTo>
                  <a:cubicBezTo>
                    <a:pt x="1212" y="4635"/>
                    <a:pt x="1203" y="4584"/>
                    <a:pt x="1168" y="4562"/>
                  </a:cubicBezTo>
                  <a:cubicBezTo>
                    <a:pt x="1155" y="4553"/>
                    <a:pt x="1139" y="4548"/>
                    <a:pt x="1123" y="4548"/>
                  </a:cubicBezTo>
                  <a:close/>
                  <a:moveTo>
                    <a:pt x="536" y="5385"/>
                  </a:moveTo>
                  <a:cubicBezTo>
                    <a:pt x="511" y="5385"/>
                    <a:pt x="486" y="5397"/>
                    <a:pt x="473" y="5418"/>
                  </a:cubicBezTo>
                  <a:lnTo>
                    <a:pt x="429" y="5481"/>
                  </a:lnTo>
                  <a:cubicBezTo>
                    <a:pt x="407" y="5511"/>
                    <a:pt x="411" y="5555"/>
                    <a:pt x="435" y="5581"/>
                  </a:cubicBezTo>
                  <a:lnTo>
                    <a:pt x="435" y="5581"/>
                  </a:lnTo>
                  <a:cubicBezTo>
                    <a:pt x="425" y="5576"/>
                    <a:pt x="414" y="5574"/>
                    <a:pt x="403" y="5574"/>
                  </a:cubicBezTo>
                  <a:cubicBezTo>
                    <a:pt x="378" y="5574"/>
                    <a:pt x="353" y="5586"/>
                    <a:pt x="338" y="5607"/>
                  </a:cubicBezTo>
                  <a:lnTo>
                    <a:pt x="23" y="6060"/>
                  </a:lnTo>
                  <a:cubicBezTo>
                    <a:pt x="1" y="6095"/>
                    <a:pt x="7" y="6145"/>
                    <a:pt x="42" y="6170"/>
                  </a:cubicBezTo>
                  <a:cubicBezTo>
                    <a:pt x="54" y="6183"/>
                    <a:pt x="70" y="6186"/>
                    <a:pt x="86" y="6186"/>
                  </a:cubicBezTo>
                  <a:cubicBezTo>
                    <a:pt x="111" y="6186"/>
                    <a:pt x="136" y="6174"/>
                    <a:pt x="152" y="6152"/>
                  </a:cubicBezTo>
                  <a:lnTo>
                    <a:pt x="467" y="5698"/>
                  </a:lnTo>
                  <a:cubicBezTo>
                    <a:pt x="487" y="5670"/>
                    <a:pt x="484" y="5628"/>
                    <a:pt x="463" y="5602"/>
                  </a:cubicBezTo>
                  <a:lnTo>
                    <a:pt x="463" y="5602"/>
                  </a:lnTo>
                  <a:cubicBezTo>
                    <a:pt x="472" y="5606"/>
                    <a:pt x="482" y="5607"/>
                    <a:pt x="492" y="5607"/>
                  </a:cubicBezTo>
                  <a:cubicBezTo>
                    <a:pt x="520" y="5607"/>
                    <a:pt x="542" y="5595"/>
                    <a:pt x="558" y="5573"/>
                  </a:cubicBezTo>
                  <a:lnTo>
                    <a:pt x="602" y="5510"/>
                  </a:lnTo>
                  <a:cubicBezTo>
                    <a:pt x="624" y="5475"/>
                    <a:pt x="618" y="5421"/>
                    <a:pt x="583" y="5399"/>
                  </a:cubicBezTo>
                  <a:cubicBezTo>
                    <a:pt x="568" y="5390"/>
                    <a:pt x="552" y="5385"/>
                    <a:pt x="53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37"/>
            <p:cNvSpPr/>
            <p:nvPr/>
          </p:nvSpPr>
          <p:spPr>
            <a:xfrm>
              <a:off x="2596814" y="606863"/>
              <a:ext cx="456141" cy="392315"/>
            </a:xfrm>
            <a:custGeom>
              <a:avLst/>
              <a:gdLst/>
              <a:ahLst/>
              <a:cxnLst/>
              <a:rect l="l" t="t" r="r" b="b"/>
              <a:pathLst>
                <a:path w="5753" h="4948" extrusionOk="0">
                  <a:moveTo>
                    <a:pt x="5669" y="0"/>
                  </a:moveTo>
                  <a:cubicBezTo>
                    <a:pt x="5651" y="0"/>
                    <a:pt x="5632" y="7"/>
                    <a:pt x="5618" y="20"/>
                  </a:cubicBezTo>
                  <a:lnTo>
                    <a:pt x="5466" y="149"/>
                  </a:lnTo>
                  <a:cubicBezTo>
                    <a:pt x="5435" y="177"/>
                    <a:pt x="5432" y="227"/>
                    <a:pt x="5460" y="259"/>
                  </a:cubicBezTo>
                  <a:cubicBezTo>
                    <a:pt x="5476" y="278"/>
                    <a:pt x="5495" y="287"/>
                    <a:pt x="5517" y="287"/>
                  </a:cubicBezTo>
                  <a:cubicBezTo>
                    <a:pt x="5539" y="287"/>
                    <a:pt x="5555" y="281"/>
                    <a:pt x="5570" y="265"/>
                  </a:cubicBezTo>
                  <a:lnTo>
                    <a:pt x="5718" y="136"/>
                  </a:lnTo>
                  <a:cubicBezTo>
                    <a:pt x="5750" y="108"/>
                    <a:pt x="5753" y="57"/>
                    <a:pt x="5728" y="26"/>
                  </a:cubicBezTo>
                  <a:cubicBezTo>
                    <a:pt x="5712" y="9"/>
                    <a:pt x="5691" y="0"/>
                    <a:pt x="5669" y="0"/>
                  </a:cubicBezTo>
                  <a:close/>
                  <a:moveTo>
                    <a:pt x="5342" y="284"/>
                  </a:moveTo>
                  <a:cubicBezTo>
                    <a:pt x="5323" y="284"/>
                    <a:pt x="5305" y="290"/>
                    <a:pt x="5290" y="303"/>
                  </a:cubicBezTo>
                  <a:lnTo>
                    <a:pt x="5230" y="353"/>
                  </a:lnTo>
                  <a:cubicBezTo>
                    <a:pt x="5199" y="382"/>
                    <a:pt x="5196" y="432"/>
                    <a:pt x="5224" y="463"/>
                  </a:cubicBezTo>
                  <a:cubicBezTo>
                    <a:pt x="5240" y="482"/>
                    <a:pt x="5259" y="492"/>
                    <a:pt x="5281" y="492"/>
                  </a:cubicBezTo>
                  <a:cubicBezTo>
                    <a:pt x="5297" y="492"/>
                    <a:pt x="5319" y="485"/>
                    <a:pt x="5334" y="470"/>
                  </a:cubicBezTo>
                  <a:lnTo>
                    <a:pt x="5391" y="419"/>
                  </a:lnTo>
                  <a:cubicBezTo>
                    <a:pt x="5422" y="391"/>
                    <a:pt x="5429" y="341"/>
                    <a:pt x="5400" y="309"/>
                  </a:cubicBezTo>
                  <a:cubicBezTo>
                    <a:pt x="5385" y="292"/>
                    <a:pt x="5363" y="284"/>
                    <a:pt x="5342" y="284"/>
                  </a:cubicBezTo>
                  <a:close/>
                  <a:moveTo>
                    <a:pt x="5160" y="441"/>
                  </a:moveTo>
                  <a:cubicBezTo>
                    <a:pt x="5141" y="441"/>
                    <a:pt x="5122" y="447"/>
                    <a:pt x="5108" y="460"/>
                  </a:cubicBezTo>
                  <a:lnTo>
                    <a:pt x="4692" y="816"/>
                  </a:lnTo>
                  <a:cubicBezTo>
                    <a:pt x="4661" y="844"/>
                    <a:pt x="4658" y="895"/>
                    <a:pt x="4683" y="926"/>
                  </a:cubicBezTo>
                  <a:cubicBezTo>
                    <a:pt x="4699" y="948"/>
                    <a:pt x="4721" y="954"/>
                    <a:pt x="4743" y="954"/>
                  </a:cubicBezTo>
                  <a:cubicBezTo>
                    <a:pt x="4762" y="954"/>
                    <a:pt x="4777" y="948"/>
                    <a:pt x="4793" y="935"/>
                  </a:cubicBezTo>
                  <a:lnTo>
                    <a:pt x="5212" y="577"/>
                  </a:lnTo>
                  <a:cubicBezTo>
                    <a:pt x="5243" y="548"/>
                    <a:pt x="5246" y="498"/>
                    <a:pt x="5218" y="467"/>
                  </a:cubicBezTo>
                  <a:cubicBezTo>
                    <a:pt x="5204" y="450"/>
                    <a:pt x="5182" y="441"/>
                    <a:pt x="5160" y="441"/>
                  </a:cubicBezTo>
                  <a:close/>
                  <a:moveTo>
                    <a:pt x="4559" y="952"/>
                  </a:moveTo>
                  <a:cubicBezTo>
                    <a:pt x="4541" y="952"/>
                    <a:pt x="4524" y="958"/>
                    <a:pt x="4510" y="970"/>
                  </a:cubicBezTo>
                  <a:lnTo>
                    <a:pt x="4453" y="1020"/>
                  </a:lnTo>
                  <a:cubicBezTo>
                    <a:pt x="4422" y="1049"/>
                    <a:pt x="4415" y="1099"/>
                    <a:pt x="4444" y="1131"/>
                  </a:cubicBezTo>
                  <a:cubicBezTo>
                    <a:pt x="4428" y="1114"/>
                    <a:pt x="4407" y="1105"/>
                    <a:pt x="4385" y="1105"/>
                  </a:cubicBezTo>
                  <a:cubicBezTo>
                    <a:pt x="4367" y="1105"/>
                    <a:pt x="4348" y="1111"/>
                    <a:pt x="4334" y="1124"/>
                  </a:cubicBezTo>
                  <a:lnTo>
                    <a:pt x="3918" y="1483"/>
                  </a:lnTo>
                  <a:cubicBezTo>
                    <a:pt x="3887" y="1508"/>
                    <a:pt x="3880" y="1562"/>
                    <a:pt x="3909" y="1593"/>
                  </a:cubicBezTo>
                  <a:cubicBezTo>
                    <a:pt x="3925" y="1612"/>
                    <a:pt x="3943" y="1618"/>
                    <a:pt x="3969" y="1618"/>
                  </a:cubicBezTo>
                  <a:cubicBezTo>
                    <a:pt x="3984" y="1618"/>
                    <a:pt x="4003" y="1612"/>
                    <a:pt x="4019" y="1599"/>
                  </a:cubicBezTo>
                  <a:lnTo>
                    <a:pt x="4437" y="1241"/>
                  </a:lnTo>
                  <a:cubicBezTo>
                    <a:pt x="4469" y="1216"/>
                    <a:pt x="4472" y="1162"/>
                    <a:pt x="4444" y="1131"/>
                  </a:cubicBezTo>
                  <a:lnTo>
                    <a:pt x="4444" y="1131"/>
                  </a:lnTo>
                  <a:cubicBezTo>
                    <a:pt x="4460" y="1148"/>
                    <a:pt x="4483" y="1158"/>
                    <a:pt x="4505" y="1158"/>
                  </a:cubicBezTo>
                  <a:cubicBezTo>
                    <a:pt x="4523" y="1158"/>
                    <a:pt x="4540" y="1152"/>
                    <a:pt x="4554" y="1140"/>
                  </a:cubicBezTo>
                  <a:lnTo>
                    <a:pt x="4614" y="1090"/>
                  </a:lnTo>
                  <a:cubicBezTo>
                    <a:pt x="4645" y="1061"/>
                    <a:pt x="4648" y="1011"/>
                    <a:pt x="4620" y="979"/>
                  </a:cubicBezTo>
                  <a:cubicBezTo>
                    <a:pt x="4606" y="962"/>
                    <a:pt x="4582" y="952"/>
                    <a:pt x="4559" y="952"/>
                  </a:cubicBezTo>
                  <a:close/>
                  <a:moveTo>
                    <a:pt x="3782" y="1617"/>
                  </a:moveTo>
                  <a:cubicBezTo>
                    <a:pt x="3764" y="1617"/>
                    <a:pt x="3747" y="1623"/>
                    <a:pt x="3733" y="1634"/>
                  </a:cubicBezTo>
                  <a:lnTo>
                    <a:pt x="3673" y="1688"/>
                  </a:lnTo>
                  <a:cubicBezTo>
                    <a:pt x="3641" y="1713"/>
                    <a:pt x="3638" y="1766"/>
                    <a:pt x="3666" y="1798"/>
                  </a:cubicBezTo>
                  <a:cubicBezTo>
                    <a:pt x="3650" y="1780"/>
                    <a:pt x="3627" y="1770"/>
                    <a:pt x="3605" y="1770"/>
                  </a:cubicBezTo>
                  <a:cubicBezTo>
                    <a:pt x="3587" y="1770"/>
                    <a:pt x="3570" y="1776"/>
                    <a:pt x="3556" y="1788"/>
                  </a:cubicBezTo>
                  <a:lnTo>
                    <a:pt x="3138" y="2147"/>
                  </a:lnTo>
                  <a:cubicBezTo>
                    <a:pt x="3106" y="2175"/>
                    <a:pt x="3103" y="2226"/>
                    <a:pt x="3132" y="2257"/>
                  </a:cubicBezTo>
                  <a:cubicBezTo>
                    <a:pt x="3147" y="2276"/>
                    <a:pt x="3166" y="2285"/>
                    <a:pt x="3188" y="2285"/>
                  </a:cubicBezTo>
                  <a:cubicBezTo>
                    <a:pt x="3210" y="2285"/>
                    <a:pt x="3229" y="2279"/>
                    <a:pt x="3242" y="2263"/>
                  </a:cubicBezTo>
                  <a:lnTo>
                    <a:pt x="3657" y="1908"/>
                  </a:lnTo>
                  <a:cubicBezTo>
                    <a:pt x="3688" y="1879"/>
                    <a:pt x="3692" y="1829"/>
                    <a:pt x="3666" y="1798"/>
                  </a:cubicBezTo>
                  <a:lnTo>
                    <a:pt x="3666" y="1798"/>
                  </a:lnTo>
                  <a:cubicBezTo>
                    <a:pt x="3680" y="1815"/>
                    <a:pt x="3702" y="1823"/>
                    <a:pt x="3724" y="1823"/>
                  </a:cubicBezTo>
                  <a:cubicBezTo>
                    <a:pt x="3743" y="1823"/>
                    <a:pt x="3762" y="1817"/>
                    <a:pt x="3777" y="1804"/>
                  </a:cubicBezTo>
                  <a:lnTo>
                    <a:pt x="3833" y="1754"/>
                  </a:lnTo>
                  <a:cubicBezTo>
                    <a:pt x="3865" y="1725"/>
                    <a:pt x="3871" y="1675"/>
                    <a:pt x="3843" y="1643"/>
                  </a:cubicBezTo>
                  <a:cubicBezTo>
                    <a:pt x="3827" y="1626"/>
                    <a:pt x="3804" y="1617"/>
                    <a:pt x="3782" y="1617"/>
                  </a:cubicBezTo>
                  <a:close/>
                  <a:moveTo>
                    <a:pt x="3010" y="2282"/>
                  </a:moveTo>
                  <a:cubicBezTo>
                    <a:pt x="2991" y="2282"/>
                    <a:pt x="2973" y="2288"/>
                    <a:pt x="2958" y="2301"/>
                  </a:cubicBezTo>
                  <a:lnTo>
                    <a:pt x="2899" y="2352"/>
                  </a:lnTo>
                  <a:cubicBezTo>
                    <a:pt x="2867" y="2380"/>
                    <a:pt x="2864" y="2430"/>
                    <a:pt x="2889" y="2462"/>
                  </a:cubicBezTo>
                  <a:cubicBezTo>
                    <a:pt x="2875" y="2444"/>
                    <a:pt x="2852" y="2435"/>
                    <a:pt x="2830" y="2435"/>
                  </a:cubicBezTo>
                  <a:cubicBezTo>
                    <a:pt x="2811" y="2435"/>
                    <a:pt x="2793" y="2441"/>
                    <a:pt x="2779" y="2452"/>
                  </a:cubicBezTo>
                  <a:lnTo>
                    <a:pt x="2364" y="2811"/>
                  </a:lnTo>
                  <a:cubicBezTo>
                    <a:pt x="2332" y="2839"/>
                    <a:pt x="2329" y="2890"/>
                    <a:pt x="2354" y="2921"/>
                  </a:cubicBezTo>
                  <a:cubicBezTo>
                    <a:pt x="2370" y="2940"/>
                    <a:pt x="2392" y="2949"/>
                    <a:pt x="2414" y="2949"/>
                  </a:cubicBezTo>
                  <a:cubicBezTo>
                    <a:pt x="2433" y="2949"/>
                    <a:pt x="2449" y="2946"/>
                    <a:pt x="2464" y="2931"/>
                  </a:cubicBezTo>
                  <a:lnTo>
                    <a:pt x="2883" y="2572"/>
                  </a:lnTo>
                  <a:cubicBezTo>
                    <a:pt x="2914" y="2543"/>
                    <a:pt x="2918" y="2493"/>
                    <a:pt x="2889" y="2462"/>
                  </a:cubicBezTo>
                  <a:lnTo>
                    <a:pt x="2889" y="2462"/>
                  </a:lnTo>
                  <a:cubicBezTo>
                    <a:pt x="2905" y="2479"/>
                    <a:pt x="2926" y="2487"/>
                    <a:pt x="2948" y="2487"/>
                  </a:cubicBezTo>
                  <a:cubicBezTo>
                    <a:pt x="2966" y="2487"/>
                    <a:pt x="2985" y="2481"/>
                    <a:pt x="2999" y="2468"/>
                  </a:cubicBezTo>
                  <a:lnTo>
                    <a:pt x="3059" y="2418"/>
                  </a:lnTo>
                  <a:cubicBezTo>
                    <a:pt x="3091" y="2389"/>
                    <a:pt x="3094" y="2339"/>
                    <a:pt x="3069" y="2307"/>
                  </a:cubicBezTo>
                  <a:cubicBezTo>
                    <a:pt x="3053" y="2290"/>
                    <a:pt x="3032" y="2282"/>
                    <a:pt x="3010" y="2282"/>
                  </a:cubicBezTo>
                  <a:close/>
                  <a:moveTo>
                    <a:pt x="2231" y="2950"/>
                  </a:moveTo>
                  <a:cubicBezTo>
                    <a:pt x="2213" y="2950"/>
                    <a:pt x="2195" y="2956"/>
                    <a:pt x="2181" y="2968"/>
                  </a:cubicBezTo>
                  <a:lnTo>
                    <a:pt x="2125" y="3019"/>
                  </a:lnTo>
                  <a:cubicBezTo>
                    <a:pt x="2093" y="3047"/>
                    <a:pt x="2087" y="3097"/>
                    <a:pt x="2115" y="3129"/>
                  </a:cubicBezTo>
                  <a:cubicBezTo>
                    <a:pt x="2100" y="3112"/>
                    <a:pt x="2078" y="3103"/>
                    <a:pt x="2056" y="3103"/>
                  </a:cubicBezTo>
                  <a:cubicBezTo>
                    <a:pt x="2038" y="3103"/>
                    <a:pt x="2019" y="3109"/>
                    <a:pt x="2005" y="3122"/>
                  </a:cubicBezTo>
                  <a:lnTo>
                    <a:pt x="1590" y="3481"/>
                  </a:lnTo>
                  <a:cubicBezTo>
                    <a:pt x="1558" y="3506"/>
                    <a:pt x="1552" y="3560"/>
                    <a:pt x="1580" y="3591"/>
                  </a:cubicBezTo>
                  <a:cubicBezTo>
                    <a:pt x="1596" y="3610"/>
                    <a:pt x="1615" y="3617"/>
                    <a:pt x="1640" y="3617"/>
                  </a:cubicBezTo>
                  <a:cubicBezTo>
                    <a:pt x="1656" y="3617"/>
                    <a:pt x="1675" y="3610"/>
                    <a:pt x="1690" y="3598"/>
                  </a:cubicBezTo>
                  <a:lnTo>
                    <a:pt x="2109" y="3239"/>
                  </a:lnTo>
                  <a:cubicBezTo>
                    <a:pt x="2140" y="3214"/>
                    <a:pt x="2143" y="3160"/>
                    <a:pt x="2115" y="3129"/>
                  </a:cubicBezTo>
                  <a:lnTo>
                    <a:pt x="2115" y="3129"/>
                  </a:lnTo>
                  <a:cubicBezTo>
                    <a:pt x="2131" y="3147"/>
                    <a:pt x="2154" y="3156"/>
                    <a:pt x="2177" y="3156"/>
                  </a:cubicBezTo>
                  <a:cubicBezTo>
                    <a:pt x="2194" y="3156"/>
                    <a:pt x="2212" y="3151"/>
                    <a:pt x="2225" y="3138"/>
                  </a:cubicBezTo>
                  <a:lnTo>
                    <a:pt x="2285" y="3088"/>
                  </a:lnTo>
                  <a:cubicBezTo>
                    <a:pt x="2316" y="3060"/>
                    <a:pt x="2320" y="3009"/>
                    <a:pt x="2291" y="2978"/>
                  </a:cubicBezTo>
                  <a:cubicBezTo>
                    <a:pt x="2277" y="2960"/>
                    <a:pt x="2254" y="2950"/>
                    <a:pt x="2231" y="2950"/>
                  </a:cubicBezTo>
                  <a:close/>
                  <a:moveTo>
                    <a:pt x="1453" y="3615"/>
                  </a:moveTo>
                  <a:cubicBezTo>
                    <a:pt x="1436" y="3615"/>
                    <a:pt x="1418" y="3621"/>
                    <a:pt x="1404" y="3632"/>
                  </a:cubicBezTo>
                  <a:lnTo>
                    <a:pt x="1344" y="3686"/>
                  </a:lnTo>
                  <a:cubicBezTo>
                    <a:pt x="1313" y="3711"/>
                    <a:pt x="1309" y="3764"/>
                    <a:pt x="1338" y="3796"/>
                  </a:cubicBezTo>
                  <a:cubicBezTo>
                    <a:pt x="1322" y="3778"/>
                    <a:pt x="1299" y="3768"/>
                    <a:pt x="1276" y="3768"/>
                  </a:cubicBezTo>
                  <a:cubicBezTo>
                    <a:pt x="1259" y="3768"/>
                    <a:pt x="1241" y="3774"/>
                    <a:pt x="1228" y="3786"/>
                  </a:cubicBezTo>
                  <a:lnTo>
                    <a:pt x="809" y="4145"/>
                  </a:lnTo>
                  <a:cubicBezTo>
                    <a:pt x="778" y="4174"/>
                    <a:pt x="775" y="4224"/>
                    <a:pt x="803" y="4255"/>
                  </a:cubicBezTo>
                  <a:cubicBezTo>
                    <a:pt x="819" y="4274"/>
                    <a:pt x="837" y="4284"/>
                    <a:pt x="859" y="4284"/>
                  </a:cubicBezTo>
                  <a:cubicBezTo>
                    <a:pt x="882" y="4284"/>
                    <a:pt x="900" y="4274"/>
                    <a:pt x="913" y="4262"/>
                  </a:cubicBezTo>
                  <a:lnTo>
                    <a:pt x="1328" y="3906"/>
                  </a:lnTo>
                  <a:cubicBezTo>
                    <a:pt x="1360" y="3878"/>
                    <a:pt x="1363" y="3827"/>
                    <a:pt x="1338" y="3796"/>
                  </a:cubicBezTo>
                  <a:lnTo>
                    <a:pt x="1338" y="3796"/>
                  </a:lnTo>
                  <a:cubicBezTo>
                    <a:pt x="1351" y="3813"/>
                    <a:pt x="1373" y="3822"/>
                    <a:pt x="1395" y="3822"/>
                  </a:cubicBezTo>
                  <a:cubicBezTo>
                    <a:pt x="1414" y="3822"/>
                    <a:pt x="1433" y="3815"/>
                    <a:pt x="1448" y="3802"/>
                  </a:cubicBezTo>
                  <a:lnTo>
                    <a:pt x="1505" y="3752"/>
                  </a:lnTo>
                  <a:cubicBezTo>
                    <a:pt x="1536" y="3724"/>
                    <a:pt x="1542" y="3673"/>
                    <a:pt x="1514" y="3642"/>
                  </a:cubicBezTo>
                  <a:cubicBezTo>
                    <a:pt x="1498" y="3624"/>
                    <a:pt x="1476" y="3615"/>
                    <a:pt x="1453" y="3615"/>
                  </a:cubicBezTo>
                  <a:close/>
                  <a:moveTo>
                    <a:pt x="681" y="4280"/>
                  </a:moveTo>
                  <a:cubicBezTo>
                    <a:pt x="663" y="4280"/>
                    <a:pt x="644" y="4286"/>
                    <a:pt x="630" y="4299"/>
                  </a:cubicBezTo>
                  <a:lnTo>
                    <a:pt x="570" y="4350"/>
                  </a:lnTo>
                  <a:cubicBezTo>
                    <a:pt x="539" y="4378"/>
                    <a:pt x="535" y="4428"/>
                    <a:pt x="561" y="4460"/>
                  </a:cubicBezTo>
                  <a:cubicBezTo>
                    <a:pt x="547" y="4442"/>
                    <a:pt x="524" y="4434"/>
                    <a:pt x="501" y="4434"/>
                  </a:cubicBezTo>
                  <a:cubicBezTo>
                    <a:pt x="483" y="4434"/>
                    <a:pt x="464" y="4439"/>
                    <a:pt x="450" y="4450"/>
                  </a:cubicBezTo>
                  <a:lnTo>
                    <a:pt x="35" y="4809"/>
                  </a:lnTo>
                  <a:cubicBezTo>
                    <a:pt x="4" y="4838"/>
                    <a:pt x="0" y="4888"/>
                    <a:pt x="26" y="4919"/>
                  </a:cubicBezTo>
                  <a:cubicBezTo>
                    <a:pt x="41" y="4938"/>
                    <a:pt x="63" y="4948"/>
                    <a:pt x="85" y="4948"/>
                  </a:cubicBezTo>
                  <a:cubicBezTo>
                    <a:pt x="104" y="4948"/>
                    <a:pt x="120" y="4945"/>
                    <a:pt x="136" y="4929"/>
                  </a:cubicBezTo>
                  <a:lnTo>
                    <a:pt x="554" y="4570"/>
                  </a:lnTo>
                  <a:cubicBezTo>
                    <a:pt x="586" y="4542"/>
                    <a:pt x="589" y="4491"/>
                    <a:pt x="561" y="4460"/>
                  </a:cubicBezTo>
                  <a:lnTo>
                    <a:pt x="561" y="4460"/>
                  </a:lnTo>
                  <a:cubicBezTo>
                    <a:pt x="576" y="4477"/>
                    <a:pt x="598" y="4486"/>
                    <a:pt x="619" y="4486"/>
                  </a:cubicBezTo>
                  <a:cubicBezTo>
                    <a:pt x="638" y="4486"/>
                    <a:pt x="656" y="4479"/>
                    <a:pt x="671" y="4466"/>
                  </a:cubicBezTo>
                  <a:lnTo>
                    <a:pt x="730" y="4416"/>
                  </a:lnTo>
                  <a:cubicBezTo>
                    <a:pt x="762" y="4388"/>
                    <a:pt x="765" y="4337"/>
                    <a:pt x="740" y="4306"/>
                  </a:cubicBezTo>
                  <a:cubicBezTo>
                    <a:pt x="725" y="4289"/>
                    <a:pt x="703" y="4280"/>
                    <a:pt x="681"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37"/>
            <p:cNvSpPr/>
            <p:nvPr/>
          </p:nvSpPr>
          <p:spPr>
            <a:xfrm rot="2700077">
              <a:off x="3302787" y="1145010"/>
              <a:ext cx="200911" cy="294310"/>
            </a:xfrm>
            <a:custGeom>
              <a:avLst/>
              <a:gdLst/>
              <a:ahLst/>
              <a:cxnLst/>
              <a:rect l="l" t="t" r="r" b="b"/>
              <a:pathLst>
                <a:path w="2534" h="3712" extrusionOk="0">
                  <a:moveTo>
                    <a:pt x="2441" y="0"/>
                  </a:moveTo>
                  <a:cubicBezTo>
                    <a:pt x="2415" y="0"/>
                    <a:pt x="2390" y="14"/>
                    <a:pt x="2376" y="36"/>
                  </a:cubicBezTo>
                  <a:lnTo>
                    <a:pt x="2282" y="177"/>
                  </a:lnTo>
                  <a:cubicBezTo>
                    <a:pt x="2257" y="215"/>
                    <a:pt x="2269" y="265"/>
                    <a:pt x="2304" y="287"/>
                  </a:cubicBezTo>
                  <a:cubicBezTo>
                    <a:pt x="2317" y="297"/>
                    <a:pt x="2332" y="300"/>
                    <a:pt x="2348" y="300"/>
                  </a:cubicBezTo>
                  <a:cubicBezTo>
                    <a:pt x="2373" y="300"/>
                    <a:pt x="2398" y="284"/>
                    <a:pt x="2414" y="265"/>
                  </a:cubicBezTo>
                  <a:lnTo>
                    <a:pt x="2509" y="124"/>
                  </a:lnTo>
                  <a:cubicBezTo>
                    <a:pt x="2534" y="89"/>
                    <a:pt x="2521" y="36"/>
                    <a:pt x="2486" y="14"/>
                  </a:cubicBezTo>
                  <a:cubicBezTo>
                    <a:pt x="2472" y="5"/>
                    <a:pt x="2456" y="0"/>
                    <a:pt x="2441" y="0"/>
                  </a:cubicBezTo>
                  <a:close/>
                  <a:moveTo>
                    <a:pt x="2220" y="336"/>
                  </a:moveTo>
                  <a:cubicBezTo>
                    <a:pt x="2193" y="336"/>
                    <a:pt x="2167" y="348"/>
                    <a:pt x="2153" y="372"/>
                  </a:cubicBezTo>
                  <a:lnTo>
                    <a:pt x="2109" y="438"/>
                  </a:lnTo>
                  <a:cubicBezTo>
                    <a:pt x="2085" y="471"/>
                    <a:pt x="2095" y="517"/>
                    <a:pt x="2124" y="543"/>
                  </a:cubicBezTo>
                  <a:lnTo>
                    <a:pt x="2124" y="543"/>
                  </a:lnTo>
                  <a:cubicBezTo>
                    <a:pt x="2112" y="536"/>
                    <a:pt x="2098" y="532"/>
                    <a:pt x="2085" y="532"/>
                  </a:cubicBezTo>
                  <a:cubicBezTo>
                    <a:pt x="2059" y="532"/>
                    <a:pt x="2034" y="545"/>
                    <a:pt x="2018" y="567"/>
                  </a:cubicBezTo>
                  <a:lnTo>
                    <a:pt x="1715" y="1027"/>
                  </a:lnTo>
                  <a:cubicBezTo>
                    <a:pt x="1690" y="1065"/>
                    <a:pt x="1703" y="1115"/>
                    <a:pt x="1738" y="1137"/>
                  </a:cubicBezTo>
                  <a:cubicBezTo>
                    <a:pt x="1750" y="1147"/>
                    <a:pt x="1766" y="1150"/>
                    <a:pt x="1782" y="1150"/>
                  </a:cubicBezTo>
                  <a:cubicBezTo>
                    <a:pt x="1810" y="1150"/>
                    <a:pt x="1832" y="1137"/>
                    <a:pt x="1848" y="1115"/>
                  </a:cubicBezTo>
                  <a:lnTo>
                    <a:pt x="2153" y="656"/>
                  </a:lnTo>
                  <a:cubicBezTo>
                    <a:pt x="2173" y="620"/>
                    <a:pt x="2164" y="574"/>
                    <a:pt x="2135" y="550"/>
                  </a:cubicBezTo>
                  <a:lnTo>
                    <a:pt x="2135" y="550"/>
                  </a:lnTo>
                  <a:cubicBezTo>
                    <a:pt x="2146" y="556"/>
                    <a:pt x="2161" y="561"/>
                    <a:pt x="2175" y="561"/>
                  </a:cubicBezTo>
                  <a:cubicBezTo>
                    <a:pt x="2200" y="561"/>
                    <a:pt x="2222" y="549"/>
                    <a:pt x="2241" y="523"/>
                  </a:cubicBezTo>
                  <a:lnTo>
                    <a:pt x="2285" y="457"/>
                  </a:lnTo>
                  <a:cubicBezTo>
                    <a:pt x="2310" y="423"/>
                    <a:pt x="2298" y="372"/>
                    <a:pt x="2263" y="347"/>
                  </a:cubicBezTo>
                  <a:cubicBezTo>
                    <a:pt x="2250" y="339"/>
                    <a:pt x="2235" y="336"/>
                    <a:pt x="2220" y="336"/>
                  </a:cubicBezTo>
                  <a:close/>
                  <a:moveTo>
                    <a:pt x="1653" y="1185"/>
                  </a:moveTo>
                  <a:cubicBezTo>
                    <a:pt x="1626" y="1185"/>
                    <a:pt x="1600" y="1198"/>
                    <a:pt x="1583" y="1222"/>
                  </a:cubicBezTo>
                  <a:lnTo>
                    <a:pt x="1542" y="1288"/>
                  </a:lnTo>
                  <a:cubicBezTo>
                    <a:pt x="1517" y="1326"/>
                    <a:pt x="1527" y="1373"/>
                    <a:pt x="1561" y="1398"/>
                  </a:cubicBezTo>
                  <a:cubicBezTo>
                    <a:pt x="1549" y="1389"/>
                    <a:pt x="1535" y="1385"/>
                    <a:pt x="1521" y="1385"/>
                  </a:cubicBezTo>
                  <a:cubicBezTo>
                    <a:pt x="1496" y="1385"/>
                    <a:pt x="1470" y="1398"/>
                    <a:pt x="1454" y="1420"/>
                  </a:cubicBezTo>
                  <a:lnTo>
                    <a:pt x="1152" y="1883"/>
                  </a:lnTo>
                  <a:cubicBezTo>
                    <a:pt x="1130" y="1917"/>
                    <a:pt x="1140" y="1968"/>
                    <a:pt x="1177" y="1993"/>
                  </a:cubicBezTo>
                  <a:cubicBezTo>
                    <a:pt x="1187" y="1999"/>
                    <a:pt x="1203" y="2002"/>
                    <a:pt x="1218" y="2002"/>
                  </a:cubicBezTo>
                  <a:cubicBezTo>
                    <a:pt x="1243" y="2002"/>
                    <a:pt x="1272" y="1993"/>
                    <a:pt x="1281" y="1968"/>
                  </a:cubicBezTo>
                  <a:lnTo>
                    <a:pt x="1583" y="1508"/>
                  </a:lnTo>
                  <a:cubicBezTo>
                    <a:pt x="1609" y="1467"/>
                    <a:pt x="1599" y="1420"/>
                    <a:pt x="1564" y="1398"/>
                  </a:cubicBezTo>
                  <a:lnTo>
                    <a:pt x="1564" y="1398"/>
                  </a:lnTo>
                  <a:cubicBezTo>
                    <a:pt x="1579" y="1406"/>
                    <a:pt x="1594" y="1410"/>
                    <a:pt x="1609" y="1410"/>
                  </a:cubicBezTo>
                  <a:cubicBezTo>
                    <a:pt x="1636" y="1410"/>
                    <a:pt x="1660" y="1397"/>
                    <a:pt x="1675" y="1373"/>
                  </a:cubicBezTo>
                  <a:lnTo>
                    <a:pt x="1719" y="1307"/>
                  </a:lnTo>
                  <a:cubicBezTo>
                    <a:pt x="1741" y="1272"/>
                    <a:pt x="1731" y="1222"/>
                    <a:pt x="1697" y="1197"/>
                  </a:cubicBezTo>
                  <a:cubicBezTo>
                    <a:pt x="1683" y="1189"/>
                    <a:pt x="1668" y="1185"/>
                    <a:pt x="1653" y="1185"/>
                  </a:cubicBezTo>
                  <a:close/>
                  <a:moveTo>
                    <a:pt x="1094" y="2039"/>
                  </a:moveTo>
                  <a:cubicBezTo>
                    <a:pt x="1066" y="2039"/>
                    <a:pt x="1038" y="2052"/>
                    <a:pt x="1023" y="2075"/>
                  </a:cubicBezTo>
                  <a:lnTo>
                    <a:pt x="979" y="2141"/>
                  </a:lnTo>
                  <a:cubicBezTo>
                    <a:pt x="954" y="2182"/>
                    <a:pt x="963" y="2229"/>
                    <a:pt x="998" y="2251"/>
                  </a:cubicBezTo>
                  <a:cubicBezTo>
                    <a:pt x="985" y="2243"/>
                    <a:pt x="970" y="2239"/>
                    <a:pt x="955" y="2239"/>
                  </a:cubicBezTo>
                  <a:cubicBezTo>
                    <a:pt x="929" y="2239"/>
                    <a:pt x="904" y="2252"/>
                    <a:pt x="888" y="2276"/>
                  </a:cubicBezTo>
                  <a:lnTo>
                    <a:pt x="586" y="2736"/>
                  </a:lnTo>
                  <a:cubicBezTo>
                    <a:pt x="564" y="2770"/>
                    <a:pt x="573" y="2821"/>
                    <a:pt x="611" y="2846"/>
                  </a:cubicBezTo>
                  <a:cubicBezTo>
                    <a:pt x="620" y="2852"/>
                    <a:pt x="636" y="2858"/>
                    <a:pt x="652" y="2858"/>
                  </a:cubicBezTo>
                  <a:cubicBezTo>
                    <a:pt x="680" y="2858"/>
                    <a:pt x="705" y="2846"/>
                    <a:pt x="721" y="2821"/>
                  </a:cubicBezTo>
                  <a:lnTo>
                    <a:pt x="1023" y="2361"/>
                  </a:lnTo>
                  <a:cubicBezTo>
                    <a:pt x="1045" y="2323"/>
                    <a:pt x="1039" y="2276"/>
                    <a:pt x="1004" y="2251"/>
                  </a:cubicBezTo>
                  <a:lnTo>
                    <a:pt x="1004" y="2251"/>
                  </a:lnTo>
                  <a:cubicBezTo>
                    <a:pt x="1018" y="2260"/>
                    <a:pt x="1033" y="2264"/>
                    <a:pt x="1047" y="2264"/>
                  </a:cubicBezTo>
                  <a:cubicBezTo>
                    <a:pt x="1073" y="2264"/>
                    <a:pt x="1098" y="2251"/>
                    <a:pt x="1114" y="2229"/>
                  </a:cubicBezTo>
                  <a:lnTo>
                    <a:pt x="1155" y="2160"/>
                  </a:lnTo>
                  <a:cubicBezTo>
                    <a:pt x="1181" y="2125"/>
                    <a:pt x="1168" y="2075"/>
                    <a:pt x="1133" y="2050"/>
                  </a:cubicBezTo>
                  <a:cubicBezTo>
                    <a:pt x="1122" y="2042"/>
                    <a:pt x="1108" y="2039"/>
                    <a:pt x="1094" y="2039"/>
                  </a:cubicBezTo>
                  <a:close/>
                  <a:moveTo>
                    <a:pt x="523" y="2895"/>
                  </a:moveTo>
                  <a:cubicBezTo>
                    <a:pt x="497" y="2895"/>
                    <a:pt x="471" y="2909"/>
                    <a:pt x="457" y="2931"/>
                  </a:cubicBezTo>
                  <a:lnTo>
                    <a:pt x="413" y="3000"/>
                  </a:lnTo>
                  <a:cubicBezTo>
                    <a:pt x="394" y="3029"/>
                    <a:pt x="398" y="3070"/>
                    <a:pt x="423" y="3097"/>
                  </a:cubicBezTo>
                  <a:lnTo>
                    <a:pt x="423" y="3097"/>
                  </a:lnTo>
                  <a:cubicBezTo>
                    <a:pt x="414" y="3094"/>
                    <a:pt x="405" y="3093"/>
                    <a:pt x="397" y="3093"/>
                  </a:cubicBezTo>
                  <a:cubicBezTo>
                    <a:pt x="369" y="3093"/>
                    <a:pt x="341" y="3106"/>
                    <a:pt x="325" y="3129"/>
                  </a:cubicBezTo>
                  <a:lnTo>
                    <a:pt x="22" y="3588"/>
                  </a:lnTo>
                  <a:cubicBezTo>
                    <a:pt x="0" y="3623"/>
                    <a:pt x="13" y="3677"/>
                    <a:pt x="48" y="3699"/>
                  </a:cubicBezTo>
                  <a:cubicBezTo>
                    <a:pt x="60" y="3708"/>
                    <a:pt x="76" y="3711"/>
                    <a:pt x="92" y="3711"/>
                  </a:cubicBezTo>
                  <a:cubicBezTo>
                    <a:pt x="114" y="3711"/>
                    <a:pt x="142" y="3699"/>
                    <a:pt x="158" y="3677"/>
                  </a:cubicBezTo>
                  <a:lnTo>
                    <a:pt x="460" y="3214"/>
                  </a:lnTo>
                  <a:cubicBezTo>
                    <a:pt x="479" y="3184"/>
                    <a:pt x="475" y="3143"/>
                    <a:pt x="451" y="3116"/>
                  </a:cubicBezTo>
                  <a:lnTo>
                    <a:pt x="451" y="3116"/>
                  </a:lnTo>
                  <a:cubicBezTo>
                    <a:pt x="459" y="3118"/>
                    <a:pt x="469" y="3120"/>
                    <a:pt x="479" y="3120"/>
                  </a:cubicBezTo>
                  <a:cubicBezTo>
                    <a:pt x="507" y="3120"/>
                    <a:pt x="532" y="3104"/>
                    <a:pt x="548" y="3085"/>
                  </a:cubicBezTo>
                  <a:lnTo>
                    <a:pt x="589" y="3019"/>
                  </a:lnTo>
                  <a:cubicBezTo>
                    <a:pt x="614" y="2984"/>
                    <a:pt x="602" y="2931"/>
                    <a:pt x="567" y="2909"/>
                  </a:cubicBezTo>
                  <a:cubicBezTo>
                    <a:pt x="553" y="2900"/>
                    <a:pt x="538" y="2895"/>
                    <a:pt x="523" y="289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37"/>
            <p:cNvSpPr/>
            <p:nvPr/>
          </p:nvSpPr>
          <p:spPr>
            <a:xfrm rot="2700077">
              <a:off x="3326344" y="1258058"/>
              <a:ext cx="358373" cy="365747"/>
            </a:xfrm>
            <a:custGeom>
              <a:avLst/>
              <a:gdLst/>
              <a:ahLst/>
              <a:cxnLst/>
              <a:rect l="l" t="t" r="r" b="b"/>
              <a:pathLst>
                <a:path w="4520" h="4613" extrusionOk="0">
                  <a:moveTo>
                    <a:pt x="4433" y="1"/>
                  </a:moveTo>
                  <a:cubicBezTo>
                    <a:pt x="4413" y="1"/>
                    <a:pt x="4394" y="9"/>
                    <a:pt x="4378" y="24"/>
                  </a:cubicBezTo>
                  <a:lnTo>
                    <a:pt x="4321" y="84"/>
                  </a:lnTo>
                  <a:cubicBezTo>
                    <a:pt x="4290" y="116"/>
                    <a:pt x="4290" y="163"/>
                    <a:pt x="4321" y="194"/>
                  </a:cubicBezTo>
                  <a:cubicBezTo>
                    <a:pt x="4337" y="210"/>
                    <a:pt x="4356" y="220"/>
                    <a:pt x="4375" y="220"/>
                  </a:cubicBezTo>
                  <a:cubicBezTo>
                    <a:pt x="4394" y="220"/>
                    <a:pt x="4419" y="210"/>
                    <a:pt x="4431" y="194"/>
                  </a:cubicBezTo>
                  <a:lnTo>
                    <a:pt x="4488" y="135"/>
                  </a:lnTo>
                  <a:cubicBezTo>
                    <a:pt x="4519" y="103"/>
                    <a:pt x="4519" y="56"/>
                    <a:pt x="4488" y="24"/>
                  </a:cubicBezTo>
                  <a:cubicBezTo>
                    <a:pt x="4472" y="9"/>
                    <a:pt x="4453" y="1"/>
                    <a:pt x="4433" y="1"/>
                  </a:cubicBezTo>
                  <a:close/>
                  <a:moveTo>
                    <a:pt x="4210" y="234"/>
                  </a:moveTo>
                  <a:cubicBezTo>
                    <a:pt x="4190" y="234"/>
                    <a:pt x="4170" y="242"/>
                    <a:pt x="4154" y="257"/>
                  </a:cubicBezTo>
                  <a:lnTo>
                    <a:pt x="4101" y="314"/>
                  </a:lnTo>
                  <a:cubicBezTo>
                    <a:pt x="4073" y="342"/>
                    <a:pt x="4070" y="384"/>
                    <a:pt x="4093" y="415"/>
                  </a:cubicBezTo>
                  <a:lnTo>
                    <a:pt x="4093" y="415"/>
                  </a:lnTo>
                  <a:cubicBezTo>
                    <a:pt x="4079" y="405"/>
                    <a:pt x="4064" y="401"/>
                    <a:pt x="4049" y="401"/>
                  </a:cubicBezTo>
                  <a:cubicBezTo>
                    <a:pt x="4029" y="401"/>
                    <a:pt x="4010" y="408"/>
                    <a:pt x="3994" y="424"/>
                  </a:cubicBezTo>
                  <a:lnTo>
                    <a:pt x="3607" y="817"/>
                  </a:lnTo>
                  <a:cubicBezTo>
                    <a:pt x="3575" y="849"/>
                    <a:pt x="3575" y="896"/>
                    <a:pt x="3607" y="928"/>
                  </a:cubicBezTo>
                  <a:cubicBezTo>
                    <a:pt x="3623" y="943"/>
                    <a:pt x="3645" y="950"/>
                    <a:pt x="3664" y="950"/>
                  </a:cubicBezTo>
                  <a:cubicBezTo>
                    <a:pt x="3682" y="950"/>
                    <a:pt x="3701" y="943"/>
                    <a:pt x="3717" y="928"/>
                  </a:cubicBezTo>
                  <a:lnTo>
                    <a:pt x="4104" y="534"/>
                  </a:lnTo>
                  <a:cubicBezTo>
                    <a:pt x="4133" y="506"/>
                    <a:pt x="4135" y="464"/>
                    <a:pt x="4112" y="433"/>
                  </a:cubicBezTo>
                  <a:lnTo>
                    <a:pt x="4112" y="433"/>
                  </a:lnTo>
                  <a:cubicBezTo>
                    <a:pt x="4125" y="442"/>
                    <a:pt x="4140" y="446"/>
                    <a:pt x="4154" y="446"/>
                  </a:cubicBezTo>
                  <a:cubicBezTo>
                    <a:pt x="4173" y="446"/>
                    <a:pt x="4199" y="440"/>
                    <a:pt x="4211" y="424"/>
                  </a:cubicBezTo>
                  <a:lnTo>
                    <a:pt x="4265" y="367"/>
                  </a:lnTo>
                  <a:cubicBezTo>
                    <a:pt x="4296" y="336"/>
                    <a:pt x="4296" y="289"/>
                    <a:pt x="4265" y="257"/>
                  </a:cubicBezTo>
                  <a:cubicBezTo>
                    <a:pt x="4249" y="242"/>
                    <a:pt x="4229" y="234"/>
                    <a:pt x="4210" y="234"/>
                  </a:cubicBezTo>
                  <a:close/>
                  <a:moveTo>
                    <a:pt x="3498" y="967"/>
                  </a:moveTo>
                  <a:cubicBezTo>
                    <a:pt x="3479" y="967"/>
                    <a:pt x="3459" y="975"/>
                    <a:pt x="3443" y="991"/>
                  </a:cubicBezTo>
                  <a:lnTo>
                    <a:pt x="3387" y="1044"/>
                  </a:lnTo>
                  <a:cubicBezTo>
                    <a:pt x="3355" y="1076"/>
                    <a:pt x="3355" y="1123"/>
                    <a:pt x="3387" y="1154"/>
                  </a:cubicBezTo>
                  <a:cubicBezTo>
                    <a:pt x="3371" y="1138"/>
                    <a:pt x="3351" y="1131"/>
                    <a:pt x="3332" y="1131"/>
                  </a:cubicBezTo>
                  <a:cubicBezTo>
                    <a:pt x="3312" y="1131"/>
                    <a:pt x="3292" y="1138"/>
                    <a:pt x="3276" y="1154"/>
                  </a:cubicBezTo>
                  <a:lnTo>
                    <a:pt x="2893" y="1548"/>
                  </a:lnTo>
                  <a:cubicBezTo>
                    <a:pt x="2861" y="1579"/>
                    <a:pt x="2861" y="1626"/>
                    <a:pt x="2893" y="1658"/>
                  </a:cubicBezTo>
                  <a:cubicBezTo>
                    <a:pt x="2908" y="1673"/>
                    <a:pt x="2927" y="1683"/>
                    <a:pt x="2946" y="1683"/>
                  </a:cubicBezTo>
                  <a:cubicBezTo>
                    <a:pt x="2968" y="1683"/>
                    <a:pt x="2987" y="1673"/>
                    <a:pt x="3003" y="1658"/>
                  </a:cubicBezTo>
                  <a:lnTo>
                    <a:pt x="3387" y="1264"/>
                  </a:lnTo>
                  <a:cubicBezTo>
                    <a:pt x="3418" y="1233"/>
                    <a:pt x="3418" y="1186"/>
                    <a:pt x="3387" y="1154"/>
                  </a:cubicBezTo>
                  <a:lnTo>
                    <a:pt x="3387" y="1154"/>
                  </a:lnTo>
                  <a:cubicBezTo>
                    <a:pt x="3402" y="1170"/>
                    <a:pt x="3422" y="1178"/>
                    <a:pt x="3442" y="1178"/>
                  </a:cubicBezTo>
                  <a:cubicBezTo>
                    <a:pt x="3461" y="1178"/>
                    <a:pt x="3481" y="1170"/>
                    <a:pt x="3497" y="1154"/>
                  </a:cubicBezTo>
                  <a:lnTo>
                    <a:pt x="3553" y="1101"/>
                  </a:lnTo>
                  <a:cubicBezTo>
                    <a:pt x="3585" y="1069"/>
                    <a:pt x="3585" y="1022"/>
                    <a:pt x="3553" y="991"/>
                  </a:cubicBezTo>
                  <a:cubicBezTo>
                    <a:pt x="3538" y="975"/>
                    <a:pt x="3518" y="967"/>
                    <a:pt x="3498" y="967"/>
                  </a:cubicBezTo>
                  <a:close/>
                  <a:moveTo>
                    <a:pt x="2781" y="1697"/>
                  </a:moveTo>
                  <a:cubicBezTo>
                    <a:pt x="2761" y="1697"/>
                    <a:pt x="2742" y="1705"/>
                    <a:pt x="2726" y="1721"/>
                  </a:cubicBezTo>
                  <a:lnTo>
                    <a:pt x="2672" y="1777"/>
                  </a:lnTo>
                  <a:cubicBezTo>
                    <a:pt x="2641" y="1809"/>
                    <a:pt x="2641" y="1856"/>
                    <a:pt x="2672" y="1887"/>
                  </a:cubicBezTo>
                  <a:cubicBezTo>
                    <a:pt x="2657" y="1872"/>
                    <a:pt x="2637" y="1864"/>
                    <a:pt x="2617" y="1864"/>
                  </a:cubicBezTo>
                  <a:cubicBezTo>
                    <a:pt x="2598" y="1864"/>
                    <a:pt x="2578" y="1872"/>
                    <a:pt x="2562" y="1887"/>
                  </a:cubicBezTo>
                  <a:lnTo>
                    <a:pt x="2175" y="2281"/>
                  </a:lnTo>
                  <a:cubicBezTo>
                    <a:pt x="2144" y="2312"/>
                    <a:pt x="2144" y="2359"/>
                    <a:pt x="2175" y="2391"/>
                  </a:cubicBezTo>
                  <a:cubicBezTo>
                    <a:pt x="2191" y="2407"/>
                    <a:pt x="2213" y="2413"/>
                    <a:pt x="2232" y="2413"/>
                  </a:cubicBezTo>
                  <a:cubicBezTo>
                    <a:pt x="2251" y="2413"/>
                    <a:pt x="2276" y="2407"/>
                    <a:pt x="2285" y="2391"/>
                  </a:cubicBezTo>
                  <a:lnTo>
                    <a:pt x="2672" y="1998"/>
                  </a:lnTo>
                  <a:cubicBezTo>
                    <a:pt x="2704" y="1966"/>
                    <a:pt x="2704" y="1919"/>
                    <a:pt x="2672" y="1887"/>
                  </a:cubicBezTo>
                  <a:lnTo>
                    <a:pt x="2672" y="1887"/>
                  </a:lnTo>
                  <a:cubicBezTo>
                    <a:pt x="2688" y="1903"/>
                    <a:pt x="2708" y="1911"/>
                    <a:pt x="2727" y="1911"/>
                  </a:cubicBezTo>
                  <a:cubicBezTo>
                    <a:pt x="2747" y="1911"/>
                    <a:pt x="2767" y="1903"/>
                    <a:pt x="2782" y="1887"/>
                  </a:cubicBezTo>
                  <a:lnTo>
                    <a:pt x="2836" y="1831"/>
                  </a:lnTo>
                  <a:cubicBezTo>
                    <a:pt x="2867" y="1799"/>
                    <a:pt x="2867" y="1752"/>
                    <a:pt x="2836" y="1721"/>
                  </a:cubicBezTo>
                  <a:cubicBezTo>
                    <a:pt x="2820" y="1705"/>
                    <a:pt x="2801" y="1697"/>
                    <a:pt x="2781" y="1697"/>
                  </a:cubicBezTo>
                  <a:close/>
                  <a:moveTo>
                    <a:pt x="2070" y="2430"/>
                  </a:moveTo>
                  <a:cubicBezTo>
                    <a:pt x="2050" y="2430"/>
                    <a:pt x="2030" y="2438"/>
                    <a:pt x="2015" y="2454"/>
                  </a:cubicBezTo>
                  <a:lnTo>
                    <a:pt x="1961" y="2507"/>
                  </a:lnTo>
                  <a:cubicBezTo>
                    <a:pt x="1930" y="2539"/>
                    <a:pt x="1930" y="2586"/>
                    <a:pt x="1961" y="2617"/>
                  </a:cubicBezTo>
                  <a:cubicBezTo>
                    <a:pt x="1945" y="2602"/>
                    <a:pt x="1926" y="2594"/>
                    <a:pt x="1906" y="2594"/>
                  </a:cubicBezTo>
                  <a:cubicBezTo>
                    <a:pt x="1886" y="2594"/>
                    <a:pt x="1867" y="2602"/>
                    <a:pt x="1851" y="2617"/>
                  </a:cubicBezTo>
                  <a:lnTo>
                    <a:pt x="1464" y="3011"/>
                  </a:lnTo>
                  <a:cubicBezTo>
                    <a:pt x="1432" y="3042"/>
                    <a:pt x="1432" y="3089"/>
                    <a:pt x="1464" y="3121"/>
                  </a:cubicBezTo>
                  <a:cubicBezTo>
                    <a:pt x="1480" y="3137"/>
                    <a:pt x="1499" y="3146"/>
                    <a:pt x="1521" y="3146"/>
                  </a:cubicBezTo>
                  <a:cubicBezTo>
                    <a:pt x="1539" y="3146"/>
                    <a:pt x="1558" y="3137"/>
                    <a:pt x="1574" y="3121"/>
                  </a:cubicBezTo>
                  <a:lnTo>
                    <a:pt x="1961" y="2728"/>
                  </a:lnTo>
                  <a:cubicBezTo>
                    <a:pt x="1993" y="2696"/>
                    <a:pt x="1993" y="2649"/>
                    <a:pt x="1961" y="2617"/>
                  </a:cubicBezTo>
                  <a:lnTo>
                    <a:pt x="1961" y="2617"/>
                  </a:lnTo>
                  <a:cubicBezTo>
                    <a:pt x="1977" y="2633"/>
                    <a:pt x="1997" y="2641"/>
                    <a:pt x="2016" y="2641"/>
                  </a:cubicBezTo>
                  <a:cubicBezTo>
                    <a:pt x="2036" y="2641"/>
                    <a:pt x="2056" y="2633"/>
                    <a:pt x="2071" y="2617"/>
                  </a:cubicBezTo>
                  <a:lnTo>
                    <a:pt x="2125" y="2564"/>
                  </a:lnTo>
                  <a:cubicBezTo>
                    <a:pt x="2156" y="2533"/>
                    <a:pt x="2156" y="2485"/>
                    <a:pt x="2125" y="2454"/>
                  </a:cubicBezTo>
                  <a:cubicBezTo>
                    <a:pt x="2109" y="2438"/>
                    <a:pt x="2089" y="2430"/>
                    <a:pt x="2070" y="2430"/>
                  </a:cubicBezTo>
                  <a:close/>
                  <a:moveTo>
                    <a:pt x="1355" y="3160"/>
                  </a:moveTo>
                  <a:cubicBezTo>
                    <a:pt x="1336" y="3160"/>
                    <a:pt x="1316" y="3168"/>
                    <a:pt x="1300" y="3184"/>
                  </a:cubicBezTo>
                  <a:lnTo>
                    <a:pt x="1244" y="3241"/>
                  </a:lnTo>
                  <a:cubicBezTo>
                    <a:pt x="1212" y="3272"/>
                    <a:pt x="1212" y="3319"/>
                    <a:pt x="1244" y="3351"/>
                  </a:cubicBezTo>
                  <a:cubicBezTo>
                    <a:pt x="1259" y="3366"/>
                    <a:pt x="1278" y="3373"/>
                    <a:pt x="1300" y="3373"/>
                  </a:cubicBezTo>
                  <a:cubicBezTo>
                    <a:pt x="1319" y="3373"/>
                    <a:pt x="1338" y="3366"/>
                    <a:pt x="1354" y="3351"/>
                  </a:cubicBezTo>
                  <a:lnTo>
                    <a:pt x="1410" y="3294"/>
                  </a:lnTo>
                  <a:cubicBezTo>
                    <a:pt x="1442" y="3263"/>
                    <a:pt x="1442" y="3215"/>
                    <a:pt x="1410" y="3184"/>
                  </a:cubicBezTo>
                  <a:cubicBezTo>
                    <a:pt x="1395" y="3168"/>
                    <a:pt x="1375" y="3160"/>
                    <a:pt x="1355" y="3160"/>
                  </a:cubicBezTo>
                  <a:close/>
                  <a:moveTo>
                    <a:pt x="1189" y="3330"/>
                  </a:moveTo>
                  <a:cubicBezTo>
                    <a:pt x="1169" y="3330"/>
                    <a:pt x="1149" y="3338"/>
                    <a:pt x="1133" y="3354"/>
                  </a:cubicBezTo>
                  <a:lnTo>
                    <a:pt x="750" y="3747"/>
                  </a:lnTo>
                  <a:cubicBezTo>
                    <a:pt x="718" y="3779"/>
                    <a:pt x="718" y="3826"/>
                    <a:pt x="750" y="3857"/>
                  </a:cubicBezTo>
                  <a:cubicBezTo>
                    <a:pt x="765" y="3873"/>
                    <a:pt x="784" y="3879"/>
                    <a:pt x="803" y="3879"/>
                  </a:cubicBezTo>
                  <a:cubicBezTo>
                    <a:pt x="822" y="3879"/>
                    <a:pt x="844" y="3873"/>
                    <a:pt x="860" y="3857"/>
                  </a:cubicBezTo>
                  <a:lnTo>
                    <a:pt x="1244" y="3464"/>
                  </a:lnTo>
                  <a:cubicBezTo>
                    <a:pt x="1275" y="3432"/>
                    <a:pt x="1275" y="3385"/>
                    <a:pt x="1244" y="3354"/>
                  </a:cubicBezTo>
                  <a:cubicBezTo>
                    <a:pt x="1228" y="3338"/>
                    <a:pt x="1208" y="3330"/>
                    <a:pt x="1189" y="3330"/>
                  </a:cubicBezTo>
                  <a:close/>
                  <a:moveTo>
                    <a:pt x="638" y="3894"/>
                  </a:moveTo>
                  <a:cubicBezTo>
                    <a:pt x="618" y="3894"/>
                    <a:pt x="599" y="3901"/>
                    <a:pt x="583" y="3917"/>
                  </a:cubicBezTo>
                  <a:lnTo>
                    <a:pt x="529" y="3971"/>
                  </a:lnTo>
                  <a:cubicBezTo>
                    <a:pt x="498" y="4002"/>
                    <a:pt x="498" y="4049"/>
                    <a:pt x="529" y="4081"/>
                  </a:cubicBezTo>
                  <a:cubicBezTo>
                    <a:pt x="545" y="4096"/>
                    <a:pt x="564" y="4106"/>
                    <a:pt x="583" y="4106"/>
                  </a:cubicBezTo>
                  <a:cubicBezTo>
                    <a:pt x="602" y="4106"/>
                    <a:pt x="627" y="4096"/>
                    <a:pt x="639" y="4081"/>
                  </a:cubicBezTo>
                  <a:lnTo>
                    <a:pt x="693" y="4027"/>
                  </a:lnTo>
                  <a:cubicBezTo>
                    <a:pt x="724" y="3996"/>
                    <a:pt x="724" y="3949"/>
                    <a:pt x="693" y="3917"/>
                  </a:cubicBezTo>
                  <a:cubicBezTo>
                    <a:pt x="677" y="3901"/>
                    <a:pt x="658" y="3894"/>
                    <a:pt x="638" y="3894"/>
                  </a:cubicBezTo>
                  <a:close/>
                  <a:moveTo>
                    <a:pt x="474" y="4060"/>
                  </a:moveTo>
                  <a:cubicBezTo>
                    <a:pt x="455" y="4060"/>
                    <a:pt x="435" y="4068"/>
                    <a:pt x="419" y="4084"/>
                  </a:cubicBezTo>
                  <a:lnTo>
                    <a:pt x="32" y="4477"/>
                  </a:lnTo>
                  <a:cubicBezTo>
                    <a:pt x="1" y="4509"/>
                    <a:pt x="1" y="4556"/>
                    <a:pt x="32" y="4587"/>
                  </a:cubicBezTo>
                  <a:cubicBezTo>
                    <a:pt x="48" y="4603"/>
                    <a:pt x="67" y="4613"/>
                    <a:pt x="89" y="4613"/>
                  </a:cubicBezTo>
                  <a:cubicBezTo>
                    <a:pt x="111" y="4613"/>
                    <a:pt x="130" y="4603"/>
                    <a:pt x="142" y="4587"/>
                  </a:cubicBezTo>
                  <a:lnTo>
                    <a:pt x="529" y="4194"/>
                  </a:lnTo>
                  <a:cubicBezTo>
                    <a:pt x="561" y="4163"/>
                    <a:pt x="561" y="4115"/>
                    <a:pt x="529" y="4084"/>
                  </a:cubicBezTo>
                  <a:cubicBezTo>
                    <a:pt x="514" y="4068"/>
                    <a:pt x="494" y="4060"/>
                    <a:pt x="474" y="40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37"/>
            <p:cNvSpPr/>
            <p:nvPr/>
          </p:nvSpPr>
          <p:spPr>
            <a:xfrm rot="2700077">
              <a:off x="3272514" y="1530131"/>
              <a:ext cx="242061" cy="167690"/>
            </a:xfrm>
            <a:custGeom>
              <a:avLst/>
              <a:gdLst/>
              <a:ahLst/>
              <a:cxnLst/>
              <a:rect l="l" t="t" r="r" b="b"/>
              <a:pathLst>
                <a:path w="3053" h="2115" extrusionOk="0">
                  <a:moveTo>
                    <a:pt x="2965" y="0"/>
                  </a:moveTo>
                  <a:cubicBezTo>
                    <a:pt x="2949" y="0"/>
                    <a:pt x="2934" y="4"/>
                    <a:pt x="2921" y="13"/>
                  </a:cubicBezTo>
                  <a:lnTo>
                    <a:pt x="2581" y="246"/>
                  </a:lnTo>
                  <a:cubicBezTo>
                    <a:pt x="2546" y="271"/>
                    <a:pt x="2540" y="321"/>
                    <a:pt x="2562" y="356"/>
                  </a:cubicBezTo>
                  <a:cubicBezTo>
                    <a:pt x="2578" y="381"/>
                    <a:pt x="2606" y="394"/>
                    <a:pt x="2628" y="394"/>
                  </a:cubicBezTo>
                  <a:cubicBezTo>
                    <a:pt x="2644" y="394"/>
                    <a:pt x="2659" y="387"/>
                    <a:pt x="2672" y="378"/>
                  </a:cubicBezTo>
                  <a:lnTo>
                    <a:pt x="3012" y="145"/>
                  </a:lnTo>
                  <a:cubicBezTo>
                    <a:pt x="3046" y="120"/>
                    <a:pt x="3053" y="69"/>
                    <a:pt x="3031" y="35"/>
                  </a:cubicBezTo>
                  <a:cubicBezTo>
                    <a:pt x="3015" y="11"/>
                    <a:pt x="2990" y="0"/>
                    <a:pt x="2965" y="0"/>
                  </a:cubicBezTo>
                  <a:close/>
                  <a:moveTo>
                    <a:pt x="2434" y="367"/>
                  </a:moveTo>
                  <a:cubicBezTo>
                    <a:pt x="2418" y="367"/>
                    <a:pt x="2402" y="371"/>
                    <a:pt x="2389" y="381"/>
                  </a:cubicBezTo>
                  <a:lnTo>
                    <a:pt x="2323" y="425"/>
                  </a:lnTo>
                  <a:cubicBezTo>
                    <a:pt x="2293" y="444"/>
                    <a:pt x="2282" y="484"/>
                    <a:pt x="2295" y="519"/>
                  </a:cubicBezTo>
                  <a:lnTo>
                    <a:pt x="2295" y="519"/>
                  </a:lnTo>
                  <a:cubicBezTo>
                    <a:pt x="2280" y="505"/>
                    <a:pt x="2259" y="497"/>
                    <a:pt x="2239" y="497"/>
                  </a:cubicBezTo>
                  <a:cubicBezTo>
                    <a:pt x="2223" y="497"/>
                    <a:pt x="2207" y="501"/>
                    <a:pt x="2194" y="510"/>
                  </a:cubicBezTo>
                  <a:lnTo>
                    <a:pt x="1737" y="822"/>
                  </a:lnTo>
                  <a:cubicBezTo>
                    <a:pt x="1700" y="844"/>
                    <a:pt x="1693" y="897"/>
                    <a:pt x="1715" y="932"/>
                  </a:cubicBezTo>
                  <a:cubicBezTo>
                    <a:pt x="1731" y="954"/>
                    <a:pt x="1759" y="966"/>
                    <a:pt x="1785" y="966"/>
                  </a:cubicBezTo>
                  <a:cubicBezTo>
                    <a:pt x="1800" y="966"/>
                    <a:pt x="1816" y="963"/>
                    <a:pt x="1825" y="951"/>
                  </a:cubicBezTo>
                  <a:lnTo>
                    <a:pt x="2282" y="639"/>
                  </a:lnTo>
                  <a:cubicBezTo>
                    <a:pt x="2315" y="620"/>
                    <a:pt x="2324" y="579"/>
                    <a:pt x="2311" y="544"/>
                  </a:cubicBezTo>
                  <a:lnTo>
                    <a:pt x="2311" y="544"/>
                  </a:lnTo>
                  <a:cubicBezTo>
                    <a:pt x="2326" y="560"/>
                    <a:pt x="2348" y="570"/>
                    <a:pt x="2370" y="570"/>
                  </a:cubicBezTo>
                  <a:cubicBezTo>
                    <a:pt x="2386" y="570"/>
                    <a:pt x="2401" y="567"/>
                    <a:pt x="2414" y="554"/>
                  </a:cubicBezTo>
                  <a:lnTo>
                    <a:pt x="2480" y="510"/>
                  </a:lnTo>
                  <a:cubicBezTo>
                    <a:pt x="2515" y="488"/>
                    <a:pt x="2524" y="434"/>
                    <a:pt x="2499" y="400"/>
                  </a:cubicBezTo>
                  <a:cubicBezTo>
                    <a:pt x="2485" y="379"/>
                    <a:pt x="2460" y="367"/>
                    <a:pt x="2434" y="367"/>
                  </a:cubicBezTo>
                  <a:close/>
                  <a:moveTo>
                    <a:pt x="1587" y="941"/>
                  </a:moveTo>
                  <a:cubicBezTo>
                    <a:pt x="1571" y="941"/>
                    <a:pt x="1555" y="945"/>
                    <a:pt x="1542" y="954"/>
                  </a:cubicBezTo>
                  <a:lnTo>
                    <a:pt x="1476" y="998"/>
                  </a:lnTo>
                  <a:cubicBezTo>
                    <a:pt x="1445" y="1020"/>
                    <a:pt x="1435" y="1062"/>
                    <a:pt x="1450" y="1095"/>
                  </a:cubicBezTo>
                  <a:lnTo>
                    <a:pt x="1450" y="1095"/>
                  </a:lnTo>
                  <a:cubicBezTo>
                    <a:pt x="1435" y="1079"/>
                    <a:pt x="1414" y="1071"/>
                    <a:pt x="1394" y="1071"/>
                  </a:cubicBezTo>
                  <a:cubicBezTo>
                    <a:pt x="1377" y="1071"/>
                    <a:pt x="1361" y="1076"/>
                    <a:pt x="1347" y="1086"/>
                  </a:cubicBezTo>
                  <a:lnTo>
                    <a:pt x="891" y="1394"/>
                  </a:lnTo>
                  <a:cubicBezTo>
                    <a:pt x="856" y="1419"/>
                    <a:pt x="847" y="1470"/>
                    <a:pt x="872" y="1504"/>
                  </a:cubicBezTo>
                  <a:cubicBezTo>
                    <a:pt x="888" y="1530"/>
                    <a:pt x="913" y="1542"/>
                    <a:pt x="938" y="1542"/>
                  </a:cubicBezTo>
                  <a:cubicBezTo>
                    <a:pt x="954" y="1542"/>
                    <a:pt x="969" y="1536"/>
                    <a:pt x="982" y="1526"/>
                  </a:cubicBezTo>
                  <a:lnTo>
                    <a:pt x="1438" y="1215"/>
                  </a:lnTo>
                  <a:cubicBezTo>
                    <a:pt x="1469" y="1192"/>
                    <a:pt x="1478" y="1150"/>
                    <a:pt x="1463" y="1116"/>
                  </a:cubicBezTo>
                  <a:lnTo>
                    <a:pt x="1463" y="1116"/>
                  </a:lnTo>
                  <a:cubicBezTo>
                    <a:pt x="1479" y="1135"/>
                    <a:pt x="1501" y="1143"/>
                    <a:pt x="1523" y="1143"/>
                  </a:cubicBezTo>
                  <a:cubicBezTo>
                    <a:pt x="1539" y="1143"/>
                    <a:pt x="1555" y="1139"/>
                    <a:pt x="1567" y="1127"/>
                  </a:cubicBezTo>
                  <a:lnTo>
                    <a:pt x="1633" y="1086"/>
                  </a:lnTo>
                  <a:cubicBezTo>
                    <a:pt x="1668" y="1061"/>
                    <a:pt x="1678" y="1010"/>
                    <a:pt x="1652" y="976"/>
                  </a:cubicBezTo>
                  <a:cubicBezTo>
                    <a:pt x="1639" y="952"/>
                    <a:pt x="1613" y="941"/>
                    <a:pt x="1587" y="941"/>
                  </a:cubicBezTo>
                  <a:close/>
                  <a:moveTo>
                    <a:pt x="743" y="1515"/>
                  </a:moveTo>
                  <a:cubicBezTo>
                    <a:pt x="728" y="1515"/>
                    <a:pt x="712" y="1520"/>
                    <a:pt x="699" y="1530"/>
                  </a:cubicBezTo>
                  <a:lnTo>
                    <a:pt x="630" y="1574"/>
                  </a:lnTo>
                  <a:cubicBezTo>
                    <a:pt x="600" y="1593"/>
                    <a:pt x="591" y="1633"/>
                    <a:pt x="603" y="1668"/>
                  </a:cubicBezTo>
                  <a:lnTo>
                    <a:pt x="603" y="1668"/>
                  </a:lnTo>
                  <a:cubicBezTo>
                    <a:pt x="589" y="1653"/>
                    <a:pt x="568" y="1646"/>
                    <a:pt x="547" y="1646"/>
                  </a:cubicBezTo>
                  <a:cubicBezTo>
                    <a:pt x="530" y="1646"/>
                    <a:pt x="514" y="1650"/>
                    <a:pt x="501" y="1659"/>
                  </a:cubicBezTo>
                  <a:lnTo>
                    <a:pt x="44" y="1970"/>
                  </a:lnTo>
                  <a:cubicBezTo>
                    <a:pt x="10" y="1992"/>
                    <a:pt x="0" y="2043"/>
                    <a:pt x="25" y="2080"/>
                  </a:cubicBezTo>
                  <a:cubicBezTo>
                    <a:pt x="41" y="2102"/>
                    <a:pt x="69" y="2115"/>
                    <a:pt x="91" y="2115"/>
                  </a:cubicBezTo>
                  <a:cubicBezTo>
                    <a:pt x="107" y="2115"/>
                    <a:pt x="123" y="2112"/>
                    <a:pt x="136" y="2099"/>
                  </a:cubicBezTo>
                  <a:lnTo>
                    <a:pt x="592" y="1788"/>
                  </a:lnTo>
                  <a:cubicBezTo>
                    <a:pt x="622" y="1769"/>
                    <a:pt x="633" y="1729"/>
                    <a:pt x="619" y="1694"/>
                  </a:cubicBezTo>
                  <a:lnTo>
                    <a:pt x="619" y="1694"/>
                  </a:lnTo>
                  <a:cubicBezTo>
                    <a:pt x="635" y="1710"/>
                    <a:pt x="658" y="1718"/>
                    <a:pt x="677" y="1718"/>
                  </a:cubicBezTo>
                  <a:cubicBezTo>
                    <a:pt x="693" y="1718"/>
                    <a:pt x="708" y="1715"/>
                    <a:pt x="721" y="1703"/>
                  </a:cubicBezTo>
                  <a:lnTo>
                    <a:pt x="787" y="1659"/>
                  </a:lnTo>
                  <a:cubicBezTo>
                    <a:pt x="825" y="1637"/>
                    <a:pt x="831" y="1583"/>
                    <a:pt x="809" y="1548"/>
                  </a:cubicBezTo>
                  <a:cubicBezTo>
                    <a:pt x="793" y="1527"/>
                    <a:pt x="768" y="1515"/>
                    <a:pt x="743" y="15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37"/>
            <p:cNvSpPr/>
            <p:nvPr/>
          </p:nvSpPr>
          <p:spPr>
            <a:xfrm>
              <a:off x="3066352" y="850432"/>
              <a:ext cx="110606" cy="110368"/>
            </a:xfrm>
            <a:custGeom>
              <a:avLst/>
              <a:gdLst/>
              <a:ahLst/>
              <a:cxnLst/>
              <a:rect l="l" t="t" r="r" b="b"/>
              <a:pathLst>
                <a:path w="1395" h="1392" extrusionOk="0">
                  <a:moveTo>
                    <a:pt x="696" y="157"/>
                  </a:moveTo>
                  <a:cubicBezTo>
                    <a:pt x="992" y="157"/>
                    <a:pt x="1231" y="397"/>
                    <a:pt x="1237" y="696"/>
                  </a:cubicBezTo>
                  <a:cubicBezTo>
                    <a:pt x="1237" y="995"/>
                    <a:pt x="992"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5" y="1391"/>
                    <a:pt x="696" y="1391"/>
                  </a:cubicBezTo>
                  <a:cubicBezTo>
                    <a:pt x="1080" y="1391"/>
                    <a:pt x="1395" y="1080"/>
                    <a:pt x="1395" y="696"/>
                  </a:cubicBezTo>
                  <a:cubicBezTo>
                    <a:pt x="1395" y="309"/>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37"/>
            <p:cNvSpPr/>
            <p:nvPr/>
          </p:nvSpPr>
          <p:spPr>
            <a:xfrm>
              <a:off x="3202568" y="615109"/>
              <a:ext cx="136057" cy="136057"/>
            </a:xfrm>
            <a:custGeom>
              <a:avLst/>
              <a:gdLst/>
              <a:ahLst/>
              <a:cxnLst/>
              <a:rect l="l" t="t" r="r" b="b"/>
              <a:pathLst>
                <a:path w="1716" h="1716" extrusionOk="0">
                  <a:moveTo>
                    <a:pt x="860" y="240"/>
                  </a:moveTo>
                  <a:lnTo>
                    <a:pt x="1068" y="617"/>
                  </a:lnTo>
                  <a:cubicBezTo>
                    <a:pt x="1077" y="630"/>
                    <a:pt x="1087" y="643"/>
                    <a:pt x="1099" y="649"/>
                  </a:cubicBezTo>
                  <a:lnTo>
                    <a:pt x="1477" y="860"/>
                  </a:lnTo>
                  <a:lnTo>
                    <a:pt x="1099" y="1067"/>
                  </a:lnTo>
                  <a:cubicBezTo>
                    <a:pt x="1087" y="1074"/>
                    <a:pt x="1077" y="1086"/>
                    <a:pt x="1068"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9" y="1"/>
                    <a:pt x="803" y="16"/>
                    <a:pt x="788" y="42"/>
                  </a:cubicBezTo>
                  <a:lnTo>
                    <a:pt x="526" y="523"/>
                  </a:lnTo>
                  <a:lnTo>
                    <a:pt x="42" y="787"/>
                  </a:lnTo>
                  <a:cubicBezTo>
                    <a:pt x="17" y="803"/>
                    <a:pt x="1" y="828"/>
                    <a:pt x="1" y="860"/>
                  </a:cubicBezTo>
                  <a:cubicBezTo>
                    <a:pt x="1" y="891"/>
                    <a:pt x="17" y="913"/>
                    <a:pt x="42" y="929"/>
                  </a:cubicBezTo>
                  <a:lnTo>
                    <a:pt x="526" y="1193"/>
                  </a:lnTo>
                  <a:lnTo>
                    <a:pt x="788" y="1678"/>
                  </a:lnTo>
                  <a:cubicBezTo>
                    <a:pt x="803" y="1700"/>
                    <a:pt x="832" y="1716"/>
                    <a:pt x="860" y="1716"/>
                  </a:cubicBezTo>
                  <a:cubicBezTo>
                    <a:pt x="888" y="1716"/>
                    <a:pt x="914" y="1700"/>
                    <a:pt x="929" y="1678"/>
                  </a:cubicBezTo>
                  <a:lnTo>
                    <a:pt x="1194" y="1193"/>
                  </a:lnTo>
                  <a:lnTo>
                    <a:pt x="1678" y="929"/>
                  </a:lnTo>
                  <a:cubicBezTo>
                    <a:pt x="1700" y="913"/>
                    <a:pt x="1716" y="891"/>
                    <a:pt x="1716" y="860"/>
                  </a:cubicBezTo>
                  <a:cubicBezTo>
                    <a:pt x="1716" y="828"/>
                    <a:pt x="1700" y="803"/>
                    <a:pt x="1678" y="787"/>
                  </a:cubicBezTo>
                  <a:lnTo>
                    <a:pt x="1194" y="523"/>
                  </a:lnTo>
                  <a:lnTo>
                    <a:pt x="929" y="42"/>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37"/>
            <p:cNvSpPr/>
            <p:nvPr/>
          </p:nvSpPr>
          <p:spPr>
            <a:xfrm>
              <a:off x="3275988" y="913307"/>
              <a:ext cx="96889" cy="96889"/>
            </a:xfrm>
            <a:custGeom>
              <a:avLst/>
              <a:gdLst/>
              <a:ahLst/>
              <a:cxnLst/>
              <a:rect l="l" t="t" r="r" b="b"/>
              <a:pathLst>
                <a:path w="1222" h="1222" extrusionOk="0">
                  <a:moveTo>
                    <a:pt x="611" y="246"/>
                  </a:moveTo>
                  <a:lnTo>
                    <a:pt x="727" y="460"/>
                  </a:lnTo>
                  <a:cubicBezTo>
                    <a:pt x="736" y="472"/>
                    <a:pt x="749" y="485"/>
                    <a:pt x="759" y="491"/>
                  </a:cubicBezTo>
                  <a:lnTo>
                    <a:pt x="976" y="611"/>
                  </a:lnTo>
                  <a:lnTo>
                    <a:pt x="759" y="727"/>
                  </a:lnTo>
                  <a:cubicBezTo>
                    <a:pt x="749" y="737"/>
                    <a:pt x="736" y="749"/>
                    <a:pt x="727" y="759"/>
                  </a:cubicBezTo>
                  <a:lnTo>
                    <a:pt x="611" y="976"/>
                  </a:lnTo>
                  <a:lnTo>
                    <a:pt x="491" y="759"/>
                  </a:lnTo>
                  <a:cubicBezTo>
                    <a:pt x="485" y="749"/>
                    <a:pt x="472" y="737"/>
                    <a:pt x="460" y="727"/>
                  </a:cubicBezTo>
                  <a:lnTo>
                    <a:pt x="246" y="611"/>
                  </a:lnTo>
                  <a:lnTo>
                    <a:pt x="460" y="491"/>
                  </a:lnTo>
                  <a:cubicBezTo>
                    <a:pt x="472" y="485"/>
                    <a:pt x="485" y="472"/>
                    <a:pt x="491" y="460"/>
                  </a:cubicBezTo>
                  <a:lnTo>
                    <a:pt x="611" y="246"/>
                  </a:lnTo>
                  <a:close/>
                  <a:moveTo>
                    <a:pt x="611" y="0"/>
                  </a:moveTo>
                  <a:cubicBezTo>
                    <a:pt x="579" y="0"/>
                    <a:pt x="554" y="16"/>
                    <a:pt x="538" y="41"/>
                  </a:cubicBezTo>
                  <a:lnTo>
                    <a:pt x="362" y="362"/>
                  </a:lnTo>
                  <a:lnTo>
                    <a:pt x="41" y="538"/>
                  </a:lnTo>
                  <a:cubicBezTo>
                    <a:pt x="16" y="554"/>
                    <a:pt x="0" y="579"/>
                    <a:pt x="0" y="611"/>
                  </a:cubicBezTo>
                  <a:cubicBezTo>
                    <a:pt x="0" y="642"/>
                    <a:pt x="16" y="664"/>
                    <a:pt x="41" y="680"/>
                  </a:cubicBezTo>
                  <a:lnTo>
                    <a:pt x="362" y="859"/>
                  </a:lnTo>
                  <a:lnTo>
                    <a:pt x="538" y="1180"/>
                  </a:lnTo>
                  <a:cubicBezTo>
                    <a:pt x="554" y="1205"/>
                    <a:pt x="582" y="1221"/>
                    <a:pt x="611" y="1221"/>
                  </a:cubicBezTo>
                  <a:cubicBezTo>
                    <a:pt x="639" y="1221"/>
                    <a:pt x="664" y="1205"/>
                    <a:pt x="680" y="1180"/>
                  </a:cubicBezTo>
                  <a:lnTo>
                    <a:pt x="859" y="859"/>
                  </a:lnTo>
                  <a:lnTo>
                    <a:pt x="1180" y="680"/>
                  </a:lnTo>
                  <a:cubicBezTo>
                    <a:pt x="1205" y="664"/>
                    <a:pt x="1221" y="642"/>
                    <a:pt x="1221" y="611"/>
                  </a:cubicBezTo>
                  <a:cubicBezTo>
                    <a:pt x="1221" y="579"/>
                    <a:pt x="1205" y="554"/>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37"/>
            <p:cNvSpPr/>
            <p:nvPr/>
          </p:nvSpPr>
          <p:spPr>
            <a:xfrm>
              <a:off x="3075391" y="105752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37"/>
            <p:cNvSpPr/>
            <p:nvPr/>
          </p:nvSpPr>
          <p:spPr>
            <a:xfrm>
              <a:off x="3087046" y="460420"/>
              <a:ext cx="39247" cy="39247"/>
            </a:xfrm>
            <a:custGeom>
              <a:avLst/>
              <a:gdLst/>
              <a:ahLst/>
              <a:cxnLst/>
              <a:rect l="l" t="t" r="r" b="b"/>
              <a:pathLst>
                <a:path w="495" h="495" extrusionOk="0">
                  <a:moveTo>
                    <a:pt x="246" y="1"/>
                  </a:moveTo>
                  <a:cubicBezTo>
                    <a:pt x="111" y="1"/>
                    <a:pt x="1" y="111"/>
                    <a:pt x="1" y="249"/>
                  </a:cubicBezTo>
                  <a:cubicBezTo>
                    <a:pt x="1" y="385"/>
                    <a:pt x="111" y="495"/>
                    <a:pt x="246" y="495"/>
                  </a:cubicBezTo>
                  <a:cubicBezTo>
                    <a:pt x="385" y="495"/>
                    <a:pt x="495" y="385"/>
                    <a:pt x="495" y="249"/>
                  </a:cubicBezTo>
                  <a:cubicBezTo>
                    <a:pt x="495" y="111"/>
                    <a:pt x="385" y="1"/>
                    <a:pt x="2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37"/>
            <p:cNvSpPr/>
            <p:nvPr/>
          </p:nvSpPr>
          <p:spPr>
            <a:xfrm>
              <a:off x="2877015" y="536298"/>
              <a:ext cx="34490" cy="34252"/>
            </a:xfrm>
            <a:custGeom>
              <a:avLst/>
              <a:gdLst/>
              <a:ahLst/>
              <a:cxnLst/>
              <a:rect l="l" t="t" r="r" b="b"/>
              <a:pathLst>
                <a:path w="435" h="432" extrusionOk="0">
                  <a:moveTo>
                    <a:pt x="217" y="0"/>
                  </a:moveTo>
                  <a:cubicBezTo>
                    <a:pt x="101" y="0"/>
                    <a:pt x="0" y="98"/>
                    <a:pt x="0" y="214"/>
                  </a:cubicBezTo>
                  <a:cubicBezTo>
                    <a:pt x="0" y="334"/>
                    <a:pt x="101" y="431"/>
                    <a:pt x="217" y="431"/>
                  </a:cubicBezTo>
                  <a:cubicBezTo>
                    <a:pt x="337" y="431"/>
                    <a:pt x="435" y="334"/>
                    <a:pt x="435" y="214"/>
                  </a:cubicBezTo>
                  <a:cubicBezTo>
                    <a:pt x="435" y="98"/>
                    <a:pt x="337"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37"/>
            <p:cNvSpPr/>
            <p:nvPr/>
          </p:nvSpPr>
          <p:spPr>
            <a:xfrm>
              <a:off x="2380756" y="436238"/>
              <a:ext cx="39485" cy="39247"/>
            </a:xfrm>
            <a:custGeom>
              <a:avLst/>
              <a:gdLst/>
              <a:ahLst/>
              <a:cxnLst/>
              <a:rect l="l" t="t" r="r" b="b"/>
              <a:pathLst>
                <a:path w="498" h="495" extrusionOk="0">
                  <a:moveTo>
                    <a:pt x="249" y="0"/>
                  </a:moveTo>
                  <a:cubicBezTo>
                    <a:pt x="114" y="0"/>
                    <a:pt x="0" y="111"/>
                    <a:pt x="0" y="246"/>
                  </a:cubicBezTo>
                  <a:cubicBezTo>
                    <a:pt x="0" y="384"/>
                    <a:pt x="114"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37"/>
            <p:cNvSpPr/>
            <p:nvPr/>
          </p:nvSpPr>
          <p:spPr>
            <a:xfrm>
              <a:off x="2898977" y="917509"/>
              <a:ext cx="39247" cy="3948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37"/>
            <p:cNvSpPr/>
            <p:nvPr/>
          </p:nvSpPr>
          <p:spPr>
            <a:xfrm>
              <a:off x="1648936" y="576258"/>
              <a:ext cx="163967" cy="415229"/>
            </a:xfrm>
            <a:custGeom>
              <a:avLst/>
              <a:gdLst/>
              <a:ahLst/>
              <a:cxnLst/>
              <a:rect l="l" t="t" r="r" b="b"/>
              <a:pathLst>
                <a:path w="2068" h="5237" extrusionOk="0">
                  <a:moveTo>
                    <a:pt x="89" y="1"/>
                  </a:moveTo>
                  <a:cubicBezTo>
                    <a:pt x="81" y="1"/>
                    <a:pt x="72" y="3"/>
                    <a:pt x="63" y="6"/>
                  </a:cubicBezTo>
                  <a:cubicBezTo>
                    <a:pt x="19" y="22"/>
                    <a:pt x="0" y="69"/>
                    <a:pt x="16" y="110"/>
                  </a:cubicBezTo>
                  <a:lnTo>
                    <a:pt x="123" y="393"/>
                  </a:lnTo>
                  <a:cubicBezTo>
                    <a:pt x="133" y="425"/>
                    <a:pt x="164" y="443"/>
                    <a:pt x="196" y="443"/>
                  </a:cubicBezTo>
                  <a:cubicBezTo>
                    <a:pt x="205" y="443"/>
                    <a:pt x="218" y="443"/>
                    <a:pt x="224" y="440"/>
                  </a:cubicBezTo>
                  <a:cubicBezTo>
                    <a:pt x="268" y="425"/>
                    <a:pt x="287" y="377"/>
                    <a:pt x="271" y="336"/>
                  </a:cubicBezTo>
                  <a:lnTo>
                    <a:pt x="164" y="53"/>
                  </a:lnTo>
                  <a:cubicBezTo>
                    <a:pt x="152" y="21"/>
                    <a:pt x="120" y="1"/>
                    <a:pt x="89" y="1"/>
                  </a:cubicBezTo>
                  <a:close/>
                  <a:moveTo>
                    <a:pt x="278" y="504"/>
                  </a:moveTo>
                  <a:cubicBezTo>
                    <a:pt x="269" y="504"/>
                    <a:pt x="261" y="506"/>
                    <a:pt x="252" y="510"/>
                  </a:cubicBezTo>
                  <a:cubicBezTo>
                    <a:pt x="208" y="525"/>
                    <a:pt x="189" y="572"/>
                    <a:pt x="205" y="613"/>
                  </a:cubicBezTo>
                  <a:lnTo>
                    <a:pt x="233" y="689"/>
                  </a:lnTo>
                  <a:cubicBezTo>
                    <a:pt x="243" y="720"/>
                    <a:pt x="274" y="739"/>
                    <a:pt x="306" y="739"/>
                  </a:cubicBezTo>
                  <a:cubicBezTo>
                    <a:pt x="314" y="739"/>
                    <a:pt x="324" y="739"/>
                    <a:pt x="331" y="737"/>
                  </a:cubicBezTo>
                  <a:lnTo>
                    <a:pt x="331" y="737"/>
                  </a:lnTo>
                  <a:cubicBezTo>
                    <a:pt x="289" y="754"/>
                    <a:pt x="272" y="800"/>
                    <a:pt x="287" y="837"/>
                  </a:cubicBezTo>
                  <a:lnTo>
                    <a:pt x="479" y="1353"/>
                  </a:lnTo>
                  <a:cubicBezTo>
                    <a:pt x="491" y="1384"/>
                    <a:pt x="523" y="1403"/>
                    <a:pt x="554" y="1403"/>
                  </a:cubicBezTo>
                  <a:cubicBezTo>
                    <a:pt x="564" y="1403"/>
                    <a:pt x="570" y="1400"/>
                    <a:pt x="583" y="1400"/>
                  </a:cubicBezTo>
                  <a:cubicBezTo>
                    <a:pt x="627" y="1384"/>
                    <a:pt x="646" y="1337"/>
                    <a:pt x="630" y="1296"/>
                  </a:cubicBezTo>
                  <a:lnTo>
                    <a:pt x="438" y="783"/>
                  </a:lnTo>
                  <a:cubicBezTo>
                    <a:pt x="426" y="750"/>
                    <a:pt x="395" y="731"/>
                    <a:pt x="363" y="731"/>
                  </a:cubicBezTo>
                  <a:cubicBezTo>
                    <a:pt x="354" y="731"/>
                    <a:pt x="345" y="732"/>
                    <a:pt x="336" y="735"/>
                  </a:cubicBezTo>
                  <a:lnTo>
                    <a:pt x="336" y="735"/>
                  </a:lnTo>
                  <a:cubicBezTo>
                    <a:pt x="379" y="719"/>
                    <a:pt x="397" y="673"/>
                    <a:pt x="381" y="632"/>
                  </a:cubicBezTo>
                  <a:lnTo>
                    <a:pt x="353" y="557"/>
                  </a:lnTo>
                  <a:cubicBezTo>
                    <a:pt x="341" y="525"/>
                    <a:pt x="309" y="504"/>
                    <a:pt x="278" y="504"/>
                  </a:cubicBezTo>
                  <a:close/>
                  <a:moveTo>
                    <a:pt x="634" y="1461"/>
                  </a:moveTo>
                  <a:cubicBezTo>
                    <a:pt x="624" y="1461"/>
                    <a:pt x="614" y="1462"/>
                    <a:pt x="605" y="1466"/>
                  </a:cubicBezTo>
                  <a:cubicBezTo>
                    <a:pt x="564" y="1482"/>
                    <a:pt x="542" y="1529"/>
                    <a:pt x="557" y="1570"/>
                  </a:cubicBezTo>
                  <a:lnTo>
                    <a:pt x="586" y="1642"/>
                  </a:lnTo>
                  <a:cubicBezTo>
                    <a:pt x="596" y="1674"/>
                    <a:pt x="626" y="1695"/>
                    <a:pt x="657" y="1695"/>
                  </a:cubicBezTo>
                  <a:cubicBezTo>
                    <a:pt x="666" y="1695"/>
                    <a:pt x="675" y="1693"/>
                    <a:pt x="683" y="1690"/>
                  </a:cubicBezTo>
                  <a:lnTo>
                    <a:pt x="683" y="1690"/>
                  </a:lnTo>
                  <a:cubicBezTo>
                    <a:pt x="646" y="1705"/>
                    <a:pt x="627" y="1753"/>
                    <a:pt x="642" y="1793"/>
                  </a:cubicBezTo>
                  <a:lnTo>
                    <a:pt x="834" y="2310"/>
                  </a:lnTo>
                  <a:cubicBezTo>
                    <a:pt x="847" y="2341"/>
                    <a:pt x="878" y="2360"/>
                    <a:pt x="910" y="2360"/>
                  </a:cubicBezTo>
                  <a:cubicBezTo>
                    <a:pt x="919" y="2360"/>
                    <a:pt x="929" y="2360"/>
                    <a:pt x="935" y="2357"/>
                  </a:cubicBezTo>
                  <a:cubicBezTo>
                    <a:pt x="979" y="2341"/>
                    <a:pt x="998" y="2294"/>
                    <a:pt x="982" y="2253"/>
                  </a:cubicBezTo>
                  <a:lnTo>
                    <a:pt x="790" y="1737"/>
                  </a:lnTo>
                  <a:cubicBezTo>
                    <a:pt x="780" y="1707"/>
                    <a:pt x="749" y="1685"/>
                    <a:pt x="717" y="1685"/>
                  </a:cubicBezTo>
                  <a:cubicBezTo>
                    <a:pt x="709" y="1685"/>
                    <a:pt x="701" y="1686"/>
                    <a:pt x="693" y="1690"/>
                  </a:cubicBezTo>
                  <a:cubicBezTo>
                    <a:pt x="731" y="1674"/>
                    <a:pt x="753" y="1627"/>
                    <a:pt x="737" y="1589"/>
                  </a:cubicBezTo>
                  <a:lnTo>
                    <a:pt x="709" y="1513"/>
                  </a:lnTo>
                  <a:cubicBezTo>
                    <a:pt x="696" y="1480"/>
                    <a:pt x="666" y="1461"/>
                    <a:pt x="634" y="1461"/>
                  </a:cubicBezTo>
                  <a:close/>
                  <a:moveTo>
                    <a:pt x="993" y="2420"/>
                  </a:moveTo>
                  <a:cubicBezTo>
                    <a:pt x="983" y="2420"/>
                    <a:pt x="973" y="2422"/>
                    <a:pt x="963" y="2426"/>
                  </a:cubicBezTo>
                  <a:cubicBezTo>
                    <a:pt x="919" y="2442"/>
                    <a:pt x="900" y="2489"/>
                    <a:pt x="916" y="2530"/>
                  </a:cubicBezTo>
                  <a:lnTo>
                    <a:pt x="945" y="2602"/>
                  </a:lnTo>
                  <a:cubicBezTo>
                    <a:pt x="954" y="2634"/>
                    <a:pt x="985" y="2656"/>
                    <a:pt x="1017" y="2656"/>
                  </a:cubicBezTo>
                  <a:cubicBezTo>
                    <a:pt x="1023" y="2656"/>
                    <a:pt x="1029" y="2656"/>
                    <a:pt x="1034" y="2655"/>
                  </a:cubicBezTo>
                  <a:lnTo>
                    <a:pt x="1034" y="2655"/>
                  </a:lnTo>
                  <a:cubicBezTo>
                    <a:pt x="1000" y="2674"/>
                    <a:pt x="984" y="2716"/>
                    <a:pt x="998" y="2753"/>
                  </a:cubicBezTo>
                  <a:lnTo>
                    <a:pt x="1193" y="3269"/>
                  </a:lnTo>
                  <a:cubicBezTo>
                    <a:pt x="1203" y="3301"/>
                    <a:pt x="1234" y="3320"/>
                    <a:pt x="1266" y="3320"/>
                  </a:cubicBezTo>
                  <a:cubicBezTo>
                    <a:pt x="1275" y="3320"/>
                    <a:pt x="1288" y="3320"/>
                    <a:pt x="1294" y="3317"/>
                  </a:cubicBezTo>
                  <a:cubicBezTo>
                    <a:pt x="1338" y="3301"/>
                    <a:pt x="1357" y="3254"/>
                    <a:pt x="1341" y="3213"/>
                  </a:cubicBezTo>
                  <a:lnTo>
                    <a:pt x="1149" y="2697"/>
                  </a:lnTo>
                  <a:cubicBezTo>
                    <a:pt x="1137" y="2665"/>
                    <a:pt x="1105" y="2644"/>
                    <a:pt x="1073" y="2644"/>
                  </a:cubicBezTo>
                  <a:cubicBezTo>
                    <a:pt x="1064" y="2644"/>
                    <a:pt x="1056" y="2646"/>
                    <a:pt x="1047" y="2649"/>
                  </a:cubicBezTo>
                  <a:lnTo>
                    <a:pt x="1047" y="2649"/>
                  </a:lnTo>
                  <a:cubicBezTo>
                    <a:pt x="1090" y="2632"/>
                    <a:pt x="1108" y="2586"/>
                    <a:pt x="1092" y="2549"/>
                  </a:cubicBezTo>
                  <a:lnTo>
                    <a:pt x="1067" y="2473"/>
                  </a:lnTo>
                  <a:cubicBezTo>
                    <a:pt x="1055" y="2439"/>
                    <a:pt x="1025" y="2420"/>
                    <a:pt x="993" y="2420"/>
                  </a:cubicBezTo>
                  <a:close/>
                  <a:moveTo>
                    <a:pt x="1350" y="3380"/>
                  </a:moveTo>
                  <a:cubicBezTo>
                    <a:pt x="1340" y="3380"/>
                    <a:pt x="1331" y="3382"/>
                    <a:pt x="1322" y="3386"/>
                  </a:cubicBezTo>
                  <a:cubicBezTo>
                    <a:pt x="1278" y="3401"/>
                    <a:pt x="1259" y="3449"/>
                    <a:pt x="1275" y="3490"/>
                  </a:cubicBezTo>
                  <a:lnTo>
                    <a:pt x="1303" y="3562"/>
                  </a:lnTo>
                  <a:cubicBezTo>
                    <a:pt x="1313" y="3593"/>
                    <a:pt x="1344" y="3615"/>
                    <a:pt x="1376" y="3615"/>
                  </a:cubicBezTo>
                  <a:cubicBezTo>
                    <a:pt x="1381" y="3615"/>
                    <a:pt x="1387" y="3615"/>
                    <a:pt x="1392" y="3615"/>
                  </a:cubicBezTo>
                  <a:lnTo>
                    <a:pt x="1392" y="3615"/>
                  </a:lnTo>
                  <a:cubicBezTo>
                    <a:pt x="1357" y="3634"/>
                    <a:pt x="1343" y="3676"/>
                    <a:pt x="1357" y="3713"/>
                  </a:cubicBezTo>
                  <a:lnTo>
                    <a:pt x="1549" y="4229"/>
                  </a:lnTo>
                  <a:cubicBezTo>
                    <a:pt x="1561" y="4261"/>
                    <a:pt x="1593" y="4279"/>
                    <a:pt x="1624" y="4279"/>
                  </a:cubicBezTo>
                  <a:cubicBezTo>
                    <a:pt x="1634" y="4279"/>
                    <a:pt x="1640" y="4276"/>
                    <a:pt x="1653" y="4276"/>
                  </a:cubicBezTo>
                  <a:cubicBezTo>
                    <a:pt x="1697" y="4261"/>
                    <a:pt x="1716" y="4213"/>
                    <a:pt x="1700" y="4172"/>
                  </a:cubicBezTo>
                  <a:lnTo>
                    <a:pt x="1508" y="3656"/>
                  </a:lnTo>
                  <a:cubicBezTo>
                    <a:pt x="1496" y="3625"/>
                    <a:pt x="1464" y="3604"/>
                    <a:pt x="1432" y="3604"/>
                  </a:cubicBezTo>
                  <a:cubicBezTo>
                    <a:pt x="1423" y="3604"/>
                    <a:pt x="1414" y="3606"/>
                    <a:pt x="1406" y="3609"/>
                  </a:cubicBezTo>
                  <a:lnTo>
                    <a:pt x="1406" y="3609"/>
                  </a:lnTo>
                  <a:cubicBezTo>
                    <a:pt x="1449" y="3592"/>
                    <a:pt x="1467" y="3546"/>
                    <a:pt x="1451" y="3508"/>
                  </a:cubicBezTo>
                  <a:lnTo>
                    <a:pt x="1423" y="3433"/>
                  </a:lnTo>
                  <a:cubicBezTo>
                    <a:pt x="1411" y="3399"/>
                    <a:pt x="1380" y="3380"/>
                    <a:pt x="1350" y="3380"/>
                  </a:cubicBezTo>
                  <a:close/>
                  <a:moveTo>
                    <a:pt x="1704" y="4337"/>
                  </a:moveTo>
                  <a:cubicBezTo>
                    <a:pt x="1694" y="4337"/>
                    <a:pt x="1684" y="4339"/>
                    <a:pt x="1675" y="4342"/>
                  </a:cubicBezTo>
                  <a:cubicBezTo>
                    <a:pt x="1634" y="4358"/>
                    <a:pt x="1612" y="4405"/>
                    <a:pt x="1627" y="4443"/>
                  </a:cubicBezTo>
                  <a:lnTo>
                    <a:pt x="1656" y="4519"/>
                  </a:lnTo>
                  <a:cubicBezTo>
                    <a:pt x="1666" y="4551"/>
                    <a:pt x="1696" y="4571"/>
                    <a:pt x="1727" y="4571"/>
                  </a:cubicBezTo>
                  <a:cubicBezTo>
                    <a:pt x="1736" y="4571"/>
                    <a:pt x="1745" y="4569"/>
                    <a:pt x="1753" y="4566"/>
                  </a:cubicBezTo>
                  <a:lnTo>
                    <a:pt x="1753" y="4566"/>
                  </a:lnTo>
                  <a:cubicBezTo>
                    <a:pt x="1716" y="4582"/>
                    <a:pt x="1697" y="4629"/>
                    <a:pt x="1712" y="4670"/>
                  </a:cubicBezTo>
                  <a:lnTo>
                    <a:pt x="1904" y="5183"/>
                  </a:lnTo>
                  <a:cubicBezTo>
                    <a:pt x="1917" y="5214"/>
                    <a:pt x="1948" y="5236"/>
                    <a:pt x="1980" y="5236"/>
                  </a:cubicBezTo>
                  <a:cubicBezTo>
                    <a:pt x="1989" y="5236"/>
                    <a:pt x="1999" y="5236"/>
                    <a:pt x="2005" y="5230"/>
                  </a:cubicBezTo>
                  <a:cubicBezTo>
                    <a:pt x="2049" y="5214"/>
                    <a:pt x="2068" y="5167"/>
                    <a:pt x="2052" y="5129"/>
                  </a:cubicBezTo>
                  <a:lnTo>
                    <a:pt x="1860" y="4613"/>
                  </a:lnTo>
                  <a:cubicBezTo>
                    <a:pt x="1850" y="4583"/>
                    <a:pt x="1819" y="4561"/>
                    <a:pt x="1787" y="4561"/>
                  </a:cubicBezTo>
                  <a:cubicBezTo>
                    <a:pt x="1779" y="4561"/>
                    <a:pt x="1771" y="4563"/>
                    <a:pt x="1763" y="4566"/>
                  </a:cubicBezTo>
                  <a:cubicBezTo>
                    <a:pt x="1800" y="4550"/>
                    <a:pt x="1823" y="4503"/>
                    <a:pt x="1807" y="4465"/>
                  </a:cubicBezTo>
                  <a:lnTo>
                    <a:pt x="1778" y="4390"/>
                  </a:lnTo>
                  <a:cubicBezTo>
                    <a:pt x="1766" y="4356"/>
                    <a:pt x="1736" y="4337"/>
                    <a:pt x="1704" y="43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37"/>
            <p:cNvSpPr/>
            <p:nvPr/>
          </p:nvSpPr>
          <p:spPr>
            <a:xfrm>
              <a:off x="1299597" y="468745"/>
              <a:ext cx="348706" cy="490552"/>
            </a:xfrm>
            <a:custGeom>
              <a:avLst/>
              <a:gdLst/>
              <a:ahLst/>
              <a:cxnLst/>
              <a:rect l="l" t="t" r="r" b="b"/>
              <a:pathLst>
                <a:path w="4398" h="6187" extrusionOk="0">
                  <a:moveTo>
                    <a:pt x="91" y="0"/>
                  </a:moveTo>
                  <a:cubicBezTo>
                    <a:pt x="75" y="0"/>
                    <a:pt x="59" y="5"/>
                    <a:pt x="45" y="15"/>
                  </a:cubicBezTo>
                  <a:cubicBezTo>
                    <a:pt x="7" y="37"/>
                    <a:pt x="1" y="88"/>
                    <a:pt x="23" y="122"/>
                  </a:cubicBezTo>
                  <a:lnTo>
                    <a:pt x="139" y="286"/>
                  </a:lnTo>
                  <a:cubicBezTo>
                    <a:pt x="149" y="308"/>
                    <a:pt x="177" y="320"/>
                    <a:pt x="202" y="320"/>
                  </a:cubicBezTo>
                  <a:cubicBezTo>
                    <a:pt x="218" y="320"/>
                    <a:pt x="231" y="317"/>
                    <a:pt x="250" y="305"/>
                  </a:cubicBezTo>
                  <a:cubicBezTo>
                    <a:pt x="284" y="280"/>
                    <a:pt x="290" y="229"/>
                    <a:pt x="268" y="195"/>
                  </a:cubicBezTo>
                  <a:lnTo>
                    <a:pt x="155" y="34"/>
                  </a:lnTo>
                  <a:cubicBezTo>
                    <a:pt x="140" y="11"/>
                    <a:pt x="116" y="0"/>
                    <a:pt x="91" y="0"/>
                  </a:cubicBezTo>
                  <a:close/>
                  <a:moveTo>
                    <a:pt x="340" y="358"/>
                  </a:moveTo>
                  <a:cubicBezTo>
                    <a:pt x="324" y="358"/>
                    <a:pt x="308" y="362"/>
                    <a:pt x="294" y="371"/>
                  </a:cubicBezTo>
                  <a:cubicBezTo>
                    <a:pt x="259" y="396"/>
                    <a:pt x="253" y="446"/>
                    <a:pt x="275" y="481"/>
                  </a:cubicBezTo>
                  <a:lnTo>
                    <a:pt x="319" y="544"/>
                  </a:lnTo>
                  <a:cubicBezTo>
                    <a:pt x="331" y="569"/>
                    <a:pt x="356" y="582"/>
                    <a:pt x="382" y="582"/>
                  </a:cubicBezTo>
                  <a:cubicBezTo>
                    <a:pt x="392" y="582"/>
                    <a:pt x="403" y="579"/>
                    <a:pt x="414" y="574"/>
                  </a:cubicBezTo>
                  <a:lnTo>
                    <a:pt x="414" y="574"/>
                  </a:lnTo>
                  <a:cubicBezTo>
                    <a:pt x="392" y="601"/>
                    <a:pt x="389" y="641"/>
                    <a:pt x="410" y="670"/>
                  </a:cubicBezTo>
                  <a:lnTo>
                    <a:pt x="725" y="1123"/>
                  </a:lnTo>
                  <a:cubicBezTo>
                    <a:pt x="737" y="1148"/>
                    <a:pt x="762" y="1158"/>
                    <a:pt x="788" y="1158"/>
                  </a:cubicBezTo>
                  <a:cubicBezTo>
                    <a:pt x="803" y="1158"/>
                    <a:pt x="819" y="1154"/>
                    <a:pt x="835" y="1142"/>
                  </a:cubicBezTo>
                  <a:cubicBezTo>
                    <a:pt x="869" y="1120"/>
                    <a:pt x="879" y="1069"/>
                    <a:pt x="854" y="1032"/>
                  </a:cubicBezTo>
                  <a:lnTo>
                    <a:pt x="539" y="582"/>
                  </a:lnTo>
                  <a:cubicBezTo>
                    <a:pt x="523" y="558"/>
                    <a:pt x="498" y="547"/>
                    <a:pt x="473" y="547"/>
                  </a:cubicBezTo>
                  <a:cubicBezTo>
                    <a:pt x="463" y="547"/>
                    <a:pt x="453" y="549"/>
                    <a:pt x="443" y="552"/>
                  </a:cubicBezTo>
                  <a:lnTo>
                    <a:pt x="443" y="552"/>
                  </a:lnTo>
                  <a:cubicBezTo>
                    <a:pt x="466" y="525"/>
                    <a:pt x="469" y="485"/>
                    <a:pt x="448" y="456"/>
                  </a:cubicBezTo>
                  <a:lnTo>
                    <a:pt x="404" y="393"/>
                  </a:lnTo>
                  <a:cubicBezTo>
                    <a:pt x="390" y="369"/>
                    <a:pt x="366" y="358"/>
                    <a:pt x="340" y="358"/>
                  </a:cubicBezTo>
                  <a:close/>
                  <a:moveTo>
                    <a:pt x="927" y="1197"/>
                  </a:moveTo>
                  <a:cubicBezTo>
                    <a:pt x="911" y="1197"/>
                    <a:pt x="895" y="1201"/>
                    <a:pt x="882" y="1211"/>
                  </a:cubicBezTo>
                  <a:cubicBezTo>
                    <a:pt x="847" y="1233"/>
                    <a:pt x="838" y="1283"/>
                    <a:pt x="860" y="1321"/>
                  </a:cubicBezTo>
                  <a:lnTo>
                    <a:pt x="904" y="1381"/>
                  </a:lnTo>
                  <a:cubicBezTo>
                    <a:pt x="917" y="1406"/>
                    <a:pt x="945" y="1419"/>
                    <a:pt x="967" y="1419"/>
                  </a:cubicBezTo>
                  <a:cubicBezTo>
                    <a:pt x="978" y="1419"/>
                    <a:pt x="989" y="1417"/>
                    <a:pt x="1000" y="1412"/>
                  </a:cubicBezTo>
                  <a:lnTo>
                    <a:pt x="1000" y="1412"/>
                  </a:lnTo>
                  <a:cubicBezTo>
                    <a:pt x="977" y="1437"/>
                    <a:pt x="974" y="1478"/>
                    <a:pt x="995" y="1510"/>
                  </a:cubicBezTo>
                  <a:lnTo>
                    <a:pt x="1310" y="1960"/>
                  </a:lnTo>
                  <a:cubicBezTo>
                    <a:pt x="1323" y="1985"/>
                    <a:pt x="1348" y="1998"/>
                    <a:pt x="1373" y="1998"/>
                  </a:cubicBezTo>
                  <a:cubicBezTo>
                    <a:pt x="1389" y="1998"/>
                    <a:pt x="1404" y="1991"/>
                    <a:pt x="1420" y="1982"/>
                  </a:cubicBezTo>
                  <a:cubicBezTo>
                    <a:pt x="1455" y="1957"/>
                    <a:pt x="1464" y="1906"/>
                    <a:pt x="1439" y="1872"/>
                  </a:cubicBezTo>
                  <a:lnTo>
                    <a:pt x="1124" y="1419"/>
                  </a:lnTo>
                  <a:cubicBezTo>
                    <a:pt x="1111" y="1396"/>
                    <a:pt x="1087" y="1385"/>
                    <a:pt x="1062" y="1385"/>
                  </a:cubicBezTo>
                  <a:cubicBezTo>
                    <a:pt x="1050" y="1385"/>
                    <a:pt x="1038" y="1387"/>
                    <a:pt x="1027" y="1392"/>
                  </a:cubicBezTo>
                  <a:lnTo>
                    <a:pt x="1027" y="1392"/>
                  </a:lnTo>
                  <a:cubicBezTo>
                    <a:pt x="1053" y="1365"/>
                    <a:pt x="1055" y="1323"/>
                    <a:pt x="1036" y="1293"/>
                  </a:cubicBezTo>
                  <a:lnTo>
                    <a:pt x="992" y="1230"/>
                  </a:lnTo>
                  <a:cubicBezTo>
                    <a:pt x="977" y="1209"/>
                    <a:pt x="952" y="1197"/>
                    <a:pt x="927" y="1197"/>
                  </a:cubicBezTo>
                  <a:close/>
                  <a:moveTo>
                    <a:pt x="1512" y="2031"/>
                  </a:moveTo>
                  <a:cubicBezTo>
                    <a:pt x="1496" y="2031"/>
                    <a:pt x="1481" y="2035"/>
                    <a:pt x="1467" y="2045"/>
                  </a:cubicBezTo>
                  <a:cubicBezTo>
                    <a:pt x="1433" y="2067"/>
                    <a:pt x="1423" y="2117"/>
                    <a:pt x="1448" y="2155"/>
                  </a:cubicBezTo>
                  <a:lnTo>
                    <a:pt x="1489" y="2218"/>
                  </a:lnTo>
                  <a:cubicBezTo>
                    <a:pt x="1507" y="2239"/>
                    <a:pt x="1531" y="2250"/>
                    <a:pt x="1556" y="2250"/>
                  </a:cubicBezTo>
                  <a:cubicBezTo>
                    <a:pt x="1572" y="2250"/>
                    <a:pt x="1588" y="2245"/>
                    <a:pt x="1603" y="2237"/>
                  </a:cubicBezTo>
                  <a:lnTo>
                    <a:pt x="1603" y="2237"/>
                  </a:lnTo>
                  <a:cubicBezTo>
                    <a:pt x="1565" y="2265"/>
                    <a:pt x="1559" y="2309"/>
                    <a:pt x="1581" y="2347"/>
                  </a:cubicBezTo>
                  <a:lnTo>
                    <a:pt x="1895" y="2797"/>
                  </a:lnTo>
                  <a:cubicBezTo>
                    <a:pt x="1908" y="2822"/>
                    <a:pt x="1936" y="2835"/>
                    <a:pt x="1958" y="2835"/>
                  </a:cubicBezTo>
                  <a:cubicBezTo>
                    <a:pt x="1974" y="2835"/>
                    <a:pt x="1990" y="2832"/>
                    <a:pt x="2005" y="2819"/>
                  </a:cubicBezTo>
                  <a:cubicBezTo>
                    <a:pt x="2040" y="2794"/>
                    <a:pt x="2050" y="2744"/>
                    <a:pt x="2027" y="2709"/>
                  </a:cubicBezTo>
                  <a:lnTo>
                    <a:pt x="1713" y="2256"/>
                  </a:lnTo>
                  <a:cubicBezTo>
                    <a:pt x="1695" y="2234"/>
                    <a:pt x="1671" y="2223"/>
                    <a:pt x="1646" y="2223"/>
                  </a:cubicBezTo>
                  <a:cubicBezTo>
                    <a:pt x="1631" y="2223"/>
                    <a:pt x="1616" y="2227"/>
                    <a:pt x="1603" y="2237"/>
                  </a:cubicBezTo>
                  <a:cubicBezTo>
                    <a:pt x="1637" y="2209"/>
                    <a:pt x="1644" y="2161"/>
                    <a:pt x="1622" y="2127"/>
                  </a:cubicBezTo>
                  <a:lnTo>
                    <a:pt x="1577" y="2064"/>
                  </a:lnTo>
                  <a:cubicBezTo>
                    <a:pt x="1562" y="2042"/>
                    <a:pt x="1537" y="2031"/>
                    <a:pt x="1512" y="2031"/>
                  </a:cubicBezTo>
                  <a:close/>
                  <a:moveTo>
                    <a:pt x="2099" y="2872"/>
                  </a:moveTo>
                  <a:cubicBezTo>
                    <a:pt x="2082" y="2872"/>
                    <a:pt x="2066" y="2877"/>
                    <a:pt x="2053" y="2885"/>
                  </a:cubicBezTo>
                  <a:cubicBezTo>
                    <a:pt x="2018" y="2907"/>
                    <a:pt x="2009" y="2961"/>
                    <a:pt x="2034" y="2995"/>
                  </a:cubicBezTo>
                  <a:lnTo>
                    <a:pt x="2078" y="3058"/>
                  </a:lnTo>
                  <a:cubicBezTo>
                    <a:pt x="2087" y="3083"/>
                    <a:pt x="2116" y="3093"/>
                    <a:pt x="2141" y="3093"/>
                  </a:cubicBezTo>
                  <a:cubicBezTo>
                    <a:pt x="2152" y="3093"/>
                    <a:pt x="2163" y="3091"/>
                    <a:pt x="2174" y="3086"/>
                  </a:cubicBezTo>
                  <a:lnTo>
                    <a:pt x="2174" y="3086"/>
                  </a:lnTo>
                  <a:cubicBezTo>
                    <a:pt x="2151" y="3112"/>
                    <a:pt x="2147" y="3155"/>
                    <a:pt x="2166" y="3184"/>
                  </a:cubicBezTo>
                  <a:lnTo>
                    <a:pt x="2481" y="3637"/>
                  </a:lnTo>
                  <a:cubicBezTo>
                    <a:pt x="2493" y="3659"/>
                    <a:pt x="2522" y="3672"/>
                    <a:pt x="2547" y="3672"/>
                  </a:cubicBezTo>
                  <a:cubicBezTo>
                    <a:pt x="2562" y="3672"/>
                    <a:pt x="2578" y="3669"/>
                    <a:pt x="2591" y="3656"/>
                  </a:cubicBezTo>
                  <a:cubicBezTo>
                    <a:pt x="2629" y="3634"/>
                    <a:pt x="2635" y="3581"/>
                    <a:pt x="2613" y="3546"/>
                  </a:cubicBezTo>
                  <a:lnTo>
                    <a:pt x="2298" y="3093"/>
                  </a:lnTo>
                  <a:cubicBezTo>
                    <a:pt x="2283" y="3072"/>
                    <a:pt x="2258" y="3061"/>
                    <a:pt x="2233" y="3061"/>
                  </a:cubicBezTo>
                  <a:cubicBezTo>
                    <a:pt x="2222" y="3061"/>
                    <a:pt x="2210" y="3063"/>
                    <a:pt x="2199" y="3068"/>
                  </a:cubicBezTo>
                  <a:lnTo>
                    <a:pt x="2199" y="3068"/>
                  </a:lnTo>
                  <a:cubicBezTo>
                    <a:pt x="2224" y="3043"/>
                    <a:pt x="2229" y="3000"/>
                    <a:pt x="2207" y="2967"/>
                  </a:cubicBezTo>
                  <a:lnTo>
                    <a:pt x="2163" y="2904"/>
                  </a:lnTo>
                  <a:cubicBezTo>
                    <a:pt x="2149" y="2883"/>
                    <a:pt x="2124" y="2872"/>
                    <a:pt x="2099" y="2872"/>
                  </a:cubicBezTo>
                  <a:close/>
                  <a:moveTo>
                    <a:pt x="2684" y="3710"/>
                  </a:moveTo>
                  <a:cubicBezTo>
                    <a:pt x="2669" y="3710"/>
                    <a:pt x="2652" y="3714"/>
                    <a:pt x="2638" y="3722"/>
                  </a:cubicBezTo>
                  <a:cubicBezTo>
                    <a:pt x="2603" y="3747"/>
                    <a:pt x="2597" y="3798"/>
                    <a:pt x="2619" y="3832"/>
                  </a:cubicBezTo>
                  <a:lnTo>
                    <a:pt x="2663" y="3895"/>
                  </a:lnTo>
                  <a:cubicBezTo>
                    <a:pt x="2676" y="3920"/>
                    <a:pt x="2704" y="3933"/>
                    <a:pt x="2726" y="3933"/>
                  </a:cubicBezTo>
                  <a:cubicBezTo>
                    <a:pt x="2737" y="3933"/>
                    <a:pt x="2748" y="3930"/>
                    <a:pt x="2758" y="3925"/>
                  </a:cubicBezTo>
                  <a:lnTo>
                    <a:pt x="2758" y="3925"/>
                  </a:lnTo>
                  <a:cubicBezTo>
                    <a:pt x="2737" y="3952"/>
                    <a:pt x="2733" y="3992"/>
                    <a:pt x="2754" y="4021"/>
                  </a:cubicBezTo>
                  <a:lnTo>
                    <a:pt x="3069" y="4474"/>
                  </a:lnTo>
                  <a:cubicBezTo>
                    <a:pt x="3082" y="4499"/>
                    <a:pt x="3107" y="4509"/>
                    <a:pt x="3132" y="4509"/>
                  </a:cubicBezTo>
                  <a:cubicBezTo>
                    <a:pt x="3148" y="4509"/>
                    <a:pt x="3163" y="4506"/>
                    <a:pt x="3179" y="4493"/>
                  </a:cubicBezTo>
                  <a:cubicBezTo>
                    <a:pt x="3214" y="4471"/>
                    <a:pt x="3223" y="4421"/>
                    <a:pt x="3198" y="4383"/>
                  </a:cubicBezTo>
                  <a:lnTo>
                    <a:pt x="2883" y="3930"/>
                  </a:lnTo>
                  <a:cubicBezTo>
                    <a:pt x="2870" y="3909"/>
                    <a:pt x="2845" y="3898"/>
                    <a:pt x="2819" y="3898"/>
                  </a:cubicBezTo>
                  <a:cubicBezTo>
                    <a:pt x="2808" y="3898"/>
                    <a:pt x="2798" y="3900"/>
                    <a:pt x="2788" y="3904"/>
                  </a:cubicBezTo>
                  <a:lnTo>
                    <a:pt x="2788" y="3904"/>
                  </a:lnTo>
                  <a:cubicBezTo>
                    <a:pt x="2810" y="3877"/>
                    <a:pt x="2813" y="3836"/>
                    <a:pt x="2792" y="3807"/>
                  </a:cubicBezTo>
                  <a:lnTo>
                    <a:pt x="2748" y="3744"/>
                  </a:lnTo>
                  <a:cubicBezTo>
                    <a:pt x="2734" y="3721"/>
                    <a:pt x="2710" y="3710"/>
                    <a:pt x="2684" y="3710"/>
                  </a:cubicBezTo>
                  <a:close/>
                  <a:moveTo>
                    <a:pt x="3271" y="4548"/>
                  </a:moveTo>
                  <a:cubicBezTo>
                    <a:pt x="3255" y="4548"/>
                    <a:pt x="3240" y="4553"/>
                    <a:pt x="3226" y="4562"/>
                  </a:cubicBezTo>
                  <a:cubicBezTo>
                    <a:pt x="3189" y="4584"/>
                    <a:pt x="3182" y="4635"/>
                    <a:pt x="3204" y="4673"/>
                  </a:cubicBezTo>
                  <a:lnTo>
                    <a:pt x="3248" y="4735"/>
                  </a:lnTo>
                  <a:cubicBezTo>
                    <a:pt x="3261" y="4757"/>
                    <a:pt x="3289" y="4770"/>
                    <a:pt x="3311" y="4770"/>
                  </a:cubicBezTo>
                  <a:cubicBezTo>
                    <a:pt x="3327" y="4770"/>
                    <a:pt x="3343" y="4767"/>
                    <a:pt x="3359" y="4754"/>
                  </a:cubicBezTo>
                  <a:cubicBezTo>
                    <a:pt x="3393" y="4729"/>
                    <a:pt x="3403" y="4679"/>
                    <a:pt x="3377" y="4644"/>
                  </a:cubicBezTo>
                  <a:lnTo>
                    <a:pt x="3337" y="4581"/>
                  </a:lnTo>
                  <a:cubicBezTo>
                    <a:pt x="3321" y="4560"/>
                    <a:pt x="3296" y="4548"/>
                    <a:pt x="3271" y="4548"/>
                  </a:cubicBezTo>
                  <a:close/>
                  <a:moveTo>
                    <a:pt x="3409" y="4737"/>
                  </a:moveTo>
                  <a:cubicBezTo>
                    <a:pt x="3394" y="4737"/>
                    <a:pt x="3378" y="4742"/>
                    <a:pt x="3365" y="4751"/>
                  </a:cubicBezTo>
                  <a:cubicBezTo>
                    <a:pt x="3327" y="4773"/>
                    <a:pt x="3321" y="4824"/>
                    <a:pt x="3343" y="4861"/>
                  </a:cubicBezTo>
                  <a:lnTo>
                    <a:pt x="3658" y="5311"/>
                  </a:lnTo>
                  <a:cubicBezTo>
                    <a:pt x="3670" y="5337"/>
                    <a:pt x="3698" y="5349"/>
                    <a:pt x="3720" y="5349"/>
                  </a:cubicBezTo>
                  <a:cubicBezTo>
                    <a:pt x="3733" y="5349"/>
                    <a:pt x="3749" y="5343"/>
                    <a:pt x="3768" y="5333"/>
                  </a:cubicBezTo>
                  <a:cubicBezTo>
                    <a:pt x="3805" y="5308"/>
                    <a:pt x="3812" y="5258"/>
                    <a:pt x="3790" y="5223"/>
                  </a:cubicBezTo>
                  <a:lnTo>
                    <a:pt x="3475" y="4770"/>
                  </a:lnTo>
                  <a:cubicBezTo>
                    <a:pt x="3460" y="4749"/>
                    <a:pt x="3434" y="4737"/>
                    <a:pt x="3409" y="4737"/>
                  </a:cubicBezTo>
                  <a:close/>
                  <a:moveTo>
                    <a:pt x="3856" y="5385"/>
                  </a:moveTo>
                  <a:cubicBezTo>
                    <a:pt x="3841" y="5385"/>
                    <a:pt x="3825" y="5390"/>
                    <a:pt x="3812" y="5399"/>
                  </a:cubicBezTo>
                  <a:cubicBezTo>
                    <a:pt x="3777" y="5421"/>
                    <a:pt x="3768" y="5475"/>
                    <a:pt x="3793" y="5510"/>
                  </a:cubicBezTo>
                  <a:lnTo>
                    <a:pt x="3837" y="5573"/>
                  </a:lnTo>
                  <a:cubicBezTo>
                    <a:pt x="3846" y="5595"/>
                    <a:pt x="3875" y="5607"/>
                    <a:pt x="3900" y="5607"/>
                  </a:cubicBezTo>
                  <a:cubicBezTo>
                    <a:pt x="3914" y="5607"/>
                    <a:pt x="3926" y="5605"/>
                    <a:pt x="3941" y="5595"/>
                  </a:cubicBezTo>
                  <a:lnTo>
                    <a:pt x="3941" y="5595"/>
                  </a:lnTo>
                  <a:cubicBezTo>
                    <a:pt x="3914" y="5620"/>
                    <a:pt x="3908" y="5667"/>
                    <a:pt x="3928" y="5698"/>
                  </a:cubicBezTo>
                  <a:lnTo>
                    <a:pt x="4243" y="6152"/>
                  </a:lnTo>
                  <a:cubicBezTo>
                    <a:pt x="4255" y="6174"/>
                    <a:pt x="4284" y="6186"/>
                    <a:pt x="4309" y="6186"/>
                  </a:cubicBezTo>
                  <a:cubicBezTo>
                    <a:pt x="4322" y="6186"/>
                    <a:pt x="4340" y="6183"/>
                    <a:pt x="4356" y="6170"/>
                  </a:cubicBezTo>
                  <a:cubicBezTo>
                    <a:pt x="4391" y="6145"/>
                    <a:pt x="4397" y="6095"/>
                    <a:pt x="4375" y="6060"/>
                  </a:cubicBezTo>
                  <a:lnTo>
                    <a:pt x="4060" y="5607"/>
                  </a:lnTo>
                  <a:cubicBezTo>
                    <a:pt x="4045" y="5586"/>
                    <a:pt x="4020" y="5574"/>
                    <a:pt x="3995" y="5574"/>
                  </a:cubicBezTo>
                  <a:cubicBezTo>
                    <a:pt x="3981" y="5574"/>
                    <a:pt x="3968" y="5577"/>
                    <a:pt x="3956" y="5584"/>
                  </a:cubicBezTo>
                  <a:lnTo>
                    <a:pt x="3956" y="5584"/>
                  </a:lnTo>
                  <a:cubicBezTo>
                    <a:pt x="3983" y="5560"/>
                    <a:pt x="3986" y="5513"/>
                    <a:pt x="3966" y="5481"/>
                  </a:cubicBezTo>
                  <a:lnTo>
                    <a:pt x="3922" y="5418"/>
                  </a:lnTo>
                  <a:cubicBezTo>
                    <a:pt x="3906" y="5397"/>
                    <a:pt x="3881" y="5385"/>
                    <a:pt x="3856" y="53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37"/>
            <p:cNvSpPr/>
            <p:nvPr/>
          </p:nvSpPr>
          <p:spPr>
            <a:xfrm>
              <a:off x="1020427" y="606863"/>
              <a:ext cx="456696" cy="392315"/>
            </a:xfrm>
            <a:custGeom>
              <a:avLst/>
              <a:gdLst/>
              <a:ahLst/>
              <a:cxnLst/>
              <a:rect l="l" t="t" r="r" b="b"/>
              <a:pathLst>
                <a:path w="5760" h="4948" extrusionOk="0">
                  <a:moveTo>
                    <a:pt x="86" y="0"/>
                  </a:moveTo>
                  <a:cubicBezTo>
                    <a:pt x="64" y="0"/>
                    <a:pt x="42" y="9"/>
                    <a:pt x="29" y="26"/>
                  </a:cubicBezTo>
                  <a:cubicBezTo>
                    <a:pt x="1" y="57"/>
                    <a:pt x="4" y="108"/>
                    <a:pt x="35" y="136"/>
                  </a:cubicBezTo>
                  <a:lnTo>
                    <a:pt x="186" y="265"/>
                  </a:lnTo>
                  <a:cubicBezTo>
                    <a:pt x="202" y="278"/>
                    <a:pt x="218" y="287"/>
                    <a:pt x="237" y="287"/>
                  </a:cubicBezTo>
                  <a:cubicBezTo>
                    <a:pt x="262" y="287"/>
                    <a:pt x="284" y="278"/>
                    <a:pt x="296" y="259"/>
                  </a:cubicBezTo>
                  <a:cubicBezTo>
                    <a:pt x="325" y="227"/>
                    <a:pt x="318" y="177"/>
                    <a:pt x="287" y="149"/>
                  </a:cubicBezTo>
                  <a:lnTo>
                    <a:pt x="139" y="20"/>
                  </a:lnTo>
                  <a:cubicBezTo>
                    <a:pt x="125" y="7"/>
                    <a:pt x="105" y="0"/>
                    <a:pt x="86" y="0"/>
                  </a:cubicBezTo>
                  <a:close/>
                  <a:moveTo>
                    <a:pt x="418" y="284"/>
                  </a:moveTo>
                  <a:cubicBezTo>
                    <a:pt x="396" y="284"/>
                    <a:pt x="375" y="292"/>
                    <a:pt x="359" y="309"/>
                  </a:cubicBezTo>
                  <a:cubicBezTo>
                    <a:pt x="331" y="341"/>
                    <a:pt x="334" y="391"/>
                    <a:pt x="366" y="419"/>
                  </a:cubicBezTo>
                  <a:lnTo>
                    <a:pt x="425" y="470"/>
                  </a:lnTo>
                  <a:cubicBezTo>
                    <a:pt x="441" y="482"/>
                    <a:pt x="457" y="492"/>
                    <a:pt x="476" y="492"/>
                  </a:cubicBezTo>
                  <a:cubicBezTo>
                    <a:pt x="501" y="492"/>
                    <a:pt x="520" y="482"/>
                    <a:pt x="536" y="463"/>
                  </a:cubicBezTo>
                  <a:cubicBezTo>
                    <a:pt x="564" y="432"/>
                    <a:pt x="561" y="382"/>
                    <a:pt x="529" y="353"/>
                  </a:cubicBezTo>
                  <a:lnTo>
                    <a:pt x="469" y="303"/>
                  </a:lnTo>
                  <a:cubicBezTo>
                    <a:pt x="455" y="290"/>
                    <a:pt x="436" y="284"/>
                    <a:pt x="418" y="284"/>
                  </a:cubicBezTo>
                  <a:close/>
                  <a:moveTo>
                    <a:pt x="597" y="441"/>
                  </a:moveTo>
                  <a:cubicBezTo>
                    <a:pt x="576" y="441"/>
                    <a:pt x="554" y="450"/>
                    <a:pt x="539" y="467"/>
                  </a:cubicBezTo>
                  <a:cubicBezTo>
                    <a:pt x="514" y="498"/>
                    <a:pt x="517" y="548"/>
                    <a:pt x="548" y="577"/>
                  </a:cubicBezTo>
                  <a:lnTo>
                    <a:pt x="964" y="935"/>
                  </a:lnTo>
                  <a:cubicBezTo>
                    <a:pt x="979" y="948"/>
                    <a:pt x="995" y="954"/>
                    <a:pt x="1017" y="954"/>
                  </a:cubicBezTo>
                  <a:cubicBezTo>
                    <a:pt x="1036" y="954"/>
                    <a:pt x="1058" y="942"/>
                    <a:pt x="1074" y="926"/>
                  </a:cubicBezTo>
                  <a:cubicBezTo>
                    <a:pt x="1102" y="895"/>
                    <a:pt x="1099" y="844"/>
                    <a:pt x="1067" y="816"/>
                  </a:cubicBezTo>
                  <a:lnTo>
                    <a:pt x="649" y="460"/>
                  </a:lnTo>
                  <a:cubicBezTo>
                    <a:pt x="634" y="447"/>
                    <a:pt x="616" y="441"/>
                    <a:pt x="597" y="441"/>
                  </a:cubicBezTo>
                  <a:close/>
                  <a:moveTo>
                    <a:pt x="1198" y="952"/>
                  </a:moveTo>
                  <a:cubicBezTo>
                    <a:pt x="1176" y="952"/>
                    <a:pt x="1153" y="962"/>
                    <a:pt x="1137" y="979"/>
                  </a:cubicBezTo>
                  <a:cubicBezTo>
                    <a:pt x="1111" y="1011"/>
                    <a:pt x="1115" y="1061"/>
                    <a:pt x="1146" y="1090"/>
                  </a:cubicBezTo>
                  <a:lnTo>
                    <a:pt x="1203" y="1140"/>
                  </a:lnTo>
                  <a:cubicBezTo>
                    <a:pt x="1216" y="1152"/>
                    <a:pt x="1234" y="1158"/>
                    <a:pt x="1252" y="1158"/>
                  </a:cubicBezTo>
                  <a:cubicBezTo>
                    <a:pt x="1275" y="1158"/>
                    <a:pt x="1299" y="1148"/>
                    <a:pt x="1313" y="1131"/>
                  </a:cubicBezTo>
                  <a:lnTo>
                    <a:pt x="1313" y="1131"/>
                  </a:lnTo>
                  <a:cubicBezTo>
                    <a:pt x="1288" y="1162"/>
                    <a:pt x="1291" y="1216"/>
                    <a:pt x="1322" y="1241"/>
                  </a:cubicBezTo>
                  <a:lnTo>
                    <a:pt x="1741" y="1599"/>
                  </a:lnTo>
                  <a:cubicBezTo>
                    <a:pt x="1757" y="1612"/>
                    <a:pt x="1772" y="1618"/>
                    <a:pt x="1791" y="1618"/>
                  </a:cubicBezTo>
                  <a:cubicBezTo>
                    <a:pt x="1813" y="1618"/>
                    <a:pt x="1835" y="1606"/>
                    <a:pt x="1851" y="1593"/>
                  </a:cubicBezTo>
                  <a:cubicBezTo>
                    <a:pt x="1876" y="1562"/>
                    <a:pt x="1873" y="1508"/>
                    <a:pt x="1841" y="1483"/>
                  </a:cubicBezTo>
                  <a:lnTo>
                    <a:pt x="1426" y="1124"/>
                  </a:lnTo>
                  <a:cubicBezTo>
                    <a:pt x="1410" y="1111"/>
                    <a:pt x="1391" y="1105"/>
                    <a:pt x="1372" y="1105"/>
                  </a:cubicBezTo>
                  <a:cubicBezTo>
                    <a:pt x="1350" y="1105"/>
                    <a:pt x="1328" y="1114"/>
                    <a:pt x="1313" y="1131"/>
                  </a:cubicBezTo>
                  <a:cubicBezTo>
                    <a:pt x="1341" y="1099"/>
                    <a:pt x="1338" y="1049"/>
                    <a:pt x="1307" y="1020"/>
                  </a:cubicBezTo>
                  <a:lnTo>
                    <a:pt x="1247" y="970"/>
                  </a:lnTo>
                  <a:cubicBezTo>
                    <a:pt x="1233" y="958"/>
                    <a:pt x="1216" y="952"/>
                    <a:pt x="1198" y="952"/>
                  </a:cubicBezTo>
                  <a:close/>
                  <a:moveTo>
                    <a:pt x="1971" y="1617"/>
                  </a:moveTo>
                  <a:cubicBezTo>
                    <a:pt x="1949" y="1617"/>
                    <a:pt x="1926" y="1626"/>
                    <a:pt x="1911" y="1643"/>
                  </a:cubicBezTo>
                  <a:cubicBezTo>
                    <a:pt x="1886" y="1675"/>
                    <a:pt x="1889" y="1725"/>
                    <a:pt x="1920" y="1754"/>
                  </a:cubicBezTo>
                  <a:lnTo>
                    <a:pt x="1980" y="1804"/>
                  </a:lnTo>
                  <a:cubicBezTo>
                    <a:pt x="1994" y="1817"/>
                    <a:pt x="2013" y="1823"/>
                    <a:pt x="2031" y="1823"/>
                  </a:cubicBezTo>
                  <a:cubicBezTo>
                    <a:pt x="2053" y="1823"/>
                    <a:pt x="2075" y="1815"/>
                    <a:pt x="2090" y="1798"/>
                  </a:cubicBezTo>
                  <a:lnTo>
                    <a:pt x="2090" y="1798"/>
                  </a:lnTo>
                  <a:cubicBezTo>
                    <a:pt x="2062" y="1829"/>
                    <a:pt x="2065" y="1879"/>
                    <a:pt x="2096" y="1908"/>
                  </a:cubicBezTo>
                  <a:lnTo>
                    <a:pt x="2515" y="2263"/>
                  </a:lnTo>
                  <a:cubicBezTo>
                    <a:pt x="2531" y="2276"/>
                    <a:pt x="2546" y="2285"/>
                    <a:pt x="2565" y="2285"/>
                  </a:cubicBezTo>
                  <a:cubicBezTo>
                    <a:pt x="2590" y="2285"/>
                    <a:pt x="2612" y="2276"/>
                    <a:pt x="2625" y="2257"/>
                  </a:cubicBezTo>
                  <a:cubicBezTo>
                    <a:pt x="2650" y="2226"/>
                    <a:pt x="2647" y="2175"/>
                    <a:pt x="2616" y="2147"/>
                  </a:cubicBezTo>
                  <a:lnTo>
                    <a:pt x="2200" y="1788"/>
                  </a:lnTo>
                  <a:cubicBezTo>
                    <a:pt x="2187" y="1776"/>
                    <a:pt x="2169" y="1770"/>
                    <a:pt x="2151" y="1770"/>
                  </a:cubicBezTo>
                  <a:cubicBezTo>
                    <a:pt x="2128" y="1770"/>
                    <a:pt x="2104" y="1780"/>
                    <a:pt x="2090" y="1798"/>
                  </a:cubicBezTo>
                  <a:cubicBezTo>
                    <a:pt x="2115" y="1766"/>
                    <a:pt x="2112" y="1713"/>
                    <a:pt x="2081" y="1688"/>
                  </a:cubicBezTo>
                  <a:lnTo>
                    <a:pt x="2021" y="1634"/>
                  </a:lnTo>
                  <a:cubicBezTo>
                    <a:pt x="2007" y="1623"/>
                    <a:pt x="1989" y="1617"/>
                    <a:pt x="1971" y="1617"/>
                  </a:cubicBezTo>
                  <a:close/>
                  <a:moveTo>
                    <a:pt x="2750" y="2282"/>
                  </a:moveTo>
                  <a:cubicBezTo>
                    <a:pt x="2728" y="2282"/>
                    <a:pt x="2706" y="2290"/>
                    <a:pt x="2691" y="2307"/>
                  </a:cubicBezTo>
                  <a:cubicBezTo>
                    <a:pt x="2663" y="2339"/>
                    <a:pt x="2666" y="2389"/>
                    <a:pt x="2697" y="2418"/>
                  </a:cubicBezTo>
                  <a:lnTo>
                    <a:pt x="2757" y="2468"/>
                  </a:lnTo>
                  <a:cubicBezTo>
                    <a:pt x="2772" y="2481"/>
                    <a:pt x="2791" y="2487"/>
                    <a:pt x="2810" y="2487"/>
                  </a:cubicBezTo>
                  <a:cubicBezTo>
                    <a:pt x="2832" y="2487"/>
                    <a:pt x="2854" y="2479"/>
                    <a:pt x="2867" y="2462"/>
                  </a:cubicBezTo>
                  <a:lnTo>
                    <a:pt x="2867" y="2462"/>
                  </a:lnTo>
                  <a:cubicBezTo>
                    <a:pt x="2842" y="2493"/>
                    <a:pt x="2845" y="2543"/>
                    <a:pt x="2877" y="2572"/>
                  </a:cubicBezTo>
                  <a:lnTo>
                    <a:pt x="3292" y="2931"/>
                  </a:lnTo>
                  <a:cubicBezTo>
                    <a:pt x="3308" y="2940"/>
                    <a:pt x="3324" y="2949"/>
                    <a:pt x="3346" y="2949"/>
                  </a:cubicBezTo>
                  <a:cubicBezTo>
                    <a:pt x="3365" y="2949"/>
                    <a:pt x="3387" y="2940"/>
                    <a:pt x="3402" y="2921"/>
                  </a:cubicBezTo>
                  <a:cubicBezTo>
                    <a:pt x="3431" y="2890"/>
                    <a:pt x="3427" y="2839"/>
                    <a:pt x="3396" y="2811"/>
                  </a:cubicBezTo>
                  <a:lnTo>
                    <a:pt x="2977" y="2452"/>
                  </a:lnTo>
                  <a:cubicBezTo>
                    <a:pt x="2964" y="2441"/>
                    <a:pt x="2946" y="2435"/>
                    <a:pt x="2928" y="2435"/>
                  </a:cubicBezTo>
                  <a:cubicBezTo>
                    <a:pt x="2906" y="2435"/>
                    <a:pt x="2883" y="2444"/>
                    <a:pt x="2867" y="2462"/>
                  </a:cubicBezTo>
                  <a:cubicBezTo>
                    <a:pt x="2896" y="2430"/>
                    <a:pt x="2893" y="2380"/>
                    <a:pt x="2861" y="2352"/>
                  </a:cubicBezTo>
                  <a:lnTo>
                    <a:pt x="2801" y="2301"/>
                  </a:lnTo>
                  <a:cubicBezTo>
                    <a:pt x="2787" y="2288"/>
                    <a:pt x="2768" y="2282"/>
                    <a:pt x="2750" y="2282"/>
                  </a:cubicBezTo>
                  <a:close/>
                  <a:moveTo>
                    <a:pt x="3527" y="2950"/>
                  </a:moveTo>
                  <a:cubicBezTo>
                    <a:pt x="3504" y="2950"/>
                    <a:pt x="3481" y="2960"/>
                    <a:pt x="3465" y="2978"/>
                  </a:cubicBezTo>
                  <a:cubicBezTo>
                    <a:pt x="3437" y="3009"/>
                    <a:pt x="3443" y="3060"/>
                    <a:pt x="3475" y="3088"/>
                  </a:cubicBezTo>
                  <a:lnTo>
                    <a:pt x="3531" y="3138"/>
                  </a:lnTo>
                  <a:cubicBezTo>
                    <a:pt x="3545" y="3151"/>
                    <a:pt x="3563" y="3156"/>
                    <a:pt x="3581" y="3156"/>
                  </a:cubicBezTo>
                  <a:cubicBezTo>
                    <a:pt x="3604" y="3156"/>
                    <a:pt x="3627" y="3147"/>
                    <a:pt x="3641" y="3129"/>
                  </a:cubicBezTo>
                  <a:lnTo>
                    <a:pt x="3641" y="3129"/>
                  </a:lnTo>
                  <a:cubicBezTo>
                    <a:pt x="3616" y="3160"/>
                    <a:pt x="3619" y="3214"/>
                    <a:pt x="3651" y="3239"/>
                  </a:cubicBezTo>
                  <a:lnTo>
                    <a:pt x="4066" y="3598"/>
                  </a:lnTo>
                  <a:cubicBezTo>
                    <a:pt x="4085" y="3610"/>
                    <a:pt x="4101" y="3617"/>
                    <a:pt x="4120" y="3617"/>
                  </a:cubicBezTo>
                  <a:cubicBezTo>
                    <a:pt x="4142" y="3617"/>
                    <a:pt x="4164" y="3607"/>
                    <a:pt x="4180" y="3591"/>
                  </a:cubicBezTo>
                  <a:cubicBezTo>
                    <a:pt x="4205" y="3560"/>
                    <a:pt x="4202" y="3506"/>
                    <a:pt x="4170" y="3481"/>
                  </a:cubicBezTo>
                  <a:lnTo>
                    <a:pt x="3752" y="3122"/>
                  </a:lnTo>
                  <a:cubicBezTo>
                    <a:pt x="3737" y="3109"/>
                    <a:pt x="3719" y="3103"/>
                    <a:pt x="3700" y="3103"/>
                  </a:cubicBezTo>
                  <a:cubicBezTo>
                    <a:pt x="3678" y="3103"/>
                    <a:pt x="3657" y="3112"/>
                    <a:pt x="3641" y="3129"/>
                  </a:cubicBezTo>
                  <a:cubicBezTo>
                    <a:pt x="3670" y="3097"/>
                    <a:pt x="3667" y="3047"/>
                    <a:pt x="3635" y="3019"/>
                  </a:cubicBezTo>
                  <a:lnTo>
                    <a:pt x="3575" y="2968"/>
                  </a:lnTo>
                  <a:cubicBezTo>
                    <a:pt x="3562" y="2956"/>
                    <a:pt x="3544" y="2950"/>
                    <a:pt x="3527" y="2950"/>
                  </a:cubicBezTo>
                  <a:close/>
                  <a:moveTo>
                    <a:pt x="4300" y="3615"/>
                  </a:moveTo>
                  <a:cubicBezTo>
                    <a:pt x="4278" y="3615"/>
                    <a:pt x="4255" y="3624"/>
                    <a:pt x="4239" y="3642"/>
                  </a:cubicBezTo>
                  <a:cubicBezTo>
                    <a:pt x="4214" y="3673"/>
                    <a:pt x="4217" y="3724"/>
                    <a:pt x="4249" y="3752"/>
                  </a:cubicBezTo>
                  <a:lnTo>
                    <a:pt x="4309" y="3802"/>
                  </a:lnTo>
                  <a:cubicBezTo>
                    <a:pt x="4323" y="3815"/>
                    <a:pt x="4342" y="3822"/>
                    <a:pt x="4360" y="3822"/>
                  </a:cubicBezTo>
                  <a:cubicBezTo>
                    <a:pt x="4382" y="3822"/>
                    <a:pt x="4403" y="3813"/>
                    <a:pt x="4419" y="3796"/>
                  </a:cubicBezTo>
                  <a:lnTo>
                    <a:pt x="4419" y="3796"/>
                  </a:lnTo>
                  <a:cubicBezTo>
                    <a:pt x="4390" y="3827"/>
                    <a:pt x="4394" y="3878"/>
                    <a:pt x="4425" y="3906"/>
                  </a:cubicBezTo>
                  <a:lnTo>
                    <a:pt x="4844" y="4262"/>
                  </a:lnTo>
                  <a:cubicBezTo>
                    <a:pt x="4859" y="4274"/>
                    <a:pt x="4875" y="4284"/>
                    <a:pt x="4894" y="4284"/>
                  </a:cubicBezTo>
                  <a:cubicBezTo>
                    <a:pt x="4919" y="4284"/>
                    <a:pt x="4941" y="4274"/>
                    <a:pt x="4954" y="4255"/>
                  </a:cubicBezTo>
                  <a:cubicBezTo>
                    <a:pt x="4979" y="4224"/>
                    <a:pt x="4976" y="4174"/>
                    <a:pt x="4944" y="4145"/>
                  </a:cubicBezTo>
                  <a:lnTo>
                    <a:pt x="4529" y="3786"/>
                  </a:lnTo>
                  <a:cubicBezTo>
                    <a:pt x="4515" y="3774"/>
                    <a:pt x="4497" y="3768"/>
                    <a:pt x="4479" y="3768"/>
                  </a:cubicBezTo>
                  <a:cubicBezTo>
                    <a:pt x="4456" y="3768"/>
                    <a:pt x="4433" y="3778"/>
                    <a:pt x="4419" y="3796"/>
                  </a:cubicBezTo>
                  <a:cubicBezTo>
                    <a:pt x="4444" y="3764"/>
                    <a:pt x="4441" y="3711"/>
                    <a:pt x="4409" y="3686"/>
                  </a:cubicBezTo>
                  <a:lnTo>
                    <a:pt x="4350" y="3632"/>
                  </a:lnTo>
                  <a:cubicBezTo>
                    <a:pt x="4336" y="3621"/>
                    <a:pt x="4318" y="3615"/>
                    <a:pt x="4300" y="3615"/>
                  </a:cubicBezTo>
                  <a:close/>
                  <a:moveTo>
                    <a:pt x="5078" y="4280"/>
                  </a:moveTo>
                  <a:cubicBezTo>
                    <a:pt x="5057" y="4280"/>
                    <a:pt x="5035" y="4289"/>
                    <a:pt x="5020" y="4306"/>
                  </a:cubicBezTo>
                  <a:cubicBezTo>
                    <a:pt x="4991" y="4337"/>
                    <a:pt x="4995" y="4388"/>
                    <a:pt x="5026" y="4416"/>
                  </a:cubicBezTo>
                  <a:lnTo>
                    <a:pt x="5086" y="4466"/>
                  </a:lnTo>
                  <a:cubicBezTo>
                    <a:pt x="5100" y="4479"/>
                    <a:pt x="5119" y="4486"/>
                    <a:pt x="5137" y="4486"/>
                  </a:cubicBezTo>
                  <a:cubicBezTo>
                    <a:pt x="5159" y="4486"/>
                    <a:pt x="5181" y="4477"/>
                    <a:pt x="5196" y="4460"/>
                  </a:cubicBezTo>
                  <a:lnTo>
                    <a:pt x="5196" y="4460"/>
                  </a:lnTo>
                  <a:cubicBezTo>
                    <a:pt x="5168" y="4491"/>
                    <a:pt x="5174" y="4542"/>
                    <a:pt x="5205" y="4570"/>
                  </a:cubicBezTo>
                  <a:lnTo>
                    <a:pt x="5621" y="4929"/>
                  </a:lnTo>
                  <a:cubicBezTo>
                    <a:pt x="5637" y="4938"/>
                    <a:pt x="5652" y="4948"/>
                    <a:pt x="5674" y="4948"/>
                  </a:cubicBezTo>
                  <a:cubicBezTo>
                    <a:pt x="5693" y="4948"/>
                    <a:pt x="5715" y="4938"/>
                    <a:pt x="5731" y="4919"/>
                  </a:cubicBezTo>
                  <a:cubicBezTo>
                    <a:pt x="5759" y="4888"/>
                    <a:pt x="5756" y="4838"/>
                    <a:pt x="5725" y="4809"/>
                  </a:cubicBezTo>
                  <a:lnTo>
                    <a:pt x="5306" y="4450"/>
                  </a:lnTo>
                  <a:cubicBezTo>
                    <a:pt x="5292" y="4439"/>
                    <a:pt x="5274" y="4434"/>
                    <a:pt x="5257" y="4434"/>
                  </a:cubicBezTo>
                  <a:cubicBezTo>
                    <a:pt x="5234" y="4434"/>
                    <a:pt x="5212" y="4442"/>
                    <a:pt x="5196" y="4460"/>
                  </a:cubicBezTo>
                  <a:cubicBezTo>
                    <a:pt x="5224" y="4428"/>
                    <a:pt x="5221" y="4378"/>
                    <a:pt x="5190" y="4350"/>
                  </a:cubicBezTo>
                  <a:lnTo>
                    <a:pt x="5130" y="4299"/>
                  </a:lnTo>
                  <a:cubicBezTo>
                    <a:pt x="5115" y="4286"/>
                    <a:pt x="5097" y="4280"/>
                    <a:pt x="5078" y="42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37"/>
            <p:cNvSpPr/>
            <p:nvPr/>
          </p:nvSpPr>
          <p:spPr>
            <a:xfrm rot="-2700000">
              <a:off x="621320" y="1141683"/>
              <a:ext cx="200915" cy="294396"/>
            </a:xfrm>
            <a:custGeom>
              <a:avLst/>
              <a:gdLst/>
              <a:ahLst/>
              <a:cxnLst/>
              <a:rect l="l" t="t" r="r" b="b"/>
              <a:pathLst>
                <a:path w="2534" h="3713" extrusionOk="0">
                  <a:moveTo>
                    <a:pt x="91" y="1"/>
                  </a:moveTo>
                  <a:cubicBezTo>
                    <a:pt x="76" y="1"/>
                    <a:pt x="60" y="5"/>
                    <a:pt x="47" y="15"/>
                  </a:cubicBezTo>
                  <a:cubicBezTo>
                    <a:pt x="6" y="37"/>
                    <a:pt x="0" y="90"/>
                    <a:pt x="22" y="125"/>
                  </a:cubicBezTo>
                  <a:lnTo>
                    <a:pt x="116" y="266"/>
                  </a:lnTo>
                  <a:cubicBezTo>
                    <a:pt x="132" y="288"/>
                    <a:pt x="161" y="301"/>
                    <a:pt x="186" y="301"/>
                  </a:cubicBezTo>
                  <a:cubicBezTo>
                    <a:pt x="201" y="301"/>
                    <a:pt x="214" y="295"/>
                    <a:pt x="227" y="288"/>
                  </a:cubicBezTo>
                  <a:cubicBezTo>
                    <a:pt x="268" y="266"/>
                    <a:pt x="274" y="216"/>
                    <a:pt x="252" y="178"/>
                  </a:cubicBezTo>
                  <a:lnTo>
                    <a:pt x="157" y="37"/>
                  </a:lnTo>
                  <a:cubicBezTo>
                    <a:pt x="142" y="13"/>
                    <a:pt x="116" y="1"/>
                    <a:pt x="91" y="1"/>
                  </a:cubicBezTo>
                  <a:close/>
                  <a:moveTo>
                    <a:pt x="316" y="336"/>
                  </a:moveTo>
                  <a:cubicBezTo>
                    <a:pt x="300" y="336"/>
                    <a:pt x="284" y="340"/>
                    <a:pt x="271" y="348"/>
                  </a:cubicBezTo>
                  <a:cubicBezTo>
                    <a:pt x="233" y="370"/>
                    <a:pt x="223" y="424"/>
                    <a:pt x="249" y="458"/>
                  </a:cubicBezTo>
                  <a:lnTo>
                    <a:pt x="290" y="524"/>
                  </a:lnTo>
                  <a:cubicBezTo>
                    <a:pt x="305" y="550"/>
                    <a:pt x="334" y="562"/>
                    <a:pt x="359" y="562"/>
                  </a:cubicBezTo>
                  <a:cubicBezTo>
                    <a:pt x="366" y="562"/>
                    <a:pt x="375" y="560"/>
                    <a:pt x="384" y="557"/>
                  </a:cubicBezTo>
                  <a:lnTo>
                    <a:pt x="384" y="557"/>
                  </a:lnTo>
                  <a:cubicBezTo>
                    <a:pt x="360" y="584"/>
                    <a:pt x="356" y="624"/>
                    <a:pt x="378" y="653"/>
                  </a:cubicBezTo>
                  <a:lnTo>
                    <a:pt x="680" y="1116"/>
                  </a:lnTo>
                  <a:cubicBezTo>
                    <a:pt x="695" y="1138"/>
                    <a:pt x="724" y="1151"/>
                    <a:pt x="746" y="1151"/>
                  </a:cubicBezTo>
                  <a:cubicBezTo>
                    <a:pt x="762" y="1151"/>
                    <a:pt x="777" y="1148"/>
                    <a:pt x="790" y="1138"/>
                  </a:cubicBezTo>
                  <a:cubicBezTo>
                    <a:pt x="831" y="1116"/>
                    <a:pt x="837" y="1066"/>
                    <a:pt x="815" y="1028"/>
                  </a:cubicBezTo>
                  <a:lnTo>
                    <a:pt x="510" y="568"/>
                  </a:lnTo>
                  <a:cubicBezTo>
                    <a:pt x="496" y="543"/>
                    <a:pt x="471" y="531"/>
                    <a:pt x="445" y="531"/>
                  </a:cubicBezTo>
                  <a:cubicBezTo>
                    <a:pt x="436" y="531"/>
                    <a:pt x="426" y="532"/>
                    <a:pt x="417" y="535"/>
                  </a:cubicBezTo>
                  <a:lnTo>
                    <a:pt x="417" y="535"/>
                  </a:lnTo>
                  <a:cubicBezTo>
                    <a:pt x="442" y="508"/>
                    <a:pt x="443" y="468"/>
                    <a:pt x="425" y="439"/>
                  </a:cubicBezTo>
                  <a:lnTo>
                    <a:pt x="381" y="370"/>
                  </a:lnTo>
                  <a:cubicBezTo>
                    <a:pt x="367" y="347"/>
                    <a:pt x="341" y="336"/>
                    <a:pt x="316" y="336"/>
                  </a:cubicBezTo>
                  <a:close/>
                  <a:moveTo>
                    <a:pt x="877" y="1185"/>
                  </a:moveTo>
                  <a:cubicBezTo>
                    <a:pt x="862" y="1185"/>
                    <a:pt x="847" y="1190"/>
                    <a:pt x="834" y="1198"/>
                  </a:cubicBezTo>
                  <a:cubicBezTo>
                    <a:pt x="793" y="1223"/>
                    <a:pt x="787" y="1273"/>
                    <a:pt x="809" y="1308"/>
                  </a:cubicBezTo>
                  <a:lnTo>
                    <a:pt x="853" y="1374"/>
                  </a:lnTo>
                  <a:cubicBezTo>
                    <a:pt x="872" y="1397"/>
                    <a:pt x="899" y="1410"/>
                    <a:pt x="925" y="1410"/>
                  </a:cubicBezTo>
                  <a:cubicBezTo>
                    <a:pt x="938" y="1410"/>
                    <a:pt x="951" y="1407"/>
                    <a:pt x="963" y="1399"/>
                  </a:cubicBezTo>
                  <a:lnTo>
                    <a:pt x="963" y="1399"/>
                  </a:lnTo>
                  <a:cubicBezTo>
                    <a:pt x="928" y="1428"/>
                    <a:pt x="919" y="1472"/>
                    <a:pt x="944" y="1509"/>
                  </a:cubicBezTo>
                  <a:lnTo>
                    <a:pt x="1246" y="1969"/>
                  </a:lnTo>
                  <a:cubicBezTo>
                    <a:pt x="1262" y="1994"/>
                    <a:pt x="1290" y="2003"/>
                    <a:pt x="1312" y="2003"/>
                  </a:cubicBezTo>
                  <a:cubicBezTo>
                    <a:pt x="1328" y="2003"/>
                    <a:pt x="1344" y="2000"/>
                    <a:pt x="1353" y="1991"/>
                  </a:cubicBezTo>
                  <a:cubicBezTo>
                    <a:pt x="1391" y="1969"/>
                    <a:pt x="1400" y="1918"/>
                    <a:pt x="1375" y="1881"/>
                  </a:cubicBezTo>
                  <a:lnTo>
                    <a:pt x="1073" y="1421"/>
                  </a:lnTo>
                  <a:cubicBezTo>
                    <a:pt x="1059" y="1399"/>
                    <a:pt x="1035" y="1386"/>
                    <a:pt x="1009" y="1386"/>
                  </a:cubicBezTo>
                  <a:cubicBezTo>
                    <a:pt x="995" y="1386"/>
                    <a:pt x="980" y="1390"/>
                    <a:pt x="966" y="1399"/>
                  </a:cubicBezTo>
                  <a:cubicBezTo>
                    <a:pt x="1004" y="1371"/>
                    <a:pt x="1010" y="1324"/>
                    <a:pt x="988" y="1289"/>
                  </a:cubicBezTo>
                  <a:lnTo>
                    <a:pt x="944" y="1223"/>
                  </a:lnTo>
                  <a:cubicBezTo>
                    <a:pt x="928" y="1197"/>
                    <a:pt x="903" y="1185"/>
                    <a:pt x="877" y="1185"/>
                  </a:cubicBezTo>
                  <a:close/>
                  <a:moveTo>
                    <a:pt x="1440" y="2038"/>
                  </a:moveTo>
                  <a:cubicBezTo>
                    <a:pt x="1425" y="2038"/>
                    <a:pt x="1410" y="2042"/>
                    <a:pt x="1397" y="2051"/>
                  </a:cubicBezTo>
                  <a:cubicBezTo>
                    <a:pt x="1356" y="2076"/>
                    <a:pt x="1350" y="2126"/>
                    <a:pt x="1372" y="2161"/>
                  </a:cubicBezTo>
                  <a:lnTo>
                    <a:pt x="1416" y="2230"/>
                  </a:lnTo>
                  <a:cubicBezTo>
                    <a:pt x="1434" y="2252"/>
                    <a:pt x="1460" y="2264"/>
                    <a:pt x="1485" y="2264"/>
                  </a:cubicBezTo>
                  <a:cubicBezTo>
                    <a:pt x="1499" y="2264"/>
                    <a:pt x="1514" y="2260"/>
                    <a:pt x="1526" y="2252"/>
                  </a:cubicBezTo>
                  <a:lnTo>
                    <a:pt x="1526" y="2252"/>
                  </a:lnTo>
                  <a:cubicBezTo>
                    <a:pt x="1492" y="2280"/>
                    <a:pt x="1482" y="2328"/>
                    <a:pt x="1507" y="2362"/>
                  </a:cubicBezTo>
                  <a:lnTo>
                    <a:pt x="1809" y="2822"/>
                  </a:lnTo>
                  <a:cubicBezTo>
                    <a:pt x="1825" y="2847"/>
                    <a:pt x="1854" y="2859"/>
                    <a:pt x="1876" y="2859"/>
                  </a:cubicBezTo>
                  <a:cubicBezTo>
                    <a:pt x="1891" y="2859"/>
                    <a:pt x="1907" y="2853"/>
                    <a:pt x="1920" y="2847"/>
                  </a:cubicBezTo>
                  <a:cubicBezTo>
                    <a:pt x="1957" y="2822"/>
                    <a:pt x="1967" y="2771"/>
                    <a:pt x="1942" y="2737"/>
                  </a:cubicBezTo>
                  <a:lnTo>
                    <a:pt x="1640" y="2274"/>
                  </a:lnTo>
                  <a:cubicBezTo>
                    <a:pt x="1622" y="2252"/>
                    <a:pt x="1596" y="2240"/>
                    <a:pt x="1571" y="2240"/>
                  </a:cubicBezTo>
                  <a:cubicBezTo>
                    <a:pt x="1556" y="2240"/>
                    <a:pt x="1542" y="2244"/>
                    <a:pt x="1529" y="2252"/>
                  </a:cubicBezTo>
                  <a:cubicBezTo>
                    <a:pt x="1564" y="2224"/>
                    <a:pt x="1573" y="2177"/>
                    <a:pt x="1548" y="2142"/>
                  </a:cubicBezTo>
                  <a:lnTo>
                    <a:pt x="1507" y="2076"/>
                  </a:lnTo>
                  <a:cubicBezTo>
                    <a:pt x="1492" y="2050"/>
                    <a:pt x="1466" y="2038"/>
                    <a:pt x="1440" y="2038"/>
                  </a:cubicBezTo>
                  <a:close/>
                  <a:moveTo>
                    <a:pt x="2010" y="2896"/>
                  </a:moveTo>
                  <a:cubicBezTo>
                    <a:pt x="1995" y="2896"/>
                    <a:pt x="1980" y="2900"/>
                    <a:pt x="1967" y="2910"/>
                  </a:cubicBezTo>
                  <a:cubicBezTo>
                    <a:pt x="1926" y="2932"/>
                    <a:pt x="1920" y="2982"/>
                    <a:pt x="1942" y="3020"/>
                  </a:cubicBezTo>
                  <a:lnTo>
                    <a:pt x="1986" y="3086"/>
                  </a:lnTo>
                  <a:cubicBezTo>
                    <a:pt x="2001" y="3111"/>
                    <a:pt x="2030" y="3121"/>
                    <a:pt x="2052" y="3121"/>
                  </a:cubicBezTo>
                  <a:cubicBezTo>
                    <a:pt x="2061" y="3121"/>
                    <a:pt x="2072" y="3119"/>
                    <a:pt x="2083" y="3116"/>
                  </a:cubicBezTo>
                  <a:lnTo>
                    <a:pt x="2083" y="3116"/>
                  </a:lnTo>
                  <a:cubicBezTo>
                    <a:pt x="2056" y="3143"/>
                    <a:pt x="2052" y="3185"/>
                    <a:pt x="2074" y="3215"/>
                  </a:cubicBezTo>
                  <a:lnTo>
                    <a:pt x="2376" y="3678"/>
                  </a:lnTo>
                  <a:cubicBezTo>
                    <a:pt x="2392" y="3700"/>
                    <a:pt x="2417" y="3712"/>
                    <a:pt x="2442" y="3712"/>
                  </a:cubicBezTo>
                  <a:cubicBezTo>
                    <a:pt x="2458" y="3712"/>
                    <a:pt x="2473" y="3709"/>
                    <a:pt x="2486" y="3700"/>
                  </a:cubicBezTo>
                  <a:cubicBezTo>
                    <a:pt x="2524" y="3678"/>
                    <a:pt x="2533" y="3624"/>
                    <a:pt x="2508" y="3589"/>
                  </a:cubicBezTo>
                  <a:lnTo>
                    <a:pt x="2206" y="3130"/>
                  </a:lnTo>
                  <a:cubicBezTo>
                    <a:pt x="2192" y="3104"/>
                    <a:pt x="2166" y="3092"/>
                    <a:pt x="2140" y="3092"/>
                  </a:cubicBezTo>
                  <a:cubicBezTo>
                    <a:pt x="2131" y="3092"/>
                    <a:pt x="2122" y="3094"/>
                    <a:pt x="2114" y="3097"/>
                  </a:cubicBezTo>
                  <a:lnTo>
                    <a:pt x="2114" y="3097"/>
                  </a:lnTo>
                  <a:cubicBezTo>
                    <a:pt x="2138" y="3069"/>
                    <a:pt x="2139" y="3030"/>
                    <a:pt x="2121" y="3001"/>
                  </a:cubicBezTo>
                  <a:lnTo>
                    <a:pt x="2077" y="2932"/>
                  </a:lnTo>
                  <a:cubicBezTo>
                    <a:pt x="2061" y="2908"/>
                    <a:pt x="2036" y="2896"/>
                    <a:pt x="2010" y="28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37"/>
            <p:cNvSpPr/>
            <p:nvPr/>
          </p:nvSpPr>
          <p:spPr>
            <a:xfrm rot="-2700000">
              <a:off x="440204" y="1255078"/>
              <a:ext cx="358064" cy="365755"/>
            </a:xfrm>
            <a:custGeom>
              <a:avLst/>
              <a:gdLst/>
              <a:ahLst/>
              <a:cxnLst/>
              <a:rect l="l" t="t" r="r" b="b"/>
              <a:pathLst>
                <a:path w="4516" h="4613" extrusionOk="0">
                  <a:moveTo>
                    <a:pt x="89" y="1"/>
                  </a:moveTo>
                  <a:cubicBezTo>
                    <a:pt x="69" y="1"/>
                    <a:pt x="47" y="9"/>
                    <a:pt x="32" y="24"/>
                  </a:cubicBezTo>
                  <a:cubicBezTo>
                    <a:pt x="0" y="53"/>
                    <a:pt x="0" y="103"/>
                    <a:pt x="32" y="135"/>
                  </a:cubicBezTo>
                  <a:lnTo>
                    <a:pt x="91" y="194"/>
                  </a:lnTo>
                  <a:cubicBezTo>
                    <a:pt x="107" y="210"/>
                    <a:pt x="126" y="220"/>
                    <a:pt x="145" y="220"/>
                  </a:cubicBezTo>
                  <a:cubicBezTo>
                    <a:pt x="167" y="220"/>
                    <a:pt x="186" y="210"/>
                    <a:pt x="201" y="194"/>
                  </a:cubicBezTo>
                  <a:cubicBezTo>
                    <a:pt x="233" y="166"/>
                    <a:pt x="233" y="116"/>
                    <a:pt x="201" y="84"/>
                  </a:cubicBezTo>
                  <a:lnTo>
                    <a:pt x="142" y="24"/>
                  </a:lnTo>
                  <a:cubicBezTo>
                    <a:pt x="129" y="9"/>
                    <a:pt x="109" y="1"/>
                    <a:pt x="89" y="1"/>
                  </a:cubicBezTo>
                  <a:close/>
                  <a:moveTo>
                    <a:pt x="309" y="234"/>
                  </a:moveTo>
                  <a:cubicBezTo>
                    <a:pt x="289" y="234"/>
                    <a:pt x="268" y="242"/>
                    <a:pt x="252" y="257"/>
                  </a:cubicBezTo>
                  <a:cubicBezTo>
                    <a:pt x="220" y="286"/>
                    <a:pt x="220" y="336"/>
                    <a:pt x="252" y="367"/>
                  </a:cubicBezTo>
                  <a:lnTo>
                    <a:pt x="308" y="424"/>
                  </a:lnTo>
                  <a:cubicBezTo>
                    <a:pt x="325" y="437"/>
                    <a:pt x="346" y="445"/>
                    <a:pt x="367" y="445"/>
                  </a:cubicBezTo>
                  <a:cubicBezTo>
                    <a:pt x="385" y="445"/>
                    <a:pt x="404" y="439"/>
                    <a:pt x="419" y="424"/>
                  </a:cubicBezTo>
                  <a:lnTo>
                    <a:pt x="419" y="424"/>
                  </a:lnTo>
                  <a:cubicBezTo>
                    <a:pt x="387" y="456"/>
                    <a:pt x="387" y="503"/>
                    <a:pt x="419" y="534"/>
                  </a:cubicBezTo>
                  <a:lnTo>
                    <a:pt x="803" y="928"/>
                  </a:lnTo>
                  <a:cubicBezTo>
                    <a:pt x="818" y="943"/>
                    <a:pt x="840" y="950"/>
                    <a:pt x="859" y="950"/>
                  </a:cubicBezTo>
                  <a:cubicBezTo>
                    <a:pt x="878" y="950"/>
                    <a:pt x="897" y="943"/>
                    <a:pt x="913" y="928"/>
                  </a:cubicBezTo>
                  <a:cubicBezTo>
                    <a:pt x="944" y="899"/>
                    <a:pt x="944" y="849"/>
                    <a:pt x="913" y="817"/>
                  </a:cubicBezTo>
                  <a:lnTo>
                    <a:pt x="529" y="424"/>
                  </a:lnTo>
                  <a:cubicBezTo>
                    <a:pt x="513" y="410"/>
                    <a:pt x="492" y="402"/>
                    <a:pt x="472" y="402"/>
                  </a:cubicBezTo>
                  <a:cubicBezTo>
                    <a:pt x="453" y="402"/>
                    <a:pt x="434" y="409"/>
                    <a:pt x="419" y="424"/>
                  </a:cubicBezTo>
                  <a:cubicBezTo>
                    <a:pt x="450" y="393"/>
                    <a:pt x="450" y="345"/>
                    <a:pt x="419" y="314"/>
                  </a:cubicBezTo>
                  <a:lnTo>
                    <a:pt x="362" y="257"/>
                  </a:lnTo>
                  <a:cubicBezTo>
                    <a:pt x="349" y="242"/>
                    <a:pt x="330" y="234"/>
                    <a:pt x="309" y="234"/>
                  </a:cubicBezTo>
                  <a:close/>
                  <a:moveTo>
                    <a:pt x="1026" y="967"/>
                  </a:moveTo>
                  <a:cubicBezTo>
                    <a:pt x="1005" y="967"/>
                    <a:pt x="985" y="975"/>
                    <a:pt x="969" y="991"/>
                  </a:cubicBezTo>
                  <a:cubicBezTo>
                    <a:pt x="938" y="1016"/>
                    <a:pt x="938" y="1069"/>
                    <a:pt x="969" y="1101"/>
                  </a:cubicBezTo>
                  <a:lnTo>
                    <a:pt x="1023" y="1154"/>
                  </a:lnTo>
                  <a:cubicBezTo>
                    <a:pt x="1039" y="1170"/>
                    <a:pt x="1061" y="1179"/>
                    <a:pt x="1079" y="1179"/>
                  </a:cubicBezTo>
                  <a:cubicBezTo>
                    <a:pt x="1097" y="1179"/>
                    <a:pt x="1115" y="1171"/>
                    <a:pt x="1130" y="1157"/>
                  </a:cubicBezTo>
                  <a:lnTo>
                    <a:pt x="1130" y="1157"/>
                  </a:lnTo>
                  <a:cubicBezTo>
                    <a:pt x="1102" y="1186"/>
                    <a:pt x="1103" y="1234"/>
                    <a:pt x="1133" y="1264"/>
                  </a:cubicBezTo>
                  <a:lnTo>
                    <a:pt x="1520" y="1658"/>
                  </a:lnTo>
                  <a:cubicBezTo>
                    <a:pt x="1536" y="1673"/>
                    <a:pt x="1555" y="1683"/>
                    <a:pt x="1573" y="1683"/>
                  </a:cubicBezTo>
                  <a:cubicBezTo>
                    <a:pt x="1596" y="1683"/>
                    <a:pt x="1614" y="1673"/>
                    <a:pt x="1630" y="1658"/>
                  </a:cubicBezTo>
                  <a:cubicBezTo>
                    <a:pt x="1662" y="1629"/>
                    <a:pt x="1662" y="1579"/>
                    <a:pt x="1630" y="1548"/>
                  </a:cubicBezTo>
                  <a:lnTo>
                    <a:pt x="1243" y="1154"/>
                  </a:lnTo>
                  <a:cubicBezTo>
                    <a:pt x="1230" y="1138"/>
                    <a:pt x="1211" y="1131"/>
                    <a:pt x="1190" y="1131"/>
                  </a:cubicBezTo>
                  <a:cubicBezTo>
                    <a:pt x="1171" y="1131"/>
                    <a:pt x="1151" y="1138"/>
                    <a:pt x="1136" y="1151"/>
                  </a:cubicBezTo>
                  <a:lnTo>
                    <a:pt x="1136" y="1151"/>
                  </a:lnTo>
                  <a:cubicBezTo>
                    <a:pt x="1164" y="1123"/>
                    <a:pt x="1163" y="1075"/>
                    <a:pt x="1133" y="1044"/>
                  </a:cubicBezTo>
                  <a:lnTo>
                    <a:pt x="1079" y="991"/>
                  </a:lnTo>
                  <a:cubicBezTo>
                    <a:pt x="1065" y="975"/>
                    <a:pt x="1046" y="967"/>
                    <a:pt x="1026" y="967"/>
                  </a:cubicBezTo>
                  <a:close/>
                  <a:moveTo>
                    <a:pt x="1737" y="1697"/>
                  </a:moveTo>
                  <a:cubicBezTo>
                    <a:pt x="1717" y="1697"/>
                    <a:pt x="1696" y="1705"/>
                    <a:pt x="1680" y="1721"/>
                  </a:cubicBezTo>
                  <a:cubicBezTo>
                    <a:pt x="1649" y="1749"/>
                    <a:pt x="1649" y="1799"/>
                    <a:pt x="1680" y="1831"/>
                  </a:cubicBezTo>
                  <a:lnTo>
                    <a:pt x="1737" y="1887"/>
                  </a:lnTo>
                  <a:cubicBezTo>
                    <a:pt x="1754" y="1901"/>
                    <a:pt x="1775" y="1909"/>
                    <a:pt x="1795" y="1909"/>
                  </a:cubicBezTo>
                  <a:cubicBezTo>
                    <a:pt x="1814" y="1909"/>
                    <a:pt x="1832" y="1902"/>
                    <a:pt x="1847" y="1887"/>
                  </a:cubicBezTo>
                  <a:lnTo>
                    <a:pt x="1847" y="1887"/>
                  </a:lnTo>
                  <a:cubicBezTo>
                    <a:pt x="1816" y="1919"/>
                    <a:pt x="1816" y="1966"/>
                    <a:pt x="1847" y="1998"/>
                  </a:cubicBezTo>
                  <a:lnTo>
                    <a:pt x="2231" y="2391"/>
                  </a:lnTo>
                  <a:cubicBezTo>
                    <a:pt x="2247" y="2407"/>
                    <a:pt x="2266" y="2413"/>
                    <a:pt x="2288" y="2413"/>
                  </a:cubicBezTo>
                  <a:cubicBezTo>
                    <a:pt x="2307" y="2413"/>
                    <a:pt x="2326" y="2410"/>
                    <a:pt x="2341" y="2391"/>
                  </a:cubicBezTo>
                  <a:cubicBezTo>
                    <a:pt x="2373" y="2363"/>
                    <a:pt x="2373" y="2312"/>
                    <a:pt x="2341" y="2281"/>
                  </a:cubicBezTo>
                  <a:lnTo>
                    <a:pt x="1957" y="1887"/>
                  </a:lnTo>
                  <a:cubicBezTo>
                    <a:pt x="1941" y="1873"/>
                    <a:pt x="1921" y="1865"/>
                    <a:pt x="1901" y="1865"/>
                  </a:cubicBezTo>
                  <a:cubicBezTo>
                    <a:pt x="1882" y="1865"/>
                    <a:pt x="1863" y="1872"/>
                    <a:pt x="1847" y="1887"/>
                  </a:cubicBezTo>
                  <a:cubicBezTo>
                    <a:pt x="1879" y="1856"/>
                    <a:pt x="1879" y="1809"/>
                    <a:pt x="1847" y="1777"/>
                  </a:cubicBezTo>
                  <a:lnTo>
                    <a:pt x="1791" y="1721"/>
                  </a:lnTo>
                  <a:cubicBezTo>
                    <a:pt x="1776" y="1705"/>
                    <a:pt x="1757" y="1697"/>
                    <a:pt x="1737" y="1697"/>
                  </a:cubicBezTo>
                  <a:close/>
                  <a:moveTo>
                    <a:pt x="2454" y="2430"/>
                  </a:moveTo>
                  <a:cubicBezTo>
                    <a:pt x="2434" y="2430"/>
                    <a:pt x="2414" y="2438"/>
                    <a:pt x="2398" y="2454"/>
                  </a:cubicBezTo>
                  <a:cubicBezTo>
                    <a:pt x="2366" y="2479"/>
                    <a:pt x="2366" y="2533"/>
                    <a:pt x="2398" y="2564"/>
                  </a:cubicBezTo>
                  <a:lnTo>
                    <a:pt x="2451" y="2617"/>
                  </a:lnTo>
                  <a:cubicBezTo>
                    <a:pt x="2467" y="2633"/>
                    <a:pt x="2486" y="2643"/>
                    <a:pt x="2505" y="2643"/>
                  </a:cubicBezTo>
                  <a:cubicBezTo>
                    <a:pt x="2525" y="2643"/>
                    <a:pt x="2543" y="2634"/>
                    <a:pt x="2558" y="2621"/>
                  </a:cubicBezTo>
                  <a:lnTo>
                    <a:pt x="2558" y="2621"/>
                  </a:lnTo>
                  <a:cubicBezTo>
                    <a:pt x="2530" y="2649"/>
                    <a:pt x="2531" y="2697"/>
                    <a:pt x="2562" y="2728"/>
                  </a:cubicBezTo>
                  <a:lnTo>
                    <a:pt x="2949" y="3121"/>
                  </a:lnTo>
                  <a:cubicBezTo>
                    <a:pt x="2964" y="3137"/>
                    <a:pt x="2983" y="3146"/>
                    <a:pt x="3002" y="3146"/>
                  </a:cubicBezTo>
                  <a:cubicBezTo>
                    <a:pt x="3021" y="3146"/>
                    <a:pt x="3043" y="3140"/>
                    <a:pt x="3059" y="3121"/>
                  </a:cubicBezTo>
                  <a:cubicBezTo>
                    <a:pt x="3090" y="3093"/>
                    <a:pt x="3090" y="3042"/>
                    <a:pt x="3059" y="3011"/>
                  </a:cubicBezTo>
                  <a:lnTo>
                    <a:pt x="2672" y="2617"/>
                  </a:lnTo>
                  <a:cubicBezTo>
                    <a:pt x="2658" y="2602"/>
                    <a:pt x="2638" y="2594"/>
                    <a:pt x="2618" y="2594"/>
                  </a:cubicBezTo>
                  <a:cubicBezTo>
                    <a:pt x="2599" y="2594"/>
                    <a:pt x="2580" y="2601"/>
                    <a:pt x="2565" y="2615"/>
                  </a:cubicBezTo>
                  <a:lnTo>
                    <a:pt x="2565" y="2615"/>
                  </a:lnTo>
                  <a:cubicBezTo>
                    <a:pt x="2593" y="2586"/>
                    <a:pt x="2592" y="2538"/>
                    <a:pt x="2562" y="2507"/>
                  </a:cubicBezTo>
                  <a:lnTo>
                    <a:pt x="2508" y="2454"/>
                  </a:lnTo>
                  <a:cubicBezTo>
                    <a:pt x="2494" y="2438"/>
                    <a:pt x="2474" y="2430"/>
                    <a:pt x="2454" y="2430"/>
                  </a:cubicBezTo>
                  <a:close/>
                  <a:moveTo>
                    <a:pt x="3169" y="3160"/>
                  </a:moveTo>
                  <a:cubicBezTo>
                    <a:pt x="3148" y="3160"/>
                    <a:pt x="3128" y="3168"/>
                    <a:pt x="3112" y="3184"/>
                  </a:cubicBezTo>
                  <a:cubicBezTo>
                    <a:pt x="3081" y="3212"/>
                    <a:pt x="3081" y="3263"/>
                    <a:pt x="3112" y="3294"/>
                  </a:cubicBezTo>
                  <a:lnTo>
                    <a:pt x="3169" y="3351"/>
                  </a:lnTo>
                  <a:cubicBezTo>
                    <a:pt x="3185" y="3366"/>
                    <a:pt x="3204" y="3373"/>
                    <a:pt x="3222" y="3373"/>
                  </a:cubicBezTo>
                  <a:cubicBezTo>
                    <a:pt x="3241" y="3373"/>
                    <a:pt x="3263" y="3366"/>
                    <a:pt x="3279" y="3351"/>
                  </a:cubicBezTo>
                  <a:cubicBezTo>
                    <a:pt x="3311" y="3322"/>
                    <a:pt x="3311" y="3272"/>
                    <a:pt x="3279" y="3241"/>
                  </a:cubicBezTo>
                  <a:lnTo>
                    <a:pt x="3222" y="3184"/>
                  </a:lnTo>
                  <a:cubicBezTo>
                    <a:pt x="3208" y="3168"/>
                    <a:pt x="3189" y="3160"/>
                    <a:pt x="3169" y="3160"/>
                  </a:cubicBezTo>
                  <a:close/>
                  <a:moveTo>
                    <a:pt x="3335" y="3330"/>
                  </a:moveTo>
                  <a:cubicBezTo>
                    <a:pt x="3315" y="3330"/>
                    <a:pt x="3295" y="3338"/>
                    <a:pt x="3279" y="3354"/>
                  </a:cubicBezTo>
                  <a:cubicBezTo>
                    <a:pt x="3248" y="3382"/>
                    <a:pt x="3248" y="3432"/>
                    <a:pt x="3279" y="3464"/>
                  </a:cubicBezTo>
                  <a:lnTo>
                    <a:pt x="3663" y="3857"/>
                  </a:lnTo>
                  <a:cubicBezTo>
                    <a:pt x="3679" y="3873"/>
                    <a:pt x="3698" y="3879"/>
                    <a:pt x="3720" y="3879"/>
                  </a:cubicBezTo>
                  <a:cubicBezTo>
                    <a:pt x="3739" y="3879"/>
                    <a:pt x="3757" y="3873"/>
                    <a:pt x="3773" y="3857"/>
                  </a:cubicBezTo>
                  <a:cubicBezTo>
                    <a:pt x="3805" y="3829"/>
                    <a:pt x="3805" y="3779"/>
                    <a:pt x="3773" y="3747"/>
                  </a:cubicBezTo>
                  <a:lnTo>
                    <a:pt x="3389" y="3354"/>
                  </a:lnTo>
                  <a:cubicBezTo>
                    <a:pt x="3375" y="3338"/>
                    <a:pt x="3355" y="3330"/>
                    <a:pt x="3335" y="3330"/>
                  </a:cubicBezTo>
                  <a:close/>
                  <a:moveTo>
                    <a:pt x="3883" y="3898"/>
                  </a:moveTo>
                  <a:cubicBezTo>
                    <a:pt x="3862" y="3898"/>
                    <a:pt x="3840" y="3906"/>
                    <a:pt x="3823" y="3920"/>
                  </a:cubicBezTo>
                  <a:cubicBezTo>
                    <a:pt x="3792" y="3949"/>
                    <a:pt x="3792" y="3999"/>
                    <a:pt x="3823" y="4030"/>
                  </a:cubicBezTo>
                  <a:lnTo>
                    <a:pt x="3880" y="4084"/>
                  </a:lnTo>
                  <a:cubicBezTo>
                    <a:pt x="3896" y="4098"/>
                    <a:pt x="3917" y="4106"/>
                    <a:pt x="3937" y="4106"/>
                  </a:cubicBezTo>
                  <a:cubicBezTo>
                    <a:pt x="3956" y="4106"/>
                    <a:pt x="3975" y="4099"/>
                    <a:pt x="3990" y="4084"/>
                  </a:cubicBezTo>
                  <a:lnTo>
                    <a:pt x="3990" y="4084"/>
                  </a:lnTo>
                  <a:cubicBezTo>
                    <a:pt x="3959" y="4115"/>
                    <a:pt x="3959" y="4163"/>
                    <a:pt x="3990" y="4194"/>
                  </a:cubicBezTo>
                  <a:lnTo>
                    <a:pt x="4374" y="4587"/>
                  </a:lnTo>
                  <a:cubicBezTo>
                    <a:pt x="4390" y="4603"/>
                    <a:pt x="4412" y="4613"/>
                    <a:pt x="4431" y="4613"/>
                  </a:cubicBezTo>
                  <a:cubicBezTo>
                    <a:pt x="4450" y="4613"/>
                    <a:pt x="4469" y="4603"/>
                    <a:pt x="4484" y="4587"/>
                  </a:cubicBezTo>
                  <a:cubicBezTo>
                    <a:pt x="4516" y="4562"/>
                    <a:pt x="4516" y="4509"/>
                    <a:pt x="4484" y="4477"/>
                  </a:cubicBezTo>
                  <a:lnTo>
                    <a:pt x="4100" y="4084"/>
                  </a:lnTo>
                  <a:cubicBezTo>
                    <a:pt x="4084" y="4071"/>
                    <a:pt x="4063" y="4063"/>
                    <a:pt x="4042" y="4063"/>
                  </a:cubicBezTo>
                  <a:cubicBezTo>
                    <a:pt x="4024" y="4063"/>
                    <a:pt x="4005" y="4069"/>
                    <a:pt x="3990" y="4084"/>
                  </a:cubicBezTo>
                  <a:cubicBezTo>
                    <a:pt x="4022" y="4052"/>
                    <a:pt x="4022" y="4005"/>
                    <a:pt x="3990" y="3974"/>
                  </a:cubicBezTo>
                  <a:lnTo>
                    <a:pt x="3934" y="3920"/>
                  </a:lnTo>
                  <a:cubicBezTo>
                    <a:pt x="3921" y="3905"/>
                    <a:pt x="3902" y="3898"/>
                    <a:pt x="3883" y="38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37"/>
            <p:cNvSpPr/>
            <p:nvPr/>
          </p:nvSpPr>
          <p:spPr>
            <a:xfrm rot="-2700000">
              <a:off x="609843" y="1527270"/>
              <a:ext cx="243097" cy="167456"/>
            </a:xfrm>
            <a:custGeom>
              <a:avLst/>
              <a:gdLst/>
              <a:ahLst/>
              <a:cxnLst/>
              <a:rect l="l" t="t" r="r" b="b"/>
              <a:pathLst>
                <a:path w="3066" h="2112" extrusionOk="0">
                  <a:moveTo>
                    <a:pt x="92" y="1"/>
                  </a:moveTo>
                  <a:cubicBezTo>
                    <a:pt x="67" y="1"/>
                    <a:pt x="41" y="14"/>
                    <a:pt x="26" y="35"/>
                  </a:cubicBezTo>
                  <a:cubicBezTo>
                    <a:pt x="1" y="70"/>
                    <a:pt x="10" y="123"/>
                    <a:pt x="48" y="145"/>
                  </a:cubicBezTo>
                  <a:lnTo>
                    <a:pt x="384" y="378"/>
                  </a:lnTo>
                  <a:cubicBezTo>
                    <a:pt x="397" y="384"/>
                    <a:pt x="413" y="391"/>
                    <a:pt x="429" y="391"/>
                  </a:cubicBezTo>
                  <a:cubicBezTo>
                    <a:pt x="457" y="391"/>
                    <a:pt x="479" y="378"/>
                    <a:pt x="495" y="359"/>
                  </a:cubicBezTo>
                  <a:cubicBezTo>
                    <a:pt x="523" y="321"/>
                    <a:pt x="510" y="271"/>
                    <a:pt x="476" y="249"/>
                  </a:cubicBezTo>
                  <a:lnTo>
                    <a:pt x="136" y="16"/>
                  </a:lnTo>
                  <a:cubicBezTo>
                    <a:pt x="123" y="5"/>
                    <a:pt x="107" y="1"/>
                    <a:pt x="92" y="1"/>
                  </a:cubicBezTo>
                  <a:close/>
                  <a:moveTo>
                    <a:pt x="624" y="366"/>
                  </a:moveTo>
                  <a:cubicBezTo>
                    <a:pt x="599" y="366"/>
                    <a:pt x="573" y="379"/>
                    <a:pt x="558" y="400"/>
                  </a:cubicBezTo>
                  <a:cubicBezTo>
                    <a:pt x="532" y="438"/>
                    <a:pt x="542" y="488"/>
                    <a:pt x="580" y="510"/>
                  </a:cubicBezTo>
                  <a:lnTo>
                    <a:pt x="646" y="554"/>
                  </a:lnTo>
                  <a:cubicBezTo>
                    <a:pt x="658" y="564"/>
                    <a:pt x="674" y="567"/>
                    <a:pt x="690" y="567"/>
                  </a:cubicBezTo>
                  <a:cubicBezTo>
                    <a:pt x="711" y="567"/>
                    <a:pt x="733" y="558"/>
                    <a:pt x="749" y="543"/>
                  </a:cubicBezTo>
                  <a:lnTo>
                    <a:pt x="749" y="543"/>
                  </a:lnTo>
                  <a:cubicBezTo>
                    <a:pt x="730" y="577"/>
                    <a:pt x="744" y="620"/>
                    <a:pt x="775" y="642"/>
                  </a:cubicBezTo>
                  <a:lnTo>
                    <a:pt x="1231" y="951"/>
                  </a:lnTo>
                  <a:cubicBezTo>
                    <a:pt x="1244" y="960"/>
                    <a:pt x="1259" y="963"/>
                    <a:pt x="1275" y="963"/>
                  </a:cubicBezTo>
                  <a:cubicBezTo>
                    <a:pt x="1300" y="963"/>
                    <a:pt x="1325" y="951"/>
                    <a:pt x="1341" y="932"/>
                  </a:cubicBezTo>
                  <a:cubicBezTo>
                    <a:pt x="1369" y="897"/>
                    <a:pt x="1357" y="847"/>
                    <a:pt x="1322" y="822"/>
                  </a:cubicBezTo>
                  <a:lnTo>
                    <a:pt x="866" y="510"/>
                  </a:lnTo>
                  <a:cubicBezTo>
                    <a:pt x="852" y="501"/>
                    <a:pt x="836" y="496"/>
                    <a:pt x="820" y="496"/>
                  </a:cubicBezTo>
                  <a:cubicBezTo>
                    <a:pt x="800" y="496"/>
                    <a:pt x="780" y="504"/>
                    <a:pt x="766" y="519"/>
                  </a:cubicBezTo>
                  <a:lnTo>
                    <a:pt x="766" y="519"/>
                  </a:lnTo>
                  <a:cubicBezTo>
                    <a:pt x="780" y="486"/>
                    <a:pt x="766" y="444"/>
                    <a:pt x="737" y="425"/>
                  </a:cubicBezTo>
                  <a:lnTo>
                    <a:pt x="668" y="381"/>
                  </a:lnTo>
                  <a:cubicBezTo>
                    <a:pt x="655" y="370"/>
                    <a:pt x="639" y="366"/>
                    <a:pt x="624" y="366"/>
                  </a:cubicBezTo>
                  <a:close/>
                  <a:moveTo>
                    <a:pt x="1473" y="941"/>
                  </a:moveTo>
                  <a:cubicBezTo>
                    <a:pt x="1448" y="941"/>
                    <a:pt x="1423" y="954"/>
                    <a:pt x="1407" y="976"/>
                  </a:cubicBezTo>
                  <a:cubicBezTo>
                    <a:pt x="1379" y="1011"/>
                    <a:pt x="1391" y="1061"/>
                    <a:pt x="1426" y="1086"/>
                  </a:cubicBezTo>
                  <a:lnTo>
                    <a:pt x="1495" y="1130"/>
                  </a:lnTo>
                  <a:cubicBezTo>
                    <a:pt x="1505" y="1136"/>
                    <a:pt x="1524" y="1140"/>
                    <a:pt x="1536" y="1140"/>
                  </a:cubicBezTo>
                  <a:cubicBezTo>
                    <a:pt x="1558" y="1140"/>
                    <a:pt x="1580" y="1132"/>
                    <a:pt x="1598" y="1116"/>
                  </a:cubicBezTo>
                  <a:lnTo>
                    <a:pt x="1598" y="1116"/>
                  </a:lnTo>
                  <a:cubicBezTo>
                    <a:pt x="1580" y="1150"/>
                    <a:pt x="1593" y="1195"/>
                    <a:pt x="1624" y="1215"/>
                  </a:cubicBezTo>
                  <a:lnTo>
                    <a:pt x="2081" y="1527"/>
                  </a:lnTo>
                  <a:cubicBezTo>
                    <a:pt x="2093" y="1533"/>
                    <a:pt x="2109" y="1539"/>
                    <a:pt x="2125" y="1539"/>
                  </a:cubicBezTo>
                  <a:cubicBezTo>
                    <a:pt x="2147" y="1539"/>
                    <a:pt x="2172" y="1527"/>
                    <a:pt x="2191" y="1508"/>
                  </a:cubicBezTo>
                  <a:cubicBezTo>
                    <a:pt x="2219" y="1470"/>
                    <a:pt x="2207" y="1420"/>
                    <a:pt x="2172" y="1398"/>
                  </a:cubicBezTo>
                  <a:lnTo>
                    <a:pt x="1716" y="1086"/>
                  </a:lnTo>
                  <a:cubicBezTo>
                    <a:pt x="1701" y="1075"/>
                    <a:pt x="1685" y="1070"/>
                    <a:pt x="1669" y="1070"/>
                  </a:cubicBezTo>
                  <a:cubicBezTo>
                    <a:pt x="1648" y="1070"/>
                    <a:pt x="1627" y="1080"/>
                    <a:pt x="1613" y="1095"/>
                  </a:cubicBezTo>
                  <a:lnTo>
                    <a:pt x="1613" y="1095"/>
                  </a:lnTo>
                  <a:cubicBezTo>
                    <a:pt x="1628" y="1062"/>
                    <a:pt x="1617" y="1020"/>
                    <a:pt x="1583" y="998"/>
                  </a:cubicBezTo>
                  <a:lnTo>
                    <a:pt x="1517" y="957"/>
                  </a:lnTo>
                  <a:cubicBezTo>
                    <a:pt x="1504" y="946"/>
                    <a:pt x="1489" y="941"/>
                    <a:pt x="1473" y="941"/>
                  </a:cubicBezTo>
                  <a:close/>
                  <a:moveTo>
                    <a:pt x="2321" y="1514"/>
                  </a:moveTo>
                  <a:cubicBezTo>
                    <a:pt x="2296" y="1514"/>
                    <a:pt x="2271" y="1527"/>
                    <a:pt x="2254" y="1549"/>
                  </a:cubicBezTo>
                  <a:cubicBezTo>
                    <a:pt x="2225" y="1586"/>
                    <a:pt x="2238" y="1637"/>
                    <a:pt x="2273" y="1659"/>
                  </a:cubicBezTo>
                  <a:lnTo>
                    <a:pt x="2339" y="1703"/>
                  </a:lnTo>
                  <a:cubicBezTo>
                    <a:pt x="2351" y="1712"/>
                    <a:pt x="2367" y="1715"/>
                    <a:pt x="2383" y="1715"/>
                  </a:cubicBezTo>
                  <a:cubicBezTo>
                    <a:pt x="2404" y="1715"/>
                    <a:pt x="2428" y="1706"/>
                    <a:pt x="2442" y="1692"/>
                  </a:cubicBezTo>
                  <a:lnTo>
                    <a:pt x="2442" y="1692"/>
                  </a:lnTo>
                  <a:cubicBezTo>
                    <a:pt x="2426" y="1725"/>
                    <a:pt x="2440" y="1768"/>
                    <a:pt x="2471" y="1791"/>
                  </a:cubicBezTo>
                  <a:lnTo>
                    <a:pt x="2927" y="2099"/>
                  </a:lnTo>
                  <a:cubicBezTo>
                    <a:pt x="2940" y="2109"/>
                    <a:pt x="2955" y="2112"/>
                    <a:pt x="2971" y="2112"/>
                  </a:cubicBezTo>
                  <a:cubicBezTo>
                    <a:pt x="2993" y="2112"/>
                    <a:pt x="3018" y="2099"/>
                    <a:pt x="3037" y="2080"/>
                  </a:cubicBezTo>
                  <a:cubicBezTo>
                    <a:pt x="3066" y="2046"/>
                    <a:pt x="3053" y="1995"/>
                    <a:pt x="3018" y="1970"/>
                  </a:cubicBezTo>
                  <a:lnTo>
                    <a:pt x="2559" y="1659"/>
                  </a:lnTo>
                  <a:cubicBezTo>
                    <a:pt x="2546" y="1649"/>
                    <a:pt x="2531" y="1645"/>
                    <a:pt x="2515" y="1645"/>
                  </a:cubicBezTo>
                  <a:cubicBezTo>
                    <a:pt x="2494" y="1645"/>
                    <a:pt x="2473" y="1653"/>
                    <a:pt x="2458" y="1669"/>
                  </a:cubicBezTo>
                  <a:lnTo>
                    <a:pt x="2458" y="1669"/>
                  </a:lnTo>
                  <a:cubicBezTo>
                    <a:pt x="2473" y="1636"/>
                    <a:pt x="2460" y="1593"/>
                    <a:pt x="2430" y="1574"/>
                  </a:cubicBezTo>
                  <a:lnTo>
                    <a:pt x="2364" y="1530"/>
                  </a:lnTo>
                  <a:cubicBezTo>
                    <a:pt x="2351" y="1519"/>
                    <a:pt x="2336" y="1514"/>
                    <a:pt x="2321" y="151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37"/>
            <p:cNvSpPr/>
            <p:nvPr/>
          </p:nvSpPr>
          <p:spPr>
            <a:xfrm>
              <a:off x="896898" y="850432"/>
              <a:ext cx="110606" cy="110368"/>
            </a:xfrm>
            <a:custGeom>
              <a:avLst/>
              <a:gdLst/>
              <a:ahLst/>
              <a:cxnLst/>
              <a:rect l="l" t="t" r="r" b="b"/>
              <a:pathLst>
                <a:path w="1395" h="1392" extrusionOk="0">
                  <a:moveTo>
                    <a:pt x="696" y="157"/>
                  </a:moveTo>
                  <a:cubicBezTo>
                    <a:pt x="992" y="157"/>
                    <a:pt x="1238" y="397"/>
                    <a:pt x="1238" y="696"/>
                  </a:cubicBezTo>
                  <a:cubicBezTo>
                    <a:pt x="1238" y="995"/>
                    <a:pt x="995" y="1234"/>
                    <a:pt x="696" y="1234"/>
                  </a:cubicBezTo>
                  <a:cubicBezTo>
                    <a:pt x="397" y="1234"/>
                    <a:pt x="158" y="991"/>
                    <a:pt x="158" y="696"/>
                  </a:cubicBezTo>
                  <a:cubicBezTo>
                    <a:pt x="158" y="397"/>
                    <a:pt x="404" y="157"/>
                    <a:pt x="696" y="157"/>
                  </a:cubicBezTo>
                  <a:close/>
                  <a:moveTo>
                    <a:pt x="696" y="0"/>
                  </a:moveTo>
                  <a:cubicBezTo>
                    <a:pt x="312" y="0"/>
                    <a:pt x="1" y="309"/>
                    <a:pt x="1" y="696"/>
                  </a:cubicBezTo>
                  <a:cubicBezTo>
                    <a:pt x="1" y="1080"/>
                    <a:pt x="316" y="1391"/>
                    <a:pt x="696" y="1391"/>
                  </a:cubicBezTo>
                  <a:cubicBezTo>
                    <a:pt x="1080" y="1391"/>
                    <a:pt x="1395" y="1080"/>
                    <a:pt x="1395" y="696"/>
                  </a:cubicBezTo>
                  <a:cubicBezTo>
                    <a:pt x="1395" y="309"/>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37"/>
            <p:cNvSpPr/>
            <p:nvPr/>
          </p:nvSpPr>
          <p:spPr>
            <a:xfrm>
              <a:off x="734993" y="615109"/>
              <a:ext cx="136057" cy="136057"/>
            </a:xfrm>
            <a:custGeom>
              <a:avLst/>
              <a:gdLst/>
              <a:ahLst/>
              <a:cxnLst/>
              <a:rect l="l" t="t" r="r" b="b"/>
              <a:pathLst>
                <a:path w="1716" h="1716" extrusionOk="0">
                  <a:moveTo>
                    <a:pt x="860" y="240"/>
                  </a:moveTo>
                  <a:lnTo>
                    <a:pt x="1067" y="617"/>
                  </a:lnTo>
                  <a:cubicBezTo>
                    <a:pt x="1077" y="630"/>
                    <a:pt x="1086" y="643"/>
                    <a:pt x="1099" y="649"/>
                  </a:cubicBezTo>
                  <a:lnTo>
                    <a:pt x="1476" y="860"/>
                  </a:lnTo>
                  <a:lnTo>
                    <a:pt x="1099" y="1067"/>
                  </a:lnTo>
                  <a:cubicBezTo>
                    <a:pt x="1086" y="1074"/>
                    <a:pt x="1077" y="1086"/>
                    <a:pt x="1067" y="1099"/>
                  </a:cubicBezTo>
                  <a:lnTo>
                    <a:pt x="860" y="1477"/>
                  </a:lnTo>
                  <a:lnTo>
                    <a:pt x="652" y="1099"/>
                  </a:lnTo>
                  <a:cubicBezTo>
                    <a:pt x="643" y="1086"/>
                    <a:pt x="630" y="1074"/>
                    <a:pt x="621" y="1067"/>
                  </a:cubicBezTo>
                  <a:lnTo>
                    <a:pt x="243" y="860"/>
                  </a:lnTo>
                  <a:lnTo>
                    <a:pt x="621" y="649"/>
                  </a:lnTo>
                  <a:cubicBezTo>
                    <a:pt x="630" y="643"/>
                    <a:pt x="643" y="630"/>
                    <a:pt x="652" y="617"/>
                  </a:cubicBezTo>
                  <a:lnTo>
                    <a:pt x="860" y="240"/>
                  </a:lnTo>
                  <a:close/>
                  <a:moveTo>
                    <a:pt x="860" y="1"/>
                  </a:moveTo>
                  <a:cubicBezTo>
                    <a:pt x="828" y="1"/>
                    <a:pt x="803" y="16"/>
                    <a:pt x="787" y="42"/>
                  </a:cubicBezTo>
                  <a:lnTo>
                    <a:pt x="526" y="523"/>
                  </a:lnTo>
                  <a:lnTo>
                    <a:pt x="41" y="787"/>
                  </a:lnTo>
                  <a:cubicBezTo>
                    <a:pt x="16" y="803"/>
                    <a:pt x="1" y="828"/>
                    <a:pt x="1" y="860"/>
                  </a:cubicBezTo>
                  <a:cubicBezTo>
                    <a:pt x="1" y="891"/>
                    <a:pt x="16" y="913"/>
                    <a:pt x="41" y="929"/>
                  </a:cubicBezTo>
                  <a:lnTo>
                    <a:pt x="526" y="1193"/>
                  </a:lnTo>
                  <a:lnTo>
                    <a:pt x="787" y="1678"/>
                  </a:lnTo>
                  <a:cubicBezTo>
                    <a:pt x="803" y="1700"/>
                    <a:pt x="831" y="1716"/>
                    <a:pt x="860" y="1716"/>
                  </a:cubicBezTo>
                  <a:cubicBezTo>
                    <a:pt x="888" y="1716"/>
                    <a:pt x="913" y="1700"/>
                    <a:pt x="929" y="1678"/>
                  </a:cubicBezTo>
                  <a:lnTo>
                    <a:pt x="1193" y="1193"/>
                  </a:lnTo>
                  <a:lnTo>
                    <a:pt x="1678" y="929"/>
                  </a:lnTo>
                  <a:cubicBezTo>
                    <a:pt x="1700" y="913"/>
                    <a:pt x="1716" y="891"/>
                    <a:pt x="1716" y="860"/>
                  </a:cubicBezTo>
                  <a:cubicBezTo>
                    <a:pt x="1716" y="828"/>
                    <a:pt x="1700" y="803"/>
                    <a:pt x="1678" y="787"/>
                  </a:cubicBezTo>
                  <a:lnTo>
                    <a:pt x="1193" y="523"/>
                  </a:lnTo>
                  <a:lnTo>
                    <a:pt x="929" y="42"/>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37"/>
            <p:cNvSpPr/>
            <p:nvPr/>
          </p:nvSpPr>
          <p:spPr>
            <a:xfrm>
              <a:off x="700820" y="913307"/>
              <a:ext cx="96651" cy="96889"/>
            </a:xfrm>
            <a:custGeom>
              <a:avLst/>
              <a:gdLst/>
              <a:ahLst/>
              <a:cxnLst/>
              <a:rect l="l" t="t" r="r" b="b"/>
              <a:pathLst>
                <a:path w="1219" h="1222" extrusionOk="0">
                  <a:moveTo>
                    <a:pt x="611" y="246"/>
                  </a:moveTo>
                  <a:lnTo>
                    <a:pt x="727" y="460"/>
                  </a:lnTo>
                  <a:cubicBezTo>
                    <a:pt x="737" y="472"/>
                    <a:pt x="746" y="485"/>
                    <a:pt x="759" y="491"/>
                  </a:cubicBezTo>
                  <a:lnTo>
                    <a:pt x="976" y="611"/>
                  </a:lnTo>
                  <a:lnTo>
                    <a:pt x="759" y="727"/>
                  </a:lnTo>
                  <a:cubicBezTo>
                    <a:pt x="746" y="737"/>
                    <a:pt x="737" y="749"/>
                    <a:pt x="727" y="759"/>
                  </a:cubicBezTo>
                  <a:lnTo>
                    <a:pt x="611" y="976"/>
                  </a:lnTo>
                  <a:lnTo>
                    <a:pt x="491" y="759"/>
                  </a:lnTo>
                  <a:cubicBezTo>
                    <a:pt x="485" y="749"/>
                    <a:pt x="472" y="737"/>
                    <a:pt x="460" y="727"/>
                  </a:cubicBezTo>
                  <a:lnTo>
                    <a:pt x="243" y="611"/>
                  </a:lnTo>
                  <a:lnTo>
                    <a:pt x="460" y="491"/>
                  </a:lnTo>
                  <a:cubicBezTo>
                    <a:pt x="472" y="485"/>
                    <a:pt x="485" y="472"/>
                    <a:pt x="491" y="460"/>
                  </a:cubicBezTo>
                  <a:lnTo>
                    <a:pt x="611" y="246"/>
                  </a:lnTo>
                  <a:close/>
                  <a:moveTo>
                    <a:pt x="611" y="0"/>
                  </a:moveTo>
                  <a:cubicBezTo>
                    <a:pt x="579" y="0"/>
                    <a:pt x="554" y="16"/>
                    <a:pt x="539" y="41"/>
                  </a:cubicBezTo>
                  <a:lnTo>
                    <a:pt x="362" y="362"/>
                  </a:lnTo>
                  <a:lnTo>
                    <a:pt x="38" y="538"/>
                  </a:lnTo>
                  <a:cubicBezTo>
                    <a:pt x="16" y="554"/>
                    <a:pt x="0" y="579"/>
                    <a:pt x="0" y="611"/>
                  </a:cubicBezTo>
                  <a:cubicBezTo>
                    <a:pt x="0" y="642"/>
                    <a:pt x="16" y="664"/>
                    <a:pt x="38" y="680"/>
                  </a:cubicBezTo>
                  <a:lnTo>
                    <a:pt x="362" y="859"/>
                  </a:lnTo>
                  <a:lnTo>
                    <a:pt x="539" y="1180"/>
                  </a:lnTo>
                  <a:cubicBezTo>
                    <a:pt x="554" y="1205"/>
                    <a:pt x="583" y="1221"/>
                    <a:pt x="611" y="1221"/>
                  </a:cubicBezTo>
                  <a:cubicBezTo>
                    <a:pt x="642" y="1221"/>
                    <a:pt x="668" y="1205"/>
                    <a:pt x="680" y="1180"/>
                  </a:cubicBezTo>
                  <a:lnTo>
                    <a:pt x="856" y="859"/>
                  </a:lnTo>
                  <a:lnTo>
                    <a:pt x="1181" y="680"/>
                  </a:lnTo>
                  <a:cubicBezTo>
                    <a:pt x="1203" y="664"/>
                    <a:pt x="1218" y="642"/>
                    <a:pt x="1218" y="611"/>
                  </a:cubicBezTo>
                  <a:cubicBezTo>
                    <a:pt x="1218" y="579"/>
                    <a:pt x="1203" y="554"/>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37"/>
            <p:cNvSpPr/>
            <p:nvPr/>
          </p:nvSpPr>
          <p:spPr>
            <a:xfrm>
              <a:off x="945342" y="1057529"/>
              <a:ext cx="52964" cy="52964"/>
            </a:xfrm>
            <a:custGeom>
              <a:avLst/>
              <a:gdLst/>
              <a:ahLst/>
              <a:cxnLst/>
              <a:rect l="l" t="t" r="r" b="b"/>
              <a:pathLst>
                <a:path w="668" h="668" extrusionOk="0">
                  <a:moveTo>
                    <a:pt x="334" y="242"/>
                  </a:moveTo>
                  <a:lnTo>
                    <a:pt x="353" y="283"/>
                  </a:lnTo>
                  <a:cubicBezTo>
                    <a:pt x="362" y="293"/>
                    <a:pt x="375" y="305"/>
                    <a:pt x="384" y="315"/>
                  </a:cubicBezTo>
                  <a:lnTo>
                    <a:pt x="425" y="334"/>
                  </a:lnTo>
                  <a:lnTo>
                    <a:pt x="384" y="352"/>
                  </a:lnTo>
                  <a:cubicBezTo>
                    <a:pt x="375" y="362"/>
                    <a:pt x="362" y="371"/>
                    <a:pt x="353" y="384"/>
                  </a:cubicBezTo>
                  <a:lnTo>
                    <a:pt x="334" y="425"/>
                  </a:lnTo>
                  <a:lnTo>
                    <a:pt x="315" y="384"/>
                  </a:lnTo>
                  <a:cubicBezTo>
                    <a:pt x="306" y="371"/>
                    <a:pt x="296" y="362"/>
                    <a:pt x="284" y="352"/>
                  </a:cubicBezTo>
                  <a:lnTo>
                    <a:pt x="243" y="334"/>
                  </a:lnTo>
                  <a:lnTo>
                    <a:pt x="284" y="315"/>
                  </a:lnTo>
                  <a:cubicBezTo>
                    <a:pt x="296" y="305"/>
                    <a:pt x="306" y="293"/>
                    <a:pt x="315" y="283"/>
                  </a:cubicBezTo>
                  <a:lnTo>
                    <a:pt x="334" y="242"/>
                  </a:lnTo>
                  <a:close/>
                  <a:moveTo>
                    <a:pt x="334" y="0"/>
                  </a:moveTo>
                  <a:cubicBezTo>
                    <a:pt x="302" y="0"/>
                    <a:pt x="277" y="16"/>
                    <a:pt x="262" y="38"/>
                  </a:cubicBezTo>
                  <a:lnTo>
                    <a:pt x="183" y="183"/>
                  </a:lnTo>
                  <a:lnTo>
                    <a:pt x="38" y="261"/>
                  </a:lnTo>
                  <a:cubicBezTo>
                    <a:pt x="16" y="277"/>
                    <a:pt x="0" y="302"/>
                    <a:pt x="0" y="334"/>
                  </a:cubicBezTo>
                  <a:cubicBezTo>
                    <a:pt x="0" y="365"/>
                    <a:pt x="16" y="387"/>
                    <a:pt x="38" y="403"/>
                  </a:cubicBezTo>
                  <a:lnTo>
                    <a:pt x="183" y="481"/>
                  </a:lnTo>
                  <a:lnTo>
                    <a:pt x="262" y="629"/>
                  </a:lnTo>
                  <a:cubicBezTo>
                    <a:pt x="280" y="651"/>
                    <a:pt x="306" y="667"/>
                    <a:pt x="334" y="667"/>
                  </a:cubicBezTo>
                  <a:cubicBezTo>
                    <a:pt x="362" y="667"/>
                    <a:pt x="391" y="651"/>
                    <a:pt x="406" y="629"/>
                  </a:cubicBezTo>
                  <a:lnTo>
                    <a:pt x="485" y="481"/>
                  </a:lnTo>
                  <a:lnTo>
                    <a:pt x="630" y="403"/>
                  </a:lnTo>
                  <a:cubicBezTo>
                    <a:pt x="652" y="387"/>
                    <a:pt x="668" y="365"/>
                    <a:pt x="668" y="334"/>
                  </a:cubicBezTo>
                  <a:cubicBezTo>
                    <a:pt x="668" y="302"/>
                    <a:pt x="652" y="277"/>
                    <a:pt x="630" y="261"/>
                  </a:cubicBezTo>
                  <a:lnTo>
                    <a:pt x="485" y="183"/>
                  </a:lnTo>
                  <a:lnTo>
                    <a:pt x="406" y="38"/>
                  </a:lnTo>
                  <a:cubicBezTo>
                    <a:pt x="387" y="16"/>
                    <a:pt x="365" y="0"/>
                    <a:pt x="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37"/>
            <p:cNvSpPr/>
            <p:nvPr/>
          </p:nvSpPr>
          <p:spPr>
            <a:xfrm>
              <a:off x="947086" y="460420"/>
              <a:ext cx="39485" cy="39247"/>
            </a:xfrm>
            <a:custGeom>
              <a:avLst/>
              <a:gdLst/>
              <a:ahLst/>
              <a:cxnLst/>
              <a:rect l="l" t="t" r="r" b="b"/>
              <a:pathLst>
                <a:path w="498" h="495" extrusionOk="0">
                  <a:moveTo>
                    <a:pt x="249" y="1"/>
                  </a:moveTo>
                  <a:cubicBezTo>
                    <a:pt x="111" y="1"/>
                    <a:pt x="0" y="111"/>
                    <a:pt x="0" y="249"/>
                  </a:cubicBezTo>
                  <a:cubicBezTo>
                    <a:pt x="0" y="385"/>
                    <a:pt x="111" y="495"/>
                    <a:pt x="249" y="495"/>
                  </a:cubicBezTo>
                  <a:cubicBezTo>
                    <a:pt x="387" y="495"/>
                    <a:pt x="498" y="385"/>
                    <a:pt x="498" y="249"/>
                  </a:cubicBezTo>
                  <a:cubicBezTo>
                    <a:pt x="498"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37"/>
            <p:cNvSpPr/>
            <p:nvPr/>
          </p:nvSpPr>
          <p:spPr>
            <a:xfrm>
              <a:off x="1162430" y="536298"/>
              <a:ext cx="34252" cy="34252"/>
            </a:xfrm>
            <a:custGeom>
              <a:avLst/>
              <a:gdLst/>
              <a:ahLst/>
              <a:cxnLst/>
              <a:rect l="l" t="t" r="r" b="b"/>
              <a:pathLst>
                <a:path w="432" h="432" extrusionOk="0">
                  <a:moveTo>
                    <a:pt x="217" y="0"/>
                  </a:moveTo>
                  <a:cubicBezTo>
                    <a:pt x="98" y="0"/>
                    <a:pt x="0" y="98"/>
                    <a:pt x="0" y="214"/>
                  </a:cubicBezTo>
                  <a:cubicBezTo>
                    <a:pt x="0" y="334"/>
                    <a:pt x="98" y="431"/>
                    <a:pt x="217" y="431"/>
                  </a:cubicBezTo>
                  <a:cubicBezTo>
                    <a:pt x="334" y="431"/>
                    <a:pt x="431" y="334"/>
                    <a:pt x="431" y="214"/>
                  </a:cubicBezTo>
                  <a:cubicBezTo>
                    <a:pt x="431" y="98"/>
                    <a:pt x="334" y="0"/>
                    <a:pt x="2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37"/>
            <p:cNvSpPr/>
            <p:nvPr/>
          </p:nvSpPr>
          <p:spPr>
            <a:xfrm>
              <a:off x="1653455" y="436238"/>
              <a:ext cx="39485" cy="39247"/>
            </a:xfrm>
            <a:custGeom>
              <a:avLst/>
              <a:gdLst/>
              <a:ahLst/>
              <a:cxnLst/>
              <a:rect l="l" t="t" r="r" b="b"/>
              <a:pathLst>
                <a:path w="498" h="495" extrusionOk="0">
                  <a:moveTo>
                    <a:pt x="249" y="0"/>
                  </a:moveTo>
                  <a:cubicBezTo>
                    <a:pt x="113" y="0"/>
                    <a:pt x="0" y="111"/>
                    <a:pt x="0" y="246"/>
                  </a:cubicBezTo>
                  <a:cubicBezTo>
                    <a:pt x="0" y="384"/>
                    <a:pt x="113" y="494"/>
                    <a:pt x="249" y="494"/>
                  </a:cubicBezTo>
                  <a:cubicBezTo>
                    <a:pt x="387" y="494"/>
                    <a:pt x="497" y="384"/>
                    <a:pt x="497" y="246"/>
                  </a:cubicBezTo>
                  <a:cubicBezTo>
                    <a:pt x="497"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37"/>
            <p:cNvSpPr/>
            <p:nvPr/>
          </p:nvSpPr>
          <p:spPr>
            <a:xfrm>
              <a:off x="1135473" y="917509"/>
              <a:ext cx="39485" cy="39485"/>
            </a:xfrm>
            <a:custGeom>
              <a:avLst/>
              <a:gdLst/>
              <a:ahLst/>
              <a:cxnLst/>
              <a:rect l="l" t="t" r="r" b="b"/>
              <a:pathLst>
                <a:path w="498" h="498" extrusionOk="0">
                  <a:moveTo>
                    <a:pt x="249" y="1"/>
                  </a:moveTo>
                  <a:cubicBezTo>
                    <a:pt x="114" y="1"/>
                    <a:pt x="0" y="114"/>
                    <a:pt x="0" y="249"/>
                  </a:cubicBezTo>
                  <a:cubicBezTo>
                    <a:pt x="0" y="388"/>
                    <a:pt x="114" y="498"/>
                    <a:pt x="249" y="498"/>
                  </a:cubicBezTo>
                  <a:cubicBezTo>
                    <a:pt x="384" y="498"/>
                    <a:pt x="497" y="388"/>
                    <a:pt x="497" y="249"/>
                  </a:cubicBezTo>
                  <a:cubicBezTo>
                    <a:pt x="497"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37"/>
            <p:cNvSpPr/>
            <p:nvPr/>
          </p:nvSpPr>
          <p:spPr>
            <a:xfrm>
              <a:off x="1857778" y="555406"/>
              <a:ext cx="321432" cy="301451"/>
            </a:xfrm>
            <a:custGeom>
              <a:avLst/>
              <a:gdLst/>
              <a:ahLst/>
              <a:cxnLst/>
              <a:rect l="l" t="t" r="r" b="b"/>
              <a:pathLst>
                <a:path w="4054" h="3802" extrusionOk="0">
                  <a:moveTo>
                    <a:pt x="2165" y="0"/>
                  </a:moveTo>
                  <a:cubicBezTo>
                    <a:pt x="1844" y="0"/>
                    <a:pt x="1518" y="82"/>
                    <a:pt x="1221" y="253"/>
                  </a:cubicBezTo>
                  <a:cubicBezTo>
                    <a:pt x="312" y="779"/>
                    <a:pt x="0" y="1943"/>
                    <a:pt x="526" y="2849"/>
                  </a:cubicBezTo>
                  <a:cubicBezTo>
                    <a:pt x="877" y="3460"/>
                    <a:pt x="1517" y="3801"/>
                    <a:pt x="2175" y="3801"/>
                  </a:cubicBezTo>
                  <a:cubicBezTo>
                    <a:pt x="2497" y="3801"/>
                    <a:pt x="2823" y="3720"/>
                    <a:pt x="3122" y="3548"/>
                  </a:cubicBezTo>
                  <a:cubicBezTo>
                    <a:pt x="3648" y="3243"/>
                    <a:pt x="3975" y="2730"/>
                    <a:pt x="4054" y="2170"/>
                  </a:cubicBezTo>
                  <a:lnTo>
                    <a:pt x="4054" y="2170"/>
                  </a:lnTo>
                  <a:cubicBezTo>
                    <a:pt x="3934" y="2431"/>
                    <a:pt x="3739" y="2648"/>
                    <a:pt x="3475" y="2805"/>
                  </a:cubicBezTo>
                  <a:cubicBezTo>
                    <a:pt x="3247" y="2937"/>
                    <a:pt x="2999" y="3000"/>
                    <a:pt x="2756" y="3000"/>
                  </a:cubicBezTo>
                  <a:cubicBezTo>
                    <a:pt x="2261" y="3000"/>
                    <a:pt x="1783" y="2742"/>
                    <a:pt x="1517" y="2283"/>
                  </a:cubicBezTo>
                  <a:cubicBezTo>
                    <a:pt x="1118" y="1600"/>
                    <a:pt x="1354" y="722"/>
                    <a:pt x="2040" y="326"/>
                  </a:cubicBezTo>
                  <a:cubicBezTo>
                    <a:pt x="2265" y="194"/>
                    <a:pt x="2509" y="131"/>
                    <a:pt x="2751" y="131"/>
                  </a:cubicBezTo>
                  <a:cubicBezTo>
                    <a:pt x="2793" y="131"/>
                    <a:pt x="2835" y="133"/>
                    <a:pt x="2877" y="137"/>
                  </a:cubicBezTo>
                  <a:cubicBezTo>
                    <a:pt x="2651" y="47"/>
                    <a:pt x="2409" y="0"/>
                    <a:pt x="21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37"/>
            <p:cNvSpPr/>
            <p:nvPr/>
          </p:nvSpPr>
          <p:spPr>
            <a:xfrm>
              <a:off x="1648936" y="4151699"/>
              <a:ext cx="164522" cy="415387"/>
            </a:xfrm>
            <a:custGeom>
              <a:avLst/>
              <a:gdLst/>
              <a:ahLst/>
              <a:cxnLst/>
              <a:rect l="l" t="t" r="r" b="b"/>
              <a:pathLst>
                <a:path w="2075" h="5239" extrusionOk="0">
                  <a:moveTo>
                    <a:pt x="1983" y="0"/>
                  </a:moveTo>
                  <a:cubicBezTo>
                    <a:pt x="1950" y="0"/>
                    <a:pt x="1920" y="22"/>
                    <a:pt x="1907" y="52"/>
                  </a:cubicBezTo>
                  <a:lnTo>
                    <a:pt x="1716" y="568"/>
                  </a:lnTo>
                  <a:cubicBezTo>
                    <a:pt x="1700" y="613"/>
                    <a:pt x="1719" y="657"/>
                    <a:pt x="1760" y="672"/>
                  </a:cubicBezTo>
                  <a:cubicBezTo>
                    <a:pt x="1751" y="669"/>
                    <a:pt x="1741" y="667"/>
                    <a:pt x="1732" y="667"/>
                  </a:cubicBezTo>
                  <a:cubicBezTo>
                    <a:pt x="1701" y="667"/>
                    <a:pt x="1671" y="688"/>
                    <a:pt x="1659" y="720"/>
                  </a:cubicBezTo>
                  <a:lnTo>
                    <a:pt x="1634" y="792"/>
                  </a:lnTo>
                  <a:cubicBezTo>
                    <a:pt x="1615" y="836"/>
                    <a:pt x="1640" y="880"/>
                    <a:pt x="1681" y="896"/>
                  </a:cubicBezTo>
                  <a:cubicBezTo>
                    <a:pt x="1687" y="899"/>
                    <a:pt x="1700" y="899"/>
                    <a:pt x="1706" y="899"/>
                  </a:cubicBezTo>
                  <a:cubicBezTo>
                    <a:pt x="1738" y="899"/>
                    <a:pt x="1766" y="880"/>
                    <a:pt x="1782" y="849"/>
                  </a:cubicBezTo>
                  <a:lnTo>
                    <a:pt x="1810" y="773"/>
                  </a:lnTo>
                  <a:cubicBezTo>
                    <a:pt x="1826" y="729"/>
                    <a:pt x="1804" y="688"/>
                    <a:pt x="1766" y="672"/>
                  </a:cubicBezTo>
                  <a:lnTo>
                    <a:pt x="1766" y="672"/>
                  </a:lnTo>
                  <a:cubicBezTo>
                    <a:pt x="1774" y="676"/>
                    <a:pt x="1782" y="677"/>
                    <a:pt x="1790" y="677"/>
                  </a:cubicBezTo>
                  <a:cubicBezTo>
                    <a:pt x="1821" y="677"/>
                    <a:pt x="1851" y="655"/>
                    <a:pt x="1863" y="625"/>
                  </a:cubicBezTo>
                  <a:lnTo>
                    <a:pt x="2055" y="109"/>
                  </a:lnTo>
                  <a:cubicBezTo>
                    <a:pt x="2074" y="65"/>
                    <a:pt x="2049" y="21"/>
                    <a:pt x="2008" y="5"/>
                  </a:cubicBezTo>
                  <a:cubicBezTo>
                    <a:pt x="2000" y="2"/>
                    <a:pt x="1991" y="0"/>
                    <a:pt x="1983" y="0"/>
                  </a:cubicBezTo>
                  <a:close/>
                  <a:moveTo>
                    <a:pt x="1625" y="960"/>
                  </a:moveTo>
                  <a:cubicBezTo>
                    <a:pt x="1592" y="960"/>
                    <a:pt x="1561" y="982"/>
                    <a:pt x="1549" y="1012"/>
                  </a:cubicBezTo>
                  <a:lnTo>
                    <a:pt x="1357" y="1528"/>
                  </a:lnTo>
                  <a:cubicBezTo>
                    <a:pt x="1341" y="1572"/>
                    <a:pt x="1366" y="1616"/>
                    <a:pt x="1404" y="1632"/>
                  </a:cubicBezTo>
                  <a:cubicBezTo>
                    <a:pt x="1394" y="1629"/>
                    <a:pt x="1385" y="1627"/>
                    <a:pt x="1376" y="1627"/>
                  </a:cubicBezTo>
                  <a:cubicBezTo>
                    <a:pt x="1343" y="1627"/>
                    <a:pt x="1316" y="1647"/>
                    <a:pt x="1303" y="1679"/>
                  </a:cubicBezTo>
                  <a:lnTo>
                    <a:pt x="1275" y="1752"/>
                  </a:lnTo>
                  <a:cubicBezTo>
                    <a:pt x="1259" y="1796"/>
                    <a:pt x="1281" y="1840"/>
                    <a:pt x="1322" y="1856"/>
                  </a:cubicBezTo>
                  <a:cubicBezTo>
                    <a:pt x="1328" y="1859"/>
                    <a:pt x="1341" y="1859"/>
                    <a:pt x="1350" y="1859"/>
                  </a:cubicBezTo>
                  <a:cubicBezTo>
                    <a:pt x="1382" y="1859"/>
                    <a:pt x="1410" y="1840"/>
                    <a:pt x="1423" y="1808"/>
                  </a:cubicBezTo>
                  <a:lnTo>
                    <a:pt x="1451" y="1733"/>
                  </a:lnTo>
                  <a:cubicBezTo>
                    <a:pt x="1467" y="1690"/>
                    <a:pt x="1446" y="1649"/>
                    <a:pt x="1406" y="1633"/>
                  </a:cubicBezTo>
                  <a:lnTo>
                    <a:pt x="1406" y="1633"/>
                  </a:lnTo>
                  <a:cubicBezTo>
                    <a:pt x="1413" y="1635"/>
                    <a:pt x="1424" y="1635"/>
                    <a:pt x="1432" y="1635"/>
                  </a:cubicBezTo>
                  <a:cubicBezTo>
                    <a:pt x="1464" y="1635"/>
                    <a:pt x="1495" y="1616"/>
                    <a:pt x="1508" y="1585"/>
                  </a:cubicBezTo>
                  <a:lnTo>
                    <a:pt x="1700" y="1069"/>
                  </a:lnTo>
                  <a:cubicBezTo>
                    <a:pt x="1716" y="1025"/>
                    <a:pt x="1690" y="981"/>
                    <a:pt x="1653" y="965"/>
                  </a:cubicBezTo>
                  <a:cubicBezTo>
                    <a:pt x="1643" y="962"/>
                    <a:pt x="1634" y="960"/>
                    <a:pt x="1625" y="960"/>
                  </a:cubicBezTo>
                  <a:close/>
                  <a:moveTo>
                    <a:pt x="1267" y="1920"/>
                  </a:moveTo>
                  <a:cubicBezTo>
                    <a:pt x="1234" y="1920"/>
                    <a:pt x="1206" y="1942"/>
                    <a:pt x="1193" y="1972"/>
                  </a:cubicBezTo>
                  <a:lnTo>
                    <a:pt x="998" y="2488"/>
                  </a:lnTo>
                  <a:cubicBezTo>
                    <a:pt x="985" y="2524"/>
                    <a:pt x="1000" y="2561"/>
                    <a:pt x="1027" y="2581"/>
                  </a:cubicBezTo>
                  <a:lnTo>
                    <a:pt x="1027" y="2581"/>
                  </a:lnTo>
                  <a:cubicBezTo>
                    <a:pt x="1024" y="2581"/>
                    <a:pt x="1022" y="2581"/>
                    <a:pt x="1020" y="2581"/>
                  </a:cubicBezTo>
                  <a:cubicBezTo>
                    <a:pt x="987" y="2581"/>
                    <a:pt x="957" y="2603"/>
                    <a:pt x="945" y="2633"/>
                  </a:cubicBezTo>
                  <a:lnTo>
                    <a:pt x="916" y="2708"/>
                  </a:lnTo>
                  <a:cubicBezTo>
                    <a:pt x="900" y="2752"/>
                    <a:pt x="926" y="2796"/>
                    <a:pt x="963" y="2812"/>
                  </a:cubicBezTo>
                  <a:cubicBezTo>
                    <a:pt x="973" y="2815"/>
                    <a:pt x="982" y="2815"/>
                    <a:pt x="992" y="2815"/>
                  </a:cubicBezTo>
                  <a:cubicBezTo>
                    <a:pt x="1023" y="2815"/>
                    <a:pt x="1055" y="2796"/>
                    <a:pt x="1067" y="2765"/>
                  </a:cubicBezTo>
                  <a:lnTo>
                    <a:pt x="1092" y="2689"/>
                  </a:lnTo>
                  <a:cubicBezTo>
                    <a:pt x="1106" y="2652"/>
                    <a:pt x="1092" y="2615"/>
                    <a:pt x="1063" y="2595"/>
                  </a:cubicBezTo>
                  <a:lnTo>
                    <a:pt x="1063" y="2595"/>
                  </a:lnTo>
                  <a:cubicBezTo>
                    <a:pt x="1067" y="2595"/>
                    <a:pt x="1071" y="2595"/>
                    <a:pt x="1074" y="2595"/>
                  </a:cubicBezTo>
                  <a:cubicBezTo>
                    <a:pt x="1105" y="2595"/>
                    <a:pt x="1137" y="2576"/>
                    <a:pt x="1149" y="2545"/>
                  </a:cubicBezTo>
                  <a:lnTo>
                    <a:pt x="1341" y="2029"/>
                  </a:lnTo>
                  <a:cubicBezTo>
                    <a:pt x="1357" y="1985"/>
                    <a:pt x="1335" y="1940"/>
                    <a:pt x="1294" y="1925"/>
                  </a:cubicBezTo>
                  <a:cubicBezTo>
                    <a:pt x="1285" y="1921"/>
                    <a:pt x="1276" y="1920"/>
                    <a:pt x="1267" y="1920"/>
                  </a:cubicBezTo>
                  <a:close/>
                  <a:moveTo>
                    <a:pt x="913" y="2877"/>
                  </a:moveTo>
                  <a:cubicBezTo>
                    <a:pt x="880" y="2877"/>
                    <a:pt x="850" y="2899"/>
                    <a:pt x="838" y="2929"/>
                  </a:cubicBezTo>
                  <a:lnTo>
                    <a:pt x="646" y="3445"/>
                  </a:lnTo>
                  <a:cubicBezTo>
                    <a:pt x="630" y="3489"/>
                    <a:pt x="649" y="3530"/>
                    <a:pt x="690" y="3545"/>
                  </a:cubicBezTo>
                  <a:cubicBezTo>
                    <a:pt x="681" y="3542"/>
                    <a:pt x="673" y="3541"/>
                    <a:pt x="664" y="3541"/>
                  </a:cubicBezTo>
                  <a:cubicBezTo>
                    <a:pt x="632" y="3541"/>
                    <a:pt x="601" y="3563"/>
                    <a:pt x="589" y="3593"/>
                  </a:cubicBezTo>
                  <a:lnTo>
                    <a:pt x="564" y="3668"/>
                  </a:lnTo>
                  <a:cubicBezTo>
                    <a:pt x="545" y="3712"/>
                    <a:pt x="570" y="3756"/>
                    <a:pt x="611" y="3772"/>
                  </a:cubicBezTo>
                  <a:cubicBezTo>
                    <a:pt x="617" y="3775"/>
                    <a:pt x="630" y="3775"/>
                    <a:pt x="636" y="3775"/>
                  </a:cubicBezTo>
                  <a:cubicBezTo>
                    <a:pt x="668" y="3775"/>
                    <a:pt x="696" y="3756"/>
                    <a:pt x="712" y="3725"/>
                  </a:cubicBezTo>
                  <a:lnTo>
                    <a:pt x="740" y="3649"/>
                  </a:lnTo>
                  <a:cubicBezTo>
                    <a:pt x="756" y="3605"/>
                    <a:pt x="737" y="3561"/>
                    <a:pt x="696" y="3545"/>
                  </a:cubicBezTo>
                  <a:lnTo>
                    <a:pt x="696" y="3545"/>
                  </a:lnTo>
                  <a:cubicBezTo>
                    <a:pt x="705" y="3549"/>
                    <a:pt x="714" y="3550"/>
                    <a:pt x="723" y="3550"/>
                  </a:cubicBezTo>
                  <a:cubicBezTo>
                    <a:pt x="754" y="3550"/>
                    <a:pt x="781" y="3530"/>
                    <a:pt x="794" y="3498"/>
                  </a:cubicBezTo>
                  <a:lnTo>
                    <a:pt x="985" y="2985"/>
                  </a:lnTo>
                  <a:cubicBezTo>
                    <a:pt x="1004" y="2941"/>
                    <a:pt x="979" y="2897"/>
                    <a:pt x="938" y="2881"/>
                  </a:cubicBezTo>
                  <a:cubicBezTo>
                    <a:pt x="930" y="2878"/>
                    <a:pt x="921" y="2877"/>
                    <a:pt x="913" y="2877"/>
                  </a:cubicBezTo>
                  <a:close/>
                  <a:moveTo>
                    <a:pt x="556" y="3836"/>
                  </a:moveTo>
                  <a:cubicBezTo>
                    <a:pt x="522" y="3836"/>
                    <a:pt x="491" y="3858"/>
                    <a:pt x="479" y="3888"/>
                  </a:cubicBezTo>
                  <a:lnTo>
                    <a:pt x="287" y="4404"/>
                  </a:lnTo>
                  <a:cubicBezTo>
                    <a:pt x="271" y="4449"/>
                    <a:pt x="296" y="4489"/>
                    <a:pt x="334" y="4505"/>
                  </a:cubicBezTo>
                  <a:cubicBezTo>
                    <a:pt x="325" y="4502"/>
                    <a:pt x="316" y="4500"/>
                    <a:pt x="307" y="4500"/>
                  </a:cubicBezTo>
                  <a:cubicBezTo>
                    <a:pt x="274" y="4500"/>
                    <a:pt x="246" y="4522"/>
                    <a:pt x="233" y="4552"/>
                  </a:cubicBezTo>
                  <a:lnTo>
                    <a:pt x="205" y="4628"/>
                  </a:lnTo>
                  <a:cubicBezTo>
                    <a:pt x="189" y="4672"/>
                    <a:pt x="211" y="4713"/>
                    <a:pt x="252" y="4732"/>
                  </a:cubicBezTo>
                  <a:cubicBezTo>
                    <a:pt x="259" y="4735"/>
                    <a:pt x="271" y="4735"/>
                    <a:pt x="281" y="4735"/>
                  </a:cubicBezTo>
                  <a:cubicBezTo>
                    <a:pt x="309" y="4735"/>
                    <a:pt x="344" y="4713"/>
                    <a:pt x="353" y="4685"/>
                  </a:cubicBezTo>
                  <a:lnTo>
                    <a:pt x="381" y="4609"/>
                  </a:lnTo>
                  <a:cubicBezTo>
                    <a:pt x="396" y="4569"/>
                    <a:pt x="378" y="4528"/>
                    <a:pt x="344" y="4510"/>
                  </a:cubicBezTo>
                  <a:lnTo>
                    <a:pt x="344" y="4510"/>
                  </a:lnTo>
                  <a:cubicBezTo>
                    <a:pt x="350" y="4511"/>
                    <a:pt x="356" y="4511"/>
                    <a:pt x="362" y="4511"/>
                  </a:cubicBezTo>
                  <a:cubicBezTo>
                    <a:pt x="394" y="4511"/>
                    <a:pt x="425" y="4489"/>
                    <a:pt x="438" y="4458"/>
                  </a:cubicBezTo>
                  <a:lnTo>
                    <a:pt x="630" y="3945"/>
                  </a:lnTo>
                  <a:cubicBezTo>
                    <a:pt x="646" y="3901"/>
                    <a:pt x="620" y="3857"/>
                    <a:pt x="583" y="3841"/>
                  </a:cubicBezTo>
                  <a:cubicBezTo>
                    <a:pt x="574" y="3838"/>
                    <a:pt x="564" y="3836"/>
                    <a:pt x="556" y="3836"/>
                  </a:cubicBezTo>
                  <a:close/>
                  <a:moveTo>
                    <a:pt x="197" y="4796"/>
                  </a:moveTo>
                  <a:cubicBezTo>
                    <a:pt x="164" y="4796"/>
                    <a:pt x="136" y="4818"/>
                    <a:pt x="123" y="4848"/>
                  </a:cubicBezTo>
                  <a:lnTo>
                    <a:pt x="16" y="5131"/>
                  </a:lnTo>
                  <a:cubicBezTo>
                    <a:pt x="0" y="5175"/>
                    <a:pt x="23" y="5219"/>
                    <a:pt x="63" y="5235"/>
                  </a:cubicBezTo>
                  <a:cubicBezTo>
                    <a:pt x="70" y="5238"/>
                    <a:pt x="82" y="5238"/>
                    <a:pt x="92" y="5238"/>
                  </a:cubicBezTo>
                  <a:cubicBezTo>
                    <a:pt x="123" y="5238"/>
                    <a:pt x="152" y="5219"/>
                    <a:pt x="164" y="5188"/>
                  </a:cubicBezTo>
                  <a:lnTo>
                    <a:pt x="271" y="4905"/>
                  </a:lnTo>
                  <a:cubicBezTo>
                    <a:pt x="287" y="4861"/>
                    <a:pt x="265" y="4817"/>
                    <a:pt x="224" y="4801"/>
                  </a:cubicBezTo>
                  <a:cubicBezTo>
                    <a:pt x="215" y="4798"/>
                    <a:pt x="206" y="4796"/>
                    <a:pt x="197" y="47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37"/>
            <p:cNvSpPr/>
            <p:nvPr/>
          </p:nvSpPr>
          <p:spPr>
            <a:xfrm>
              <a:off x="1299597" y="4183731"/>
              <a:ext cx="348389" cy="490631"/>
            </a:xfrm>
            <a:custGeom>
              <a:avLst/>
              <a:gdLst/>
              <a:ahLst/>
              <a:cxnLst/>
              <a:rect l="l" t="t" r="r" b="b"/>
              <a:pathLst>
                <a:path w="4394" h="6188" extrusionOk="0">
                  <a:moveTo>
                    <a:pt x="4306" y="1"/>
                  </a:moveTo>
                  <a:cubicBezTo>
                    <a:pt x="4281" y="1"/>
                    <a:pt x="4255" y="12"/>
                    <a:pt x="4240" y="35"/>
                  </a:cubicBezTo>
                  <a:lnTo>
                    <a:pt x="3925" y="485"/>
                  </a:lnTo>
                  <a:cubicBezTo>
                    <a:pt x="3905" y="521"/>
                    <a:pt x="3909" y="567"/>
                    <a:pt x="3937" y="591"/>
                  </a:cubicBezTo>
                  <a:lnTo>
                    <a:pt x="3937" y="591"/>
                  </a:lnTo>
                  <a:cubicBezTo>
                    <a:pt x="3925" y="585"/>
                    <a:pt x="3913" y="583"/>
                    <a:pt x="3901" y="583"/>
                  </a:cubicBezTo>
                  <a:cubicBezTo>
                    <a:pt x="3875" y="583"/>
                    <a:pt x="3851" y="594"/>
                    <a:pt x="3837" y="618"/>
                  </a:cubicBezTo>
                  <a:lnTo>
                    <a:pt x="3793" y="681"/>
                  </a:lnTo>
                  <a:cubicBezTo>
                    <a:pt x="3768" y="715"/>
                    <a:pt x="3777" y="766"/>
                    <a:pt x="3812" y="791"/>
                  </a:cubicBezTo>
                  <a:cubicBezTo>
                    <a:pt x="3824" y="803"/>
                    <a:pt x="3840" y="806"/>
                    <a:pt x="3856" y="806"/>
                  </a:cubicBezTo>
                  <a:cubicBezTo>
                    <a:pt x="3878" y="806"/>
                    <a:pt x="3903" y="794"/>
                    <a:pt x="3922" y="769"/>
                  </a:cubicBezTo>
                  <a:lnTo>
                    <a:pt x="3966" y="709"/>
                  </a:lnTo>
                  <a:cubicBezTo>
                    <a:pt x="3985" y="676"/>
                    <a:pt x="3983" y="633"/>
                    <a:pt x="3958" y="606"/>
                  </a:cubicBezTo>
                  <a:lnTo>
                    <a:pt x="3958" y="606"/>
                  </a:lnTo>
                  <a:cubicBezTo>
                    <a:pt x="3968" y="610"/>
                    <a:pt x="3978" y="611"/>
                    <a:pt x="3988" y="611"/>
                  </a:cubicBezTo>
                  <a:cubicBezTo>
                    <a:pt x="4016" y="611"/>
                    <a:pt x="4041" y="602"/>
                    <a:pt x="4054" y="577"/>
                  </a:cubicBezTo>
                  <a:lnTo>
                    <a:pt x="4369" y="124"/>
                  </a:lnTo>
                  <a:cubicBezTo>
                    <a:pt x="4394" y="89"/>
                    <a:pt x="4384" y="39"/>
                    <a:pt x="4350" y="13"/>
                  </a:cubicBezTo>
                  <a:cubicBezTo>
                    <a:pt x="4337" y="5"/>
                    <a:pt x="4321" y="1"/>
                    <a:pt x="4306" y="1"/>
                  </a:cubicBezTo>
                  <a:close/>
                  <a:moveTo>
                    <a:pt x="3720" y="839"/>
                  </a:moveTo>
                  <a:cubicBezTo>
                    <a:pt x="3695" y="839"/>
                    <a:pt x="3670" y="851"/>
                    <a:pt x="3654" y="873"/>
                  </a:cubicBezTo>
                  <a:lnTo>
                    <a:pt x="3340" y="1326"/>
                  </a:lnTo>
                  <a:cubicBezTo>
                    <a:pt x="3315" y="1360"/>
                    <a:pt x="3324" y="1411"/>
                    <a:pt x="3359" y="1436"/>
                  </a:cubicBezTo>
                  <a:cubicBezTo>
                    <a:pt x="3345" y="1426"/>
                    <a:pt x="3330" y="1422"/>
                    <a:pt x="3314" y="1422"/>
                  </a:cubicBezTo>
                  <a:cubicBezTo>
                    <a:pt x="3289" y="1422"/>
                    <a:pt x="3264" y="1433"/>
                    <a:pt x="3248" y="1455"/>
                  </a:cubicBezTo>
                  <a:lnTo>
                    <a:pt x="3208" y="1518"/>
                  </a:lnTo>
                  <a:cubicBezTo>
                    <a:pt x="3182" y="1552"/>
                    <a:pt x="3192" y="1606"/>
                    <a:pt x="3226" y="1628"/>
                  </a:cubicBezTo>
                  <a:cubicBezTo>
                    <a:pt x="3239" y="1640"/>
                    <a:pt x="3255" y="1643"/>
                    <a:pt x="3270" y="1643"/>
                  </a:cubicBezTo>
                  <a:cubicBezTo>
                    <a:pt x="3293" y="1643"/>
                    <a:pt x="3318" y="1631"/>
                    <a:pt x="3337" y="1609"/>
                  </a:cubicBezTo>
                  <a:lnTo>
                    <a:pt x="3381" y="1546"/>
                  </a:lnTo>
                  <a:cubicBezTo>
                    <a:pt x="3400" y="1515"/>
                    <a:pt x="3397" y="1470"/>
                    <a:pt x="3370" y="1445"/>
                  </a:cubicBezTo>
                  <a:lnTo>
                    <a:pt x="3370" y="1445"/>
                  </a:lnTo>
                  <a:cubicBezTo>
                    <a:pt x="3380" y="1450"/>
                    <a:pt x="3392" y="1452"/>
                    <a:pt x="3403" y="1452"/>
                  </a:cubicBezTo>
                  <a:cubicBezTo>
                    <a:pt x="3431" y="1452"/>
                    <a:pt x="3453" y="1439"/>
                    <a:pt x="3469" y="1417"/>
                  </a:cubicBezTo>
                  <a:lnTo>
                    <a:pt x="3783" y="964"/>
                  </a:lnTo>
                  <a:cubicBezTo>
                    <a:pt x="3809" y="926"/>
                    <a:pt x="3799" y="876"/>
                    <a:pt x="3765" y="854"/>
                  </a:cubicBezTo>
                  <a:cubicBezTo>
                    <a:pt x="3751" y="844"/>
                    <a:pt x="3736" y="839"/>
                    <a:pt x="3720" y="839"/>
                  </a:cubicBezTo>
                  <a:close/>
                  <a:moveTo>
                    <a:pt x="3132" y="1678"/>
                  </a:moveTo>
                  <a:cubicBezTo>
                    <a:pt x="3107" y="1678"/>
                    <a:pt x="3083" y="1688"/>
                    <a:pt x="3069" y="1710"/>
                  </a:cubicBezTo>
                  <a:lnTo>
                    <a:pt x="2754" y="2163"/>
                  </a:lnTo>
                  <a:cubicBezTo>
                    <a:pt x="2730" y="2196"/>
                    <a:pt x="2738" y="2247"/>
                    <a:pt x="2770" y="2270"/>
                  </a:cubicBezTo>
                  <a:lnTo>
                    <a:pt x="2770" y="2270"/>
                  </a:lnTo>
                  <a:cubicBezTo>
                    <a:pt x="2757" y="2262"/>
                    <a:pt x="2743" y="2259"/>
                    <a:pt x="2729" y="2259"/>
                  </a:cubicBezTo>
                  <a:cubicBezTo>
                    <a:pt x="2704" y="2259"/>
                    <a:pt x="2679" y="2270"/>
                    <a:pt x="2663" y="2292"/>
                  </a:cubicBezTo>
                  <a:lnTo>
                    <a:pt x="2619" y="2355"/>
                  </a:lnTo>
                  <a:cubicBezTo>
                    <a:pt x="2597" y="2389"/>
                    <a:pt x="2603" y="2443"/>
                    <a:pt x="2638" y="2465"/>
                  </a:cubicBezTo>
                  <a:cubicBezTo>
                    <a:pt x="2651" y="2477"/>
                    <a:pt x="2666" y="2481"/>
                    <a:pt x="2682" y="2481"/>
                  </a:cubicBezTo>
                  <a:cubicBezTo>
                    <a:pt x="2707" y="2481"/>
                    <a:pt x="2729" y="2471"/>
                    <a:pt x="2748" y="2446"/>
                  </a:cubicBezTo>
                  <a:lnTo>
                    <a:pt x="2792" y="2383"/>
                  </a:lnTo>
                  <a:cubicBezTo>
                    <a:pt x="2815" y="2352"/>
                    <a:pt x="2809" y="2306"/>
                    <a:pt x="2783" y="2280"/>
                  </a:cubicBezTo>
                  <a:lnTo>
                    <a:pt x="2783" y="2280"/>
                  </a:lnTo>
                  <a:cubicBezTo>
                    <a:pt x="2794" y="2287"/>
                    <a:pt x="2805" y="2289"/>
                    <a:pt x="2817" y="2289"/>
                  </a:cubicBezTo>
                  <a:cubicBezTo>
                    <a:pt x="2839" y="2289"/>
                    <a:pt x="2868" y="2276"/>
                    <a:pt x="2883" y="2254"/>
                  </a:cubicBezTo>
                  <a:lnTo>
                    <a:pt x="3198" y="1801"/>
                  </a:lnTo>
                  <a:cubicBezTo>
                    <a:pt x="3223" y="1766"/>
                    <a:pt x="3214" y="1713"/>
                    <a:pt x="3179" y="1691"/>
                  </a:cubicBezTo>
                  <a:cubicBezTo>
                    <a:pt x="3165" y="1682"/>
                    <a:pt x="3148" y="1678"/>
                    <a:pt x="3132" y="1678"/>
                  </a:cubicBezTo>
                  <a:close/>
                  <a:moveTo>
                    <a:pt x="2546" y="2515"/>
                  </a:moveTo>
                  <a:cubicBezTo>
                    <a:pt x="2521" y="2515"/>
                    <a:pt x="2496" y="2525"/>
                    <a:pt x="2481" y="2547"/>
                  </a:cubicBezTo>
                  <a:lnTo>
                    <a:pt x="2166" y="3000"/>
                  </a:lnTo>
                  <a:cubicBezTo>
                    <a:pt x="2144" y="3034"/>
                    <a:pt x="2153" y="3088"/>
                    <a:pt x="2188" y="3110"/>
                  </a:cubicBezTo>
                  <a:cubicBezTo>
                    <a:pt x="2175" y="3101"/>
                    <a:pt x="2158" y="3097"/>
                    <a:pt x="2142" y="3097"/>
                  </a:cubicBezTo>
                  <a:cubicBezTo>
                    <a:pt x="2117" y="3097"/>
                    <a:pt x="2091" y="3108"/>
                    <a:pt x="2078" y="3129"/>
                  </a:cubicBezTo>
                  <a:lnTo>
                    <a:pt x="2034" y="3192"/>
                  </a:lnTo>
                  <a:cubicBezTo>
                    <a:pt x="2009" y="3229"/>
                    <a:pt x="2018" y="3280"/>
                    <a:pt x="2053" y="3305"/>
                  </a:cubicBezTo>
                  <a:cubicBezTo>
                    <a:pt x="2065" y="3314"/>
                    <a:pt x="2081" y="3321"/>
                    <a:pt x="2097" y="3321"/>
                  </a:cubicBezTo>
                  <a:cubicBezTo>
                    <a:pt x="2119" y="3321"/>
                    <a:pt x="2144" y="3308"/>
                    <a:pt x="2163" y="3283"/>
                  </a:cubicBezTo>
                  <a:lnTo>
                    <a:pt x="2207" y="3220"/>
                  </a:lnTo>
                  <a:cubicBezTo>
                    <a:pt x="2229" y="3189"/>
                    <a:pt x="2224" y="3145"/>
                    <a:pt x="2198" y="3118"/>
                  </a:cubicBezTo>
                  <a:lnTo>
                    <a:pt x="2198" y="3118"/>
                  </a:lnTo>
                  <a:cubicBezTo>
                    <a:pt x="2208" y="3124"/>
                    <a:pt x="2221" y="3126"/>
                    <a:pt x="2232" y="3126"/>
                  </a:cubicBezTo>
                  <a:cubicBezTo>
                    <a:pt x="2254" y="3126"/>
                    <a:pt x="2282" y="3116"/>
                    <a:pt x="2298" y="3091"/>
                  </a:cubicBezTo>
                  <a:lnTo>
                    <a:pt x="2613" y="2638"/>
                  </a:lnTo>
                  <a:cubicBezTo>
                    <a:pt x="2635" y="2603"/>
                    <a:pt x="2629" y="2553"/>
                    <a:pt x="2591" y="2528"/>
                  </a:cubicBezTo>
                  <a:cubicBezTo>
                    <a:pt x="2577" y="2519"/>
                    <a:pt x="2561" y="2515"/>
                    <a:pt x="2546" y="2515"/>
                  </a:cubicBezTo>
                  <a:close/>
                  <a:moveTo>
                    <a:pt x="1961" y="3352"/>
                  </a:moveTo>
                  <a:cubicBezTo>
                    <a:pt x="1936" y="3352"/>
                    <a:pt x="1911" y="3363"/>
                    <a:pt x="1895" y="3387"/>
                  </a:cubicBezTo>
                  <a:lnTo>
                    <a:pt x="1581" y="3837"/>
                  </a:lnTo>
                  <a:cubicBezTo>
                    <a:pt x="1559" y="3875"/>
                    <a:pt x="1565" y="3925"/>
                    <a:pt x="1603" y="3950"/>
                  </a:cubicBezTo>
                  <a:cubicBezTo>
                    <a:pt x="1588" y="3940"/>
                    <a:pt x="1572" y="3936"/>
                    <a:pt x="1556" y="3936"/>
                  </a:cubicBezTo>
                  <a:cubicBezTo>
                    <a:pt x="1530" y="3936"/>
                    <a:pt x="1505" y="3948"/>
                    <a:pt x="1489" y="3969"/>
                  </a:cubicBezTo>
                  <a:lnTo>
                    <a:pt x="1448" y="4032"/>
                  </a:lnTo>
                  <a:cubicBezTo>
                    <a:pt x="1423" y="4067"/>
                    <a:pt x="1433" y="4117"/>
                    <a:pt x="1467" y="4142"/>
                  </a:cubicBezTo>
                  <a:cubicBezTo>
                    <a:pt x="1480" y="4155"/>
                    <a:pt x="1496" y="4158"/>
                    <a:pt x="1511" y="4158"/>
                  </a:cubicBezTo>
                  <a:cubicBezTo>
                    <a:pt x="1533" y="4158"/>
                    <a:pt x="1559" y="4145"/>
                    <a:pt x="1577" y="4123"/>
                  </a:cubicBezTo>
                  <a:lnTo>
                    <a:pt x="1622" y="4060"/>
                  </a:lnTo>
                  <a:cubicBezTo>
                    <a:pt x="1644" y="4022"/>
                    <a:pt x="1637" y="3972"/>
                    <a:pt x="1603" y="3950"/>
                  </a:cubicBezTo>
                  <a:lnTo>
                    <a:pt x="1603" y="3950"/>
                  </a:lnTo>
                  <a:cubicBezTo>
                    <a:pt x="1616" y="3959"/>
                    <a:pt x="1631" y="3963"/>
                    <a:pt x="1647" y="3963"/>
                  </a:cubicBezTo>
                  <a:cubicBezTo>
                    <a:pt x="1672" y="3963"/>
                    <a:pt x="1697" y="3951"/>
                    <a:pt x="1713" y="3928"/>
                  </a:cubicBezTo>
                  <a:lnTo>
                    <a:pt x="2027" y="3478"/>
                  </a:lnTo>
                  <a:cubicBezTo>
                    <a:pt x="2050" y="3440"/>
                    <a:pt x="2040" y="3390"/>
                    <a:pt x="2005" y="3365"/>
                  </a:cubicBezTo>
                  <a:cubicBezTo>
                    <a:pt x="1992" y="3356"/>
                    <a:pt x="1977" y="3352"/>
                    <a:pt x="1961" y="3352"/>
                  </a:cubicBezTo>
                  <a:close/>
                  <a:moveTo>
                    <a:pt x="1375" y="4191"/>
                  </a:moveTo>
                  <a:cubicBezTo>
                    <a:pt x="1349" y="4191"/>
                    <a:pt x="1324" y="4203"/>
                    <a:pt x="1310" y="4224"/>
                  </a:cubicBezTo>
                  <a:lnTo>
                    <a:pt x="995" y="4677"/>
                  </a:lnTo>
                  <a:cubicBezTo>
                    <a:pt x="970" y="4712"/>
                    <a:pt x="980" y="4762"/>
                    <a:pt x="1014" y="4787"/>
                  </a:cubicBezTo>
                  <a:cubicBezTo>
                    <a:pt x="1027" y="4800"/>
                    <a:pt x="1043" y="4803"/>
                    <a:pt x="1058" y="4803"/>
                  </a:cubicBezTo>
                  <a:cubicBezTo>
                    <a:pt x="1083" y="4803"/>
                    <a:pt x="1105" y="4790"/>
                    <a:pt x="1124" y="4765"/>
                  </a:cubicBezTo>
                  <a:lnTo>
                    <a:pt x="1439" y="4315"/>
                  </a:lnTo>
                  <a:cubicBezTo>
                    <a:pt x="1464" y="4277"/>
                    <a:pt x="1455" y="4227"/>
                    <a:pt x="1420" y="4205"/>
                  </a:cubicBezTo>
                  <a:cubicBezTo>
                    <a:pt x="1407" y="4195"/>
                    <a:pt x="1391" y="4191"/>
                    <a:pt x="1375" y="4191"/>
                  </a:cubicBezTo>
                  <a:close/>
                  <a:moveTo>
                    <a:pt x="967" y="4773"/>
                  </a:moveTo>
                  <a:cubicBezTo>
                    <a:pt x="941" y="4773"/>
                    <a:pt x="916" y="4785"/>
                    <a:pt x="901" y="4806"/>
                  </a:cubicBezTo>
                  <a:lnTo>
                    <a:pt x="857" y="4869"/>
                  </a:lnTo>
                  <a:cubicBezTo>
                    <a:pt x="835" y="4904"/>
                    <a:pt x="841" y="4957"/>
                    <a:pt x="876" y="4979"/>
                  </a:cubicBezTo>
                  <a:cubicBezTo>
                    <a:pt x="888" y="4992"/>
                    <a:pt x="904" y="4995"/>
                    <a:pt x="920" y="4995"/>
                  </a:cubicBezTo>
                  <a:cubicBezTo>
                    <a:pt x="948" y="4995"/>
                    <a:pt x="973" y="4982"/>
                    <a:pt x="986" y="4960"/>
                  </a:cubicBezTo>
                  <a:lnTo>
                    <a:pt x="1030" y="4897"/>
                  </a:lnTo>
                  <a:cubicBezTo>
                    <a:pt x="1055" y="4860"/>
                    <a:pt x="1046" y="4809"/>
                    <a:pt x="1011" y="4787"/>
                  </a:cubicBezTo>
                  <a:cubicBezTo>
                    <a:pt x="998" y="4778"/>
                    <a:pt x="982" y="4773"/>
                    <a:pt x="967" y="4773"/>
                  </a:cubicBezTo>
                  <a:close/>
                  <a:moveTo>
                    <a:pt x="788" y="5028"/>
                  </a:moveTo>
                  <a:cubicBezTo>
                    <a:pt x="763" y="5028"/>
                    <a:pt x="738" y="5040"/>
                    <a:pt x="725" y="5061"/>
                  </a:cubicBezTo>
                  <a:lnTo>
                    <a:pt x="410" y="5514"/>
                  </a:lnTo>
                  <a:cubicBezTo>
                    <a:pt x="385" y="5549"/>
                    <a:pt x="394" y="5602"/>
                    <a:pt x="429" y="5624"/>
                  </a:cubicBezTo>
                  <a:cubicBezTo>
                    <a:pt x="441" y="5637"/>
                    <a:pt x="457" y="5640"/>
                    <a:pt x="473" y="5640"/>
                  </a:cubicBezTo>
                  <a:cubicBezTo>
                    <a:pt x="495" y="5640"/>
                    <a:pt x="520" y="5627"/>
                    <a:pt x="539" y="5605"/>
                  </a:cubicBezTo>
                  <a:lnTo>
                    <a:pt x="854" y="5152"/>
                  </a:lnTo>
                  <a:cubicBezTo>
                    <a:pt x="879" y="5118"/>
                    <a:pt x="869" y="5064"/>
                    <a:pt x="835" y="5042"/>
                  </a:cubicBezTo>
                  <a:cubicBezTo>
                    <a:pt x="820" y="5032"/>
                    <a:pt x="804" y="5028"/>
                    <a:pt x="788" y="5028"/>
                  </a:cubicBezTo>
                  <a:close/>
                  <a:moveTo>
                    <a:pt x="378" y="5611"/>
                  </a:moveTo>
                  <a:cubicBezTo>
                    <a:pt x="353" y="5611"/>
                    <a:pt x="329" y="5622"/>
                    <a:pt x="316" y="5643"/>
                  </a:cubicBezTo>
                  <a:lnTo>
                    <a:pt x="272" y="5706"/>
                  </a:lnTo>
                  <a:cubicBezTo>
                    <a:pt x="246" y="5744"/>
                    <a:pt x="256" y="5794"/>
                    <a:pt x="290" y="5816"/>
                  </a:cubicBezTo>
                  <a:cubicBezTo>
                    <a:pt x="303" y="5829"/>
                    <a:pt x="319" y="5832"/>
                    <a:pt x="334" y="5832"/>
                  </a:cubicBezTo>
                  <a:cubicBezTo>
                    <a:pt x="363" y="5832"/>
                    <a:pt x="385" y="5822"/>
                    <a:pt x="401" y="5797"/>
                  </a:cubicBezTo>
                  <a:lnTo>
                    <a:pt x="445" y="5734"/>
                  </a:lnTo>
                  <a:cubicBezTo>
                    <a:pt x="470" y="5700"/>
                    <a:pt x="460" y="5646"/>
                    <a:pt x="426" y="5624"/>
                  </a:cubicBezTo>
                  <a:cubicBezTo>
                    <a:pt x="411" y="5616"/>
                    <a:pt x="394" y="5611"/>
                    <a:pt x="378" y="5611"/>
                  </a:cubicBezTo>
                  <a:close/>
                  <a:moveTo>
                    <a:pt x="202" y="5866"/>
                  </a:moveTo>
                  <a:cubicBezTo>
                    <a:pt x="177" y="5866"/>
                    <a:pt x="152" y="5878"/>
                    <a:pt x="136" y="5901"/>
                  </a:cubicBezTo>
                  <a:lnTo>
                    <a:pt x="23" y="6062"/>
                  </a:lnTo>
                  <a:cubicBezTo>
                    <a:pt x="1" y="6096"/>
                    <a:pt x="7" y="6147"/>
                    <a:pt x="42" y="6172"/>
                  </a:cubicBezTo>
                  <a:cubicBezTo>
                    <a:pt x="54" y="6184"/>
                    <a:pt x="70" y="6188"/>
                    <a:pt x="86" y="6188"/>
                  </a:cubicBezTo>
                  <a:cubicBezTo>
                    <a:pt x="114" y="6188"/>
                    <a:pt x="139" y="6175"/>
                    <a:pt x="152" y="6153"/>
                  </a:cubicBezTo>
                  <a:lnTo>
                    <a:pt x="268" y="5989"/>
                  </a:lnTo>
                  <a:cubicBezTo>
                    <a:pt x="290" y="5955"/>
                    <a:pt x="284" y="5904"/>
                    <a:pt x="246" y="5879"/>
                  </a:cubicBezTo>
                  <a:cubicBezTo>
                    <a:pt x="233" y="5871"/>
                    <a:pt x="218" y="5866"/>
                    <a:pt x="202" y="5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37"/>
            <p:cNvSpPr/>
            <p:nvPr/>
          </p:nvSpPr>
          <p:spPr>
            <a:xfrm>
              <a:off x="1020427" y="4144405"/>
              <a:ext cx="456458" cy="391997"/>
            </a:xfrm>
            <a:custGeom>
              <a:avLst/>
              <a:gdLst/>
              <a:ahLst/>
              <a:cxnLst/>
              <a:rect l="l" t="t" r="r" b="b"/>
              <a:pathLst>
                <a:path w="5757" h="4944" extrusionOk="0">
                  <a:moveTo>
                    <a:pt x="5666" y="0"/>
                  </a:moveTo>
                  <a:cubicBezTo>
                    <a:pt x="5649" y="0"/>
                    <a:pt x="5631" y="6"/>
                    <a:pt x="5618" y="19"/>
                  </a:cubicBezTo>
                  <a:lnTo>
                    <a:pt x="5202" y="377"/>
                  </a:lnTo>
                  <a:cubicBezTo>
                    <a:pt x="5168" y="406"/>
                    <a:pt x="5165" y="456"/>
                    <a:pt x="5193" y="487"/>
                  </a:cubicBezTo>
                  <a:cubicBezTo>
                    <a:pt x="5177" y="470"/>
                    <a:pt x="5155" y="461"/>
                    <a:pt x="5132" y="461"/>
                  </a:cubicBezTo>
                  <a:cubicBezTo>
                    <a:pt x="5114" y="461"/>
                    <a:pt x="5097" y="467"/>
                    <a:pt x="5083" y="478"/>
                  </a:cubicBezTo>
                  <a:lnTo>
                    <a:pt x="5023" y="531"/>
                  </a:lnTo>
                  <a:cubicBezTo>
                    <a:pt x="4991" y="560"/>
                    <a:pt x="4988" y="610"/>
                    <a:pt x="5017" y="642"/>
                  </a:cubicBezTo>
                  <a:cubicBezTo>
                    <a:pt x="5032" y="660"/>
                    <a:pt x="5051" y="670"/>
                    <a:pt x="5076" y="670"/>
                  </a:cubicBezTo>
                  <a:cubicBezTo>
                    <a:pt x="5095" y="670"/>
                    <a:pt x="5111" y="660"/>
                    <a:pt x="5127" y="648"/>
                  </a:cubicBezTo>
                  <a:lnTo>
                    <a:pt x="5187" y="598"/>
                  </a:lnTo>
                  <a:cubicBezTo>
                    <a:pt x="5218" y="569"/>
                    <a:pt x="5221" y="519"/>
                    <a:pt x="5193" y="487"/>
                  </a:cubicBezTo>
                  <a:lnTo>
                    <a:pt x="5193" y="487"/>
                  </a:lnTo>
                  <a:cubicBezTo>
                    <a:pt x="5208" y="504"/>
                    <a:pt x="5230" y="513"/>
                    <a:pt x="5252" y="513"/>
                  </a:cubicBezTo>
                  <a:cubicBezTo>
                    <a:pt x="5270" y="513"/>
                    <a:pt x="5289" y="507"/>
                    <a:pt x="5303" y="494"/>
                  </a:cubicBezTo>
                  <a:lnTo>
                    <a:pt x="5722" y="138"/>
                  </a:lnTo>
                  <a:cubicBezTo>
                    <a:pt x="5753" y="110"/>
                    <a:pt x="5756" y="59"/>
                    <a:pt x="5728" y="28"/>
                  </a:cubicBezTo>
                  <a:cubicBezTo>
                    <a:pt x="5712" y="10"/>
                    <a:pt x="5689" y="0"/>
                    <a:pt x="5666" y="0"/>
                  </a:cubicBezTo>
                  <a:close/>
                  <a:moveTo>
                    <a:pt x="4893" y="666"/>
                  </a:moveTo>
                  <a:cubicBezTo>
                    <a:pt x="4875" y="666"/>
                    <a:pt x="4858" y="671"/>
                    <a:pt x="4844" y="682"/>
                  </a:cubicBezTo>
                  <a:lnTo>
                    <a:pt x="4425" y="1041"/>
                  </a:lnTo>
                  <a:cubicBezTo>
                    <a:pt x="4394" y="1070"/>
                    <a:pt x="4390" y="1120"/>
                    <a:pt x="4419" y="1151"/>
                  </a:cubicBezTo>
                  <a:cubicBezTo>
                    <a:pt x="4403" y="1134"/>
                    <a:pt x="4382" y="1126"/>
                    <a:pt x="4360" y="1126"/>
                  </a:cubicBezTo>
                  <a:cubicBezTo>
                    <a:pt x="4342" y="1126"/>
                    <a:pt x="4323" y="1132"/>
                    <a:pt x="4309" y="1145"/>
                  </a:cubicBezTo>
                  <a:lnTo>
                    <a:pt x="4249" y="1195"/>
                  </a:lnTo>
                  <a:cubicBezTo>
                    <a:pt x="4217" y="1224"/>
                    <a:pt x="4214" y="1274"/>
                    <a:pt x="4243" y="1306"/>
                  </a:cubicBezTo>
                  <a:cubicBezTo>
                    <a:pt x="4258" y="1324"/>
                    <a:pt x="4277" y="1334"/>
                    <a:pt x="4299" y="1334"/>
                  </a:cubicBezTo>
                  <a:cubicBezTo>
                    <a:pt x="4315" y="1334"/>
                    <a:pt x="4337" y="1324"/>
                    <a:pt x="4353" y="1315"/>
                  </a:cubicBezTo>
                  <a:lnTo>
                    <a:pt x="4409" y="1262"/>
                  </a:lnTo>
                  <a:cubicBezTo>
                    <a:pt x="4441" y="1233"/>
                    <a:pt x="4447" y="1183"/>
                    <a:pt x="4419" y="1151"/>
                  </a:cubicBezTo>
                  <a:lnTo>
                    <a:pt x="4419" y="1151"/>
                  </a:lnTo>
                  <a:cubicBezTo>
                    <a:pt x="4435" y="1169"/>
                    <a:pt x="4457" y="1178"/>
                    <a:pt x="4479" y="1178"/>
                  </a:cubicBezTo>
                  <a:cubicBezTo>
                    <a:pt x="4497" y="1178"/>
                    <a:pt x="4515" y="1172"/>
                    <a:pt x="4529" y="1161"/>
                  </a:cubicBezTo>
                  <a:lnTo>
                    <a:pt x="4944" y="802"/>
                  </a:lnTo>
                  <a:cubicBezTo>
                    <a:pt x="4976" y="774"/>
                    <a:pt x="4982" y="723"/>
                    <a:pt x="4954" y="692"/>
                  </a:cubicBezTo>
                  <a:cubicBezTo>
                    <a:pt x="4938" y="674"/>
                    <a:pt x="4915" y="666"/>
                    <a:pt x="4893" y="666"/>
                  </a:cubicBezTo>
                  <a:close/>
                  <a:moveTo>
                    <a:pt x="4116" y="1330"/>
                  </a:moveTo>
                  <a:cubicBezTo>
                    <a:pt x="4097" y="1330"/>
                    <a:pt x="4078" y="1337"/>
                    <a:pt x="4063" y="1350"/>
                  </a:cubicBezTo>
                  <a:lnTo>
                    <a:pt x="3648" y="1705"/>
                  </a:lnTo>
                  <a:cubicBezTo>
                    <a:pt x="3616" y="1734"/>
                    <a:pt x="3613" y="1784"/>
                    <a:pt x="3638" y="1815"/>
                  </a:cubicBezTo>
                  <a:cubicBezTo>
                    <a:pt x="3624" y="1800"/>
                    <a:pt x="3602" y="1791"/>
                    <a:pt x="3579" y="1791"/>
                  </a:cubicBezTo>
                  <a:cubicBezTo>
                    <a:pt x="3561" y="1791"/>
                    <a:pt x="3542" y="1796"/>
                    <a:pt x="3528" y="1809"/>
                  </a:cubicBezTo>
                  <a:lnTo>
                    <a:pt x="3472" y="1859"/>
                  </a:lnTo>
                  <a:cubicBezTo>
                    <a:pt x="3437" y="1888"/>
                    <a:pt x="3434" y="1938"/>
                    <a:pt x="3462" y="1970"/>
                  </a:cubicBezTo>
                  <a:cubicBezTo>
                    <a:pt x="3478" y="1992"/>
                    <a:pt x="3497" y="1998"/>
                    <a:pt x="3522" y="1998"/>
                  </a:cubicBezTo>
                  <a:cubicBezTo>
                    <a:pt x="3541" y="1998"/>
                    <a:pt x="3557" y="1995"/>
                    <a:pt x="3572" y="1979"/>
                  </a:cubicBezTo>
                  <a:lnTo>
                    <a:pt x="3632" y="1929"/>
                  </a:lnTo>
                  <a:cubicBezTo>
                    <a:pt x="3664" y="1900"/>
                    <a:pt x="3667" y="1850"/>
                    <a:pt x="3638" y="1815"/>
                  </a:cubicBezTo>
                  <a:lnTo>
                    <a:pt x="3638" y="1815"/>
                  </a:lnTo>
                  <a:cubicBezTo>
                    <a:pt x="3654" y="1833"/>
                    <a:pt x="3677" y="1843"/>
                    <a:pt x="3700" y="1843"/>
                  </a:cubicBezTo>
                  <a:cubicBezTo>
                    <a:pt x="3718" y="1843"/>
                    <a:pt x="3735" y="1837"/>
                    <a:pt x="3748" y="1825"/>
                  </a:cubicBezTo>
                  <a:lnTo>
                    <a:pt x="4167" y="1466"/>
                  </a:lnTo>
                  <a:cubicBezTo>
                    <a:pt x="4198" y="1438"/>
                    <a:pt x="4202" y="1387"/>
                    <a:pt x="4173" y="1356"/>
                  </a:cubicBezTo>
                  <a:cubicBezTo>
                    <a:pt x="4160" y="1339"/>
                    <a:pt x="4138" y="1330"/>
                    <a:pt x="4116" y="1330"/>
                  </a:cubicBezTo>
                  <a:close/>
                  <a:moveTo>
                    <a:pt x="3339" y="2000"/>
                  </a:moveTo>
                  <a:cubicBezTo>
                    <a:pt x="3321" y="2000"/>
                    <a:pt x="3303" y="2006"/>
                    <a:pt x="3289" y="2017"/>
                  </a:cubicBezTo>
                  <a:lnTo>
                    <a:pt x="2874" y="2375"/>
                  </a:lnTo>
                  <a:cubicBezTo>
                    <a:pt x="2842" y="2404"/>
                    <a:pt x="2836" y="2454"/>
                    <a:pt x="2864" y="2486"/>
                  </a:cubicBezTo>
                  <a:cubicBezTo>
                    <a:pt x="2849" y="2469"/>
                    <a:pt x="2827" y="2460"/>
                    <a:pt x="2806" y="2460"/>
                  </a:cubicBezTo>
                  <a:cubicBezTo>
                    <a:pt x="2787" y="2460"/>
                    <a:pt x="2769" y="2466"/>
                    <a:pt x="2754" y="2479"/>
                  </a:cubicBezTo>
                  <a:lnTo>
                    <a:pt x="2694" y="2530"/>
                  </a:lnTo>
                  <a:cubicBezTo>
                    <a:pt x="2663" y="2558"/>
                    <a:pt x="2660" y="2608"/>
                    <a:pt x="2688" y="2640"/>
                  </a:cubicBezTo>
                  <a:cubicBezTo>
                    <a:pt x="2704" y="2659"/>
                    <a:pt x="2723" y="2668"/>
                    <a:pt x="2748" y="2668"/>
                  </a:cubicBezTo>
                  <a:cubicBezTo>
                    <a:pt x="2767" y="2668"/>
                    <a:pt x="2782" y="2659"/>
                    <a:pt x="2798" y="2646"/>
                  </a:cubicBezTo>
                  <a:lnTo>
                    <a:pt x="2858" y="2596"/>
                  </a:lnTo>
                  <a:cubicBezTo>
                    <a:pt x="2889" y="2567"/>
                    <a:pt x="2893" y="2517"/>
                    <a:pt x="2864" y="2486"/>
                  </a:cubicBezTo>
                  <a:lnTo>
                    <a:pt x="2864" y="2486"/>
                  </a:lnTo>
                  <a:cubicBezTo>
                    <a:pt x="2880" y="2503"/>
                    <a:pt x="2901" y="2511"/>
                    <a:pt x="2923" y="2511"/>
                  </a:cubicBezTo>
                  <a:cubicBezTo>
                    <a:pt x="2941" y="2511"/>
                    <a:pt x="2960" y="2505"/>
                    <a:pt x="2974" y="2492"/>
                  </a:cubicBezTo>
                  <a:lnTo>
                    <a:pt x="3393" y="2136"/>
                  </a:lnTo>
                  <a:cubicBezTo>
                    <a:pt x="3424" y="2108"/>
                    <a:pt x="3427" y="2058"/>
                    <a:pt x="3399" y="2026"/>
                  </a:cubicBezTo>
                  <a:cubicBezTo>
                    <a:pt x="3383" y="2009"/>
                    <a:pt x="3361" y="2000"/>
                    <a:pt x="3339" y="2000"/>
                  </a:cubicBezTo>
                  <a:close/>
                  <a:moveTo>
                    <a:pt x="2564" y="2664"/>
                  </a:moveTo>
                  <a:cubicBezTo>
                    <a:pt x="2547" y="2664"/>
                    <a:pt x="2529" y="2670"/>
                    <a:pt x="2515" y="2681"/>
                  </a:cubicBezTo>
                  <a:lnTo>
                    <a:pt x="2096" y="3039"/>
                  </a:lnTo>
                  <a:cubicBezTo>
                    <a:pt x="2065" y="3068"/>
                    <a:pt x="2062" y="3118"/>
                    <a:pt x="2090" y="3150"/>
                  </a:cubicBezTo>
                  <a:cubicBezTo>
                    <a:pt x="2075" y="3133"/>
                    <a:pt x="2053" y="3124"/>
                    <a:pt x="2031" y="3124"/>
                  </a:cubicBezTo>
                  <a:cubicBezTo>
                    <a:pt x="2013" y="3124"/>
                    <a:pt x="1994" y="3130"/>
                    <a:pt x="1980" y="3143"/>
                  </a:cubicBezTo>
                  <a:lnTo>
                    <a:pt x="1920" y="3194"/>
                  </a:lnTo>
                  <a:cubicBezTo>
                    <a:pt x="1889" y="3222"/>
                    <a:pt x="1886" y="3272"/>
                    <a:pt x="1914" y="3304"/>
                  </a:cubicBezTo>
                  <a:cubicBezTo>
                    <a:pt x="1930" y="3323"/>
                    <a:pt x="1948" y="3332"/>
                    <a:pt x="1971" y="3332"/>
                  </a:cubicBezTo>
                  <a:cubicBezTo>
                    <a:pt x="1986" y="3332"/>
                    <a:pt x="2008" y="3323"/>
                    <a:pt x="2024" y="3310"/>
                  </a:cubicBezTo>
                  <a:lnTo>
                    <a:pt x="2081" y="3260"/>
                  </a:lnTo>
                  <a:cubicBezTo>
                    <a:pt x="2112" y="3231"/>
                    <a:pt x="2118" y="3181"/>
                    <a:pt x="2090" y="3150"/>
                  </a:cubicBezTo>
                  <a:lnTo>
                    <a:pt x="2090" y="3150"/>
                  </a:lnTo>
                  <a:cubicBezTo>
                    <a:pt x="2106" y="3167"/>
                    <a:pt x="2128" y="3176"/>
                    <a:pt x="2151" y="3176"/>
                  </a:cubicBezTo>
                  <a:cubicBezTo>
                    <a:pt x="2169" y="3176"/>
                    <a:pt x="2186" y="3170"/>
                    <a:pt x="2200" y="3159"/>
                  </a:cubicBezTo>
                  <a:lnTo>
                    <a:pt x="2616" y="2800"/>
                  </a:lnTo>
                  <a:cubicBezTo>
                    <a:pt x="2647" y="2772"/>
                    <a:pt x="2653" y="2722"/>
                    <a:pt x="2625" y="2690"/>
                  </a:cubicBezTo>
                  <a:cubicBezTo>
                    <a:pt x="2609" y="2673"/>
                    <a:pt x="2587" y="2664"/>
                    <a:pt x="2564" y="2664"/>
                  </a:cubicBezTo>
                  <a:close/>
                  <a:moveTo>
                    <a:pt x="1787" y="3328"/>
                  </a:moveTo>
                  <a:cubicBezTo>
                    <a:pt x="1768" y="3328"/>
                    <a:pt x="1749" y="3335"/>
                    <a:pt x="1734" y="3348"/>
                  </a:cubicBezTo>
                  <a:lnTo>
                    <a:pt x="1319" y="3703"/>
                  </a:lnTo>
                  <a:cubicBezTo>
                    <a:pt x="1288" y="3732"/>
                    <a:pt x="1284" y="3782"/>
                    <a:pt x="1310" y="3814"/>
                  </a:cubicBezTo>
                  <a:cubicBezTo>
                    <a:pt x="1296" y="3797"/>
                    <a:pt x="1274" y="3788"/>
                    <a:pt x="1252" y="3788"/>
                  </a:cubicBezTo>
                  <a:cubicBezTo>
                    <a:pt x="1233" y="3788"/>
                    <a:pt x="1214" y="3794"/>
                    <a:pt x="1200" y="3807"/>
                  </a:cubicBezTo>
                  <a:lnTo>
                    <a:pt x="1143" y="3858"/>
                  </a:lnTo>
                  <a:cubicBezTo>
                    <a:pt x="1111" y="3886"/>
                    <a:pt x="1105" y="3936"/>
                    <a:pt x="1133" y="3968"/>
                  </a:cubicBezTo>
                  <a:cubicBezTo>
                    <a:pt x="1149" y="3990"/>
                    <a:pt x="1168" y="3996"/>
                    <a:pt x="1193" y="3996"/>
                  </a:cubicBezTo>
                  <a:cubicBezTo>
                    <a:pt x="1212" y="3996"/>
                    <a:pt x="1231" y="3993"/>
                    <a:pt x="1244" y="3977"/>
                  </a:cubicBezTo>
                  <a:lnTo>
                    <a:pt x="1303" y="3924"/>
                  </a:lnTo>
                  <a:cubicBezTo>
                    <a:pt x="1335" y="3899"/>
                    <a:pt x="1338" y="3845"/>
                    <a:pt x="1310" y="3814"/>
                  </a:cubicBezTo>
                  <a:lnTo>
                    <a:pt x="1310" y="3814"/>
                  </a:lnTo>
                  <a:cubicBezTo>
                    <a:pt x="1326" y="3831"/>
                    <a:pt x="1349" y="3841"/>
                    <a:pt x="1371" y="3841"/>
                  </a:cubicBezTo>
                  <a:cubicBezTo>
                    <a:pt x="1389" y="3841"/>
                    <a:pt x="1406" y="3835"/>
                    <a:pt x="1420" y="3823"/>
                  </a:cubicBezTo>
                  <a:lnTo>
                    <a:pt x="1838" y="3464"/>
                  </a:lnTo>
                  <a:cubicBezTo>
                    <a:pt x="1870" y="3436"/>
                    <a:pt x="1873" y="3386"/>
                    <a:pt x="1845" y="3354"/>
                  </a:cubicBezTo>
                  <a:cubicBezTo>
                    <a:pt x="1831" y="3337"/>
                    <a:pt x="1809" y="3328"/>
                    <a:pt x="1787" y="3328"/>
                  </a:cubicBezTo>
                  <a:close/>
                  <a:moveTo>
                    <a:pt x="1010" y="3993"/>
                  </a:moveTo>
                  <a:cubicBezTo>
                    <a:pt x="992" y="3993"/>
                    <a:pt x="974" y="3999"/>
                    <a:pt x="960" y="4012"/>
                  </a:cubicBezTo>
                  <a:lnTo>
                    <a:pt x="545" y="4371"/>
                  </a:lnTo>
                  <a:cubicBezTo>
                    <a:pt x="514" y="4399"/>
                    <a:pt x="507" y="4449"/>
                    <a:pt x="536" y="4481"/>
                  </a:cubicBezTo>
                  <a:cubicBezTo>
                    <a:pt x="520" y="4463"/>
                    <a:pt x="497" y="4455"/>
                    <a:pt x="475" y="4455"/>
                  </a:cubicBezTo>
                  <a:cubicBezTo>
                    <a:pt x="457" y="4455"/>
                    <a:pt x="439" y="4460"/>
                    <a:pt x="425" y="4471"/>
                  </a:cubicBezTo>
                  <a:lnTo>
                    <a:pt x="366" y="4525"/>
                  </a:lnTo>
                  <a:cubicBezTo>
                    <a:pt x="334" y="4550"/>
                    <a:pt x="331" y="4603"/>
                    <a:pt x="359" y="4635"/>
                  </a:cubicBezTo>
                  <a:cubicBezTo>
                    <a:pt x="375" y="4654"/>
                    <a:pt x="394" y="4660"/>
                    <a:pt x="419" y="4660"/>
                  </a:cubicBezTo>
                  <a:cubicBezTo>
                    <a:pt x="438" y="4660"/>
                    <a:pt x="454" y="4657"/>
                    <a:pt x="469" y="4641"/>
                  </a:cubicBezTo>
                  <a:lnTo>
                    <a:pt x="529" y="4591"/>
                  </a:lnTo>
                  <a:cubicBezTo>
                    <a:pt x="560" y="4563"/>
                    <a:pt x="564" y="4515"/>
                    <a:pt x="538" y="4483"/>
                  </a:cubicBezTo>
                  <a:lnTo>
                    <a:pt x="538" y="4483"/>
                  </a:lnTo>
                  <a:cubicBezTo>
                    <a:pt x="553" y="4500"/>
                    <a:pt x="571" y="4509"/>
                    <a:pt x="595" y="4509"/>
                  </a:cubicBezTo>
                  <a:cubicBezTo>
                    <a:pt x="614" y="4509"/>
                    <a:pt x="633" y="4503"/>
                    <a:pt x="646" y="4487"/>
                  </a:cubicBezTo>
                  <a:lnTo>
                    <a:pt x="1064" y="4131"/>
                  </a:lnTo>
                  <a:cubicBezTo>
                    <a:pt x="1096" y="4103"/>
                    <a:pt x="1099" y="4053"/>
                    <a:pt x="1071" y="4018"/>
                  </a:cubicBezTo>
                  <a:cubicBezTo>
                    <a:pt x="1055" y="4002"/>
                    <a:pt x="1032" y="3993"/>
                    <a:pt x="1010" y="3993"/>
                  </a:cubicBezTo>
                  <a:close/>
                  <a:moveTo>
                    <a:pt x="235" y="4658"/>
                  </a:moveTo>
                  <a:cubicBezTo>
                    <a:pt x="217" y="4658"/>
                    <a:pt x="200" y="4664"/>
                    <a:pt x="186" y="4676"/>
                  </a:cubicBezTo>
                  <a:lnTo>
                    <a:pt x="35" y="4805"/>
                  </a:lnTo>
                  <a:cubicBezTo>
                    <a:pt x="4" y="4833"/>
                    <a:pt x="1" y="4884"/>
                    <a:pt x="29" y="4918"/>
                  </a:cubicBezTo>
                  <a:cubicBezTo>
                    <a:pt x="45" y="4937"/>
                    <a:pt x="64" y="4943"/>
                    <a:pt x="89" y="4943"/>
                  </a:cubicBezTo>
                  <a:cubicBezTo>
                    <a:pt x="108" y="4943"/>
                    <a:pt x="123" y="4940"/>
                    <a:pt x="139" y="4924"/>
                  </a:cubicBezTo>
                  <a:lnTo>
                    <a:pt x="287" y="4795"/>
                  </a:lnTo>
                  <a:cubicBezTo>
                    <a:pt x="318" y="4767"/>
                    <a:pt x="325" y="4717"/>
                    <a:pt x="296" y="4685"/>
                  </a:cubicBezTo>
                  <a:cubicBezTo>
                    <a:pt x="280" y="4667"/>
                    <a:pt x="257" y="4658"/>
                    <a:pt x="235" y="46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37"/>
            <p:cNvSpPr/>
            <p:nvPr/>
          </p:nvSpPr>
          <p:spPr>
            <a:xfrm>
              <a:off x="896898" y="4182779"/>
              <a:ext cx="110606" cy="110368"/>
            </a:xfrm>
            <a:custGeom>
              <a:avLst/>
              <a:gdLst/>
              <a:ahLst/>
              <a:cxnLst/>
              <a:rect l="l" t="t" r="r" b="b"/>
              <a:pathLst>
                <a:path w="1395" h="1392" extrusionOk="0">
                  <a:moveTo>
                    <a:pt x="696" y="158"/>
                  </a:moveTo>
                  <a:cubicBezTo>
                    <a:pt x="992" y="158"/>
                    <a:pt x="1238" y="400"/>
                    <a:pt x="1238" y="696"/>
                  </a:cubicBezTo>
                  <a:cubicBezTo>
                    <a:pt x="1238" y="995"/>
                    <a:pt x="995" y="1234"/>
                    <a:pt x="696" y="1234"/>
                  </a:cubicBezTo>
                  <a:cubicBezTo>
                    <a:pt x="397" y="1234"/>
                    <a:pt x="158" y="991"/>
                    <a:pt x="158" y="696"/>
                  </a:cubicBezTo>
                  <a:cubicBezTo>
                    <a:pt x="158" y="397"/>
                    <a:pt x="404" y="158"/>
                    <a:pt x="696" y="158"/>
                  </a:cubicBezTo>
                  <a:close/>
                  <a:moveTo>
                    <a:pt x="696" y="0"/>
                  </a:moveTo>
                  <a:cubicBezTo>
                    <a:pt x="312" y="0"/>
                    <a:pt x="1" y="312"/>
                    <a:pt x="1" y="696"/>
                  </a:cubicBezTo>
                  <a:cubicBezTo>
                    <a:pt x="1" y="1080"/>
                    <a:pt x="316" y="1391"/>
                    <a:pt x="696" y="1391"/>
                  </a:cubicBezTo>
                  <a:cubicBezTo>
                    <a:pt x="1080" y="1391"/>
                    <a:pt x="1395" y="1080"/>
                    <a:pt x="1395" y="696"/>
                  </a:cubicBezTo>
                  <a:cubicBezTo>
                    <a:pt x="1395" y="312"/>
                    <a:pt x="1083"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37"/>
            <p:cNvSpPr/>
            <p:nvPr/>
          </p:nvSpPr>
          <p:spPr>
            <a:xfrm>
              <a:off x="734993" y="4392573"/>
              <a:ext cx="136057" cy="136057"/>
            </a:xfrm>
            <a:custGeom>
              <a:avLst/>
              <a:gdLst/>
              <a:ahLst/>
              <a:cxnLst/>
              <a:rect l="l" t="t" r="r" b="b"/>
              <a:pathLst>
                <a:path w="1716" h="1716" extrusionOk="0">
                  <a:moveTo>
                    <a:pt x="860" y="237"/>
                  </a:moveTo>
                  <a:lnTo>
                    <a:pt x="1067" y="614"/>
                  </a:lnTo>
                  <a:cubicBezTo>
                    <a:pt x="1077" y="627"/>
                    <a:pt x="1086" y="640"/>
                    <a:pt x="1099" y="646"/>
                  </a:cubicBezTo>
                  <a:lnTo>
                    <a:pt x="1476" y="854"/>
                  </a:lnTo>
                  <a:lnTo>
                    <a:pt x="1099" y="1064"/>
                  </a:lnTo>
                  <a:cubicBezTo>
                    <a:pt x="1086" y="1071"/>
                    <a:pt x="1077" y="1083"/>
                    <a:pt x="1067" y="1096"/>
                  </a:cubicBezTo>
                  <a:lnTo>
                    <a:pt x="860" y="1473"/>
                  </a:lnTo>
                  <a:lnTo>
                    <a:pt x="652" y="1096"/>
                  </a:lnTo>
                  <a:cubicBezTo>
                    <a:pt x="643" y="1083"/>
                    <a:pt x="630" y="1071"/>
                    <a:pt x="621" y="1064"/>
                  </a:cubicBezTo>
                  <a:lnTo>
                    <a:pt x="243" y="854"/>
                  </a:lnTo>
                  <a:lnTo>
                    <a:pt x="621" y="646"/>
                  </a:lnTo>
                  <a:cubicBezTo>
                    <a:pt x="630" y="636"/>
                    <a:pt x="643" y="627"/>
                    <a:pt x="652" y="614"/>
                  </a:cubicBezTo>
                  <a:lnTo>
                    <a:pt x="860" y="237"/>
                  </a:lnTo>
                  <a:close/>
                  <a:moveTo>
                    <a:pt x="860" y="1"/>
                  </a:moveTo>
                  <a:cubicBezTo>
                    <a:pt x="828" y="1"/>
                    <a:pt x="803" y="16"/>
                    <a:pt x="787" y="38"/>
                  </a:cubicBezTo>
                  <a:lnTo>
                    <a:pt x="526" y="523"/>
                  </a:lnTo>
                  <a:lnTo>
                    <a:pt x="41" y="787"/>
                  </a:lnTo>
                  <a:cubicBezTo>
                    <a:pt x="16" y="803"/>
                    <a:pt x="1" y="825"/>
                    <a:pt x="1" y="857"/>
                  </a:cubicBezTo>
                  <a:cubicBezTo>
                    <a:pt x="1" y="888"/>
                    <a:pt x="16" y="913"/>
                    <a:pt x="41" y="929"/>
                  </a:cubicBezTo>
                  <a:lnTo>
                    <a:pt x="526" y="1193"/>
                  </a:lnTo>
                  <a:lnTo>
                    <a:pt x="787" y="1675"/>
                  </a:lnTo>
                  <a:cubicBezTo>
                    <a:pt x="803" y="1700"/>
                    <a:pt x="831" y="1716"/>
                    <a:pt x="860" y="1716"/>
                  </a:cubicBezTo>
                  <a:cubicBezTo>
                    <a:pt x="888" y="1716"/>
                    <a:pt x="913" y="1700"/>
                    <a:pt x="929" y="1675"/>
                  </a:cubicBezTo>
                  <a:lnTo>
                    <a:pt x="1193" y="1193"/>
                  </a:lnTo>
                  <a:lnTo>
                    <a:pt x="1678" y="929"/>
                  </a:lnTo>
                  <a:cubicBezTo>
                    <a:pt x="1700" y="913"/>
                    <a:pt x="1716" y="888"/>
                    <a:pt x="1716" y="857"/>
                  </a:cubicBezTo>
                  <a:cubicBezTo>
                    <a:pt x="1716" y="825"/>
                    <a:pt x="1700" y="803"/>
                    <a:pt x="1678" y="787"/>
                  </a:cubicBezTo>
                  <a:lnTo>
                    <a:pt x="1193" y="523"/>
                  </a:lnTo>
                  <a:lnTo>
                    <a:pt x="929" y="38"/>
                  </a:lnTo>
                  <a:cubicBezTo>
                    <a:pt x="913" y="16"/>
                    <a:pt x="891"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37"/>
            <p:cNvSpPr/>
            <p:nvPr/>
          </p:nvSpPr>
          <p:spPr>
            <a:xfrm>
              <a:off x="700820" y="4133384"/>
              <a:ext cx="96651" cy="96889"/>
            </a:xfrm>
            <a:custGeom>
              <a:avLst/>
              <a:gdLst/>
              <a:ahLst/>
              <a:cxnLst/>
              <a:rect l="l" t="t" r="r" b="b"/>
              <a:pathLst>
                <a:path w="1219" h="1222" extrusionOk="0">
                  <a:moveTo>
                    <a:pt x="611" y="246"/>
                  </a:moveTo>
                  <a:lnTo>
                    <a:pt x="727" y="460"/>
                  </a:lnTo>
                  <a:cubicBezTo>
                    <a:pt x="737" y="472"/>
                    <a:pt x="746" y="485"/>
                    <a:pt x="759" y="494"/>
                  </a:cubicBezTo>
                  <a:lnTo>
                    <a:pt x="976" y="611"/>
                  </a:lnTo>
                  <a:lnTo>
                    <a:pt x="759" y="730"/>
                  </a:lnTo>
                  <a:cubicBezTo>
                    <a:pt x="746" y="737"/>
                    <a:pt x="737" y="749"/>
                    <a:pt x="727" y="762"/>
                  </a:cubicBezTo>
                  <a:lnTo>
                    <a:pt x="611" y="976"/>
                  </a:lnTo>
                  <a:lnTo>
                    <a:pt x="491" y="762"/>
                  </a:lnTo>
                  <a:cubicBezTo>
                    <a:pt x="485" y="749"/>
                    <a:pt x="472" y="737"/>
                    <a:pt x="460" y="730"/>
                  </a:cubicBezTo>
                  <a:lnTo>
                    <a:pt x="243" y="611"/>
                  </a:lnTo>
                  <a:lnTo>
                    <a:pt x="460" y="494"/>
                  </a:lnTo>
                  <a:cubicBezTo>
                    <a:pt x="472" y="485"/>
                    <a:pt x="485" y="472"/>
                    <a:pt x="491" y="460"/>
                  </a:cubicBezTo>
                  <a:lnTo>
                    <a:pt x="611" y="246"/>
                  </a:lnTo>
                  <a:close/>
                  <a:moveTo>
                    <a:pt x="611" y="0"/>
                  </a:moveTo>
                  <a:cubicBezTo>
                    <a:pt x="579" y="0"/>
                    <a:pt x="554" y="16"/>
                    <a:pt x="539" y="41"/>
                  </a:cubicBezTo>
                  <a:lnTo>
                    <a:pt x="362" y="362"/>
                  </a:lnTo>
                  <a:lnTo>
                    <a:pt x="38" y="538"/>
                  </a:lnTo>
                  <a:cubicBezTo>
                    <a:pt x="16" y="557"/>
                    <a:pt x="0" y="579"/>
                    <a:pt x="0" y="611"/>
                  </a:cubicBezTo>
                  <a:cubicBezTo>
                    <a:pt x="0" y="642"/>
                    <a:pt x="16" y="667"/>
                    <a:pt x="38" y="683"/>
                  </a:cubicBezTo>
                  <a:lnTo>
                    <a:pt x="362" y="859"/>
                  </a:lnTo>
                  <a:lnTo>
                    <a:pt x="539" y="1180"/>
                  </a:lnTo>
                  <a:cubicBezTo>
                    <a:pt x="554" y="1205"/>
                    <a:pt x="583" y="1221"/>
                    <a:pt x="611" y="1221"/>
                  </a:cubicBezTo>
                  <a:cubicBezTo>
                    <a:pt x="642" y="1221"/>
                    <a:pt x="668" y="1205"/>
                    <a:pt x="680" y="1180"/>
                  </a:cubicBezTo>
                  <a:lnTo>
                    <a:pt x="856" y="859"/>
                  </a:lnTo>
                  <a:lnTo>
                    <a:pt x="1181" y="683"/>
                  </a:lnTo>
                  <a:cubicBezTo>
                    <a:pt x="1203" y="667"/>
                    <a:pt x="1218" y="642"/>
                    <a:pt x="1218" y="611"/>
                  </a:cubicBezTo>
                  <a:cubicBezTo>
                    <a:pt x="1218" y="579"/>
                    <a:pt x="1203" y="557"/>
                    <a:pt x="1181" y="538"/>
                  </a:cubicBezTo>
                  <a:lnTo>
                    <a:pt x="856"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37"/>
            <p:cNvSpPr/>
            <p:nvPr/>
          </p:nvSpPr>
          <p:spPr>
            <a:xfrm>
              <a:off x="945342" y="4032531"/>
              <a:ext cx="52964" cy="53281"/>
            </a:xfrm>
            <a:custGeom>
              <a:avLst/>
              <a:gdLst/>
              <a:ahLst/>
              <a:cxnLst/>
              <a:rect l="l" t="t" r="r" b="b"/>
              <a:pathLst>
                <a:path w="668" h="672" extrusionOk="0">
                  <a:moveTo>
                    <a:pt x="334" y="249"/>
                  </a:moveTo>
                  <a:lnTo>
                    <a:pt x="353" y="290"/>
                  </a:lnTo>
                  <a:cubicBezTo>
                    <a:pt x="362" y="303"/>
                    <a:pt x="375" y="312"/>
                    <a:pt x="384" y="322"/>
                  </a:cubicBezTo>
                  <a:lnTo>
                    <a:pt x="425" y="341"/>
                  </a:lnTo>
                  <a:lnTo>
                    <a:pt x="384" y="360"/>
                  </a:lnTo>
                  <a:cubicBezTo>
                    <a:pt x="375" y="369"/>
                    <a:pt x="362" y="382"/>
                    <a:pt x="353" y="391"/>
                  </a:cubicBezTo>
                  <a:lnTo>
                    <a:pt x="334" y="432"/>
                  </a:lnTo>
                  <a:lnTo>
                    <a:pt x="315" y="391"/>
                  </a:lnTo>
                  <a:cubicBezTo>
                    <a:pt x="306" y="382"/>
                    <a:pt x="296" y="369"/>
                    <a:pt x="284" y="360"/>
                  </a:cubicBezTo>
                  <a:lnTo>
                    <a:pt x="243" y="341"/>
                  </a:lnTo>
                  <a:lnTo>
                    <a:pt x="284" y="322"/>
                  </a:lnTo>
                  <a:cubicBezTo>
                    <a:pt x="296" y="312"/>
                    <a:pt x="306" y="303"/>
                    <a:pt x="315" y="290"/>
                  </a:cubicBezTo>
                  <a:lnTo>
                    <a:pt x="334" y="249"/>
                  </a:lnTo>
                  <a:close/>
                  <a:moveTo>
                    <a:pt x="334" y="1"/>
                  </a:moveTo>
                  <a:cubicBezTo>
                    <a:pt x="302" y="1"/>
                    <a:pt x="277" y="20"/>
                    <a:pt x="262" y="42"/>
                  </a:cubicBezTo>
                  <a:lnTo>
                    <a:pt x="183" y="187"/>
                  </a:lnTo>
                  <a:lnTo>
                    <a:pt x="38" y="265"/>
                  </a:lnTo>
                  <a:cubicBezTo>
                    <a:pt x="16" y="281"/>
                    <a:pt x="0" y="306"/>
                    <a:pt x="0" y="338"/>
                  </a:cubicBezTo>
                  <a:cubicBezTo>
                    <a:pt x="0" y="369"/>
                    <a:pt x="16" y="391"/>
                    <a:pt x="38" y="407"/>
                  </a:cubicBezTo>
                  <a:lnTo>
                    <a:pt x="183" y="485"/>
                  </a:lnTo>
                  <a:lnTo>
                    <a:pt x="262" y="630"/>
                  </a:lnTo>
                  <a:cubicBezTo>
                    <a:pt x="280" y="655"/>
                    <a:pt x="306" y="671"/>
                    <a:pt x="334" y="671"/>
                  </a:cubicBezTo>
                  <a:cubicBezTo>
                    <a:pt x="362" y="671"/>
                    <a:pt x="391" y="655"/>
                    <a:pt x="406" y="630"/>
                  </a:cubicBezTo>
                  <a:lnTo>
                    <a:pt x="485" y="485"/>
                  </a:lnTo>
                  <a:lnTo>
                    <a:pt x="630" y="407"/>
                  </a:lnTo>
                  <a:cubicBezTo>
                    <a:pt x="652" y="391"/>
                    <a:pt x="668" y="363"/>
                    <a:pt x="668" y="338"/>
                  </a:cubicBezTo>
                  <a:cubicBezTo>
                    <a:pt x="668" y="306"/>
                    <a:pt x="652" y="281"/>
                    <a:pt x="630" y="265"/>
                  </a:cubicBezTo>
                  <a:lnTo>
                    <a:pt x="485" y="187"/>
                  </a:lnTo>
                  <a:lnTo>
                    <a:pt x="406" y="42"/>
                  </a:lnTo>
                  <a:cubicBezTo>
                    <a:pt x="387" y="20"/>
                    <a:pt x="362" y="1"/>
                    <a:pt x="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37"/>
            <p:cNvSpPr/>
            <p:nvPr/>
          </p:nvSpPr>
          <p:spPr>
            <a:xfrm>
              <a:off x="947086" y="4643595"/>
              <a:ext cx="39485" cy="39485"/>
            </a:xfrm>
            <a:custGeom>
              <a:avLst/>
              <a:gdLst/>
              <a:ahLst/>
              <a:cxnLst/>
              <a:rect l="l" t="t" r="r" b="b"/>
              <a:pathLst>
                <a:path w="498" h="498" extrusionOk="0">
                  <a:moveTo>
                    <a:pt x="249" y="0"/>
                  </a:moveTo>
                  <a:cubicBezTo>
                    <a:pt x="111" y="0"/>
                    <a:pt x="0" y="111"/>
                    <a:pt x="0" y="249"/>
                  </a:cubicBezTo>
                  <a:cubicBezTo>
                    <a:pt x="0" y="384"/>
                    <a:pt x="111" y="498"/>
                    <a:pt x="249" y="498"/>
                  </a:cubicBezTo>
                  <a:cubicBezTo>
                    <a:pt x="387" y="498"/>
                    <a:pt x="498" y="388"/>
                    <a:pt x="498" y="249"/>
                  </a:cubicBezTo>
                  <a:cubicBezTo>
                    <a:pt x="498" y="111"/>
                    <a:pt x="387"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37"/>
            <p:cNvSpPr/>
            <p:nvPr/>
          </p:nvSpPr>
          <p:spPr>
            <a:xfrm>
              <a:off x="1162430" y="4572950"/>
              <a:ext cx="34252" cy="34252"/>
            </a:xfrm>
            <a:custGeom>
              <a:avLst/>
              <a:gdLst/>
              <a:ahLst/>
              <a:cxnLst/>
              <a:rect l="l" t="t" r="r" b="b"/>
              <a:pathLst>
                <a:path w="432" h="432" extrusionOk="0">
                  <a:moveTo>
                    <a:pt x="217" y="1"/>
                  </a:moveTo>
                  <a:cubicBezTo>
                    <a:pt x="98" y="1"/>
                    <a:pt x="0" y="98"/>
                    <a:pt x="0" y="215"/>
                  </a:cubicBezTo>
                  <a:cubicBezTo>
                    <a:pt x="0" y="334"/>
                    <a:pt x="98" y="432"/>
                    <a:pt x="217" y="432"/>
                  </a:cubicBezTo>
                  <a:cubicBezTo>
                    <a:pt x="334" y="432"/>
                    <a:pt x="431" y="334"/>
                    <a:pt x="431" y="215"/>
                  </a:cubicBezTo>
                  <a:cubicBezTo>
                    <a:pt x="431" y="98"/>
                    <a:pt x="334" y="1"/>
                    <a:pt x="2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37"/>
            <p:cNvSpPr/>
            <p:nvPr/>
          </p:nvSpPr>
          <p:spPr>
            <a:xfrm>
              <a:off x="1653455" y="4668015"/>
              <a:ext cx="39485" cy="39247"/>
            </a:xfrm>
            <a:custGeom>
              <a:avLst/>
              <a:gdLst/>
              <a:ahLst/>
              <a:cxnLst/>
              <a:rect l="l" t="t" r="r" b="b"/>
              <a:pathLst>
                <a:path w="498" h="495" extrusionOk="0">
                  <a:moveTo>
                    <a:pt x="249" y="1"/>
                  </a:moveTo>
                  <a:cubicBezTo>
                    <a:pt x="113" y="1"/>
                    <a:pt x="0" y="111"/>
                    <a:pt x="0" y="246"/>
                  </a:cubicBezTo>
                  <a:cubicBezTo>
                    <a:pt x="0" y="385"/>
                    <a:pt x="113" y="495"/>
                    <a:pt x="249" y="495"/>
                  </a:cubicBezTo>
                  <a:cubicBezTo>
                    <a:pt x="387" y="495"/>
                    <a:pt x="497" y="385"/>
                    <a:pt x="497" y="246"/>
                  </a:cubicBezTo>
                  <a:cubicBezTo>
                    <a:pt x="497"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37"/>
            <p:cNvSpPr/>
            <p:nvPr/>
          </p:nvSpPr>
          <p:spPr>
            <a:xfrm>
              <a:off x="1135473" y="4186506"/>
              <a:ext cx="39485" cy="39247"/>
            </a:xfrm>
            <a:custGeom>
              <a:avLst/>
              <a:gdLst/>
              <a:ahLst/>
              <a:cxnLst/>
              <a:rect l="l" t="t" r="r" b="b"/>
              <a:pathLst>
                <a:path w="498" h="495" extrusionOk="0">
                  <a:moveTo>
                    <a:pt x="249" y="0"/>
                  </a:moveTo>
                  <a:cubicBezTo>
                    <a:pt x="114" y="0"/>
                    <a:pt x="0" y="111"/>
                    <a:pt x="0" y="249"/>
                  </a:cubicBezTo>
                  <a:cubicBezTo>
                    <a:pt x="0" y="384"/>
                    <a:pt x="114" y="495"/>
                    <a:pt x="249" y="495"/>
                  </a:cubicBezTo>
                  <a:cubicBezTo>
                    <a:pt x="384" y="495"/>
                    <a:pt x="497" y="384"/>
                    <a:pt x="497" y="249"/>
                  </a:cubicBezTo>
                  <a:cubicBezTo>
                    <a:pt x="497" y="111"/>
                    <a:pt x="384"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37"/>
            <p:cNvSpPr/>
            <p:nvPr/>
          </p:nvSpPr>
          <p:spPr>
            <a:xfrm>
              <a:off x="2260478" y="4151699"/>
              <a:ext cx="164284" cy="415387"/>
            </a:xfrm>
            <a:custGeom>
              <a:avLst/>
              <a:gdLst/>
              <a:ahLst/>
              <a:cxnLst/>
              <a:rect l="l" t="t" r="r" b="b"/>
              <a:pathLst>
                <a:path w="2072" h="5239" extrusionOk="0">
                  <a:moveTo>
                    <a:pt x="91" y="0"/>
                  </a:moveTo>
                  <a:cubicBezTo>
                    <a:pt x="82" y="0"/>
                    <a:pt x="72" y="2"/>
                    <a:pt x="63" y="5"/>
                  </a:cubicBezTo>
                  <a:cubicBezTo>
                    <a:pt x="19" y="21"/>
                    <a:pt x="0" y="68"/>
                    <a:pt x="16" y="109"/>
                  </a:cubicBezTo>
                  <a:lnTo>
                    <a:pt x="208" y="622"/>
                  </a:lnTo>
                  <a:cubicBezTo>
                    <a:pt x="218" y="654"/>
                    <a:pt x="249" y="674"/>
                    <a:pt x="281" y="674"/>
                  </a:cubicBezTo>
                  <a:cubicBezTo>
                    <a:pt x="290" y="674"/>
                    <a:pt x="300" y="673"/>
                    <a:pt x="309" y="669"/>
                  </a:cubicBezTo>
                  <a:lnTo>
                    <a:pt x="309" y="669"/>
                  </a:lnTo>
                  <a:cubicBezTo>
                    <a:pt x="268" y="685"/>
                    <a:pt x="249" y="732"/>
                    <a:pt x="265" y="773"/>
                  </a:cubicBezTo>
                  <a:lnTo>
                    <a:pt x="293" y="849"/>
                  </a:lnTo>
                  <a:cubicBezTo>
                    <a:pt x="303" y="880"/>
                    <a:pt x="334" y="899"/>
                    <a:pt x="365" y="899"/>
                  </a:cubicBezTo>
                  <a:cubicBezTo>
                    <a:pt x="375" y="899"/>
                    <a:pt x="387" y="896"/>
                    <a:pt x="394" y="896"/>
                  </a:cubicBezTo>
                  <a:cubicBezTo>
                    <a:pt x="438" y="880"/>
                    <a:pt x="457" y="833"/>
                    <a:pt x="441" y="792"/>
                  </a:cubicBezTo>
                  <a:lnTo>
                    <a:pt x="413" y="716"/>
                  </a:lnTo>
                  <a:cubicBezTo>
                    <a:pt x="405" y="686"/>
                    <a:pt x="374" y="664"/>
                    <a:pt x="341" y="664"/>
                  </a:cubicBezTo>
                  <a:cubicBezTo>
                    <a:pt x="332" y="664"/>
                    <a:pt x="324" y="666"/>
                    <a:pt x="315" y="669"/>
                  </a:cubicBezTo>
                  <a:cubicBezTo>
                    <a:pt x="356" y="653"/>
                    <a:pt x="375" y="606"/>
                    <a:pt x="359" y="568"/>
                  </a:cubicBezTo>
                  <a:lnTo>
                    <a:pt x="167" y="52"/>
                  </a:lnTo>
                  <a:cubicBezTo>
                    <a:pt x="155" y="20"/>
                    <a:pt x="124" y="0"/>
                    <a:pt x="91" y="0"/>
                  </a:cubicBezTo>
                  <a:close/>
                  <a:moveTo>
                    <a:pt x="448" y="960"/>
                  </a:moveTo>
                  <a:cubicBezTo>
                    <a:pt x="439" y="960"/>
                    <a:pt x="430" y="962"/>
                    <a:pt x="422" y="965"/>
                  </a:cubicBezTo>
                  <a:cubicBezTo>
                    <a:pt x="378" y="981"/>
                    <a:pt x="359" y="1028"/>
                    <a:pt x="375" y="1069"/>
                  </a:cubicBezTo>
                  <a:lnTo>
                    <a:pt x="567" y="1585"/>
                  </a:lnTo>
                  <a:cubicBezTo>
                    <a:pt x="579" y="1616"/>
                    <a:pt x="611" y="1635"/>
                    <a:pt x="642" y="1635"/>
                  </a:cubicBezTo>
                  <a:cubicBezTo>
                    <a:pt x="647" y="1635"/>
                    <a:pt x="654" y="1635"/>
                    <a:pt x="663" y="1632"/>
                  </a:cubicBezTo>
                  <a:lnTo>
                    <a:pt x="663" y="1632"/>
                  </a:lnTo>
                  <a:cubicBezTo>
                    <a:pt x="624" y="1651"/>
                    <a:pt x="609" y="1695"/>
                    <a:pt x="624" y="1733"/>
                  </a:cubicBezTo>
                  <a:lnTo>
                    <a:pt x="649" y="1808"/>
                  </a:lnTo>
                  <a:cubicBezTo>
                    <a:pt x="661" y="1840"/>
                    <a:pt x="693" y="1859"/>
                    <a:pt x="724" y="1859"/>
                  </a:cubicBezTo>
                  <a:cubicBezTo>
                    <a:pt x="734" y="1859"/>
                    <a:pt x="740" y="1856"/>
                    <a:pt x="753" y="1856"/>
                  </a:cubicBezTo>
                  <a:cubicBezTo>
                    <a:pt x="797" y="1840"/>
                    <a:pt x="815" y="1793"/>
                    <a:pt x="800" y="1752"/>
                  </a:cubicBezTo>
                  <a:lnTo>
                    <a:pt x="771" y="1676"/>
                  </a:lnTo>
                  <a:cubicBezTo>
                    <a:pt x="759" y="1644"/>
                    <a:pt x="728" y="1624"/>
                    <a:pt x="697" y="1624"/>
                  </a:cubicBezTo>
                  <a:cubicBezTo>
                    <a:pt x="688" y="1624"/>
                    <a:pt x="680" y="1625"/>
                    <a:pt x="673" y="1628"/>
                  </a:cubicBezTo>
                  <a:lnTo>
                    <a:pt x="673" y="1628"/>
                  </a:lnTo>
                  <a:cubicBezTo>
                    <a:pt x="712" y="1612"/>
                    <a:pt x="733" y="1565"/>
                    <a:pt x="718" y="1528"/>
                  </a:cubicBezTo>
                  <a:lnTo>
                    <a:pt x="523" y="1012"/>
                  </a:lnTo>
                  <a:cubicBezTo>
                    <a:pt x="511" y="980"/>
                    <a:pt x="479" y="960"/>
                    <a:pt x="448" y="960"/>
                  </a:cubicBezTo>
                  <a:close/>
                  <a:moveTo>
                    <a:pt x="802" y="1920"/>
                  </a:moveTo>
                  <a:cubicBezTo>
                    <a:pt x="793" y="1920"/>
                    <a:pt x="784" y="1921"/>
                    <a:pt x="775" y="1925"/>
                  </a:cubicBezTo>
                  <a:cubicBezTo>
                    <a:pt x="734" y="1940"/>
                    <a:pt x="712" y="1988"/>
                    <a:pt x="727" y="2029"/>
                  </a:cubicBezTo>
                  <a:lnTo>
                    <a:pt x="922" y="2545"/>
                  </a:lnTo>
                  <a:cubicBezTo>
                    <a:pt x="932" y="2576"/>
                    <a:pt x="963" y="2595"/>
                    <a:pt x="995" y="2595"/>
                  </a:cubicBezTo>
                  <a:cubicBezTo>
                    <a:pt x="998" y="2595"/>
                    <a:pt x="1002" y="2595"/>
                    <a:pt x="1005" y="2595"/>
                  </a:cubicBezTo>
                  <a:lnTo>
                    <a:pt x="1005" y="2595"/>
                  </a:lnTo>
                  <a:cubicBezTo>
                    <a:pt x="974" y="2616"/>
                    <a:pt x="963" y="2655"/>
                    <a:pt x="976" y="2689"/>
                  </a:cubicBezTo>
                  <a:lnTo>
                    <a:pt x="1004" y="2765"/>
                  </a:lnTo>
                  <a:cubicBezTo>
                    <a:pt x="1017" y="2796"/>
                    <a:pt x="1048" y="2815"/>
                    <a:pt x="1080" y="2815"/>
                  </a:cubicBezTo>
                  <a:cubicBezTo>
                    <a:pt x="1089" y="2815"/>
                    <a:pt x="1099" y="2815"/>
                    <a:pt x="1105" y="2809"/>
                  </a:cubicBezTo>
                  <a:cubicBezTo>
                    <a:pt x="1149" y="2793"/>
                    <a:pt x="1168" y="2746"/>
                    <a:pt x="1152" y="2708"/>
                  </a:cubicBezTo>
                  <a:lnTo>
                    <a:pt x="1127" y="2633"/>
                  </a:lnTo>
                  <a:cubicBezTo>
                    <a:pt x="1115" y="2599"/>
                    <a:pt x="1085" y="2580"/>
                    <a:pt x="1053" y="2580"/>
                  </a:cubicBezTo>
                  <a:cubicBezTo>
                    <a:pt x="1048" y="2580"/>
                    <a:pt x="1044" y="2580"/>
                    <a:pt x="1039" y="2581"/>
                  </a:cubicBezTo>
                  <a:lnTo>
                    <a:pt x="1039" y="2581"/>
                  </a:lnTo>
                  <a:cubicBezTo>
                    <a:pt x="1072" y="2562"/>
                    <a:pt x="1084" y="2524"/>
                    <a:pt x="1070" y="2488"/>
                  </a:cubicBezTo>
                  <a:lnTo>
                    <a:pt x="878" y="1972"/>
                  </a:lnTo>
                  <a:cubicBezTo>
                    <a:pt x="866" y="1940"/>
                    <a:pt x="835" y="1920"/>
                    <a:pt x="802" y="1920"/>
                  </a:cubicBezTo>
                  <a:close/>
                  <a:moveTo>
                    <a:pt x="1163" y="2876"/>
                  </a:moveTo>
                  <a:cubicBezTo>
                    <a:pt x="1153" y="2876"/>
                    <a:pt x="1143" y="2878"/>
                    <a:pt x="1133" y="2881"/>
                  </a:cubicBezTo>
                  <a:cubicBezTo>
                    <a:pt x="1089" y="2897"/>
                    <a:pt x="1070" y="2944"/>
                    <a:pt x="1086" y="2985"/>
                  </a:cubicBezTo>
                  <a:lnTo>
                    <a:pt x="1278" y="3498"/>
                  </a:lnTo>
                  <a:cubicBezTo>
                    <a:pt x="1288" y="3530"/>
                    <a:pt x="1319" y="3550"/>
                    <a:pt x="1351" y="3550"/>
                  </a:cubicBezTo>
                  <a:cubicBezTo>
                    <a:pt x="1360" y="3550"/>
                    <a:pt x="1370" y="3549"/>
                    <a:pt x="1379" y="3545"/>
                  </a:cubicBezTo>
                  <a:lnTo>
                    <a:pt x="1379" y="3545"/>
                  </a:lnTo>
                  <a:cubicBezTo>
                    <a:pt x="1338" y="3561"/>
                    <a:pt x="1319" y="3608"/>
                    <a:pt x="1335" y="3649"/>
                  </a:cubicBezTo>
                  <a:lnTo>
                    <a:pt x="1363" y="3725"/>
                  </a:lnTo>
                  <a:cubicBezTo>
                    <a:pt x="1372" y="3756"/>
                    <a:pt x="1404" y="3775"/>
                    <a:pt x="1435" y="3775"/>
                  </a:cubicBezTo>
                  <a:cubicBezTo>
                    <a:pt x="1445" y="3775"/>
                    <a:pt x="1457" y="3769"/>
                    <a:pt x="1464" y="3769"/>
                  </a:cubicBezTo>
                  <a:cubicBezTo>
                    <a:pt x="1508" y="3753"/>
                    <a:pt x="1527" y="3709"/>
                    <a:pt x="1511" y="3668"/>
                  </a:cubicBezTo>
                  <a:lnTo>
                    <a:pt x="1483" y="3593"/>
                  </a:lnTo>
                  <a:cubicBezTo>
                    <a:pt x="1475" y="3563"/>
                    <a:pt x="1444" y="3541"/>
                    <a:pt x="1411" y="3541"/>
                  </a:cubicBezTo>
                  <a:cubicBezTo>
                    <a:pt x="1402" y="3541"/>
                    <a:pt x="1394" y="3542"/>
                    <a:pt x="1385" y="3545"/>
                  </a:cubicBezTo>
                  <a:cubicBezTo>
                    <a:pt x="1426" y="3530"/>
                    <a:pt x="1445" y="3482"/>
                    <a:pt x="1429" y="3445"/>
                  </a:cubicBezTo>
                  <a:lnTo>
                    <a:pt x="1237" y="2929"/>
                  </a:lnTo>
                  <a:cubicBezTo>
                    <a:pt x="1225" y="2895"/>
                    <a:pt x="1195" y="2876"/>
                    <a:pt x="1163" y="2876"/>
                  </a:cubicBezTo>
                  <a:close/>
                  <a:moveTo>
                    <a:pt x="1520" y="3836"/>
                  </a:moveTo>
                  <a:cubicBezTo>
                    <a:pt x="1510" y="3836"/>
                    <a:pt x="1501" y="3837"/>
                    <a:pt x="1492" y="3841"/>
                  </a:cubicBezTo>
                  <a:cubicBezTo>
                    <a:pt x="1448" y="3857"/>
                    <a:pt x="1429" y="3904"/>
                    <a:pt x="1445" y="3945"/>
                  </a:cubicBezTo>
                  <a:lnTo>
                    <a:pt x="1637" y="4458"/>
                  </a:lnTo>
                  <a:cubicBezTo>
                    <a:pt x="1649" y="4489"/>
                    <a:pt x="1681" y="4511"/>
                    <a:pt x="1712" y="4511"/>
                  </a:cubicBezTo>
                  <a:cubicBezTo>
                    <a:pt x="1716" y="4511"/>
                    <a:pt x="1723" y="4511"/>
                    <a:pt x="1730" y="4510"/>
                  </a:cubicBezTo>
                  <a:lnTo>
                    <a:pt x="1730" y="4510"/>
                  </a:lnTo>
                  <a:cubicBezTo>
                    <a:pt x="1694" y="4529"/>
                    <a:pt x="1679" y="4571"/>
                    <a:pt x="1693" y="4609"/>
                  </a:cubicBezTo>
                  <a:lnTo>
                    <a:pt x="1719" y="4681"/>
                  </a:lnTo>
                  <a:cubicBezTo>
                    <a:pt x="1731" y="4713"/>
                    <a:pt x="1763" y="4735"/>
                    <a:pt x="1794" y="4735"/>
                  </a:cubicBezTo>
                  <a:cubicBezTo>
                    <a:pt x="1804" y="4735"/>
                    <a:pt x="1810" y="4732"/>
                    <a:pt x="1822" y="4729"/>
                  </a:cubicBezTo>
                  <a:cubicBezTo>
                    <a:pt x="1867" y="4713"/>
                    <a:pt x="1885" y="4666"/>
                    <a:pt x="1870" y="4628"/>
                  </a:cubicBezTo>
                  <a:lnTo>
                    <a:pt x="1841" y="4552"/>
                  </a:lnTo>
                  <a:cubicBezTo>
                    <a:pt x="1829" y="4519"/>
                    <a:pt x="1799" y="4500"/>
                    <a:pt x="1768" y="4500"/>
                  </a:cubicBezTo>
                  <a:cubicBezTo>
                    <a:pt x="1760" y="4500"/>
                    <a:pt x="1751" y="4501"/>
                    <a:pt x="1743" y="4504"/>
                  </a:cubicBezTo>
                  <a:lnTo>
                    <a:pt x="1743" y="4504"/>
                  </a:lnTo>
                  <a:cubicBezTo>
                    <a:pt x="1782" y="4488"/>
                    <a:pt x="1803" y="4442"/>
                    <a:pt x="1788" y="4404"/>
                  </a:cubicBezTo>
                  <a:lnTo>
                    <a:pt x="1593" y="3888"/>
                  </a:lnTo>
                  <a:cubicBezTo>
                    <a:pt x="1581" y="3855"/>
                    <a:pt x="1550" y="3836"/>
                    <a:pt x="1520" y="3836"/>
                  </a:cubicBezTo>
                  <a:close/>
                  <a:moveTo>
                    <a:pt x="1874" y="4795"/>
                  </a:moveTo>
                  <a:cubicBezTo>
                    <a:pt x="1864" y="4795"/>
                    <a:pt x="1854" y="4797"/>
                    <a:pt x="1844" y="4801"/>
                  </a:cubicBezTo>
                  <a:cubicBezTo>
                    <a:pt x="1804" y="4817"/>
                    <a:pt x="1782" y="4864"/>
                    <a:pt x="1797" y="4905"/>
                  </a:cubicBezTo>
                  <a:lnTo>
                    <a:pt x="1904" y="5185"/>
                  </a:lnTo>
                  <a:cubicBezTo>
                    <a:pt x="1917" y="5219"/>
                    <a:pt x="1948" y="5238"/>
                    <a:pt x="1980" y="5238"/>
                  </a:cubicBezTo>
                  <a:cubicBezTo>
                    <a:pt x="1992" y="5238"/>
                    <a:pt x="1999" y="5235"/>
                    <a:pt x="2008" y="5232"/>
                  </a:cubicBezTo>
                  <a:cubicBezTo>
                    <a:pt x="2049" y="5216"/>
                    <a:pt x="2071" y="5169"/>
                    <a:pt x="2055" y="5131"/>
                  </a:cubicBezTo>
                  <a:lnTo>
                    <a:pt x="1948" y="4848"/>
                  </a:lnTo>
                  <a:cubicBezTo>
                    <a:pt x="1936" y="4814"/>
                    <a:pt x="1906" y="4795"/>
                    <a:pt x="1874" y="479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37"/>
            <p:cNvSpPr/>
            <p:nvPr/>
          </p:nvSpPr>
          <p:spPr>
            <a:xfrm>
              <a:off x="2425871" y="4183731"/>
              <a:ext cx="348389" cy="490631"/>
            </a:xfrm>
            <a:custGeom>
              <a:avLst/>
              <a:gdLst/>
              <a:ahLst/>
              <a:cxnLst/>
              <a:rect l="l" t="t" r="r" b="b"/>
              <a:pathLst>
                <a:path w="4394" h="6188" extrusionOk="0">
                  <a:moveTo>
                    <a:pt x="88" y="1"/>
                  </a:moveTo>
                  <a:cubicBezTo>
                    <a:pt x="72" y="1"/>
                    <a:pt x="56" y="5"/>
                    <a:pt x="42" y="13"/>
                  </a:cubicBezTo>
                  <a:cubicBezTo>
                    <a:pt x="7" y="39"/>
                    <a:pt x="1" y="89"/>
                    <a:pt x="23" y="124"/>
                  </a:cubicBezTo>
                  <a:lnTo>
                    <a:pt x="338" y="577"/>
                  </a:lnTo>
                  <a:cubicBezTo>
                    <a:pt x="350" y="602"/>
                    <a:pt x="378" y="611"/>
                    <a:pt x="400" y="611"/>
                  </a:cubicBezTo>
                  <a:cubicBezTo>
                    <a:pt x="416" y="611"/>
                    <a:pt x="432" y="608"/>
                    <a:pt x="448" y="596"/>
                  </a:cubicBezTo>
                  <a:cubicBezTo>
                    <a:pt x="482" y="574"/>
                    <a:pt x="492" y="523"/>
                    <a:pt x="467" y="485"/>
                  </a:cubicBezTo>
                  <a:lnTo>
                    <a:pt x="152" y="35"/>
                  </a:lnTo>
                  <a:cubicBezTo>
                    <a:pt x="138" y="12"/>
                    <a:pt x="114" y="1"/>
                    <a:pt x="88" y="1"/>
                  </a:cubicBezTo>
                  <a:close/>
                  <a:moveTo>
                    <a:pt x="496" y="583"/>
                  </a:moveTo>
                  <a:cubicBezTo>
                    <a:pt x="480" y="583"/>
                    <a:pt x="464" y="587"/>
                    <a:pt x="451" y="596"/>
                  </a:cubicBezTo>
                  <a:cubicBezTo>
                    <a:pt x="416" y="621"/>
                    <a:pt x="407" y="671"/>
                    <a:pt x="432" y="709"/>
                  </a:cubicBezTo>
                  <a:lnTo>
                    <a:pt x="476" y="769"/>
                  </a:lnTo>
                  <a:cubicBezTo>
                    <a:pt x="489" y="794"/>
                    <a:pt x="514" y="806"/>
                    <a:pt x="539" y="806"/>
                  </a:cubicBezTo>
                  <a:cubicBezTo>
                    <a:pt x="555" y="806"/>
                    <a:pt x="570" y="803"/>
                    <a:pt x="586" y="791"/>
                  </a:cubicBezTo>
                  <a:cubicBezTo>
                    <a:pt x="621" y="766"/>
                    <a:pt x="630" y="715"/>
                    <a:pt x="605" y="681"/>
                  </a:cubicBezTo>
                  <a:lnTo>
                    <a:pt x="561" y="618"/>
                  </a:lnTo>
                  <a:cubicBezTo>
                    <a:pt x="547" y="594"/>
                    <a:pt x="522" y="583"/>
                    <a:pt x="496" y="583"/>
                  </a:cubicBezTo>
                  <a:close/>
                  <a:moveTo>
                    <a:pt x="675" y="839"/>
                  </a:moveTo>
                  <a:cubicBezTo>
                    <a:pt x="659" y="839"/>
                    <a:pt x="643" y="844"/>
                    <a:pt x="630" y="854"/>
                  </a:cubicBezTo>
                  <a:cubicBezTo>
                    <a:pt x="592" y="876"/>
                    <a:pt x="586" y="926"/>
                    <a:pt x="608" y="964"/>
                  </a:cubicBezTo>
                  <a:lnTo>
                    <a:pt x="923" y="1417"/>
                  </a:lnTo>
                  <a:cubicBezTo>
                    <a:pt x="935" y="1439"/>
                    <a:pt x="964" y="1452"/>
                    <a:pt x="986" y="1452"/>
                  </a:cubicBezTo>
                  <a:cubicBezTo>
                    <a:pt x="1001" y="1452"/>
                    <a:pt x="1017" y="1448"/>
                    <a:pt x="1033" y="1436"/>
                  </a:cubicBezTo>
                  <a:cubicBezTo>
                    <a:pt x="1068" y="1411"/>
                    <a:pt x="1077" y="1360"/>
                    <a:pt x="1055" y="1326"/>
                  </a:cubicBezTo>
                  <a:lnTo>
                    <a:pt x="740" y="873"/>
                  </a:lnTo>
                  <a:cubicBezTo>
                    <a:pt x="725" y="851"/>
                    <a:pt x="700" y="839"/>
                    <a:pt x="675" y="839"/>
                  </a:cubicBezTo>
                  <a:close/>
                  <a:moveTo>
                    <a:pt x="1083" y="1422"/>
                  </a:moveTo>
                  <a:cubicBezTo>
                    <a:pt x="1067" y="1422"/>
                    <a:pt x="1051" y="1426"/>
                    <a:pt x="1036" y="1436"/>
                  </a:cubicBezTo>
                  <a:cubicBezTo>
                    <a:pt x="1001" y="1458"/>
                    <a:pt x="995" y="1511"/>
                    <a:pt x="1017" y="1546"/>
                  </a:cubicBezTo>
                  <a:lnTo>
                    <a:pt x="1061" y="1609"/>
                  </a:lnTo>
                  <a:cubicBezTo>
                    <a:pt x="1074" y="1631"/>
                    <a:pt x="1102" y="1643"/>
                    <a:pt x="1124" y="1643"/>
                  </a:cubicBezTo>
                  <a:cubicBezTo>
                    <a:pt x="1140" y="1643"/>
                    <a:pt x="1156" y="1640"/>
                    <a:pt x="1171" y="1628"/>
                  </a:cubicBezTo>
                  <a:cubicBezTo>
                    <a:pt x="1206" y="1603"/>
                    <a:pt x="1215" y="1552"/>
                    <a:pt x="1190" y="1518"/>
                  </a:cubicBezTo>
                  <a:lnTo>
                    <a:pt x="1146" y="1455"/>
                  </a:lnTo>
                  <a:cubicBezTo>
                    <a:pt x="1133" y="1433"/>
                    <a:pt x="1108" y="1422"/>
                    <a:pt x="1083" y="1422"/>
                  </a:cubicBezTo>
                  <a:close/>
                  <a:moveTo>
                    <a:pt x="1264" y="1678"/>
                  </a:moveTo>
                  <a:cubicBezTo>
                    <a:pt x="1248" y="1678"/>
                    <a:pt x="1232" y="1682"/>
                    <a:pt x="1219" y="1691"/>
                  </a:cubicBezTo>
                  <a:cubicBezTo>
                    <a:pt x="1184" y="1716"/>
                    <a:pt x="1175" y="1766"/>
                    <a:pt x="1200" y="1801"/>
                  </a:cubicBezTo>
                  <a:lnTo>
                    <a:pt x="1514" y="2254"/>
                  </a:lnTo>
                  <a:cubicBezTo>
                    <a:pt x="1527" y="2276"/>
                    <a:pt x="1552" y="2289"/>
                    <a:pt x="1577" y="2289"/>
                  </a:cubicBezTo>
                  <a:cubicBezTo>
                    <a:pt x="1590" y="2289"/>
                    <a:pt x="1606" y="2285"/>
                    <a:pt x="1625" y="2273"/>
                  </a:cubicBezTo>
                  <a:lnTo>
                    <a:pt x="1625" y="2273"/>
                  </a:lnTo>
                  <a:cubicBezTo>
                    <a:pt x="1590" y="2298"/>
                    <a:pt x="1581" y="2348"/>
                    <a:pt x="1606" y="2383"/>
                  </a:cubicBezTo>
                  <a:lnTo>
                    <a:pt x="1647" y="2446"/>
                  </a:lnTo>
                  <a:cubicBezTo>
                    <a:pt x="1659" y="2468"/>
                    <a:pt x="1688" y="2481"/>
                    <a:pt x="1710" y="2481"/>
                  </a:cubicBezTo>
                  <a:cubicBezTo>
                    <a:pt x="1725" y="2481"/>
                    <a:pt x="1741" y="2477"/>
                    <a:pt x="1757" y="2465"/>
                  </a:cubicBezTo>
                  <a:cubicBezTo>
                    <a:pt x="1795" y="2443"/>
                    <a:pt x="1801" y="2389"/>
                    <a:pt x="1779" y="2355"/>
                  </a:cubicBezTo>
                  <a:lnTo>
                    <a:pt x="1735" y="2292"/>
                  </a:lnTo>
                  <a:cubicBezTo>
                    <a:pt x="1719" y="2270"/>
                    <a:pt x="1694" y="2259"/>
                    <a:pt x="1669" y="2259"/>
                  </a:cubicBezTo>
                  <a:cubicBezTo>
                    <a:pt x="1653" y="2259"/>
                    <a:pt x="1638" y="2263"/>
                    <a:pt x="1625" y="2273"/>
                  </a:cubicBezTo>
                  <a:cubicBezTo>
                    <a:pt x="1659" y="2248"/>
                    <a:pt x="1669" y="2197"/>
                    <a:pt x="1643" y="2163"/>
                  </a:cubicBezTo>
                  <a:lnTo>
                    <a:pt x="1329" y="1710"/>
                  </a:lnTo>
                  <a:cubicBezTo>
                    <a:pt x="1313" y="1688"/>
                    <a:pt x="1289" y="1678"/>
                    <a:pt x="1264" y="1678"/>
                  </a:cubicBezTo>
                  <a:close/>
                  <a:moveTo>
                    <a:pt x="1851" y="2515"/>
                  </a:moveTo>
                  <a:cubicBezTo>
                    <a:pt x="1835" y="2515"/>
                    <a:pt x="1819" y="2519"/>
                    <a:pt x="1804" y="2528"/>
                  </a:cubicBezTo>
                  <a:cubicBezTo>
                    <a:pt x="1769" y="2553"/>
                    <a:pt x="1763" y="2603"/>
                    <a:pt x="1785" y="2638"/>
                  </a:cubicBezTo>
                  <a:lnTo>
                    <a:pt x="2100" y="3091"/>
                  </a:lnTo>
                  <a:cubicBezTo>
                    <a:pt x="2112" y="3113"/>
                    <a:pt x="2141" y="3126"/>
                    <a:pt x="2163" y="3126"/>
                  </a:cubicBezTo>
                  <a:cubicBezTo>
                    <a:pt x="2177" y="3126"/>
                    <a:pt x="2192" y="3123"/>
                    <a:pt x="2207" y="3112"/>
                  </a:cubicBezTo>
                  <a:lnTo>
                    <a:pt x="2207" y="3112"/>
                  </a:lnTo>
                  <a:cubicBezTo>
                    <a:pt x="2175" y="3138"/>
                    <a:pt x="2167" y="3186"/>
                    <a:pt x="2191" y="3220"/>
                  </a:cubicBezTo>
                  <a:lnTo>
                    <a:pt x="2235" y="3283"/>
                  </a:lnTo>
                  <a:cubicBezTo>
                    <a:pt x="2245" y="3308"/>
                    <a:pt x="2273" y="3321"/>
                    <a:pt x="2298" y="3321"/>
                  </a:cubicBezTo>
                  <a:cubicBezTo>
                    <a:pt x="2314" y="3321"/>
                    <a:pt x="2329" y="3314"/>
                    <a:pt x="2345" y="3305"/>
                  </a:cubicBezTo>
                  <a:cubicBezTo>
                    <a:pt x="2380" y="3280"/>
                    <a:pt x="2386" y="3229"/>
                    <a:pt x="2364" y="3192"/>
                  </a:cubicBezTo>
                  <a:lnTo>
                    <a:pt x="2320" y="3129"/>
                  </a:lnTo>
                  <a:cubicBezTo>
                    <a:pt x="2305" y="3108"/>
                    <a:pt x="2280" y="3097"/>
                    <a:pt x="2255" y="3097"/>
                  </a:cubicBezTo>
                  <a:cubicBezTo>
                    <a:pt x="2239" y="3097"/>
                    <a:pt x="2223" y="3101"/>
                    <a:pt x="2210" y="3110"/>
                  </a:cubicBezTo>
                  <a:cubicBezTo>
                    <a:pt x="2245" y="3088"/>
                    <a:pt x="2254" y="3034"/>
                    <a:pt x="2229" y="3000"/>
                  </a:cubicBezTo>
                  <a:lnTo>
                    <a:pt x="1914" y="2547"/>
                  </a:lnTo>
                  <a:cubicBezTo>
                    <a:pt x="1901" y="2525"/>
                    <a:pt x="1877" y="2515"/>
                    <a:pt x="1851" y="2515"/>
                  </a:cubicBezTo>
                  <a:close/>
                  <a:moveTo>
                    <a:pt x="2436" y="3352"/>
                  </a:moveTo>
                  <a:cubicBezTo>
                    <a:pt x="2420" y="3352"/>
                    <a:pt x="2404" y="3356"/>
                    <a:pt x="2389" y="3365"/>
                  </a:cubicBezTo>
                  <a:cubicBezTo>
                    <a:pt x="2355" y="3390"/>
                    <a:pt x="2348" y="3440"/>
                    <a:pt x="2370" y="3478"/>
                  </a:cubicBezTo>
                  <a:lnTo>
                    <a:pt x="2685" y="3928"/>
                  </a:lnTo>
                  <a:cubicBezTo>
                    <a:pt x="2703" y="3951"/>
                    <a:pt x="2727" y="3963"/>
                    <a:pt x="2752" y="3963"/>
                  </a:cubicBezTo>
                  <a:cubicBezTo>
                    <a:pt x="2767" y="3963"/>
                    <a:pt x="2782" y="3958"/>
                    <a:pt x="2795" y="3950"/>
                  </a:cubicBezTo>
                  <a:lnTo>
                    <a:pt x="2795" y="3950"/>
                  </a:lnTo>
                  <a:cubicBezTo>
                    <a:pt x="2761" y="3975"/>
                    <a:pt x="2751" y="4022"/>
                    <a:pt x="2776" y="4060"/>
                  </a:cubicBezTo>
                  <a:lnTo>
                    <a:pt x="2820" y="4123"/>
                  </a:lnTo>
                  <a:cubicBezTo>
                    <a:pt x="2833" y="4145"/>
                    <a:pt x="2858" y="4158"/>
                    <a:pt x="2883" y="4158"/>
                  </a:cubicBezTo>
                  <a:cubicBezTo>
                    <a:pt x="2899" y="4158"/>
                    <a:pt x="2915" y="4152"/>
                    <a:pt x="2931" y="4142"/>
                  </a:cubicBezTo>
                  <a:cubicBezTo>
                    <a:pt x="2965" y="4117"/>
                    <a:pt x="2975" y="4067"/>
                    <a:pt x="2949" y="4032"/>
                  </a:cubicBezTo>
                  <a:lnTo>
                    <a:pt x="2905" y="3969"/>
                  </a:lnTo>
                  <a:cubicBezTo>
                    <a:pt x="2888" y="3948"/>
                    <a:pt x="2863" y="3936"/>
                    <a:pt x="2839" y="3936"/>
                  </a:cubicBezTo>
                  <a:cubicBezTo>
                    <a:pt x="2824" y="3936"/>
                    <a:pt x="2808" y="3940"/>
                    <a:pt x="2795" y="3950"/>
                  </a:cubicBezTo>
                  <a:cubicBezTo>
                    <a:pt x="2830" y="3922"/>
                    <a:pt x="2839" y="3875"/>
                    <a:pt x="2814" y="3837"/>
                  </a:cubicBezTo>
                  <a:lnTo>
                    <a:pt x="2499" y="3387"/>
                  </a:lnTo>
                  <a:cubicBezTo>
                    <a:pt x="2486" y="3363"/>
                    <a:pt x="2461" y="3352"/>
                    <a:pt x="2436" y="3352"/>
                  </a:cubicBezTo>
                  <a:close/>
                  <a:moveTo>
                    <a:pt x="3022" y="4191"/>
                  </a:moveTo>
                  <a:cubicBezTo>
                    <a:pt x="3007" y="4191"/>
                    <a:pt x="2991" y="4195"/>
                    <a:pt x="2978" y="4205"/>
                  </a:cubicBezTo>
                  <a:cubicBezTo>
                    <a:pt x="2943" y="4227"/>
                    <a:pt x="2934" y="4277"/>
                    <a:pt x="2956" y="4315"/>
                  </a:cubicBezTo>
                  <a:lnTo>
                    <a:pt x="3270" y="4765"/>
                  </a:lnTo>
                  <a:cubicBezTo>
                    <a:pt x="3283" y="4790"/>
                    <a:pt x="3311" y="4803"/>
                    <a:pt x="3336" y="4803"/>
                  </a:cubicBezTo>
                  <a:cubicBezTo>
                    <a:pt x="3349" y="4803"/>
                    <a:pt x="3362" y="4801"/>
                    <a:pt x="3375" y="4793"/>
                  </a:cubicBezTo>
                  <a:lnTo>
                    <a:pt x="3375" y="4793"/>
                  </a:lnTo>
                  <a:cubicBezTo>
                    <a:pt x="3345" y="4818"/>
                    <a:pt x="3341" y="4863"/>
                    <a:pt x="3362" y="4897"/>
                  </a:cubicBezTo>
                  <a:lnTo>
                    <a:pt x="3406" y="4960"/>
                  </a:lnTo>
                  <a:cubicBezTo>
                    <a:pt x="3418" y="4982"/>
                    <a:pt x="3447" y="4995"/>
                    <a:pt x="3469" y="4995"/>
                  </a:cubicBezTo>
                  <a:cubicBezTo>
                    <a:pt x="3484" y="4995"/>
                    <a:pt x="3500" y="4992"/>
                    <a:pt x="3516" y="4979"/>
                  </a:cubicBezTo>
                  <a:cubicBezTo>
                    <a:pt x="3550" y="4954"/>
                    <a:pt x="3560" y="4904"/>
                    <a:pt x="3535" y="4869"/>
                  </a:cubicBezTo>
                  <a:lnTo>
                    <a:pt x="3494" y="4806"/>
                  </a:lnTo>
                  <a:cubicBezTo>
                    <a:pt x="3478" y="4785"/>
                    <a:pt x="3453" y="4773"/>
                    <a:pt x="3428" y="4773"/>
                  </a:cubicBezTo>
                  <a:cubicBezTo>
                    <a:pt x="3413" y="4773"/>
                    <a:pt x="3397" y="4778"/>
                    <a:pt x="3384" y="4787"/>
                  </a:cubicBezTo>
                  <a:cubicBezTo>
                    <a:pt x="3418" y="4762"/>
                    <a:pt x="3425" y="4712"/>
                    <a:pt x="3403" y="4677"/>
                  </a:cubicBezTo>
                  <a:lnTo>
                    <a:pt x="3088" y="4224"/>
                  </a:lnTo>
                  <a:cubicBezTo>
                    <a:pt x="3072" y="4203"/>
                    <a:pt x="3047" y="4191"/>
                    <a:pt x="3022" y="4191"/>
                  </a:cubicBezTo>
                  <a:close/>
                  <a:moveTo>
                    <a:pt x="3608" y="5028"/>
                  </a:moveTo>
                  <a:cubicBezTo>
                    <a:pt x="3592" y="5028"/>
                    <a:pt x="3576" y="5032"/>
                    <a:pt x="3563" y="5042"/>
                  </a:cubicBezTo>
                  <a:cubicBezTo>
                    <a:pt x="3528" y="5067"/>
                    <a:pt x="3519" y="5118"/>
                    <a:pt x="3544" y="5152"/>
                  </a:cubicBezTo>
                  <a:lnTo>
                    <a:pt x="3859" y="5605"/>
                  </a:lnTo>
                  <a:cubicBezTo>
                    <a:pt x="3871" y="5627"/>
                    <a:pt x="3897" y="5640"/>
                    <a:pt x="3922" y="5640"/>
                  </a:cubicBezTo>
                  <a:cubicBezTo>
                    <a:pt x="3937" y="5640"/>
                    <a:pt x="3951" y="5637"/>
                    <a:pt x="3966" y="5626"/>
                  </a:cubicBezTo>
                  <a:lnTo>
                    <a:pt x="3966" y="5626"/>
                  </a:lnTo>
                  <a:cubicBezTo>
                    <a:pt x="3934" y="5652"/>
                    <a:pt x="3926" y="5701"/>
                    <a:pt x="3947" y="5734"/>
                  </a:cubicBezTo>
                  <a:lnTo>
                    <a:pt x="3991" y="5797"/>
                  </a:lnTo>
                  <a:cubicBezTo>
                    <a:pt x="4004" y="5822"/>
                    <a:pt x="4032" y="5832"/>
                    <a:pt x="4054" y="5832"/>
                  </a:cubicBezTo>
                  <a:cubicBezTo>
                    <a:pt x="4070" y="5832"/>
                    <a:pt x="4085" y="5829"/>
                    <a:pt x="4101" y="5816"/>
                  </a:cubicBezTo>
                  <a:cubicBezTo>
                    <a:pt x="4136" y="5794"/>
                    <a:pt x="4145" y="5744"/>
                    <a:pt x="4123" y="5706"/>
                  </a:cubicBezTo>
                  <a:lnTo>
                    <a:pt x="4079" y="5643"/>
                  </a:lnTo>
                  <a:cubicBezTo>
                    <a:pt x="4064" y="5622"/>
                    <a:pt x="4039" y="5611"/>
                    <a:pt x="4014" y="5611"/>
                  </a:cubicBezTo>
                  <a:cubicBezTo>
                    <a:pt x="3998" y="5611"/>
                    <a:pt x="3982" y="5616"/>
                    <a:pt x="3969" y="5624"/>
                  </a:cubicBezTo>
                  <a:cubicBezTo>
                    <a:pt x="4004" y="5599"/>
                    <a:pt x="4013" y="5549"/>
                    <a:pt x="3988" y="5514"/>
                  </a:cubicBezTo>
                  <a:lnTo>
                    <a:pt x="3673" y="5061"/>
                  </a:lnTo>
                  <a:cubicBezTo>
                    <a:pt x="3660" y="5040"/>
                    <a:pt x="3634" y="5028"/>
                    <a:pt x="3608" y="5028"/>
                  </a:cubicBezTo>
                  <a:close/>
                  <a:moveTo>
                    <a:pt x="4190" y="5866"/>
                  </a:moveTo>
                  <a:cubicBezTo>
                    <a:pt x="4174" y="5866"/>
                    <a:pt x="4158" y="5871"/>
                    <a:pt x="4145" y="5879"/>
                  </a:cubicBezTo>
                  <a:cubicBezTo>
                    <a:pt x="4111" y="5904"/>
                    <a:pt x="4101" y="5955"/>
                    <a:pt x="4126" y="5989"/>
                  </a:cubicBezTo>
                  <a:lnTo>
                    <a:pt x="4240" y="6153"/>
                  </a:lnTo>
                  <a:cubicBezTo>
                    <a:pt x="4252" y="6175"/>
                    <a:pt x="4281" y="6188"/>
                    <a:pt x="4303" y="6188"/>
                  </a:cubicBezTo>
                  <a:cubicBezTo>
                    <a:pt x="4318" y="6188"/>
                    <a:pt x="4334" y="6184"/>
                    <a:pt x="4350" y="6172"/>
                  </a:cubicBezTo>
                  <a:cubicBezTo>
                    <a:pt x="4384" y="6147"/>
                    <a:pt x="4394" y="6096"/>
                    <a:pt x="4369" y="6062"/>
                  </a:cubicBezTo>
                  <a:lnTo>
                    <a:pt x="4255" y="5901"/>
                  </a:lnTo>
                  <a:cubicBezTo>
                    <a:pt x="4242" y="5878"/>
                    <a:pt x="4216" y="5866"/>
                    <a:pt x="4190" y="5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37"/>
            <p:cNvSpPr/>
            <p:nvPr/>
          </p:nvSpPr>
          <p:spPr>
            <a:xfrm>
              <a:off x="2597052" y="4144405"/>
              <a:ext cx="456458" cy="391997"/>
            </a:xfrm>
            <a:custGeom>
              <a:avLst/>
              <a:gdLst/>
              <a:ahLst/>
              <a:cxnLst/>
              <a:rect l="l" t="t" r="r" b="b"/>
              <a:pathLst>
                <a:path w="5757" h="4944" extrusionOk="0">
                  <a:moveTo>
                    <a:pt x="90" y="0"/>
                  </a:moveTo>
                  <a:cubicBezTo>
                    <a:pt x="66" y="0"/>
                    <a:pt x="43" y="10"/>
                    <a:pt x="29" y="28"/>
                  </a:cubicBezTo>
                  <a:cubicBezTo>
                    <a:pt x="1" y="59"/>
                    <a:pt x="4" y="110"/>
                    <a:pt x="35" y="138"/>
                  </a:cubicBezTo>
                  <a:lnTo>
                    <a:pt x="454" y="494"/>
                  </a:lnTo>
                  <a:cubicBezTo>
                    <a:pt x="468" y="507"/>
                    <a:pt x="487" y="513"/>
                    <a:pt x="505" y="513"/>
                  </a:cubicBezTo>
                  <a:cubicBezTo>
                    <a:pt x="527" y="513"/>
                    <a:pt x="549" y="504"/>
                    <a:pt x="564" y="487"/>
                  </a:cubicBezTo>
                  <a:lnTo>
                    <a:pt x="564" y="487"/>
                  </a:lnTo>
                  <a:cubicBezTo>
                    <a:pt x="536" y="519"/>
                    <a:pt x="539" y="569"/>
                    <a:pt x="570" y="598"/>
                  </a:cubicBezTo>
                  <a:lnTo>
                    <a:pt x="630" y="648"/>
                  </a:lnTo>
                  <a:cubicBezTo>
                    <a:pt x="646" y="660"/>
                    <a:pt x="661" y="670"/>
                    <a:pt x="680" y="670"/>
                  </a:cubicBezTo>
                  <a:cubicBezTo>
                    <a:pt x="699" y="670"/>
                    <a:pt x="724" y="657"/>
                    <a:pt x="740" y="642"/>
                  </a:cubicBezTo>
                  <a:cubicBezTo>
                    <a:pt x="768" y="610"/>
                    <a:pt x="762" y="557"/>
                    <a:pt x="731" y="531"/>
                  </a:cubicBezTo>
                  <a:lnTo>
                    <a:pt x="674" y="478"/>
                  </a:lnTo>
                  <a:cubicBezTo>
                    <a:pt x="660" y="467"/>
                    <a:pt x="642" y="461"/>
                    <a:pt x="623" y="461"/>
                  </a:cubicBezTo>
                  <a:cubicBezTo>
                    <a:pt x="601" y="461"/>
                    <a:pt x="578" y="470"/>
                    <a:pt x="564" y="487"/>
                  </a:cubicBezTo>
                  <a:cubicBezTo>
                    <a:pt x="589" y="456"/>
                    <a:pt x="586" y="406"/>
                    <a:pt x="554" y="377"/>
                  </a:cubicBezTo>
                  <a:lnTo>
                    <a:pt x="139" y="19"/>
                  </a:lnTo>
                  <a:cubicBezTo>
                    <a:pt x="125" y="6"/>
                    <a:pt x="107" y="0"/>
                    <a:pt x="90" y="0"/>
                  </a:cubicBezTo>
                  <a:close/>
                  <a:moveTo>
                    <a:pt x="864" y="666"/>
                  </a:moveTo>
                  <a:cubicBezTo>
                    <a:pt x="841" y="666"/>
                    <a:pt x="819" y="674"/>
                    <a:pt x="803" y="692"/>
                  </a:cubicBezTo>
                  <a:cubicBezTo>
                    <a:pt x="775" y="723"/>
                    <a:pt x="778" y="774"/>
                    <a:pt x="809" y="802"/>
                  </a:cubicBezTo>
                  <a:lnTo>
                    <a:pt x="1228" y="1161"/>
                  </a:lnTo>
                  <a:cubicBezTo>
                    <a:pt x="1242" y="1172"/>
                    <a:pt x="1260" y="1178"/>
                    <a:pt x="1277" y="1178"/>
                  </a:cubicBezTo>
                  <a:cubicBezTo>
                    <a:pt x="1300" y="1178"/>
                    <a:pt x="1322" y="1169"/>
                    <a:pt x="1338" y="1151"/>
                  </a:cubicBezTo>
                  <a:lnTo>
                    <a:pt x="1338" y="1151"/>
                  </a:lnTo>
                  <a:cubicBezTo>
                    <a:pt x="1310" y="1183"/>
                    <a:pt x="1313" y="1236"/>
                    <a:pt x="1344" y="1262"/>
                  </a:cubicBezTo>
                  <a:lnTo>
                    <a:pt x="1404" y="1315"/>
                  </a:lnTo>
                  <a:cubicBezTo>
                    <a:pt x="1420" y="1324"/>
                    <a:pt x="1436" y="1334"/>
                    <a:pt x="1454" y="1334"/>
                  </a:cubicBezTo>
                  <a:cubicBezTo>
                    <a:pt x="1480" y="1334"/>
                    <a:pt x="1498" y="1324"/>
                    <a:pt x="1514" y="1306"/>
                  </a:cubicBezTo>
                  <a:cubicBezTo>
                    <a:pt x="1542" y="1274"/>
                    <a:pt x="1539" y="1224"/>
                    <a:pt x="1508" y="1195"/>
                  </a:cubicBezTo>
                  <a:lnTo>
                    <a:pt x="1448" y="1145"/>
                  </a:lnTo>
                  <a:cubicBezTo>
                    <a:pt x="1434" y="1132"/>
                    <a:pt x="1415" y="1126"/>
                    <a:pt x="1397" y="1126"/>
                  </a:cubicBezTo>
                  <a:cubicBezTo>
                    <a:pt x="1375" y="1126"/>
                    <a:pt x="1353" y="1134"/>
                    <a:pt x="1338" y="1151"/>
                  </a:cubicBezTo>
                  <a:cubicBezTo>
                    <a:pt x="1366" y="1120"/>
                    <a:pt x="1360" y="1070"/>
                    <a:pt x="1329" y="1041"/>
                  </a:cubicBezTo>
                  <a:lnTo>
                    <a:pt x="913" y="682"/>
                  </a:lnTo>
                  <a:cubicBezTo>
                    <a:pt x="899" y="671"/>
                    <a:pt x="881" y="666"/>
                    <a:pt x="864" y="666"/>
                  </a:cubicBezTo>
                  <a:close/>
                  <a:moveTo>
                    <a:pt x="1636" y="1330"/>
                  </a:moveTo>
                  <a:cubicBezTo>
                    <a:pt x="1614" y="1330"/>
                    <a:pt x="1592" y="1339"/>
                    <a:pt x="1577" y="1356"/>
                  </a:cubicBezTo>
                  <a:cubicBezTo>
                    <a:pt x="1549" y="1387"/>
                    <a:pt x="1552" y="1441"/>
                    <a:pt x="1583" y="1466"/>
                  </a:cubicBezTo>
                  <a:lnTo>
                    <a:pt x="2002" y="1825"/>
                  </a:lnTo>
                  <a:cubicBezTo>
                    <a:pt x="2016" y="1838"/>
                    <a:pt x="2034" y="1844"/>
                    <a:pt x="2052" y="1844"/>
                  </a:cubicBezTo>
                  <a:cubicBezTo>
                    <a:pt x="2074" y="1844"/>
                    <a:pt x="2096" y="1834"/>
                    <a:pt x="2112" y="1815"/>
                  </a:cubicBezTo>
                  <a:lnTo>
                    <a:pt x="2112" y="1815"/>
                  </a:lnTo>
                  <a:cubicBezTo>
                    <a:pt x="2084" y="1850"/>
                    <a:pt x="2090" y="1900"/>
                    <a:pt x="2122" y="1929"/>
                  </a:cubicBezTo>
                  <a:lnTo>
                    <a:pt x="2178" y="1979"/>
                  </a:lnTo>
                  <a:cubicBezTo>
                    <a:pt x="2194" y="1992"/>
                    <a:pt x="2210" y="1998"/>
                    <a:pt x="2232" y="1998"/>
                  </a:cubicBezTo>
                  <a:cubicBezTo>
                    <a:pt x="2254" y="1998"/>
                    <a:pt x="2279" y="1992"/>
                    <a:pt x="2288" y="1970"/>
                  </a:cubicBezTo>
                  <a:cubicBezTo>
                    <a:pt x="2317" y="1938"/>
                    <a:pt x="2313" y="1888"/>
                    <a:pt x="2282" y="1859"/>
                  </a:cubicBezTo>
                  <a:lnTo>
                    <a:pt x="2222" y="1809"/>
                  </a:lnTo>
                  <a:cubicBezTo>
                    <a:pt x="2208" y="1796"/>
                    <a:pt x="2189" y="1790"/>
                    <a:pt x="2171" y="1790"/>
                  </a:cubicBezTo>
                  <a:cubicBezTo>
                    <a:pt x="2149" y="1790"/>
                    <a:pt x="2127" y="1798"/>
                    <a:pt x="2112" y="1815"/>
                  </a:cubicBezTo>
                  <a:cubicBezTo>
                    <a:pt x="2140" y="1784"/>
                    <a:pt x="2137" y="1734"/>
                    <a:pt x="2106" y="1705"/>
                  </a:cubicBezTo>
                  <a:lnTo>
                    <a:pt x="1687" y="1350"/>
                  </a:lnTo>
                  <a:cubicBezTo>
                    <a:pt x="1673" y="1337"/>
                    <a:pt x="1654" y="1330"/>
                    <a:pt x="1636" y="1330"/>
                  </a:cubicBezTo>
                  <a:close/>
                  <a:moveTo>
                    <a:pt x="2418" y="1999"/>
                  </a:moveTo>
                  <a:cubicBezTo>
                    <a:pt x="2395" y="1999"/>
                    <a:pt x="2372" y="2008"/>
                    <a:pt x="2358" y="2026"/>
                  </a:cubicBezTo>
                  <a:cubicBezTo>
                    <a:pt x="2329" y="2058"/>
                    <a:pt x="2332" y="2108"/>
                    <a:pt x="2364" y="2136"/>
                  </a:cubicBezTo>
                  <a:lnTo>
                    <a:pt x="2782" y="2492"/>
                  </a:lnTo>
                  <a:cubicBezTo>
                    <a:pt x="2797" y="2505"/>
                    <a:pt x="2815" y="2511"/>
                    <a:pt x="2834" y="2511"/>
                  </a:cubicBezTo>
                  <a:cubicBezTo>
                    <a:pt x="2856" y="2511"/>
                    <a:pt x="2877" y="2503"/>
                    <a:pt x="2892" y="2486"/>
                  </a:cubicBezTo>
                  <a:lnTo>
                    <a:pt x="2892" y="2486"/>
                  </a:lnTo>
                  <a:cubicBezTo>
                    <a:pt x="2864" y="2517"/>
                    <a:pt x="2867" y="2567"/>
                    <a:pt x="2899" y="2596"/>
                  </a:cubicBezTo>
                  <a:lnTo>
                    <a:pt x="2959" y="2646"/>
                  </a:lnTo>
                  <a:cubicBezTo>
                    <a:pt x="2974" y="2659"/>
                    <a:pt x="2990" y="2668"/>
                    <a:pt x="3009" y="2668"/>
                  </a:cubicBezTo>
                  <a:cubicBezTo>
                    <a:pt x="3028" y="2668"/>
                    <a:pt x="3053" y="2656"/>
                    <a:pt x="3069" y="2640"/>
                  </a:cubicBezTo>
                  <a:cubicBezTo>
                    <a:pt x="3097" y="2608"/>
                    <a:pt x="3091" y="2558"/>
                    <a:pt x="3059" y="2530"/>
                  </a:cubicBezTo>
                  <a:lnTo>
                    <a:pt x="3003" y="2479"/>
                  </a:lnTo>
                  <a:cubicBezTo>
                    <a:pt x="2988" y="2466"/>
                    <a:pt x="2969" y="2460"/>
                    <a:pt x="2950" y="2460"/>
                  </a:cubicBezTo>
                  <a:cubicBezTo>
                    <a:pt x="2928" y="2460"/>
                    <a:pt x="2906" y="2469"/>
                    <a:pt x="2892" y="2486"/>
                  </a:cubicBezTo>
                  <a:cubicBezTo>
                    <a:pt x="2918" y="2454"/>
                    <a:pt x="2915" y="2404"/>
                    <a:pt x="2883" y="2375"/>
                  </a:cubicBezTo>
                  <a:lnTo>
                    <a:pt x="2468" y="2017"/>
                  </a:lnTo>
                  <a:cubicBezTo>
                    <a:pt x="2454" y="2004"/>
                    <a:pt x="2436" y="1999"/>
                    <a:pt x="2418" y="1999"/>
                  </a:cubicBezTo>
                  <a:close/>
                  <a:moveTo>
                    <a:pt x="3191" y="2664"/>
                  </a:moveTo>
                  <a:cubicBezTo>
                    <a:pt x="3168" y="2664"/>
                    <a:pt x="3146" y="2673"/>
                    <a:pt x="3132" y="2690"/>
                  </a:cubicBezTo>
                  <a:cubicBezTo>
                    <a:pt x="3103" y="2722"/>
                    <a:pt x="3106" y="2772"/>
                    <a:pt x="3138" y="2800"/>
                  </a:cubicBezTo>
                  <a:lnTo>
                    <a:pt x="3556" y="3159"/>
                  </a:lnTo>
                  <a:cubicBezTo>
                    <a:pt x="3570" y="3170"/>
                    <a:pt x="3588" y="3176"/>
                    <a:pt x="3606" y="3176"/>
                  </a:cubicBezTo>
                  <a:cubicBezTo>
                    <a:pt x="3628" y="3176"/>
                    <a:pt x="3651" y="3167"/>
                    <a:pt x="3667" y="3150"/>
                  </a:cubicBezTo>
                  <a:lnTo>
                    <a:pt x="3667" y="3150"/>
                  </a:lnTo>
                  <a:cubicBezTo>
                    <a:pt x="3638" y="3181"/>
                    <a:pt x="3641" y="3231"/>
                    <a:pt x="3673" y="3260"/>
                  </a:cubicBezTo>
                  <a:lnTo>
                    <a:pt x="3733" y="3310"/>
                  </a:lnTo>
                  <a:cubicBezTo>
                    <a:pt x="3748" y="3323"/>
                    <a:pt x="3764" y="3332"/>
                    <a:pt x="3783" y="3332"/>
                  </a:cubicBezTo>
                  <a:cubicBezTo>
                    <a:pt x="3808" y="3332"/>
                    <a:pt x="3827" y="3320"/>
                    <a:pt x="3843" y="3304"/>
                  </a:cubicBezTo>
                  <a:cubicBezTo>
                    <a:pt x="3871" y="3272"/>
                    <a:pt x="3868" y="3222"/>
                    <a:pt x="3837" y="3194"/>
                  </a:cubicBezTo>
                  <a:lnTo>
                    <a:pt x="3777" y="3143"/>
                  </a:lnTo>
                  <a:cubicBezTo>
                    <a:pt x="3762" y="3130"/>
                    <a:pt x="3744" y="3124"/>
                    <a:pt x="3725" y="3124"/>
                  </a:cubicBezTo>
                  <a:cubicBezTo>
                    <a:pt x="3704" y="3124"/>
                    <a:pt x="3682" y="3133"/>
                    <a:pt x="3667" y="3150"/>
                  </a:cubicBezTo>
                  <a:cubicBezTo>
                    <a:pt x="3695" y="3118"/>
                    <a:pt x="3689" y="3068"/>
                    <a:pt x="3657" y="3039"/>
                  </a:cubicBezTo>
                  <a:lnTo>
                    <a:pt x="3242" y="2681"/>
                  </a:lnTo>
                  <a:cubicBezTo>
                    <a:pt x="3228" y="2670"/>
                    <a:pt x="3209" y="2664"/>
                    <a:pt x="3191" y="2664"/>
                  </a:cubicBezTo>
                  <a:close/>
                  <a:moveTo>
                    <a:pt x="3964" y="3328"/>
                  </a:moveTo>
                  <a:cubicBezTo>
                    <a:pt x="3943" y="3328"/>
                    <a:pt x="3921" y="3337"/>
                    <a:pt x="3906" y="3354"/>
                  </a:cubicBezTo>
                  <a:cubicBezTo>
                    <a:pt x="3877" y="3386"/>
                    <a:pt x="3881" y="3436"/>
                    <a:pt x="3912" y="3464"/>
                  </a:cubicBezTo>
                  <a:lnTo>
                    <a:pt x="4331" y="3823"/>
                  </a:lnTo>
                  <a:cubicBezTo>
                    <a:pt x="4344" y="3835"/>
                    <a:pt x="4362" y="3841"/>
                    <a:pt x="4379" y="3841"/>
                  </a:cubicBezTo>
                  <a:cubicBezTo>
                    <a:pt x="4402" y="3841"/>
                    <a:pt x="4425" y="3831"/>
                    <a:pt x="4441" y="3814"/>
                  </a:cubicBezTo>
                  <a:lnTo>
                    <a:pt x="4441" y="3814"/>
                  </a:lnTo>
                  <a:cubicBezTo>
                    <a:pt x="4412" y="3845"/>
                    <a:pt x="4416" y="3899"/>
                    <a:pt x="4450" y="3924"/>
                  </a:cubicBezTo>
                  <a:lnTo>
                    <a:pt x="4507" y="3977"/>
                  </a:lnTo>
                  <a:cubicBezTo>
                    <a:pt x="4523" y="3990"/>
                    <a:pt x="4538" y="3996"/>
                    <a:pt x="4560" y="3996"/>
                  </a:cubicBezTo>
                  <a:cubicBezTo>
                    <a:pt x="4582" y="3996"/>
                    <a:pt x="4608" y="3990"/>
                    <a:pt x="4617" y="3968"/>
                  </a:cubicBezTo>
                  <a:cubicBezTo>
                    <a:pt x="4645" y="3936"/>
                    <a:pt x="4642" y="3886"/>
                    <a:pt x="4611" y="3858"/>
                  </a:cubicBezTo>
                  <a:lnTo>
                    <a:pt x="4551" y="3807"/>
                  </a:lnTo>
                  <a:cubicBezTo>
                    <a:pt x="4536" y="3794"/>
                    <a:pt x="4518" y="3788"/>
                    <a:pt x="4499" y="3788"/>
                  </a:cubicBezTo>
                  <a:cubicBezTo>
                    <a:pt x="4478" y="3788"/>
                    <a:pt x="4456" y="3797"/>
                    <a:pt x="4441" y="3814"/>
                  </a:cubicBezTo>
                  <a:cubicBezTo>
                    <a:pt x="4469" y="3782"/>
                    <a:pt x="4466" y="3732"/>
                    <a:pt x="4434" y="3703"/>
                  </a:cubicBezTo>
                  <a:lnTo>
                    <a:pt x="4016" y="3348"/>
                  </a:lnTo>
                  <a:cubicBezTo>
                    <a:pt x="4001" y="3335"/>
                    <a:pt x="3983" y="3328"/>
                    <a:pt x="3964" y="3328"/>
                  </a:cubicBezTo>
                  <a:close/>
                  <a:moveTo>
                    <a:pt x="4739" y="3992"/>
                  </a:moveTo>
                  <a:cubicBezTo>
                    <a:pt x="4717" y="3992"/>
                    <a:pt x="4695" y="4001"/>
                    <a:pt x="4680" y="4018"/>
                  </a:cubicBezTo>
                  <a:cubicBezTo>
                    <a:pt x="4655" y="4053"/>
                    <a:pt x="4658" y="4103"/>
                    <a:pt x="4689" y="4131"/>
                  </a:cubicBezTo>
                  <a:lnTo>
                    <a:pt x="5105" y="4487"/>
                  </a:lnTo>
                  <a:cubicBezTo>
                    <a:pt x="5120" y="4500"/>
                    <a:pt x="5136" y="4509"/>
                    <a:pt x="5158" y="4509"/>
                  </a:cubicBezTo>
                  <a:cubicBezTo>
                    <a:pt x="5180" y="4509"/>
                    <a:pt x="5199" y="4500"/>
                    <a:pt x="5215" y="4481"/>
                  </a:cubicBezTo>
                  <a:cubicBezTo>
                    <a:pt x="5243" y="4449"/>
                    <a:pt x="5240" y="4396"/>
                    <a:pt x="5209" y="4371"/>
                  </a:cubicBezTo>
                  <a:lnTo>
                    <a:pt x="4790" y="4012"/>
                  </a:lnTo>
                  <a:cubicBezTo>
                    <a:pt x="4776" y="3999"/>
                    <a:pt x="4757" y="3992"/>
                    <a:pt x="4739" y="3992"/>
                  </a:cubicBezTo>
                  <a:close/>
                  <a:moveTo>
                    <a:pt x="5282" y="4453"/>
                  </a:moveTo>
                  <a:cubicBezTo>
                    <a:pt x="5259" y="4453"/>
                    <a:pt x="5235" y="4463"/>
                    <a:pt x="5221" y="4481"/>
                  </a:cubicBezTo>
                  <a:cubicBezTo>
                    <a:pt x="5193" y="4512"/>
                    <a:pt x="5196" y="4563"/>
                    <a:pt x="5227" y="4591"/>
                  </a:cubicBezTo>
                  <a:lnTo>
                    <a:pt x="5287" y="4641"/>
                  </a:lnTo>
                  <a:cubicBezTo>
                    <a:pt x="5303" y="4654"/>
                    <a:pt x="5319" y="4660"/>
                    <a:pt x="5338" y="4660"/>
                  </a:cubicBezTo>
                  <a:cubicBezTo>
                    <a:pt x="5356" y="4660"/>
                    <a:pt x="5382" y="4654"/>
                    <a:pt x="5397" y="4635"/>
                  </a:cubicBezTo>
                  <a:cubicBezTo>
                    <a:pt x="5426" y="4603"/>
                    <a:pt x="5419" y="4550"/>
                    <a:pt x="5388" y="4525"/>
                  </a:cubicBezTo>
                  <a:lnTo>
                    <a:pt x="5331" y="4471"/>
                  </a:lnTo>
                  <a:cubicBezTo>
                    <a:pt x="5318" y="4459"/>
                    <a:pt x="5300" y="4453"/>
                    <a:pt x="5282" y="4453"/>
                  </a:cubicBezTo>
                  <a:close/>
                  <a:moveTo>
                    <a:pt x="5522" y="4658"/>
                  </a:moveTo>
                  <a:cubicBezTo>
                    <a:pt x="5499" y="4658"/>
                    <a:pt x="5476" y="4667"/>
                    <a:pt x="5460" y="4685"/>
                  </a:cubicBezTo>
                  <a:cubicBezTo>
                    <a:pt x="5432" y="4717"/>
                    <a:pt x="5435" y="4767"/>
                    <a:pt x="5467" y="4795"/>
                  </a:cubicBezTo>
                  <a:lnTo>
                    <a:pt x="5618" y="4924"/>
                  </a:lnTo>
                  <a:cubicBezTo>
                    <a:pt x="5633" y="4937"/>
                    <a:pt x="5649" y="4943"/>
                    <a:pt x="5668" y="4943"/>
                  </a:cubicBezTo>
                  <a:cubicBezTo>
                    <a:pt x="5687" y="4943"/>
                    <a:pt x="5712" y="4937"/>
                    <a:pt x="5728" y="4918"/>
                  </a:cubicBezTo>
                  <a:cubicBezTo>
                    <a:pt x="5756" y="4884"/>
                    <a:pt x="5750" y="4833"/>
                    <a:pt x="5718" y="4805"/>
                  </a:cubicBezTo>
                  <a:lnTo>
                    <a:pt x="5570" y="4676"/>
                  </a:lnTo>
                  <a:cubicBezTo>
                    <a:pt x="5557" y="4664"/>
                    <a:pt x="5540" y="4658"/>
                    <a:pt x="5522" y="46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37"/>
            <p:cNvSpPr/>
            <p:nvPr/>
          </p:nvSpPr>
          <p:spPr>
            <a:xfrm>
              <a:off x="3066352" y="4182779"/>
              <a:ext cx="110606" cy="110368"/>
            </a:xfrm>
            <a:custGeom>
              <a:avLst/>
              <a:gdLst/>
              <a:ahLst/>
              <a:cxnLst/>
              <a:rect l="l" t="t" r="r" b="b"/>
              <a:pathLst>
                <a:path w="1395" h="1392" extrusionOk="0">
                  <a:moveTo>
                    <a:pt x="696" y="158"/>
                  </a:moveTo>
                  <a:cubicBezTo>
                    <a:pt x="992" y="158"/>
                    <a:pt x="1231" y="400"/>
                    <a:pt x="1237" y="696"/>
                  </a:cubicBezTo>
                  <a:cubicBezTo>
                    <a:pt x="1237" y="995"/>
                    <a:pt x="992" y="1234"/>
                    <a:pt x="696" y="1234"/>
                  </a:cubicBezTo>
                  <a:cubicBezTo>
                    <a:pt x="397" y="1234"/>
                    <a:pt x="158" y="991"/>
                    <a:pt x="158" y="696"/>
                  </a:cubicBezTo>
                  <a:cubicBezTo>
                    <a:pt x="158" y="397"/>
                    <a:pt x="404" y="158"/>
                    <a:pt x="696" y="158"/>
                  </a:cubicBezTo>
                  <a:close/>
                  <a:moveTo>
                    <a:pt x="696" y="0"/>
                  </a:moveTo>
                  <a:cubicBezTo>
                    <a:pt x="312" y="0"/>
                    <a:pt x="1" y="312"/>
                    <a:pt x="1" y="696"/>
                  </a:cubicBezTo>
                  <a:cubicBezTo>
                    <a:pt x="1" y="1080"/>
                    <a:pt x="315" y="1391"/>
                    <a:pt x="696" y="1391"/>
                  </a:cubicBezTo>
                  <a:cubicBezTo>
                    <a:pt x="1080" y="1391"/>
                    <a:pt x="1395" y="1080"/>
                    <a:pt x="1395" y="696"/>
                  </a:cubicBezTo>
                  <a:cubicBezTo>
                    <a:pt x="1395" y="312"/>
                    <a:pt x="1080" y="0"/>
                    <a:pt x="6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37"/>
            <p:cNvSpPr/>
            <p:nvPr/>
          </p:nvSpPr>
          <p:spPr>
            <a:xfrm>
              <a:off x="3202568" y="4392573"/>
              <a:ext cx="136057" cy="136057"/>
            </a:xfrm>
            <a:custGeom>
              <a:avLst/>
              <a:gdLst/>
              <a:ahLst/>
              <a:cxnLst/>
              <a:rect l="l" t="t" r="r" b="b"/>
              <a:pathLst>
                <a:path w="1716" h="1716" extrusionOk="0">
                  <a:moveTo>
                    <a:pt x="860" y="237"/>
                  </a:moveTo>
                  <a:lnTo>
                    <a:pt x="1068" y="614"/>
                  </a:lnTo>
                  <a:cubicBezTo>
                    <a:pt x="1077" y="627"/>
                    <a:pt x="1087" y="640"/>
                    <a:pt x="1099" y="646"/>
                  </a:cubicBezTo>
                  <a:lnTo>
                    <a:pt x="1477" y="854"/>
                  </a:lnTo>
                  <a:lnTo>
                    <a:pt x="1099" y="1064"/>
                  </a:lnTo>
                  <a:cubicBezTo>
                    <a:pt x="1087" y="1071"/>
                    <a:pt x="1077" y="1083"/>
                    <a:pt x="1068" y="1096"/>
                  </a:cubicBezTo>
                  <a:lnTo>
                    <a:pt x="860" y="1473"/>
                  </a:lnTo>
                  <a:lnTo>
                    <a:pt x="652" y="1096"/>
                  </a:lnTo>
                  <a:cubicBezTo>
                    <a:pt x="643" y="1083"/>
                    <a:pt x="630" y="1071"/>
                    <a:pt x="621" y="1064"/>
                  </a:cubicBezTo>
                  <a:lnTo>
                    <a:pt x="243" y="854"/>
                  </a:lnTo>
                  <a:lnTo>
                    <a:pt x="621" y="646"/>
                  </a:lnTo>
                  <a:cubicBezTo>
                    <a:pt x="630" y="636"/>
                    <a:pt x="643" y="627"/>
                    <a:pt x="652" y="614"/>
                  </a:cubicBezTo>
                  <a:lnTo>
                    <a:pt x="860" y="237"/>
                  </a:lnTo>
                  <a:close/>
                  <a:moveTo>
                    <a:pt x="860" y="1"/>
                  </a:moveTo>
                  <a:cubicBezTo>
                    <a:pt x="829" y="1"/>
                    <a:pt x="803" y="16"/>
                    <a:pt x="788" y="38"/>
                  </a:cubicBezTo>
                  <a:lnTo>
                    <a:pt x="526" y="523"/>
                  </a:lnTo>
                  <a:lnTo>
                    <a:pt x="42" y="787"/>
                  </a:lnTo>
                  <a:cubicBezTo>
                    <a:pt x="17" y="803"/>
                    <a:pt x="1" y="825"/>
                    <a:pt x="1" y="857"/>
                  </a:cubicBezTo>
                  <a:cubicBezTo>
                    <a:pt x="1" y="888"/>
                    <a:pt x="17" y="913"/>
                    <a:pt x="42" y="929"/>
                  </a:cubicBezTo>
                  <a:lnTo>
                    <a:pt x="526" y="1193"/>
                  </a:lnTo>
                  <a:lnTo>
                    <a:pt x="788" y="1675"/>
                  </a:lnTo>
                  <a:cubicBezTo>
                    <a:pt x="803" y="1700"/>
                    <a:pt x="832" y="1716"/>
                    <a:pt x="860" y="1716"/>
                  </a:cubicBezTo>
                  <a:cubicBezTo>
                    <a:pt x="888" y="1716"/>
                    <a:pt x="914" y="1700"/>
                    <a:pt x="929" y="1675"/>
                  </a:cubicBezTo>
                  <a:lnTo>
                    <a:pt x="1194" y="1193"/>
                  </a:lnTo>
                  <a:lnTo>
                    <a:pt x="1678" y="929"/>
                  </a:lnTo>
                  <a:cubicBezTo>
                    <a:pt x="1700" y="913"/>
                    <a:pt x="1716" y="888"/>
                    <a:pt x="1716" y="857"/>
                  </a:cubicBezTo>
                  <a:cubicBezTo>
                    <a:pt x="1716" y="825"/>
                    <a:pt x="1700" y="803"/>
                    <a:pt x="1678" y="787"/>
                  </a:cubicBezTo>
                  <a:lnTo>
                    <a:pt x="1194" y="523"/>
                  </a:lnTo>
                  <a:lnTo>
                    <a:pt x="929" y="38"/>
                  </a:lnTo>
                  <a:cubicBezTo>
                    <a:pt x="914" y="16"/>
                    <a:pt x="892" y="1"/>
                    <a:pt x="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37"/>
            <p:cNvSpPr/>
            <p:nvPr/>
          </p:nvSpPr>
          <p:spPr>
            <a:xfrm>
              <a:off x="3275988" y="4133384"/>
              <a:ext cx="96889" cy="96889"/>
            </a:xfrm>
            <a:custGeom>
              <a:avLst/>
              <a:gdLst/>
              <a:ahLst/>
              <a:cxnLst/>
              <a:rect l="l" t="t" r="r" b="b"/>
              <a:pathLst>
                <a:path w="1222" h="1222" extrusionOk="0">
                  <a:moveTo>
                    <a:pt x="611" y="246"/>
                  </a:moveTo>
                  <a:lnTo>
                    <a:pt x="727" y="460"/>
                  </a:lnTo>
                  <a:cubicBezTo>
                    <a:pt x="736" y="472"/>
                    <a:pt x="749" y="485"/>
                    <a:pt x="759" y="494"/>
                  </a:cubicBezTo>
                  <a:lnTo>
                    <a:pt x="976" y="611"/>
                  </a:lnTo>
                  <a:lnTo>
                    <a:pt x="759" y="730"/>
                  </a:lnTo>
                  <a:cubicBezTo>
                    <a:pt x="749" y="737"/>
                    <a:pt x="736" y="749"/>
                    <a:pt x="727" y="762"/>
                  </a:cubicBezTo>
                  <a:lnTo>
                    <a:pt x="611" y="976"/>
                  </a:lnTo>
                  <a:lnTo>
                    <a:pt x="491" y="762"/>
                  </a:lnTo>
                  <a:cubicBezTo>
                    <a:pt x="485" y="749"/>
                    <a:pt x="472" y="737"/>
                    <a:pt x="460" y="730"/>
                  </a:cubicBezTo>
                  <a:lnTo>
                    <a:pt x="246" y="611"/>
                  </a:lnTo>
                  <a:lnTo>
                    <a:pt x="460" y="494"/>
                  </a:lnTo>
                  <a:cubicBezTo>
                    <a:pt x="472" y="485"/>
                    <a:pt x="485" y="472"/>
                    <a:pt x="491" y="460"/>
                  </a:cubicBezTo>
                  <a:lnTo>
                    <a:pt x="611" y="246"/>
                  </a:lnTo>
                  <a:close/>
                  <a:moveTo>
                    <a:pt x="611" y="0"/>
                  </a:moveTo>
                  <a:cubicBezTo>
                    <a:pt x="579" y="0"/>
                    <a:pt x="554" y="16"/>
                    <a:pt x="538" y="41"/>
                  </a:cubicBezTo>
                  <a:lnTo>
                    <a:pt x="362" y="362"/>
                  </a:lnTo>
                  <a:lnTo>
                    <a:pt x="41" y="538"/>
                  </a:lnTo>
                  <a:cubicBezTo>
                    <a:pt x="16" y="557"/>
                    <a:pt x="0" y="579"/>
                    <a:pt x="0" y="611"/>
                  </a:cubicBezTo>
                  <a:cubicBezTo>
                    <a:pt x="0" y="642"/>
                    <a:pt x="16" y="667"/>
                    <a:pt x="41" y="683"/>
                  </a:cubicBezTo>
                  <a:lnTo>
                    <a:pt x="362" y="859"/>
                  </a:lnTo>
                  <a:lnTo>
                    <a:pt x="538" y="1180"/>
                  </a:lnTo>
                  <a:cubicBezTo>
                    <a:pt x="554" y="1205"/>
                    <a:pt x="582" y="1221"/>
                    <a:pt x="611" y="1221"/>
                  </a:cubicBezTo>
                  <a:cubicBezTo>
                    <a:pt x="639" y="1221"/>
                    <a:pt x="664" y="1205"/>
                    <a:pt x="680" y="1180"/>
                  </a:cubicBezTo>
                  <a:lnTo>
                    <a:pt x="859" y="859"/>
                  </a:lnTo>
                  <a:lnTo>
                    <a:pt x="1180" y="683"/>
                  </a:lnTo>
                  <a:cubicBezTo>
                    <a:pt x="1205" y="667"/>
                    <a:pt x="1221" y="642"/>
                    <a:pt x="1221" y="611"/>
                  </a:cubicBezTo>
                  <a:cubicBezTo>
                    <a:pt x="1221" y="579"/>
                    <a:pt x="1205" y="557"/>
                    <a:pt x="1180" y="538"/>
                  </a:cubicBezTo>
                  <a:lnTo>
                    <a:pt x="859" y="362"/>
                  </a:lnTo>
                  <a:lnTo>
                    <a:pt x="680" y="41"/>
                  </a:lnTo>
                  <a:cubicBezTo>
                    <a:pt x="664" y="16"/>
                    <a:pt x="642" y="0"/>
                    <a:pt x="6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37"/>
            <p:cNvSpPr/>
            <p:nvPr/>
          </p:nvSpPr>
          <p:spPr>
            <a:xfrm>
              <a:off x="3075391" y="4032531"/>
              <a:ext cx="53202" cy="53281"/>
            </a:xfrm>
            <a:custGeom>
              <a:avLst/>
              <a:gdLst/>
              <a:ahLst/>
              <a:cxnLst/>
              <a:rect l="l" t="t" r="r" b="b"/>
              <a:pathLst>
                <a:path w="671" h="672" extrusionOk="0">
                  <a:moveTo>
                    <a:pt x="337" y="249"/>
                  </a:moveTo>
                  <a:lnTo>
                    <a:pt x="356" y="290"/>
                  </a:lnTo>
                  <a:cubicBezTo>
                    <a:pt x="362" y="303"/>
                    <a:pt x="375" y="312"/>
                    <a:pt x="387" y="322"/>
                  </a:cubicBezTo>
                  <a:lnTo>
                    <a:pt x="425" y="341"/>
                  </a:lnTo>
                  <a:lnTo>
                    <a:pt x="387" y="360"/>
                  </a:lnTo>
                  <a:cubicBezTo>
                    <a:pt x="375" y="369"/>
                    <a:pt x="362" y="382"/>
                    <a:pt x="356" y="391"/>
                  </a:cubicBezTo>
                  <a:lnTo>
                    <a:pt x="337" y="432"/>
                  </a:lnTo>
                  <a:lnTo>
                    <a:pt x="315" y="391"/>
                  </a:lnTo>
                  <a:cubicBezTo>
                    <a:pt x="308" y="382"/>
                    <a:pt x="296" y="369"/>
                    <a:pt x="283" y="360"/>
                  </a:cubicBezTo>
                  <a:lnTo>
                    <a:pt x="246" y="341"/>
                  </a:lnTo>
                  <a:lnTo>
                    <a:pt x="283" y="322"/>
                  </a:lnTo>
                  <a:cubicBezTo>
                    <a:pt x="296" y="312"/>
                    <a:pt x="308" y="303"/>
                    <a:pt x="315" y="290"/>
                  </a:cubicBezTo>
                  <a:lnTo>
                    <a:pt x="337" y="249"/>
                  </a:lnTo>
                  <a:close/>
                  <a:moveTo>
                    <a:pt x="337" y="1"/>
                  </a:moveTo>
                  <a:cubicBezTo>
                    <a:pt x="305" y="1"/>
                    <a:pt x="280" y="20"/>
                    <a:pt x="264" y="42"/>
                  </a:cubicBezTo>
                  <a:lnTo>
                    <a:pt x="186" y="187"/>
                  </a:lnTo>
                  <a:lnTo>
                    <a:pt x="41" y="265"/>
                  </a:lnTo>
                  <a:cubicBezTo>
                    <a:pt x="16" y="281"/>
                    <a:pt x="0" y="306"/>
                    <a:pt x="0" y="338"/>
                  </a:cubicBezTo>
                  <a:cubicBezTo>
                    <a:pt x="0" y="369"/>
                    <a:pt x="16" y="391"/>
                    <a:pt x="41" y="407"/>
                  </a:cubicBezTo>
                  <a:lnTo>
                    <a:pt x="186" y="485"/>
                  </a:lnTo>
                  <a:lnTo>
                    <a:pt x="264" y="630"/>
                  </a:lnTo>
                  <a:cubicBezTo>
                    <a:pt x="280" y="655"/>
                    <a:pt x="308" y="671"/>
                    <a:pt x="337" y="671"/>
                  </a:cubicBezTo>
                  <a:cubicBezTo>
                    <a:pt x="362" y="671"/>
                    <a:pt x="390" y="655"/>
                    <a:pt x="406" y="630"/>
                  </a:cubicBezTo>
                  <a:lnTo>
                    <a:pt x="485" y="485"/>
                  </a:lnTo>
                  <a:lnTo>
                    <a:pt x="629" y="407"/>
                  </a:lnTo>
                  <a:cubicBezTo>
                    <a:pt x="655" y="391"/>
                    <a:pt x="670" y="363"/>
                    <a:pt x="670" y="338"/>
                  </a:cubicBezTo>
                  <a:cubicBezTo>
                    <a:pt x="670" y="306"/>
                    <a:pt x="655" y="281"/>
                    <a:pt x="629" y="265"/>
                  </a:cubicBezTo>
                  <a:lnTo>
                    <a:pt x="485" y="187"/>
                  </a:lnTo>
                  <a:lnTo>
                    <a:pt x="406" y="42"/>
                  </a:lnTo>
                  <a:cubicBezTo>
                    <a:pt x="390" y="20"/>
                    <a:pt x="362" y="1"/>
                    <a:pt x="3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37"/>
            <p:cNvSpPr/>
            <p:nvPr/>
          </p:nvSpPr>
          <p:spPr>
            <a:xfrm>
              <a:off x="3087046" y="4643595"/>
              <a:ext cx="39247" cy="39485"/>
            </a:xfrm>
            <a:custGeom>
              <a:avLst/>
              <a:gdLst/>
              <a:ahLst/>
              <a:cxnLst/>
              <a:rect l="l" t="t" r="r" b="b"/>
              <a:pathLst>
                <a:path w="495" h="498" extrusionOk="0">
                  <a:moveTo>
                    <a:pt x="246" y="0"/>
                  </a:moveTo>
                  <a:cubicBezTo>
                    <a:pt x="111" y="0"/>
                    <a:pt x="1" y="111"/>
                    <a:pt x="1" y="249"/>
                  </a:cubicBezTo>
                  <a:cubicBezTo>
                    <a:pt x="1" y="388"/>
                    <a:pt x="111" y="498"/>
                    <a:pt x="246" y="498"/>
                  </a:cubicBezTo>
                  <a:cubicBezTo>
                    <a:pt x="385" y="494"/>
                    <a:pt x="495" y="384"/>
                    <a:pt x="495" y="249"/>
                  </a:cubicBezTo>
                  <a:cubicBezTo>
                    <a:pt x="495" y="111"/>
                    <a:pt x="385" y="0"/>
                    <a:pt x="2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37"/>
            <p:cNvSpPr/>
            <p:nvPr/>
          </p:nvSpPr>
          <p:spPr>
            <a:xfrm>
              <a:off x="2877015" y="4572950"/>
              <a:ext cx="34490" cy="34252"/>
            </a:xfrm>
            <a:custGeom>
              <a:avLst/>
              <a:gdLst/>
              <a:ahLst/>
              <a:cxnLst/>
              <a:rect l="l" t="t" r="r" b="b"/>
              <a:pathLst>
                <a:path w="435" h="432" extrusionOk="0">
                  <a:moveTo>
                    <a:pt x="217" y="1"/>
                  </a:moveTo>
                  <a:cubicBezTo>
                    <a:pt x="101" y="1"/>
                    <a:pt x="0" y="98"/>
                    <a:pt x="0" y="215"/>
                  </a:cubicBezTo>
                  <a:cubicBezTo>
                    <a:pt x="0" y="334"/>
                    <a:pt x="101" y="432"/>
                    <a:pt x="217" y="432"/>
                  </a:cubicBezTo>
                  <a:cubicBezTo>
                    <a:pt x="337" y="429"/>
                    <a:pt x="435" y="334"/>
                    <a:pt x="435" y="215"/>
                  </a:cubicBezTo>
                  <a:cubicBezTo>
                    <a:pt x="435" y="98"/>
                    <a:pt x="337" y="1"/>
                    <a:pt x="2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37"/>
            <p:cNvSpPr/>
            <p:nvPr/>
          </p:nvSpPr>
          <p:spPr>
            <a:xfrm>
              <a:off x="2380756" y="4668015"/>
              <a:ext cx="39485" cy="39247"/>
            </a:xfrm>
            <a:custGeom>
              <a:avLst/>
              <a:gdLst/>
              <a:ahLst/>
              <a:cxnLst/>
              <a:rect l="l" t="t" r="r" b="b"/>
              <a:pathLst>
                <a:path w="498" h="495" extrusionOk="0">
                  <a:moveTo>
                    <a:pt x="249" y="1"/>
                  </a:moveTo>
                  <a:cubicBezTo>
                    <a:pt x="114" y="1"/>
                    <a:pt x="0" y="111"/>
                    <a:pt x="0" y="246"/>
                  </a:cubicBezTo>
                  <a:cubicBezTo>
                    <a:pt x="0" y="385"/>
                    <a:pt x="114" y="495"/>
                    <a:pt x="249" y="495"/>
                  </a:cubicBezTo>
                  <a:cubicBezTo>
                    <a:pt x="387" y="495"/>
                    <a:pt x="497" y="385"/>
                    <a:pt x="497" y="246"/>
                  </a:cubicBezTo>
                  <a:cubicBezTo>
                    <a:pt x="497" y="111"/>
                    <a:pt x="387"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37"/>
            <p:cNvSpPr/>
            <p:nvPr/>
          </p:nvSpPr>
          <p:spPr>
            <a:xfrm>
              <a:off x="2898977" y="4186506"/>
              <a:ext cx="39247" cy="39247"/>
            </a:xfrm>
            <a:custGeom>
              <a:avLst/>
              <a:gdLst/>
              <a:ahLst/>
              <a:cxnLst/>
              <a:rect l="l" t="t" r="r" b="b"/>
              <a:pathLst>
                <a:path w="495" h="495" extrusionOk="0">
                  <a:moveTo>
                    <a:pt x="249" y="0"/>
                  </a:moveTo>
                  <a:cubicBezTo>
                    <a:pt x="110" y="0"/>
                    <a:pt x="0" y="111"/>
                    <a:pt x="0" y="249"/>
                  </a:cubicBezTo>
                  <a:cubicBezTo>
                    <a:pt x="0" y="384"/>
                    <a:pt x="110" y="495"/>
                    <a:pt x="249" y="495"/>
                  </a:cubicBezTo>
                  <a:cubicBezTo>
                    <a:pt x="384" y="495"/>
                    <a:pt x="494" y="384"/>
                    <a:pt x="494" y="249"/>
                  </a:cubicBezTo>
                  <a:cubicBezTo>
                    <a:pt x="494" y="111"/>
                    <a:pt x="384"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37"/>
            <p:cNvSpPr/>
            <p:nvPr/>
          </p:nvSpPr>
          <p:spPr>
            <a:xfrm>
              <a:off x="1894488" y="4286645"/>
              <a:ext cx="321114" cy="301451"/>
            </a:xfrm>
            <a:custGeom>
              <a:avLst/>
              <a:gdLst/>
              <a:ahLst/>
              <a:cxnLst/>
              <a:rect l="l" t="t" r="r" b="b"/>
              <a:pathLst>
                <a:path w="4050" h="3802" extrusionOk="0">
                  <a:moveTo>
                    <a:pt x="1879" y="1"/>
                  </a:moveTo>
                  <a:cubicBezTo>
                    <a:pt x="1557" y="1"/>
                    <a:pt x="1230" y="83"/>
                    <a:pt x="931" y="254"/>
                  </a:cubicBezTo>
                  <a:cubicBezTo>
                    <a:pt x="403" y="556"/>
                    <a:pt x="79" y="1072"/>
                    <a:pt x="0" y="1633"/>
                  </a:cubicBezTo>
                  <a:cubicBezTo>
                    <a:pt x="120" y="1371"/>
                    <a:pt x="318" y="1148"/>
                    <a:pt x="576" y="994"/>
                  </a:cubicBezTo>
                  <a:cubicBezTo>
                    <a:pt x="803" y="863"/>
                    <a:pt x="1050" y="801"/>
                    <a:pt x="1294" y="801"/>
                  </a:cubicBezTo>
                  <a:cubicBezTo>
                    <a:pt x="1789" y="801"/>
                    <a:pt x="2270" y="1058"/>
                    <a:pt x="2536" y="1516"/>
                  </a:cubicBezTo>
                  <a:cubicBezTo>
                    <a:pt x="2933" y="2202"/>
                    <a:pt x="2697" y="3080"/>
                    <a:pt x="2014" y="3477"/>
                  </a:cubicBezTo>
                  <a:cubicBezTo>
                    <a:pt x="1786" y="3610"/>
                    <a:pt x="1537" y="3670"/>
                    <a:pt x="1291" y="3670"/>
                  </a:cubicBezTo>
                  <a:cubicBezTo>
                    <a:pt x="1252" y="3670"/>
                    <a:pt x="1213" y="3668"/>
                    <a:pt x="1174" y="3665"/>
                  </a:cubicBezTo>
                  <a:lnTo>
                    <a:pt x="1174" y="3665"/>
                  </a:lnTo>
                  <a:cubicBezTo>
                    <a:pt x="1400" y="3755"/>
                    <a:pt x="1641" y="3802"/>
                    <a:pt x="1885" y="3802"/>
                  </a:cubicBezTo>
                  <a:cubicBezTo>
                    <a:pt x="2207" y="3802"/>
                    <a:pt x="2533" y="3720"/>
                    <a:pt x="2832" y="3546"/>
                  </a:cubicBezTo>
                  <a:cubicBezTo>
                    <a:pt x="3738" y="3023"/>
                    <a:pt x="4050" y="1859"/>
                    <a:pt x="3528" y="950"/>
                  </a:cubicBezTo>
                  <a:cubicBezTo>
                    <a:pt x="3177" y="341"/>
                    <a:pt x="2537" y="1"/>
                    <a:pt x="18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33" name="Google Shape;1633;p37"/>
          <p:cNvSpPr/>
          <p:nvPr/>
        </p:nvSpPr>
        <p:spPr>
          <a:xfrm>
            <a:off x="8572504" y="4308279"/>
            <a:ext cx="53202" cy="52964"/>
          </a:xfrm>
          <a:custGeom>
            <a:avLst/>
            <a:gdLst/>
            <a:ahLst/>
            <a:cxnLst/>
            <a:rect l="l" t="t" r="r" b="b"/>
            <a:pathLst>
              <a:path w="671" h="668" extrusionOk="0">
                <a:moveTo>
                  <a:pt x="337" y="242"/>
                </a:moveTo>
                <a:lnTo>
                  <a:pt x="356" y="283"/>
                </a:lnTo>
                <a:cubicBezTo>
                  <a:pt x="362" y="293"/>
                  <a:pt x="375" y="305"/>
                  <a:pt x="387" y="315"/>
                </a:cubicBezTo>
                <a:lnTo>
                  <a:pt x="425" y="334"/>
                </a:lnTo>
                <a:lnTo>
                  <a:pt x="387" y="352"/>
                </a:lnTo>
                <a:cubicBezTo>
                  <a:pt x="375" y="362"/>
                  <a:pt x="362" y="371"/>
                  <a:pt x="356" y="384"/>
                </a:cubicBezTo>
                <a:lnTo>
                  <a:pt x="337" y="425"/>
                </a:lnTo>
                <a:lnTo>
                  <a:pt x="315" y="384"/>
                </a:lnTo>
                <a:cubicBezTo>
                  <a:pt x="308" y="371"/>
                  <a:pt x="296" y="362"/>
                  <a:pt x="283" y="352"/>
                </a:cubicBezTo>
                <a:lnTo>
                  <a:pt x="246" y="334"/>
                </a:lnTo>
                <a:lnTo>
                  <a:pt x="283" y="315"/>
                </a:lnTo>
                <a:cubicBezTo>
                  <a:pt x="296" y="305"/>
                  <a:pt x="308" y="293"/>
                  <a:pt x="315" y="283"/>
                </a:cubicBezTo>
                <a:lnTo>
                  <a:pt x="337" y="242"/>
                </a:lnTo>
                <a:close/>
                <a:moveTo>
                  <a:pt x="337" y="0"/>
                </a:moveTo>
                <a:cubicBezTo>
                  <a:pt x="305" y="0"/>
                  <a:pt x="280" y="16"/>
                  <a:pt x="264" y="38"/>
                </a:cubicBezTo>
                <a:lnTo>
                  <a:pt x="186" y="183"/>
                </a:lnTo>
                <a:lnTo>
                  <a:pt x="41" y="261"/>
                </a:lnTo>
                <a:cubicBezTo>
                  <a:pt x="16" y="277"/>
                  <a:pt x="0" y="302"/>
                  <a:pt x="0" y="334"/>
                </a:cubicBezTo>
                <a:cubicBezTo>
                  <a:pt x="0" y="365"/>
                  <a:pt x="16" y="387"/>
                  <a:pt x="41" y="403"/>
                </a:cubicBezTo>
                <a:lnTo>
                  <a:pt x="186" y="481"/>
                </a:lnTo>
                <a:lnTo>
                  <a:pt x="264" y="629"/>
                </a:lnTo>
                <a:cubicBezTo>
                  <a:pt x="280" y="651"/>
                  <a:pt x="308" y="667"/>
                  <a:pt x="337" y="667"/>
                </a:cubicBezTo>
                <a:cubicBezTo>
                  <a:pt x="362" y="667"/>
                  <a:pt x="390" y="651"/>
                  <a:pt x="406" y="629"/>
                </a:cubicBezTo>
                <a:lnTo>
                  <a:pt x="485" y="481"/>
                </a:lnTo>
                <a:lnTo>
                  <a:pt x="629" y="403"/>
                </a:lnTo>
                <a:cubicBezTo>
                  <a:pt x="655" y="387"/>
                  <a:pt x="670" y="365"/>
                  <a:pt x="670" y="334"/>
                </a:cubicBezTo>
                <a:cubicBezTo>
                  <a:pt x="670" y="302"/>
                  <a:pt x="655" y="277"/>
                  <a:pt x="629" y="261"/>
                </a:cubicBezTo>
                <a:lnTo>
                  <a:pt x="485" y="183"/>
                </a:lnTo>
                <a:lnTo>
                  <a:pt x="406" y="38"/>
                </a:lnTo>
                <a:cubicBezTo>
                  <a:pt x="390" y="16"/>
                  <a:pt x="368" y="0"/>
                  <a:pt x="3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37"/>
          <p:cNvSpPr/>
          <p:nvPr/>
        </p:nvSpPr>
        <p:spPr>
          <a:xfrm>
            <a:off x="7915073" y="4606194"/>
            <a:ext cx="73725" cy="74175"/>
          </a:xfrm>
          <a:custGeom>
            <a:avLst/>
            <a:gdLst/>
            <a:ahLst/>
            <a:cxnLst/>
            <a:rect l="l" t="t" r="r" b="b"/>
            <a:pathLst>
              <a:path w="495" h="498" extrusionOk="0">
                <a:moveTo>
                  <a:pt x="249" y="1"/>
                </a:moveTo>
                <a:cubicBezTo>
                  <a:pt x="110" y="1"/>
                  <a:pt x="0" y="114"/>
                  <a:pt x="0" y="249"/>
                </a:cubicBezTo>
                <a:cubicBezTo>
                  <a:pt x="0" y="388"/>
                  <a:pt x="110" y="498"/>
                  <a:pt x="249" y="498"/>
                </a:cubicBezTo>
                <a:cubicBezTo>
                  <a:pt x="384" y="498"/>
                  <a:pt x="494" y="388"/>
                  <a:pt x="494" y="249"/>
                </a:cubicBezTo>
                <a:cubicBezTo>
                  <a:pt x="494" y="114"/>
                  <a:pt x="384" y="1"/>
                  <a:pt x="2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26" name="Picture 2" descr="Skellig (Skellig, #1) by David Almond | Goodreads">
            <a:extLst>
              <a:ext uri="{FF2B5EF4-FFF2-40B4-BE49-F238E27FC236}">
                <a16:creationId xmlns="" xmlns:a16="http://schemas.microsoft.com/office/drawing/2014/main" id="{9243DB33-671C-2E19-AAB2-311158AA56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491" y="2373300"/>
            <a:ext cx="4381500" cy="2628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9008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48"/>
        <p:cNvGrpSpPr/>
        <p:nvPr/>
      </p:nvGrpSpPr>
      <p:grpSpPr>
        <a:xfrm>
          <a:off x="0" y="0"/>
          <a:ext cx="0" cy="0"/>
          <a:chOff x="0" y="0"/>
          <a:chExt cx="0" cy="0"/>
        </a:xfrm>
      </p:grpSpPr>
      <p:sp>
        <p:nvSpPr>
          <p:cNvPr id="1849" name="Google Shape;1849;p39"/>
          <p:cNvSpPr txBox="1">
            <a:spLocks noGrp="1"/>
          </p:cNvSpPr>
          <p:nvPr>
            <p:ph type="title" idx="3"/>
          </p:nvPr>
        </p:nvSpPr>
        <p:spPr>
          <a:xfrm>
            <a:off x="1697914" y="1390375"/>
            <a:ext cx="927900" cy="572700"/>
          </a:xfrm>
          <a:prstGeom prst="rect">
            <a:avLst/>
          </a:prstGeom>
        </p:spPr>
        <p:txBody>
          <a:bodyPr spcFirstLastPara="1" wrap="square" lIns="91425" tIns="0" rIns="91425" bIns="182875" anchor="ctr" anchorCtr="0">
            <a:noAutofit/>
          </a:bodyPr>
          <a:lstStyle/>
          <a:p>
            <a:pPr marL="0" lvl="0" indent="0" algn="ctr" rtl="0">
              <a:spcBef>
                <a:spcPts val="0"/>
              </a:spcBef>
              <a:spcAft>
                <a:spcPts val="0"/>
              </a:spcAft>
              <a:buNone/>
            </a:pPr>
            <a:r>
              <a:rPr lang="en" dirty="0"/>
              <a:t>01</a:t>
            </a:r>
            <a:endParaRPr dirty="0"/>
          </a:p>
        </p:txBody>
      </p:sp>
      <p:sp>
        <p:nvSpPr>
          <p:cNvPr id="1850" name="Google Shape;1850;p39"/>
          <p:cNvSpPr txBox="1">
            <a:spLocks noGrp="1"/>
          </p:cNvSpPr>
          <p:nvPr>
            <p:ph type="title" idx="2"/>
          </p:nvPr>
        </p:nvSpPr>
        <p:spPr>
          <a:xfrm>
            <a:off x="720000" y="612648"/>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Today’s Lesson</a:t>
            </a:r>
            <a:endParaRPr dirty="0">
              <a:solidFill>
                <a:schemeClr val="lt1"/>
              </a:solidFill>
            </a:endParaRPr>
          </a:p>
        </p:txBody>
      </p:sp>
      <p:sp>
        <p:nvSpPr>
          <p:cNvPr id="1851" name="Google Shape;1851;p39"/>
          <p:cNvSpPr txBox="1">
            <a:spLocks noGrp="1"/>
          </p:cNvSpPr>
          <p:nvPr>
            <p:ph type="title"/>
          </p:nvPr>
        </p:nvSpPr>
        <p:spPr>
          <a:xfrm>
            <a:off x="949950" y="1907025"/>
            <a:ext cx="2424000" cy="4848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dirty="0"/>
              <a:t>Chapters 5- 8</a:t>
            </a:r>
            <a:endParaRPr dirty="0"/>
          </a:p>
        </p:txBody>
      </p:sp>
      <p:sp>
        <p:nvSpPr>
          <p:cNvPr id="1853" name="Google Shape;1853;p39"/>
          <p:cNvSpPr txBox="1">
            <a:spLocks noGrp="1"/>
          </p:cNvSpPr>
          <p:nvPr>
            <p:ph type="title" idx="4"/>
          </p:nvPr>
        </p:nvSpPr>
        <p:spPr>
          <a:xfrm>
            <a:off x="3359940" y="1907025"/>
            <a:ext cx="2424000" cy="484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t>Writing Task</a:t>
            </a:r>
          </a:p>
        </p:txBody>
      </p:sp>
      <p:sp>
        <p:nvSpPr>
          <p:cNvPr id="1855" name="Google Shape;1855;p39"/>
          <p:cNvSpPr txBox="1">
            <a:spLocks noGrp="1"/>
          </p:cNvSpPr>
          <p:nvPr>
            <p:ph type="title" idx="6"/>
          </p:nvPr>
        </p:nvSpPr>
        <p:spPr>
          <a:xfrm>
            <a:off x="4107957" y="1390375"/>
            <a:ext cx="927900" cy="572700"/>
          </a:xfrm>
          <a:prstGeom prst="rect">
            <a:avLst/>
          </a:prstGeom>
        </p:spPr>
        <p:txBody>
          <a:bodyPr spcFirstLastPara="1" wrap="square" lIns="91425" tIns="0" rIns="91425" bIns="182875" anchor="ctr" anchorCtr="0">
            <a:noAutofit/>
          </a:bodyPr>
          <a:lstStyle/>
          <a:p>
            <a:pPr marL="0" lvl="0" indent="0" algn="ctr" rtl="0">
              <a:spcBef>
                <a:spcPts val="0"/>
              </a:spcBef>
              <a:spcAft>
                <a:spcPts val="0"/>
              </a:spcAft>
              <a:buNone/>
            </a:pPr>
            <a:r>
              <a:rPr lang="en"/>
              <a:t>02</a:t>
            </a:r>
            <a:endParaRPr/>
          </a:p>
        </p:txBody>
      </p:sp>
      <p:sp>
        <p:nvSpPr>
          <p:cNvPr id="1856" name="Google Shape;1856;p39"/>
          <p:cNvSpPr txBox="1">
            <a:spLocks noGrp="1"/>
          </p:cNvSpPr>
          <p:nvPr>
            <p:ph type="title" idx="7"/>
          </p:nvPr>
        </p:nvSpPr>
        <p:spPr>
          <a:xfrm>
            <a:off x="5724501" y="2256002"/>
            <a:ext cx="2779034" cy="42875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Your thoughts about Mina</a:t>
            </a:r>
            <a:endParaRPr dirty="0"/>
          </a:p>
        </p:txBody>
      </p:sp>
      <p:sp>
        <p:nvSpPr>
          <p:cNvPr id="1858" name="Google Shape;1858;p39"/>
          <p:cNvSpPr txBox="1">
            <a:spLocks noGrp="1"/>
          </p:cNvSpPr>
          <p:nvPr>
            <p:ph type="title" idx="9"/>
          </p:nvPr>
        </p:nvSpPr>
        <p:spPr>
          <a:xfrm>
            <a:off x="6518019" y="1390375"/>
            <a:ext cx="927900" cy="572700"/>
          </a:xfrm>
          <a:prstGeom prst="rect">
            <a:avLst/>
          </a:prstGeom>
        </p:spPr>
        <p:txBody>
          <a:bodyPr spcFirstLastPara="1" wrap="square" lIns="91425" tIns="0" rIns="91425" bIns="182875" anchor="ctr" anchorCtr="0">
            <a:noAutofit/>
          </a:bodyPr>
          <a:lstStyle/>
          <a:p>
            <a:pPr marL="0" lvl="0" indent="0" algn="ctr" rtl="0">
              <a:spcBef>
                <a:spcPts val="0"/>
              </a:spcBef>
              <a:spcAft>
                <a:spcPts val="0"/>
              </a:spcAft>
              <a:buNone/>
            </a:pPr>
            <a:r>
              <a:rPr lang="en" dirty="0"/>
              <a:t>03</a:t>
            </a:r>
            <a:endParaRPr dirty="0"/>
          </a:p>
        </p:txBody>
      </p:sp>
      <p:sp>
        <p:nvSpPr>
          <p:cNvPr id="1859" name="Google Shape;1859;p39"/>
          <p:cNvSpPr txBox="1">
            <a:spLocks noGrp="1"/>
          </p:cNvSpPr>
          <p:nvPr>
            <p:ph type="title" idx="13"/>
          </p:nvPr>
        </p:nvSpPr>
        <p:spPr>
          <a:xfrm>
            <a:off x="949950" y="3539600"/>
            <a:ext cx="2424000" cy="484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t>Homework</a:t>
            </a:r>
          </a:p>
        </p:txBody>
      </p:sp>
      <p:sp>
        <p:nvSpPr>
          <p:cNvPr id="1861" name="Google Shape;1861;p39"/>
          <p:cNvSpPr txBox="1">
            <a:spLocks noGrp="1"/>
          </p:cNvSpPr>
          <p:nvPr>
            <p:ph type="title" idx="15"/>
          </p:nvPr>
        </p:nvSpPr>
        <p:spPr>
          <a:xfrm>
            <a:off x="1697914" y="3022950"/>
            <a:ext cx="927900" cy="572700"/>
          </a:xfrm>
          <a:prstGeom prst="rect">
            <a:avLst/>
          </a:prstGeom>
        </p:spPr>
        <p:txBody>
          <a:bodyPr spcFirstLastPara="1" wrap="square" lIns="91425" tIns="0" rIns="91425" bIns="182875" anchor="ctr" anchorCtr="0">
            <a:noAutofit/>
          </a:bodyPr>
          <a:lstStyle/>
          <a:p>
            <a:pPr marL="0" lvl="0" indent="0" algn="ctr" rtl="0">
              <a:spcBef>
                <a:spcPts val="0"/>
              </a:spcBef>
              <a:spcAft>
                <a:spcPts val="0"/>
              </a:spcAft>
              <a:buNone/>
            </a:pPr>
            <a:r>
              <a:rPr lang="en" dirty="0"/>
              <a:t>04</a:t>
            </a:r>
            <a:endParaRPr dirty="0"/>
          </a:p>
        </p:txBody>
      </p:sp>
      <p:pic>
        <p:nvPicPr>
          <p:cNvPr id="2052" name="Picture 4" descr="11 Skellig ideas | art projects, book sculpture, angel wings art">
            <a:extLst>
              <a:ext uri="{FF2B5EF4-FFF2-40B4-BE49-F238E27FC236}">
                <a16:creationId xmlns="" xmlns:a16="http://schemas.microsoft.com/office/drawing/2014/main" id="{C8C653A1-7531-095B-9DF2-EF1A1FBDC1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1107" y="2571750"/>
            <a:ext cx="1726876" cy="24439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7459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455"/>
        <p:cNvGrpSpPr/>
        <p:nvPr/>
      </p:nvGrpSpPr>
      <p:grpSpPr>
        <a:xfrm>
          <a:off x="0" y="0"/>
          <a:ext cx="0" cy="0"/>
          <a:chOff x="0" y="0"/>
          <a:chExt cx="0" cy="0"/>
        </a:xfrm>
      </p:grpSpPr>
      <p:sp>
        <p:nvSpPr>
          <p:cNvPr id="3456" name="Google Shape;3456;p59"/>
          <p:cNvSpPr txBox="1">
            <a:spLocks noGrp="1"/>
          </p:cNvSpPr>
          <p:nvPr>
            <p:ph type="title"/>
          </p:nvPr>
        </p:nvSpPr>
        <p:spPr>
          <a:xfrm>
            <a:off x="720000" y="612648"/>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CHAPTERS FIVE- SIX</a:t>
            </a:r>
            <a:endParaRPr dirty="0"/>
          </a:p>
        </p:txBody>
      </p:sp>
      <p:sp>
        <p:nvSpPr>
          <p:cNvPr id="3457" name="Google Shape;3457;p59"/>
          <p:cNvSpPr txBox="1">
            <a:spLocks noGrp="1"/>
          </p:cNvSpPr>
          <p:nvPr>
            <p:ph type="title" idx="4294967295"/>
          </p:nvPr>
        </p:nvSpPr>
        <p:spPr>
          <a:xfrm>
            <a:off x="4964787" y="1371750"/>
            <a:ext cx="2679600" cy="4206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t>Question Two</a:t>
            </a:r>
            <a:endParaRPr sz="2300" dirty="0"/>
          </a:p>
        </p:txBody>
      </p:sp>
      <p:sp>
        <p:nvSpPr>
          <p:cNvPr id="3458" name="Google Shape;3458;p59"/>
          <p:cNvSpPr txBox="1">
            <a:spLocks noGrp="1"/>
          </p:cNvSpPr>
          <p:nvPr>
            <p:ph type="subTitle" idx="4294967295"/>
          </p:nvPr>
        </p:nvSpPr>
        <p:spPr>
          <a:xfrm>
            <a:off x="4964787" y="1637850"/>
            <a:ext cx="2679600" cy="1066500"/>
          </a:xfrm>
          <a:prstGeom prst="rect">
            <a:avLst/>
          </a:prstGeom>
        </p:spPr>
        <p:txBody>
          <a:bodyPr spcFirstLastPara="1" wrap="square" lIns="91425" tIns="91425" rIns="91425" bIns="91425" anchor="t" anchorCtr="0">
            <a:noAutofit/>
          </a:bodyPr>
          <a:lstStyle/>
          <a:p>
            <a:pPr marL="139700" lvl="0" indent="0" algn="l" rtl="0">
              <a:lnSpc>
                <a:spcPct val="115000"/>
              </a:lnSpc>
              <a:spcBef>
                <a:spcPts val="0"/>
              </a:spcBef>
              <a:spcAft>
                <a:spcPts val="0"/>
              </a:spcAft>
              <a:buSzPts val="1400"/>
              <a:buNone/>
            </a:pPr>
            <a:r>
              <a:rPr lang="en-GB" dirty="0"/>
              <a:t>What does Dad find behind the fire that he removes from the house?</a:t>
            </a:r>
            <a:endParaRPr dirty="0"/>
          </a:p>
        </p:txBody>
      </p:sp>
      <p:sp>
        <p:nvSpPr>
          <p:cNvPr id="3459" name="Google Shape;3459;p59"/>
          <p:cNvSpPr txBox="1"/>
          <p:nvPr/>
        </p:nvSpPr>
        <p:spPr>
          <a:xfrm>
            <a:off x="1477213" y="3137200"/>
            <a:ext cx="2679600" cy="3486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Clr>
                <a:srgbClr val="000000"/>
              </a:buClr>
              <a:buSzPts val="1100"/>
              <a:buFont typeface="Arial"/>
              <a:buNone/>
            </a:pPr>
            <a:r>
              <a:rPr lang="en" sz="2300" dirty="0">
                <a:solidFill>
                  <a:schemeClr val="dk1"/>
                </a:solidFill>
                <a:latin typeface="Alice"/>
                <a:ea typeface="Alice"/>
                <a:cs typeface="Alice"/>
                <a:sym typeface="Alice"/>
              </a:rPr>
              <a:t>Question Three</a:t>
            </a:r>
            <a:endParaRPr sz="2300" dirty="0">
              <a:solidFill>
                <a:schemeClr val="dk1"/>
              </a:solidFill>
              <a:latin typeface="Alice"/>
              <a:ea typeface="Alice"/>
              <a:cs typeface="Alice"/>
              <a:sym typeface="Alice"/>
            </a:endParaRPr>
          </a:p>
        </p:txBody>
      </p:sp>
      <p:sp>
        <p:nvSpPr>
          <p:cNvPr id="3460" name="Google Shape;3460;p59"/>
          <p:cNvSpPr txBox="1"/>
          <p:nvPr/>
        </p:nvSpPr>
        <p:spPr>
          <a:xfrm>
            <a:off x="1477213" y="3361650"/>
            <a:ext cx="2679600" cy="1066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solidFill>
                  <a:schemeClr val="lt1"/>
                </a:solidFill>
                <a:latin typeface="Actor"/>
                <a:ea typeface="Actor"/>
                <a:cs typeface="Actor"/>
                <a:sym typeface="Actor"/>
              </a:rPr>
              <a:t>How does Michael feel when he goes into the garage in chapter six? Which lines tell you how he feels?</a:t>
            </a:r>
            <a:endParaRPr dirty="0">
              <a:solidFill>
                <a:schemeClr val="lt1"/>
              </a:solidFill>
              <a:latin typeface="Actor"/>
              <a:ea typeface="Actor"/>
              <a:cs typeface="Actor"/>
              <a:sym typeface="Actor"/>
            </a:endParaRPr>
          </a:p>
          <a:p>
            <a:pPr marL="0" lvl="0" indent="0" algn="l" rtl="0">
              <a:lnSpc>
                <a:spcPct val="115000"/>
              </a:lnSpc>
              <a:spcBef>
                <a:spcPts val="0"/>
              </a:spcBef>
              <a:spcAft>
                <a:spcPts val="0"/>
              </a:spcAft>
              <a:buNone/>
            </a:pPr>
            <a:endParaRPr dirty="0">
              <a:solidFill>
                <a:schemeClr val="lt1"/>
              </a:solidFill>
              <a:latin typeface="Actor"/>
              <a:ea typeface="Actor"/>
              <a:cs typeface="Actor"/>
              <a:sym typeface="Actor"/>
            </a:endParaRPr>
          </a:p>
        </p:txBody>
      </p:sp>
      <p:sp>
        <p:nvSpPr>
          <p:cNvPr id="3461" name="Google Shape;3461;p59"/>
          <p:cNvSpPr txBox="1"/>
          <p:nvPr/>
        </p:nvSpPr>
        <p:spPr>
          <a:xfrm>
            <a:off x="1477222" y="1430875"/>
            <a:ext cx="2679600" cy="3486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Question One</a:t>
            </a:r>
            <a:endParaRPr sz="2300" dirty="0">
              <a:solidFill>
                <a:schemeClr val="dk1"/>
              </a:solidFill>
              <a:latin typeface="Alice"/>
              <a:ea typeface="Alice"/>
              <a:cs typeface="Alice"/>
              <a:sym typeface="Alice"/>
            </a:endParaRPr>
          </a:p>
        </p:txBody>
      </p:sp>
      <p:sp>
        <p:nvSpPr>
          <p:cNvPr id="3462" name="Google Shape;3462;p59"/>
          <p:cNvSpPr txBox="1"/>
          <p:nvPr/>
        </p:nvSpPr>
        <p:spPr>
          <a:xfrm>
            <a:off x="1477213" y="1655350"/>
            <a:ext cx="2679600" cy="1066500"/>
          </a:xfrm>
          <a:prstGeom prst="rect">
            <a:avLst/>
          </a:prstGeom>
          <a:noFill/>
          <a:ln>
            <a:noFill/>
          </a:ln>
        </p:spPr>
        <p:txBody>
          <a:bodyPr spcFirstLastPara="1" wrap="square" lIns="91425" tIns="91425" rIns="91425" bIns="91425" anchor="t" anchorCtr="0">
            <a:noAutofit/>
          </a:bodyPr>
          <a:lstStyle/>
          <a:p>
            <a:pPr marL="0" marR="92318" lvl="0" indent="0" algn="l" rtl="0">
              <a:lnSpc>
                <a:spcPct val="115000"/>
              </a:lnSpc>
              <a:spcBef>
                <a:spcPts val="0"/>
              </a:spcBef>
              <a:spcAft>
                <a:spcPts val="0"/>
              </a:spcAft>
              <a:buNone/>
            </a:pPr>
            <a:r>
              <a:rPr lang="en" dirty="0">
                <a:solidFill>
                  <a:schemeClr val="lt1"/>
                </a:solidFill>
                <a:latin typeface="Actor"/>
                <a:ea typeface="Actor"/>
                <a:cs typeface="Actor"/>
                <a:sym typeface="Actor"/>
              </a:rPr>
              <a:t>Who is Mrs Dando?</a:t>
            </a:r>
            <a:endParaRPr dirty="0">
              <a:solidFill>
                <a:schemeClr val="lt1"/>
              </a:solidFill>
              <a:latin typeface="Actor"/>
              <a:ea typeface="Actor"/>
              <a:cs typeface="Actor"/>
              <a:sym typeface="Actor"/>
            </a:endParaRPr>
          </a:p>
        </p:txBody>
      </p:sp>
      <p:grpSp>
        <p:nvGrpSpPr>
          <p:cNvPr id="3465" name="Google Shape;3465;p59"/>
          <p:cNvGrpSpPr/>
          <p:nvPr/>
        </p:nvGrpSpPr>
        <p:grpSpPr>
          <a:xfrm>
            <a:off x="1089613" y="2767977"/>
            <a:ext cx="6964775" cy="130603"/>
            <a:chOff x="1089575" y="2477427"/>
            <a:chExt cx="6964775" cy="130603"/>
          </a:xfrm>
        </p:grpSpPr>
        <p:sp>
          <p:nvSpPr>
            <p:cNvPr id="3466" name="Google Shape;3466;p59"/>
            <p:cNvSpPr/>
            <p:nvPr/>
          </p:nvSpPr>
          <p:spPr>
            <a:xfrm flipH="1">
              <a:off x="4506657" y="2477427"/>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467" name="Google Shape;3467;p59"/>
            <p:cNvCxnSpPr/>
            <p:nvPr/>
          </p:nvCxnSpPr>
          <p:spPr>
            <a:xfrm rot="10800000">
              <a:off x="1089575" y="2542725"/>
              <a:ext cx="3364200" cy="0"/>
            </a:xfrm>
            <a:prstGeom prst="straightConnector1">
              <a:avLst/>
            </a:prstGeom>
            <a:noFill/>
            <a:ln w="9525" cap="flat" cmpd="sng">
              <a:solidFill>
                <a:schemeClr val="lt2"/>
              </a:solidFill>
              <a:prstDash val="solid"/>
              <a:round/>
              <a:headEnd type="none" w="med" len="med"/>
              <a:tailEnd type="none" w="med" len="med"/>
            </a:ln>
          </p:spPr>
        </p:cxnSp>
        <p:cxnSp>
          <p:nvCxnSpPr>
            <p:cNvPr id="3468" name="Google Shape;3468;p59"/>
            <p:cNvCxnSpPr/>
            <p:nvPr/>
          </p:nvCxnSpPr>
          <p:spPr>
            <a:xfrm rot="10800000">
              <a:off x="4690150" y="2542725"/>
              <a:ext cx="3364200" cy="0"/>
            </a:xfrm>
            <a:prstGeom prst="straightConnector1">
              <a:avLst/>
            </a:prstGeom>
            <a:noFill/>
            <a:ln w="9525" cap="flat" cmpd="sng">
              <a:solidFill>
                <a:schemeClr val="lt2"/>
              </a:solidFill>
              <a:prstDash val="solid"/>
              <a:round/>
              <a:headEnd type="none" w="med" len="med"/>
              <a:tailEnd type="none" w="med" len="med"/>
            </a:ln>
          </p:spPr>
        </p:cxnSp>
      </p:grpSp>
    </p:spTree>
    <p:extLst>
      <p:ext uri="{BB962C8B-B14F-4D97-AF65-F5344CB8AC3E}">
        <p14:creationId xmlns:p14="http://schemas.microsoft.com/office/powerpoint/2010/main" val="1853551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455"/>
        <p:cNvGrpSpPr/>
        <p:nvPr/>
      </p:nvGrpSpPr>
      <p:grpSpPr>
        <a:xfrm>
          <a:off x="0" y="0"/>
          <a:ext cx="0" cy="0"/>
          <a:chOff x="0" y="0"/>
          <a:chExt cx="0" cy="0"/>
        </a:xfrm>
      </p:grpSpPr>
      <p:sp>
        <p:nvSpPr>
          <p:cNvPr id="3456" name="Google Shape;3456;p59"/>
          <p:cNvSpPr txBox="1">
            <a:spLocks noGrp="1"/>
          </p:cNvSpPr>
          <p:nvPr>
            <p:ph type="title"/>
          </p:nvPr>
        </p:nvSpPr>
        <p:spPr>
          <a:xfrm>
            <a:off x="720000" y="612648"/>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CHAPTER SEVEN</a:t>
            </a:r>
            <a:endParaRPr dirty="0"/>
          </a:p>
        </p:txBody>
      </p:sp>
      <p:sp>
        <p:nvSpPr>
          <p:cNvPr id="3457" name="Google Shape;3457;p59"/>
          <p:cNvSpPr txBox="1">
            <a:spLocks noGrp="1"/>
          </p:cNvSpPr>
          <p:nvPr>
            <p:ph type="title" idx="4294967295"/>
          </p:nvPr>
        </p:nvSpPr>
        <p:spPr>
          <a:xfrm>
            <a:off x="4964787" y="1371750"/>
            <a:ext cx="2679600" cy="4206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t>Question Two</a:t>
            </a:r>
            <a:endParaRPr sz="2300" dirty="0"/>
          </a:p>
        </p:txBody>
      </p:sp>
      <p:sp>
        <p:nvSpPr>
          <p:cNvPr id="3458" name="Google Shape;3458;p59"/>
          <p:cNvSpPr txBox="1">
            <a:spLocks noGrp="1"/>
          </p:cNvSpPr>
          <p:nvPr>
            <p:ph type="subTitle" idx="4294967295"/>
          </p:nvPr>
        </p:nvSpPr>
        <p:spPr>
          <a:xfrm>
            <a:off x="4964787" y="1637850"/>
            <a:ext cx="2679600" cy="1066500"/>
          </a:xfrm>
          <a:prstGeom prst="rect">
            <a:avLst/>
          </a:prstGeom>
        </p:spPr>
        <p:txBody>
          <a:bodyPr spcFirstLastPara="1" wrap="square" lIns="91425" tIns="91425" rIns="91425" bIns="91425" anchor="t" anchorCtr="0">
            <a:noAutofit/>
          </a:bodyPr>
          <a:lstStyle/>
          <a:p>
            <a:pPr marL="139700" lvl="0" indent="0" algn="l" rtl="0">
              <a:lnSpc>
                <a:spcPct val="115000"/>
              </a:lnSpc>
              <a:spcBef>
                <a:spcPts val="0"/>
              </a:spcBef>
              <a:spcAft>
                <a:spcPts val="0"/>
              </a:spcAft>
              <a:buSzPts val="1400"/>
              <a:buNone/>
            </a:pPr>
            <a:r>
              <a:rPr lang="en-GB" dirty="0"/>
              <a:t>Who is Mina?</a:t>
            </a:r>
            <a:endParaRPr dirty="0"/>
          </a:p>
        </p:txBody>
      </p:sp>
      <p:sp>
        <p:nvSpPr>
          <p:cNvPr id="3461" name="Google Shape;3461;p59"/>
          <p:cNvSpPr txBox="1"/>
          <p:nvPr/>
        </p:nvSpPr>
        <p:spPr>
          <a:xfrm>
            <a:off x="1477222" y="1430875"/>
            <a:ext cx="2679600" cy="3486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Question One</a:t>
            </a:r>
            <a:endParaRPr sz="2300" dirty="0">
              <a:solidFill>
                <a:schemeClr val="dk1"/>
              </a:solidFill>
              <a:latin typeface="Alice"/>
              <a:ea typeface="Alice"/>
              <a:cs typeface="Alice"/>
              <a:sym typeface="Alice"/>
            </a:endParaRPr>
          </a:p>
        </p:txBody>
      </p:sp>
      <p:sp>
        <p:nvSpPr>
          <p:cNvPr id="3462" name="Google Shape;3462;p59"/>
          <p:cNvSpPr txBox="1"/>
          <p:nvPr/>
        </p:nvSpPr>
        <p:spPr>
          <a:xfrm>
            <a:off x="1477213" y="1655350"/>
            <a:ext cx="2679600" cy="1066500"/>
          </a:xfrm>
          <a:prstGeom prst="rect">
            <a:avLst/>
          </a:prstGeom>
          <a:noFill/>
          <a:ln>
            <a:noFill/>
          </a:ln>
        </p:spPr>
        <p:txBody>
          <a:bodyPr spcFirstLastPara="1" wrap="square" lIns="91425" tIns="91425" rIns="91425" bIns="91425" anchor="t" anchorCtr="0">
            <a:noAutofit/>
          </a:bodyPr>
          <a:lstStyle/>
          <a:p>
            <a:pPr marL="0" marR="92318" lvl="0" indent="0" algn="l" rtl="0">
              <a:lnSpc>
                <a:spcPct val="115000"/>
              </a:lnSpc>
              <a:spcBef>
                <a:spcPts val="0"/>
              </a:spcBef>
              <a:spcAft>
                <a:spcPts val="0"/>
              </a:spcAft>
              <a:buNone/>
            </a:pPr>
            <a:r>
              <a:rPr lang="en" dirty="0">
                <a:solidFill>
                  <a:schemeClr val="lt1"/>
                </a:solidFill>
                <a:latin typeface="Actor"/>
                <a:ea typeface="Actor"/>
                <a:cs typeface="Actor"/>
                <a:sym typeface="Actor"/>
              </a:rPr>
              <a:t>What do you find out about the figure in the garage in chapter seven?</a:t>
            </a:r>
            <a:endParaRPr dirty="0">
              <a:solidFill>
                <a:schemeClr val="lt1"/>
              </a:solidFill>
              <a:latin typeface="Actor"/>
              <a:ea typeface="Actor"/>
              <a:cs typeface="Actor"/>
              <a:sym typeface="Actor"/>
            </a:endParaRPr>
          </a:p>
        </p:txBody>
      </p:sp>
      <p:grpSp>
        <p:nvGrpSpPr>
          <p:cNvPr id="3465" name="Google Shape;3465;p59"/>
          <p:cNvGrpSpPr/>
          <p:nvPr/>
        </p:nvGrpSpPr>
        <p:grpSpPr>
          <a:xfrm>
            <a:off x="1089613" y="2767977"/>
            <a:ext cx="6964775" cy="130603"/>
            <a:chOff x="1089575" y="2477427"/>
            <a:chExt cx="6964775" cy="130603"/>
          </a:xfrm>
        </p:grpSpPr>
        <p:sp>
          <p:nvSpPr>
            <p:cNvPr id="3466" name="Google Shape;3466;p59"/>
            <p:cNvSpPr/>
            <p:nvPr/>
          </p:nvSpPr>
          <p:spPr>
            <a:xfrm flipH="1">
              <a:off x="4506657" y="2477427"/>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467" name="Google Shape;3467;p59"/>
            <p:cNvCxnSpPr/>
            <p:nvPr/>
          </p:nvCxnSpPr>
          <p:spPr>
            <a:xfrm rot="10800000">
              <a:off x="1089575" y="2542725"/>
              <a:ext cx="3364200" cy="0"/>
            </a:xfrm>
            <a:prstGeom prst="straightConnector1">
              <a:avLst/>
            </a:prstGeom>
            <a:noFill/>
            <a:ln w="9525" cap="flat" cmpd="sng">
              <a:solidFill>
                <a:schemeClr val="lt2"/>
              </a:solidFill>
              <a:prstDash val="solid"/>
              <a:round/>
              <a:headEnd type="none" w="med" len="med"/>
              <a:tailEnd type="none" w="med" len="med"/>
            </a:ln>
          </p:spPr>
        </p:cxnSp>
        <p:cxnSp>
          <p:nvCxnSpPr>
            <p:cNvPr id="3468" name="Google Shape;3468;p59"/>
            <p:cNvCxnSpPr/>
            <p:nvPr/>
          </p:nvCxnSpPr>
          <p:spPr>
            <a:xfrm rot="10800000">
              <a:off x="4690150" y="2542725"/>
              <a:ext cx="3364200" cy="0"/>
            </a:xfrm>
            <a:prstGeom prst="straightConnector1">
              <a:avLst/>
            </a:prstGeom>
            <a:noFill/>
            <a:ln w="9525" cap="flat" cmpd="sng">
              <a:solidFill>
                <a:schemeClr val="lt2"/>
              </a:solidFill>
              <a:prstDash val="solid"/>
              <a:round/>
              <a:headEnd type="none" w="med" len="med"/>
              <a:tailEnd type="none" w="med" len="med"/>
            </a:ln>
          </p:spPr>
        </p:cxnSp>
      </p:grpSp>
    </p:spTree>
    <p:extLst>
      <p:ext uri="{BB962C8B-B14F-4D97-AF65-F5344CB8AC3E}">
        <p14:creationId xmlns:p14="http://schemas.microsoft.com/office/powerpoint/2010/main" val="2935152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455"/>
        <p:cNvGrpSpPr/>
        <p:nvPr/>
      </p:nvGrpSpPr>
      <p:grpSpPr>
        <a:xfrm>
          <a:off x="0" y="0"/>
          <a:ext cx="0" cy="0"/>
          <a:chOff x="0" y="0"/>
          <a:chExt cx="0" cy="0"/>
        </a:xfrm>
      </p:grpSpPr>
      <p:sp>
        <p:nvSpPr>
          <p:cNvPr id="3456" name="Google Shape;3456;p59"/>
          <p:cNvSpPr txBox="1">
            <a:spLocks noGrp="1"/>
          </p:cNvSpPr>
          <p:nvPr>
            <p:ph type="title"/>
          </p:nvPr>
        </p:nvSpPr>
        <p:spPr>
          <a:xfrm>
            <a:off x="720000" y="612648"/>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CHAPTER EIGHT</a:t>
            </a:r>
            <a:endParaRPr dirty="0"/>
          </a:p>
        </p:txBody>
      </p:sp>
      <p:sp>
        <p:nvSpPr>
          <p:cNvPr id="3457" name="Google Shape;3457;p59"/>
          <p:cNvSpPr txBox="1">
            <a:spLocks noGrp="1"/>
          </p:cNvSpPr>
          <p:nvPr>
            <p:ph type="title" idx="4294967295"/>
          </p:nvPr>
        </p:nvSpPr>
        <p:spPr>
          <a:xfrm>
            <a:off x="4964787" y="1371750"/>
            <a:ext cx="2679600" cy="4206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t>Question Two</a:t>
            </a:r>
            <a:endParaRPr sz="2300" dirty="0"/>
          </a:p>
        </p:txBody>
      </p:sp>
      <p:sp>
        <p:nvSpPr>
          <p:cNvPr id="3458" name="Google Shape;3458;p59"/>
          <p:cNvSpPr txBox="1">
            <a:spLocks noGrp="1"/>
          </p:cNvSpPr>
          <p:nvPr>
            <p:ph type="subTitle" idx="4294967295"/>
          </p:nvPr>
        </p:nvSpPr>
        <p:spPr>
          <a:xfrm>
            <a:off x="4964787" y="1637850"/>
            <a:ext cx="2679600" cy="1066500"/>
          </a:xfrm>
          <a:prstGeom prst="rect">
            <a:avLst/>
          </a:prstGeom>
        </p:spPr>
        <p:txBody>
          <a:bodyPr spcFirstLastPara="1" wrap="square" lIns="91425" tIns="91425" rIns="91425" bIns="91425" anchor="t" anchorCtr="0">
            <a:noAutofit/>
          </a:bodyPr>
          <a:lstStyle/>
          <a:p>
            <a:pPr marL="139700" lvl="0" indent="0" algn="l" rtl="0">
              <a:lnSpc>
                <a:spcPct val="115000"/>
              </a:lnSpc>
              <a:spcBef>
                <a:spcPts val="0"/>
              </a:spcBef>
              <a:spcAft>
                <a:spcPts val="0"/>
              </a:spcAft>
              <a:buSzPts val="1400"/>
              <a:buNone/>
            </a:pPr>
            <a:r>
              <a:rPr lang="en-GB" dirty="0"/>
              <a:t>Why does Michael not eat all of his food?</a:t>
            </a:r>
            <a:endParaRPr dirty="0"/>
          </a:p>
        </p:txBody>
      </p:sp>
      <p:sp>
        <p:nvSpPr>
          <p:cNvPr id="3461" name="Google Shape;3461;p59"/>
          <p:cNvSpPr txBox="1"/>
          <p:nvPr/>
        </p:nvSpPr>
        <p:spPr>
          <a:xfrm>
            <a:off x="1477222" y="1430875"/>
            <a:ext cx="2679600" cy="3486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Question One</a:t>
            </a:r>
            <a:endParaRPr sz="2300" dirty="0">
              <a:solidFill>
                <a:schemeClr val="dk1"/>
              </a:solidFill>
              <a:latin typeface="Alice"/>
              <a:ea typeface="Alice"/>
              <a:cs typeface="Alice"/>
              <a:sym typeface="Alice"/>
            </a:endParaRPr>
          </a:p>
        </p:txBody>
      </p:sp>
      <p:sp>
        <p:nvSpPr>
          <p:cNvPr id="3462" name="Google Shape;3462;p59"/>
          <p:cNvSpPr txBox="1"/>
          <p:nvPr/>
        </p:nvSpPr>
        <p:spPr>
          <a:xfrm>
            <a:off x="1477213" y="1655350"/>
            <a:ext cx="2679600" cy="1066500"/>
          </a:xfrm>
          <a:prstGeom prst="rect">
            <a:avLst/>
          </a:prstGeom>
          <a:noFill/>
          <a:ln>
            <a:noFill/>
          </a:ln>
        </p:spPr>
        <p:txBody>
          <a:bodyPr spcFirstLastPara="1" wrap="square" lIns="91425" tIns="91425" rIns="91425" bIns="91425" anchor="t" anchorCtr="0">
            <a:noAutofit/>
          </a:bodyPr>
          <a:lstStyle/>
          <a:p>
            <a:pPr marL="0" marR="92318" lvl="0" indent="0" algn="l" rtl="0">
              <a:lnSpc>
                <a:spcPct val="115000"/>
              </a:lnSpc>
              <a:spcBef>
                <a:spcPts val="0"/>
              </a:spcBef>
              <a:spcAft>
                <a:spcPts val="0"/>
              </a:spcAft>
              <a:buNone/>
            </a:pPr>
            <a:r>
              <a:rPr lang="en" dirty="0">
                <a:solidFill>
                  <a:schemeClr val="lt1"/>
                </a:solidFill>
                <a:latin typeface="Actor"/>
                <a:ea typeface="Actor"/>
                <a:cs typeface="Actor"/>
                <a:sym typeface="Actor"/>
              </a:rPr>
              <a:t>What impression do you get of Michael and his family in chapter eight?</a:t>
            </a:r>
            <a:endParaRPr dirty="0">
              <a:solidFill>
                <a:schemeClr val="lt1"/>
              </a:solidFill>
              <a:latin typeface="Actor"/>
              <a:ea typeface="Actor"/>
              <a:cs typeface="Actor"/>
              <a:sym typeface="Actor"/>
            </a:endParaRPr>
          </a:p>
        </p:txBody>
      </p:sp>
      <p:grpSp>
        <p:nvGrpSpPr>
          <p:cNvPr id="3465" name="Google Shape;3465;p59"/>
          <p:cNvGrpSpPr/>
          <p:nvPr/>
        </p:nvGrpSpPr>
        <p:grpSpPr>
          <a:xfrm>
            <a:off x="1089613" y="2767977"/>
            <a:ext cx="6964775" cy="130603"/>
            <a:chOff x="1089575" y="2477427"/>
            <a:chExt cx="6964775" cy="130603"/>
          </a:xfrm>
        </p:grpSpPr>
        <p:sp>
          <p:nvSpPr>
            <p:cNvPr id="3466" name="Google Shape;3466;p59"/>
            <p:cNvSpPr/>
            <p:nvPr/>
          </p:nvSpPr>
          <p:spPr>
            <a:xfrm flipH="1">
              <a:off x="4506657" y="2477427"/>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467" name="Google Shape;3467;p59"/>
            <p:cNvCxnSpPr/>
            <p:nvPr/>
          </p:nvCxnSpPr>
          <p:spPr>
            <a:xfrm rot="10800000">
              <a:off x="1089575" y="2542725"/>
              <a:ext cx="3364200" cy="0"/>
            </a:xfrm>
            <a:prstGeom prst="straightConnector1">
              <a:avLst/>
            </a:prstGeom>
            <a:noFill/>
            <a:ln w="9525" cap="flat" cmpd="sng">
              <a:solidFill>
                <a:schemeClr val="lt2"/>
              </a:solidFill>
              <a:prstDash val="solid"/>
              <a:round/>
              <a:headEnd type="none" w="med" len="med"/>
              <a:tailEnd type="none" w="med" len="med"/>
            </a:ln>
          </p:spPr>
        </p:cxnSp>
        <p:cxnSp>
          <p:nvCxnSpPr>
            <p:cNvPr id="3468" name="Google Shape;3468;p59"/>
            <p:cNvCxnSpPr/>
            <p:nvPr/>
          </p:nvCxnSpPr>
          <p:spPr>
            <a:xfrm rot="10800000">
              <a:off x="4690150" y="2542725"/>
              <a:ext cx="3364200" cy="0"/>
            </a:xfrm>
            <a:prstGeom prst="straightConnector1">
              <a:avLst/>
            </a:prstGeom>
            <a:noFill/>
            <a:ln w="9525" cap="flat" cmpd="sng">
              <a:solidFill>
                <a:schemeClr val="lt2"/>
              </a:solidFill>
              <a:prstDash val="solid"/>
              <a:round/>
              <a:headEnd type="none" w="med" len="med"/>
              <a:tailEnd type="none" w="med" len="med"/>
            </a:ln>
          </p:spPr>
        </p:cxnSp>
      </p:grpSp>
    </p:spTree>
    <p:extLst>
      <p:ext uri="{BB962C8B-B14F-4D97-AF65-F5344CB8AC3E}">
        <p14:creationId xmlns:p14="http://schemas.microsoft.com/office/powerpoint/2010/main" val="2014175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217"/>
        <p:cNvGrpSpPr/>
        <p:nvPr/>
      </p:nvGrpSpPr>
      <p:grpSpPr>
        <a:xfrm>
          <a:off x="0" y="0"/>
          <a:ext cx="0" cy="0"/>
          <a:chOff x="0" y="0"/>
          <a:chExt cx="0" cy="0"/>
        </a:xfrm>
      </p:grpSpPr>
      <p:sp>
        <p:nvSpPr>
          <p:cNvPr id="3218" name="Google Shape;3218;p55"/>
          <p:cNvSpPr txBox="1">
            <a:spLocks noGrp="1"/>
          </p:cNvSpPr>
          <p:nvPr>
            <p:ph type="title"/>
          </p:nvPr>
        </p:nvSpPr>
        <p:spPr>
          <a:xfrm>
            <a:off x="507346" y="1592880"/>
            <a:ext cx="5901189" cy="4233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What do you think Mina is like?</a:t>
            </a:r>
            <a:endParaRPr dirty="0"/>
          </a:p>
        </p:txBody>
      </p:sp>
      <p:sp>
        <p:nvSpPr>
          <p:cNvPr id="3219" name="Google Shape;3219;p55"/>
          <p:cNvSpPr txBox="1">
            <a:spLocks noGrp="1"/>
          </p:cNvSpPr>
          <p:nvPr>
            <p:ph type="title" idx="3"/>
          </p:nvPr>
        </p:nvSpPr>
        <p:spPr>
          <a:xfrm>
            <a:off x="5063935" y="2992325"/>
            <a:ext cx="2689200" cy="4233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What do you w</a:t>
            </a:r>
            <a:r>
              <a:rPr lang="en-GB" dirty="0"/>
              <a:t>an</a:t>
            </a:r>
            <a:r>
              <a:rPr lang="en" dirty="0"/>
              <a:t>t to know abot Mina?</a:t>
            </a:r>
            <a:endParaRPr dirty="0"/>
          </a:p>
        </p:txBody>
      </p:sp>
      <p:sp>
        <p:nvSpPr>
          <p:cNvPr id="3220" name="Google Shape;3220;p55"/>
          <p:cNvSpPr txBox="1">
            <a:spLocks noGrp="1"/>
          </p:cNvSpPr>
          <p:nvPr>
            <p:ph type="title" idx="4"/>
          </p:nvPr>
        </p:nvSpPr>
        <p:spPr>
          <a:xfrm>
            <a:off x="400459" y="612648"/>
            <a:ext cx="8269815"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dirty="0">
                <a:solidFill>
                  <a:schemeClr val="lt1"/>
                </a:solidFill>
              </a:rPr>
              <a:t>What is your first impression of Mina?</a:t>
            </a:r>
            <a:endParaRPr dirty="0">
              <a:solidFill>
                <a:schemeClr val="lt1"/>
              </a:solidFill>
            </a:endParaRPr>
          </a:p>
        </p:txBody>
      </p:sp>
      <p:sp>
        <p:nvSpPr>
          <p:cNvPr id="3221" name="Google Shape;3221;p55"/>
          <p:cNvSpPr txBox="1">
            <a:spLocks noGrp="1"/>
          </p:cNvSpPr>
          <p:nvPr>
            <p:ph type="subTitle" idx="1"/>
          </p:nvPr>
        </p:nvSpPr>
        <p:spPr>
          <a:xfrm>
            <a:off x="1128355" y="1895041"/>
            <a:ext cx="2689200" cy="11391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dirty="0"/>
              <a:t>Think about what you have learned about Mina so far. H</a:t>
            </a:r>
            <a:r>
              <a:rPr lang="en-GB" dirty="0"/>
              <a:t>o</a:t>
            </a:r>
            <a:r>
              <a:rPr lang="en" dirty="0"/>
              <a:t>w does this make you feel about her? Give examples from the text to help explain your answer. </a:t>
            </a:r>
            <a:endParaRPr dirty="0"/>
          </a:p>
        </p:txBody>
      </p:sp>
      <p:sp>
        <p:nvSpPr>
          <p:cNvPr id="3222" name="Google Shape;3222;p55"/>
          <p:cNvSpPr txBox="1">
            <a:spLocks noGrp="1"/>
          </p:cNvSpPr>
          <p:nvPr>
            <p:ph type="subTitle" idx="2"/>
          </p:nvPr>
        </p:nvSpPr>
        <p:spPr>
          <a:xfrm>
            <a:off x="5063935" y="3329250"/>
            <a:ext cx="2689200" cy="11391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a:t>Wh</a:t>
            </a:r>
            <a:r>
              <a:rPr lang="en-GB" dirty="0"/>
              <a:t>at</a:t>
            </a:r>
            <a:r>
              <a:rPr lang="en" dirty="0"/>
              <a:t> are you intrigued about? What would you like to know more about?</a:t>
            </a:r>
            <a:endParaRPr dirty="0"/>
          </a:p>
        </p:txBody>
      </p:sp>
    </p:spTree>
    <p:extLst>
      <p:ext uri="{BB962C8B-B14F-4D97-AF65-F5344CB8AC3E}">
        <p14:creationId xmlns:p14="http://schemas.microsoft.com/office/powerpoint/2010/main" val="1013696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083"/>
        <p:cNvGrpSpPr/>
        <p:nvPr/>
      </p:nvGrpSpPr>
      <p:grpSpPr>
        <a:xfrm>
          <a:off x="0" y="0"/>
          <a:ext cx="0" cy="0"/>
          <a:chOff x="0" y="0"/>
          <a:chExt cx="0" cy="0"/>
        </a:xfrm>
      </p:grpSpPr>
      <p:sp>
        <p:nvSpPr>
          <p:cNvPr id="3085" name="Google Shape;3085;p51"/>
          <p:cNvSpPr txBox="1">
            <a:spLocks noGrp="1"/>
          </p:cNvSpPr>
          <p:nvPr>
            <p:ph type="title"/>
          </p:nvPr>
        </p:nvSpPr>
        <p:spPr>
          <a:xfrm>
            <a:off x="1009200" y="612648"/>
            <a:ext cx="7125600" cy="591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dirty="0">
                <a:solidFill>
                  <a:schemeClr val="lt1"/>
                </a:solidFill>
              </a:rPr>
              <a:t>Writing Task</a:t>
            </a:r>
            <a:endParaRPr b="1" dirty="0">
              <a:solidFill>
                <a:schemeClr val="lt1"/>
              </a:solidFill>
            </a:endParaRPr>
          </a:p>
        </p:txBody>
      </p:sp>
      <p:sp>
        <p:nvSpPr>
          <p:cNvPr id="3087" name="Google Shape;3087;p51"/>
          <p:cNvSpPr txBox="1"/>
          <p:nvPr/>
        </p:nvSpPr>
        <p:spPr>
          <a:xfrm>
            <a:off x="1986625" y="1592573"/>
            <a:ext cx="4901700" cy="3663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2300" dirty="0">
                <a:solidFill>
                  <a:schemeClr val="dk1"/>
                </a:solidFill>
                <a:latin typeface="Alice"/>
                <a:ea typeface="Alice"/>
                <a:cs typeface="Alice"/>
                <a:sym typeface="Alice"/>
              </a:rPr>
              <a:t>Think about:</a:t>
            </a:r>
            <a:endParaRPr sz="2300" dirty="0">
              <a:solidFill>
                <a:schemeClr val="dk1"/>
              </a:solidFill>
              <a:latin typeface="Alice"/>
              <a:ea typeface="Alice"/>
              <a:cs typeface="Alice"/>
              <a:sym typeface="Alice"/>
            </a:endParaRPr>
          </a:p>
        </p:txBody>
      </p:sp>
      <p:sp>
        <p:nvSpPr>
          <p:cNvPr id="3090" name="Google Shape;3090;p51"/>
          <p:cNvSpPr txBox="1"/>
          <p:nvPr/>
        </p:nvSpPr>
        <p:spPr>
          <a:xfrm>
            <a:off x="3345274" y="2164538"/>
            <a:ext cx="4290209" cy="4848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-the time you’ve spent with your family</a:t>
            </a:r>
          </a:p>
          <a:p>
            <a:pPr marL="0" lvl="0" indent="0" rtl="0">
              <a:lnSpc>
                <a:spcPct val="115000"/>
              </a:lnSpc>
              <a:spcBef>
                <a:spcPts val="0"/>
              </a:spcBef>
              <a:spcAft>
                <a:spcPts val="0"/>
              </a:spcAft>
              <a:buNone/>
            </a:pPr>
            <a:r>
              <a:rPr lang="en-GB" dirty="0">
                <a:solidFill>
                  <a:schemeClr val="lt1"/>
                </a:solidFill>
                <a:latin typeface="Actor"/>
                <a:ea typeface="Actor"/>
                <a:cs typeface="Actor"/>
                <a:sym typeface="Actor"/>
              </a:rPr>
              <a:t>-meeting Mina</a:t>
            </a:r>
          </a:p>
          <a:p>
            <a:pPr marL="0" lvl="0" indent="0" rtl="0">
              <a:lnSpc>
                <a:spcPct val="115000"/>
              </a:lnSpc>
              <a:spcBef>
                <a:spcPts val="0"/>
              </a:spcBef>
              <a:spcAft>
                <a:spcPts val="0"/>
              </a:spcAft>
              <a:buNone/>
            </a:pPr>
            <a:r>
              <a:rPr lang="en-GB" dirty="0">
                <a:solidFill>
                  <a:schemeClr val="lt1"/>
                </a:solidFill>
                <a:latin typeface="Actor"/>
                <a:ea typeface="Actor"/>
                <a:cs typeface="Actor"/>
                <a:sym typeface="Actor"/>
              </a:rPr>
              <a:t>-speaking to the figure in the garage</a:t>
            </a:r>
          </a:p>
        </p:txBody>
      </p:sp>
      <p:sp>
        <p:nvSpPr>
          <p:cNvPr id="3093" name="Google Shape;3093;p51"/>
          <p:cNvSpPr txBox="1"/>
          <p:nvPr/>
        </p:nvSpPr>
        <p:spPr>
          <a:xfrm>
            <a:off x="792925" y="2259050"/>
            <a:ext cx="2387400" cy="847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TASK:</a:t>
            </a:r>
            <a:endParaRPr sz="2300" dirty="0">
              <a:solidFill>
                <a:schemeClr val="dk1"/>
              </a:solidFill>
              <a:latin typeface="Alice"/>
              <a:ea typeface="Alice"/>
              <a:cs typeface="Alice"/>
              <a:sym typeface="Alice"/>
            </a:endParaRPr>
          </a:p>
        </p:txBody>
      </p:sp>
      <p:sp>
        <p:nvSpPr>
          <p:cNvPr id="3094" name="Google Shape;3094;p51"/>
          <p:cNvSpPr txBox="1"/>
          <p:nvPr/>
        </p:nvSpPr>
        <p:spPr>
          <a:xfrm>
            <a:off x="792925" y="3013975"/>
            <a:ext cx="2387400" cy="1095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lt1"/>
                </a:solidFill>
                <a:latin typeface="Actor"/>
                <a:ea typeface="Actor"/>
                <a:cs typeface="Actor"/>
                <a:sym typeface="Actor"/>
              </a:rPr>
              <a:t>Imagine you are Michael. Write about how you feel at the end of chapter eight. </a:t>
            </a:r>
            <a:endParaRPr dirty="0">
              <a:solidFill>
                <a:schemeClr val="lt1"/>
              </a:solidFill>
              <a:latin typeface="Actor"/>
              <a:ea typeface="Actor"/>
              <a:cs typeface="Actor"/>
              <a:sym typeface="Actor"/>
            </a:endParaRPr>
          </a:p>
        </p:txBody>
      </p:sp>
      <p:sp>
        <p:nvSpPr>
          <p:cNvPr id="3096" name="Google Shape;3096;p51"/>
          <p:cNvSpPr/>
          <p:nvPr/>
        </p:nvSpPr>
        <p:spPr>
          <a:xfrm>
            <a:off x="11121963" y="2396775"/>
            <a:ext cx="334200" cy="2005200"/>
          </a:xfrm>
          <a:prstGeom prst="rightBrace">
            <a:avLst>
              <a:gd name="adj1" fmla="val 50000"/>
              <a:gd name="adj2" fmla="val 50000"/>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97" name="Google Shape;3097;p51"/>
          <p:cNvGrpSpPr/>
          <p:nvPr/>
        </p:nvGrpSpPr>
        <p:grpSpPr>
          <a:xfrm>
            <a:off x="3279974" y="1529225"/>
            <a:ext cx="130603" cy="2966975"/>
            <a:chOff x="3279974" y="1404125"/>
            <a:chExt cx="130603" cy="2966975"/>
          </a:xfrm>
        </p:grpSpPr>
        <p:sp>
          <p:nvSpPr>
            <p:cNvPr id="3098" name="Google Shape;3098;p51"/>
            <p:cNvSpPr/>
            <p:nvPr/>
          </p:nvSpPr>
          <p:spPr>
            <a:xfrm rot="5400000" flipH="1">
              <a:off x="3279961" y="2822311"/>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099" name="Google Shape;3099;p51"/>
            <p:cNvCxnSpPr/>
            <p:nvPr/>
          </p:nvCxnSpPr>
          <p:spPr>
            <a:xfrm rot="10800000">
              <a:off x="3345275" y="1404125"/>
              <a:ext cx="0" cy="1334700"/>
            </a:xfrm>
            <a:prstGeom prst="straightConnector1">
              <a:avLst/>
            </a:prstGeom>
            <a:noFill/>
            <a:ln w="9525" cap="flat" cmpd="sng">
              <a:solidFill>
                <a:schemeClr val="lt2"/>
              </a:solidFill>
              <a:prstDash val="solid"/>
              <a:round/>
              <a:headEnd type="none" w="med" len="med"/>
              <a:tailEnd type="none" w="med" len="med"/>
            </a:ln>
          </p:spPr>
        </p:cxnSp>
        <p:cxnSp>
          <p:nvCxnSpPr>
            <p:cNvPr id="3100" name="Google Shape;3100;p51"/>
            <p:cNvCxnSpPr/>
            <p:nvPr/>
          </p:nvCxnSpPr>
          <p:spPr>
            <a:xfrm rot="10800000">
              <a:off x="3345275" y="3036400"/>
              <a:ext cx="0" cy="1334700"/>
            </a:xfrm>
            <a:prstGeom prst="straightConnector1">
              <a:avLst/>
            </a:prstGeom>
            <a:noFill/>
            <a:ln w="9525" cap="flat" cmpd="sng">
              <a:solidFill>
                <a:schemeClr val="lt2"/>
              </a:solidFill>
              <a:prstDash val="solid"/>
              <a:round/>
              <a:headEnd type="none" w="med" len="med"/>
              <a:tailEnd type="none" w="med" len="med"/>
            </a:ln>
          </p:spPr>
        </p:cxnSp>
      </p:grpSp>
      <p:sp>
        <p:nvSpPr>
          <p:cNvPr id="4" name="Google Shape;3087;p51">
            <a:extLst>
              <a:ext uri="{FF2B5EF4-FFF2-40B4-BE49-F238E27FC236}">
                <a16:creationId xmlns="" xmlns:a16="http://schemas.microsoft.com/office/drawing/2014/main" id="{98316D58-28EC-95EB-2FEF-0E1EE9F0AC12}"/>
              </a:ext>
            </a:extLst>
          </p:cNvPr>
          <p:cNvSpPr txBox="1"/>
          <p:nvPr/>
        </p:nvSpPr>
        <p:spPr>
          <a:xfrm>
            <a:off x="1986625" y="3177045"/>
            <a:ext cx="4901700" cy="3663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2300" dirty="0">
                <a:solidFill>
                  <a:schemeClr val="dk1"/>
                </a:solidFill>
                <a:latin typeface="Alice"/>
                <a:ea typeface="Alice"/>
                <a:cs typeface="Alice"/>
                <a:sym typeface="Alice"/>
              </a:rPr>
              <a:t>Remember:</a:t>
            </a:r>
            <a:endParaRPr sz="2300" dirty="0">
              <a:solidFill>
                <a:schemeClr val="dk1"/>
              </a:solidFill>
              <a:latin typeface="Alice"/>
              <a:ea typeface="Alice"/>
              <a:cs typeface="Alice"/>
              <a:sym typeface="Alice"/>
            </a:endParaRPr>
          </a:p>
        </p:txBody>
      </p:sp>
      <p:sp>
        <p:nvSpPr>
          <p:cNvPr id="5" name="Google Shape;3090;p51">
            <a:extLst>
              <a:ext uri="{FF2B5EF4-FFF2-40B4-BE49-F238E27FC236}">
                <a16:creationId xmlns="" xmlns:a16="http://schemas.microsoft.com/office/drawing/2014/main" id="{BFCA0B0A-4301-45EB-FEDB-5B76C1C7306F}"/>
              </a:ext>
            </a:extLst>
          </p:cNvPr>
          <p:cNvSpPr txBox="1"/>
          <p:nvPr/>
        </p:nvSpPr>
        <p:spPr>
          <a:xfrm>
            <a:off x="3412365" y="3777372"/>
            <a:ext cx="4290209" cy="4848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a:t>
            </a:r>
            <a:r>
              <a:rPr lang="en-GB" dirty="0">
                <a:solidFill>
                  <a:schemeClr val="lt1"/>
                </a:solidFill>
                <a:latin typeface="Actor"/>
                <a:ea typeface="Actor"/>
                <a:cs typeface="Actor"/>
                <a:sym typeface="Actor"/>
              </a:rPr>
              <a:t>you are writing as if you are Michael, using ‘I’</a:t>
            </a:r>
          </a:p>
          <a:p>
            <a:pPr marL="0" lvl="0" indent="0" rtl="0">
              <a:lnSpc>
                <a:spcPct val="115000"/>
              </a:lnSpc>
              <a:spcBef>
                <a:spcPts val="0"/>
              </a:spcBef>
              <a:spcAft>
                <a:spcPts val="0"/>
              </a:spcAft>
              <a:buNone/>
            </a:pPr>
            <a:r>
              <a:rPr lang="en-GB" dirty="0">
                <a:solidFill>
                  <a:schemeClr val="lt1"/>
                </a:solidFill>
                <a:latin typeface="Actor"/>
                <a:ea typeface="Actor"/>
                <a:cs typeface="Actor"/>
                <a:sym typeface="Actor"/>
              </a:rPr>
              <a:t>-write in sentences and paragraphs</a:t>
            </a:r>
          </a:p>
          <a:p>
            <a:pPr marL="0" lvl="0" indent="0" rtl="0">
              <a:lnSpc>
                <a:spcPct val="115000"/>
              </a:lnSpc>
              <a:spcBef>
                <a:spcPts val="0"/>
              </a:spcBef>
              <a:spcAft>
                <a:spcPts val="0"/>
              </a:spcAft>
              <a:buNone/>
            </a:pPr>
            <a:endParaRPr dirty="0">
              <a:solidFill>
                <a:schemeClr val="lt1"/>
              </a:solidFill>
              <a:latin typeface="Actor"/>
              <a:ea typeface="Actor"/>
              <a:cs typeface="Actor"/>
              <a:sym typeface="Actor"/>
            </a:endParaRPr>
          </a:p>
        </p:txBody>
      </p:sp>
    </p:spTree>
    <p:extLst>
      <p:ext uri="{BB962C8B-B14F-4D97-AF65-F5344CB8AC3E}">
        <p14:creationId xmlns:p14="http://schemas.microsoft.com/office/powerpoint/2010/main" val="2794761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083"/>
        <p:cNvGrpSpPr/>
        <p:nvPr/>
      </p:nvGrpSpPr>
      <p:grpSpPr>
        <a:xfrm>
          <a:off x="0" y="0"/>
          <a:ext cx="0" cy="0"/>
          <a:chOff x="0" y="0"/>
          <a:chExt cx="0" cy="0"/>
        </a:xfrm>
      </p:grpSpPr>
      <p:sp>
        <p:nvSpPr>
          <p:cNvPr id="3085" name="Google Shape;3085;p51"/>
          <p:cNvSpPr txBox="1">
            <a:spLocks noGrp="1"/>
          </p:cNvSpPr>
          <p:nvPr>
            <p:ph type="title"/>
          </p:nvPr>
        </p:nvSpPr>
        <p:spPr>
          <a:xfrm>
            <a:off x="1009200" y="612648"/>
            <a:ext cx="7125600" cy="591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dirty="0">
                <a:solidFill>
                  <a:schemeClr val="lt1"/>
                </a:solidFill>
              </a:rPr>
              <a:t>Writing a Review</a:t>
            </a:r>
            <a:endParaRPr b="1" dirty="0">
              <a:solidFill>
                <a:schemeClr val="lt1"/>
              </a:solidFill>
            </a:endParaRPr>
          </a:p>
        </p:txBody>
      </p:sp>
      <p:sp>
        <p:nvSpPr>
          <p:cNvPr id="3093" name="Google Shape;3093;p51"/>
          <p:cNvSpPr txBox="1"/>
          <p:nvPr/>
        </p:nvSpPr>
        <p:spPr>
          <a:xfrm>
            <a:off x="627976" y="2396775"/>
            <a:ext cx="2387400" cy="847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TASK:</a:t>
            </a:r>
            <a:endParaRPr sz="2300" dirty="0">
              <a:solidFill>
                <a:schemeClr val="dk1"/>
              </a:solidFill>
              <a:latin typeface="Alice"/>
              <a:ea typeface="Alice"/>
              <a:cs typeface="Alice"/>
              <a:sym typeface="Alice"/>
            </a:endParaRPr>
          </a:p>
        </p:txBody>
      </p:sp>
      <p:sp>
        <p:nvSpPr>
          <p:cNvPr id="3094" name="Google Shape;3094;p51"/>
          <p:cNvSpPr txBox="1"/>
          <p:nvPr/>
        </p:nvSpPr>
        <p:spPr>
          <a:xfrm>
            <a:off x="792925" y="3088369"/>
            <a:ext cx="2387400" cy="1095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solidFill>
                  <a:schemeClr val="lt1"/>
                </a:solidFill>
                <a:latin typeface="Actor"/>
                <a:ea typeface="Actor"/>
                <a:cs typeface="Actor"/>
                <a:sym typeface="Actor"/>
              </a:rPr>
              <a:t>Now that you have read all of the book, you are ready to write a review of it</a:t>
            </a:r>
            <a:r>
              <a:rPr lang="en-GB" dirty="0" smtClean="0">
                <a:solidFill>
                  <a:schemeClr val="lt1"/>
                </a:solidFill>
                <a:latin typeface="Actor"/>
                <a:ea typeface="Actor"/>
                <a:cs typeface="Actor"/>
                <a:sym typeface="Actor"/>
              </a:rPr>
              <a:t>.</a:t>
            </a:r>
            <a:r>
              <a:rPr lang="en" dirty="0" smtClean="0">
                <a:solidFill>
                  <a:schemeClr val="lt1"/>
                </a:solidFill>
                <a:latin typeface="Actor"/>
                <a:ea typeface="Actor"/>
                <a:cs typeface="Actor"/>
                <a:sym typeface="Actor"/>
              </a:rPr>
              <a:t> </a:t>
            </a:r>
            <a:endParaRPr dirty="0">
              <a:solidFill>
                <a:schemeClr val="lt1"/>
              </a:solidFill>
              <a:latin typeface="Actor"/>
              <a:ea typeface="Actor"/>
              <a:cs typeface="Actor"/>
              <a:sym typeface="Actor"/>
            </a:endParaRPr>
          </a:p>
        </p:txBody>
      </p:sp>
      <p:sp>
        <p:nvSpPr>
          <p:cNvPr id="3096" name="Google Shape;3096;p51"/>
          <p:cNvSpPr/>
          <p:nvPr/>
        </p:nvSpPr>
        <p:spPr>
          <a:xfrm>
            <a:off x="11121963" y="2396775"/>
            <a:ext cx="334200" cy="2005200"/>
          </a:xfrm>
          <a:prstGeom prst="rightBrace">
            <a:avLst>
              <a:gd name="adj1" fmla="val 50000"/>
              <a:gd name="adj2" fmla="val 50000"/>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97" name="Google Shape;3097;p51"/>
          <p:cNvGrpSpPr/>
          <p:nvPr/>
        </p:nvGrpSpPr>
        <p:grpSpPr>
          <a:xfrm>
            <a:off x="3279974" y="1529225"/>
            <a:ext cx="130603" cy="2966975"/>
            <a:chOff x="3279974" y="1404125"/>
            <a:chExt cx="130603" cy="2966975"/>
          </a:xfrm>
        </p:grpSpPr>
        <p:sp>
          <p:nvSpPr>
            <p:cNvPr id="3098" name="Google Shape;3098;p51"/>
            <p:cNvSpPr/>
            <p:nvPr/>
          </p:nvSpPr>
          <p:spPr>
            <a:xfrm rot="5400000" flipH="1">
              <a:off x="3279961" y="2822311"/>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099" name="Google Shape;3099;p51"/>
            <p:cNvCxnSpPr/>
            <p:nvPr/>
          </p:nvCxnSpPr>
          <p:spPr>
            <a:xfrm rot="10800000">
              <a:off x="3345275" y="1404125"/>
              <a:ext cx="0" cy="1334700"/>
            </a:xfrm>
            <a:prstGeom prst="straightConnector1">
              <a:avLst/>
            </a:prstGeom>
            <a:noFill/>
            <a:ln w="9525" cap="flat" cmpd="sng">
              <a:solidFill>
                <a:schemeClr val="lt2"/>
              </a:solidFill>
              <a:prstDash val="solid"/>
              <a:round/>
              <a:headEnd type="none" w="med" len="med"/>
              <a:tailEnd type="none" w="med" len="med"/>
            </a:ln>
          </p:spPr>
        </p:cxnSp>
        <p:cxnSp>
          <p:nvCxnSpPr>
            <p:cNvPr id="3100" name="Google Shape;3100;p51"/>
            <p:cNvCxnSpPr/>
            <p:nvPr/>
          </p:nvCxnSpPr>
          <p:spPr>
            <a:xfrm rot="10800000">
              <a:off x="3345275" y="3036400"/>
              <a:ext cx="0" cy="1334700"/>
            </a:xfrm>
            <a:prstGeom prst="straightConnector1">
              <a:avLst/>
            </a:prstGeom>
            <a:noFill/>
            <a:ln w="9525" cap="flat" cmpd="sng">
              <a:solidFill>
                <a:schemeClr val="lt2"/>
              </a:solidFill>
              <a:prstDash val="solid"/>
              <a:round/>
              <a:headEnd type="none" w="med" len="med"/>
              <a:tailEnd type="none" w="med" len="med"/>
            </a:ln>
          </p:spPr>
        </p:cxnSp>
      </p:grpSp>
      <p:sp>
        <p:nvSpPr>
          <p:cNvPr id="4" name="Google Shape;3087;p51">
            <a:extLst>
              <a:ext uri="{FF2B5EF4-FFF2-40B4-BE49-F238E27FC236}">
                <a16:creationId xmlns="" xmlns:a16="http://schemas.microsoft.com/office/drawing/2014/main" id="{98316D58-28EC-95EB-2FEF-0E1EE9F0AC12}"/>
              </a:ext>
            </a:extLst>
          </p:cNvPr>
          <p:cNvSpPr txBox="1"/>
          <p:nvPr/>
        </p:nvSpPr>
        <p:spPr>
          <a:xfrm>
            <a:off x="2799086" y="1434061"/>
            <a:ext cx="4901700" cy="3663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GB" sz="2300" dirty="0">
                <a:solidFill>
                  <a:schemeClr val="dk1"/>
                </a:solidFill>
                <a:latin typeface="Alice"/>
                <a:ea typeface="Alice"/>
                <a:cs typeface="Alice"/>
                <a:sym typeface="Alice"/>
              </a:rPr>
              <a:t>T</a:t>
            </a:r>
            <a:r>
              <a:rPr lang="en" sz="2300" dirty="0">
                <a:solidFill>
                  <a:schemeClr val="dk1"/>
                </a:solidFill>
                <a:latin typeface="Alice"/>
                <a:ea typeface="Alice"/>
                <a:cs typeface="Alice"/>
                <a:sym typeface="Alice"/>
              </a:rPr>
              <a:t>ips for Writng a Review:</a:t>
            </a:r>
            <a:endParaRPr sz="2300" dirty="0">
              <a:solidFill>
                <a:schemeClr val="dk1"/>
              </a:solidFill>
              <a:latin typeface="Alice"/>
              <a:ea typeface="Alice"/>
              <a:cs typeface="Alice"/>
              <a:sym typeface="Alice"/>
            </a:endParaRPr>
          </a:p>
        </p:txBody>
      </p:sp>
      <p:sp>
        <p:nvSpPr>
          <p:cNvPr id="5" name="Google Shape;3090;p51">
            <a:extLst>
              <a:ext uri="{FF2B5EF4-FFF2-40B4-BE49-F238E27FC236}">
                <a16:creationId xmlns="" xmlns:a16="http://schemas.microsoft.com/office/drawing/2014/main" id="{BFCA0B0A-4301-45EB-FEDB-5B76C1C7306F}"/>
              </a:ext>
            </a:extLst>
          </p:cNvPr>
          <p:cNvSpPr txBox="1"/>
          <p:nvPr/>
        </p:nvSpPr>
        <p:spPr>
          <a:xfrm>
            <a:off x="3410577" y="2294551"/>
            <a:ext cx="4290209" cy="4848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en-GB" dirty="0">
                <a:solidFill>
                  <a:schemeClr val="lt1"/>
                </a:solidFill>
                <a:latin typeface="Actor"/>
                <a:ea typeface="Actor"/>
                <a:cs typeface="Actor"/>
                <a:sym typeface="Actor"/>
              </a:rPr>
              <a:t>Use the guidance sheet to help you plan and </a:t>
            </a:r>
            <a:r>
              <a:rPr lang="en-GB">
                <a:solidFill>
                  <a:schemeClr val="lt1"/>
                </a:solidFill>
                <a:latin typeface="Actor"/>
                <a:ea typeface="Actor"/>
                <a:cs typeface="Actor"/>
                <a:sym typeface="Actor"/>
              </a:rPr>
              <a:t>then write your review. </a:t>
            </a:r>
            <a:endParaRPr dirty="0">
              <a:solidFill>
                <a:schemeClr val="lt1"/>
              </a:solidFill>
              <a:latin typeface="Actor"/>
              <a:ea typeface="Actor"/>
              <a:cs typeface="Actor"/>
              <a:sym typeface="Actor"/>
            </a:endParaRPr>
          </a:p>
        </p:txBody>
      </p:sp>
    </p:spTree>
    <p:extLst>
      <p:ext uri="{BB962C8B-B14F-4D97-AF65-F5344CB8AC3E}">
        <p14:creationId xmlns:p14="http://schemas.microsoft.com/office/powerpoint/2010/main" val="3876138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48"/>
        <p:cNvGrpSpPr/>
        <p:nvPr/>
      </p:nvGrpSpPr>
      <p:grpSpPr>
        <a:xfrm>
          <a:off x="0" y="0"/>
          <a:ext cx="0" cy="0"/>
          <a:chOff x="0" y="0"/>
          <a:chExt cx="0" cy="0"/>
        </a:xfrm>
      </p:grpSpPr>
      <p:sp>
        <p:nvSpPr>
          <p:cNvPr id="1849" name="Google Shape;1849;p39"/>
          <p:cNvSpPr txBox="1">
            <a:spLocks noGrp="1"/>
          </p:cNvSpPr>
          <p:nvPr>
            <p:ph type="title" idx="3"/>
          </p:nvPr>
        </p:nvSpPr>
        <p:spPr>
          <a:xfrm>
            <a:off x="1697914" y="1390375"/>
            <a:ext cx="927900" cy="572700"/>
          </a:xfrm>
          <a:prstGeom prst="rect">
            <a:avLst/>
          </a:prstGeom>
        </p:spPr>
        <p:txBody>
          <a:bodyPr spcFirstLastPara="1" wrap="square" lIns="91425" tIns="0" rIns="91425" bIns="182875" anchor="ctr" anchorCtr="0">
            <a:noAutofit/>
          </a:bodyPr>
          <a:lstStyle/>
          <a:p>
            <a:pPr marL="0" lvl="0" indent="0" algn="ctr" rtl="0">
              <a:spcBef>
                <a:spcPts val="0"/>
              </a:spcBef>
              <a:spcAft>
                <a:spcPts val="0"/>
              </a:spcAft>
              <a:buNone/>
            </a:pPr>
            <a:r>
              <a:rPr lang="en" dirty="0"/>
              <a:t>01</a:t>
            </a:r>
            <a:endParaRPr dirty="0"/>
          </a:p>
        </p:txBody>
      </p:sp>
      <p:sp>
        <p:nvSpPr>
          <p:cNvPr id="1850" name="Google Shape;1850;p39"/>
          <p:cNvSpPr txBox="1">
            <a:spLocks noGrp="1"/>
          </p:cNvSpPr>
          <p:nvPr>
            <p:ph type="title" idx="2"/>
          </p:nvPr>
        </p:nvSpPr>
        <p:spPr>
          <a:xfrm>
            <a:off x="720000" y="612648"/>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Today’s Lesson</a:t>
            </a:r>
            <a:endParaRPr dirty="0">
              <a:solidFill>
                <a:schemeClr val="lt1"/>
              </a:solidFill>
            </a:endParaRPr>
          </a:p>
        </p:txBody>
      </p:sp>
      <p:sp>
        <p:nvSpPr>
          <p:cNvPr id="1851" name="Google Shape;1851;p39"/>
          <p:cNvSpPr txBox="1">
            <a:spLocks noGrp="1"/>
          </p:cNvSpPr>
          <p:nvPr>
            <p:ph type="title"/>
          </p:nvPr>
        </p:nvSpPr>
        <p:spPr>
          <a:xfrm>
            <a:off x="949950" y="1907025"/>
            <a:ext cx="2424000" cy="4848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dirty="0"/>
              <a:t>Chapters 1- 4</a:t>
            </a:r>
            <a:endParaRPr dirty="0"/>
          </a:p>
        </p:txBody>
      </p:sp>
      <p:sp>
        <p:nvSpPr>
          <p:cNvPr id="1853" name="Google Shape;1853;p39"/>
          <p:cNvSpPr txBox="1">
            <a:spLocks noGrp="1"/>
          </p:cNvSpPr>
          <p:nvPr>
            <p:ph type="title" idx="4"/>
          </p:nvPr>
        </p:nvSpPr>
        <p:spPr>
          <a:xfrm>
            <a:off x="3359940" y="1907025"/>
            <a:ext cx="2424000" cy="484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t>Writing Task</a:t>
            </a:r>
          </a:p>
        </p:txBody>
      </p:sp>
      <p:sp>
        <p:nvSpPr>
          <p:cNvPr id="1855" name="Google Shape;1855;p39"/>
          <p:cNvSpPr txBox="1">
            <a:spLocks noGrp="1"/>
          </p:cNvSpPr>
          <p:nvPr>
            <p:ph type="title" idx="6"/>
          </p:nvPr>
        </p:nvSpPr>
        <p:spPr>
          <a:xfrm>
            <a:off x="4107957" y="1390375"/>
            <a:ext cx="927900" cy="572700"/>
          </a:xfrm>
          <a:prstGeom prst="rect">
            <a:avLst/>
          </a:prstGeom>
        </p:spPr>
        <p:txBody>
          <a:bodyPr spcFirstLastPara="1" wrap="square" lIns="91425" tIns="0" rIns="91425" bIns="182875" anchor="ctr" anchorCtr="0">
            <a:noAutofit/>
          </a:bodyPr>
          <a:lstStyle/>
          <a:p>
            <a:pPr marL="0" lvl="0" indent="0" algn="ctr" rtl="0">
              <a:spcBef>
                <a:spcPts val="0"/>
              </a:spcBef>
              <a:spcAft>
                <a:spcPts val="0"/>
              </a:spcAft>
              <a:buNone/>
            </a:pPr>
            <a:r>
              <a:rPr lang="en"/>
              <a:t>02</a:t>
            </a:r>
            <a:endParaRPr/>
          </a:p>
        </p:txBody>
      </p:sp>
      <p:sp>
        <p:nvSpPr>
          <p:cNvPr id="1856" name="Google Shape;1856;p39"/>
          <p:cNvSpPr txBox="1">
            <a:spLocks noGrp="1"/>
          </p:cNvSpPr>
          <p:nvPr>
            <p:ph type="title" idx="7"/>
          </p:nvPr>
        </p:nvSpPr>
        <p:spPr>
          <a:xfrm>
            <a:off x="5770055" y="1907025"/>
            <a:ext cx="2424000" cy="484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Discussion</a:t>
            </a:r>
            <a:endParaRPr dirty="0"/>
          </a:p>
        </p:txBody>
      </p:sp>
      <p:sp>
        <p:nvSpPr>
          <p:cNvPr id="1858" name="Google Shape;1858;p39"/>
          <p:cNvSpPr txBox="1">
            <a:spLocks noGrp="1"/>
          </p:cNvSpPr>
          <p:nvPr>
            <p:ph type="title" idx="9"/>
          </p:nvPr>
        </p:nvSpPr>
        <p:spPr>
          <a:xfrm>
            <a:off x="6518019" y="1390375"/>
            <a:ext cx="927900" cy="572700"/>
          </a:xfrm>
          <a:prstGeom prst="rect">
            <a:avLst/>
          </a:prstGeom>
        </p:spPr>
        <p:txBody>
          <a:bodyPr spcFirstLastPara="1" wrap="square" lIns="91425" tIns="0" rIns="91425" bIns="182875" anchor="ctr" anchorCtr="0">
            <a:noAutofit/>
          </a:bodyPr>
          <a:lstStyle/>
          <a:p>
            <a:pPr marL="0" lvl="0" indent="0" algn="ctr" rtl="0">
              <a:spcBef>
                <a:spcPts val="0"/>
              </a:spcBef>
              <a:spcAft>
                <a:spcPts val="0"/>
              </a:spcAft>
              <a:buNone/>
            </a:pPr>
            <a:r>
              <a:rPr lang="en" dirty="0"/>
              <a:t>03</a:t>
            </a:r>
            <a:endParaRPr dirty="0"/>
          </a:p>
        </p:txBody>
      </p:sp>
      <p:sp>
        <p:nvSpPr>
          <p:cNvPr id="1859" name="Google Shape;1859;p39"/>
          <p:cNvSpPr txBox="1">
            <a:spLocks noGrp="1"/>
          </p:cNvSpPr>
          <p:nvPr>
            <p:ph type="title" idx="13"/>
          </p:nvPr>
        </p:nvSpPr>
        <p:spPr>
          <a:xfrm>
            <a:off x="949950" y="3539600"/>
            <a:ext cx="2424000" cy="484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t>Homework</a:t>
            </a:r>
          </a:p>
        </p:txBody>
      </p:sp>
      <p:sp>
        <p:nvSpPr>
          <p:cNvPr id="1861" name="Google Shape;1861;p39"/>
          <p:cNvSpPr txBox="1">
            <a:spLocks noGrp="1"/>
          </p:cNvSpPr>
          <p:nvPr>
            <p:ph type="title" idx="15"/>
          </p:nvPr>
        </p:nvSpPr>
        <p:spPr>
          <a:xfrm>
            <a:off x="1697914" y="3022950"/>
            <a:ext cx="927900" cy="572700"/>
          </a:xfrm>
          <a:prstGeom prst="rect">
            <a:avLst/>
          </a:prstGeom>
        </p:spPr>
        <p:txBody>
          <a:bodyPr spcFirstLastPara="1" wrap="square" lIns="91425" tIns="0" rIns="91425" bIns="182875" anchor="ctr" anchorCtr="0">
            <a:noAutofit/>
          </a:bodyPr>
          <a:lstStyle/>
          <a:p>
            <a:pPr marL="0" lvl="0" indent="0" algn="ctr" rtl="0">
              <a:spcBef>
                <a:spcPts val="0"/>
              </a:spcBef>
              <a:spcAft>
                <a:spcPts val="0"/>
              </a:spcAft>
              <a:buNone/>
            </a:pPr>
            <a:r>
              <a:rPr lang="en" dirty="0"/>
              <a:t>04</a:t>
            </a:r>
            <a:endParaRPr dirty="0"/>
          </a:p>
        </p:txBody>
      </p:sp>
      <p:pic>
        <p:nvPicPr>
          <p:cNvPr id="2052" name="Picture 4" descr="11 Skellig ideas | art projects, book sculpture, angel wings art">
            <a:extLst>
              <a:ext uri="{FF2B5EF4-FFF2-40B4-BE49-F238E27FC236}">
                <a16:creationId xmlns="" xmlns:a16="http://schemas.microsoft.com/office/drawing/2014/main" id="{C8C653A1-7531-095B-9DF2-EF1A1FBDC1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6083" y="2479725"/>
            <a:ext cx="1791900" cy="253599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302"/>
        <p:cNvGrpSpPr/>
        <p:nvPr/>
      </p:nvGrpSpPr>
      <p:grpSpPr>
        <a:xfrm>
          <a:off x="0" y="0"/>
          <a:ext cx="0" cy="0"/>
          <a:chOff x="0" y="0"/>
          <a:chExt cx="0" cy="0"/>
        </a:xfrm>
      </p:grpSpPr>
      <p:sp>
        <p:nvSpPr>
          <p:cNvPr id="3303" name="Google Shape;3303;p58"/>
          <p:cNvSpPr txBox="1">
            <a:spLocks noGrp="1"/>
          </p:cNvSpPr>
          <p:nvPr>
            <p:ph type="title"/>
          </p:nvPr>
        </p:nvSpPr>
        <p:spPr>
          <a:xfrm>
            <a:off x="733270" y="1139563"/>
            <a:ext cx="7677460" cy="523984"/>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200" dirty="0"/>
              <a:t>FIRST </a:t>
            </a:r>
            <a:r>
              <a:rPr lang="en" sz="3200" dirty="0">
                <a:solidFill>
                  <a:schemeClr val="lt1"/>
                </a:solidFill>
              </a:rPr>
              <a:t>IMPRESSIONS</a:t>
            </a:r>
            <a:endParaRPr sz="3200" dirty="0">
              <a:solidFill>
                <a:schemeClr val="lt1"/>
              </a:solidFill>
            </a:endParaRPr>
          </a:p>
        </p:txBody>
      </p:sp>
      <p:pic>
        <p:nvPicPr>
          <p:cNvPr id="3074" name="Picture 2" descr="Skellig (English Edition) eBook : Almond, David: Amazon.it: Kindle Store">
            <a:extLst>
              <a:ext uri="{FF2B5EF4-FFF2-40B4-BE49-F238E27FC236}">
                <a16:creationId xmlns="" xmlns:a16="http://schemas.microsoft.com/office/drawing/2014/main" id="{C8D96891-5730-5482-0C33-41FEC3C68A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521" y="334809"/>
            <a:ext cx="1714500" cy="2657475"/>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Skellig : Almond, David: Amazon.it: Libri">
            <a:extLst>
              <a:ext uri="{FF2B5EF4-FFF2-40B4-BE49-F238E27FC236}">
                <a16:creationId xmlns="" xmlns:a16="http://schemas.microsoft.com/office/drawing/2014/main" id="{D31A7DF5-4942-6C92-4F52-3E3EA56E8D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27761" y="291946"/>
            <a:ext cx="1666875" cy="2743200"/>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Skellig The Play - David Almond - Libro in lingua inglese - Hachette  Children's Group - | IBS">
            <a:extLst>
              <a:ext uri="{FF2B5EF4-FFF2-40B4-BE49-F238E27FC236}">
                <a16:creationId xmlns="" xmlns:a16="http://schemas.microsoft.com/office/drawing/2014/main" id="{6E04BD2D-2CBF-A86D-598E-A9B6AE43D2A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4281" y="2122641"/>
            <a:ext cx="1685925" cy="2714625"/>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Skellig by David Almond | Hachette UK">
            <a:extLst>
              <a:ext uri="{FF2B5EF4-FFF2-40B4-BE49-F238E27FC236}">
                <a16:creationId xmlns="" xmlns:a16="http://schemas.microsoft.com/office/drawing/2014/main" id="{EA5997ED-36F1-A74C-DC75-BFB2F8CEE11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49302" y="2170266"/>
            <a:ext cx="1733550" cy="2647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455"/>
        <p:cNvGrpSpPr/>
        <p:nvPr/>
      </p:nvGrpSpPr>
      <p:grpSpPr>
        <a:xfrm>
          <a:off x="0" y="0"/>
          <a:ext cx="0" cy="0"/>
          <a:chOff x="0" y="0"/>
          <a:chExt cx="0" cy="0"/>
        </a:xfrm>
      </p:grpSpPr>
      <p:sp>
        <p:nvSpPr>
          <p:cNvPr id="3456" name="Google Shape;3456;p59"/>
          <p:cNvSpPr txBox="1">
            <a:spLocks noGrp="1"/>
          </p:cNvSpPr>
          <p:nvPr>
            <p:ph type="title"/>
          </p:nvPr>
        </p:nvSpPr>
        <p:spPr>
          <a:xfrm>
            <a:off x="720000" y="612648"/>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CHAPTER ONE</a:t>
            </a:r>
            <a:endParaRPr dirty="0"/>
          </a:p>
        </p:txBody>
      </p:sp>
      <p:sp>
        <p:nvSpPr>
          <p:cNvPr id="3457" name="Google Shape;3457;p59"/>
          <p:cNvSpPr txBox="1">
            <a:spLocks noGrp="1"/>
          </p:cNvSpPr>
          <p:nvPr>
            <p:ph type="title" idx="4294967295"/>
          </p:nvPr>
        </p:nvSpPr>
        <p:spPr>
          <a:xfrm>
            <a:off x="4964787" y="1371750"/>
            <a:ext cx="2679600" cy="4206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t>Question Two</a:t>
            </a:r>
            <a:endParaRPr sz="2300" dirty="0"/>
          </a:p>
        </p:txBody>
      </p:sp>
      <p:sp>
        <p:nvSpPr>
          <p:cNvPr id="3458" name="Google Shape;3458;p59"/>
          <p:cNvSpPr txBox="1">
            <a:spLocks noGrp="1"/>
          </p:cNvSpPr>
          <p:nvPr>
            <p:ph type="subTitle" idx="4294967295"/>
          </p:nvPr>
        </p:nvSpPr>
        <p:spPr>
          <a:xfrm>
            <a:off x="4964787" y="1637850"/>
            <a:ext cx="2679600" cy="1066500"/>
          </a:xfrm>
          <a:prstGeom prst="rect">
            <a:avLst/>
          </a:prstGeom>
        </p:spPr>
        <p:txBody>
          <a:bodyPr spcFirstLastPara="1" wrap="square" lIns="91425" tIns="91425" rIns="91425" bIns="91425" anchor="t" anchorCtr="0">
            <a:noAutofit/>
          </a:bodyPr>
          <a:lstStyle/>
          <a:p>
            <a:pPr marL="139700" lvl="0" indent="0" algn="l" rtl="0">
              <a:lnSpc>
                <a:spcPct val="115000"/>
              </a:lnSpc>
              <a:spcBef>
                <a:spcPts val="0"/>
              </a:spcBef>
              <a:spcAft>
                <a:spcPts val="0"/>
              </a:spcAft>
              <a:buSzPts val="1400"/>
              <a:buNone/>
            </a:pPr>
            <a:r>
              <a:rPr lang="en-GB" dirty="0"/>
              <a:t>What impression do you get of the protagonist in the opening paragraph of the chapter?</a:t>
            </a:r>
            <a:endParaRPr dirty="0"/>
          </a:p>
        </p:txBody>
      </p:sp>
      <p:sp>
        <p:nvSpPr>
          <p:cNvPr id="3459" name="Google Shape;3459;p59"/>
          <p:cNvSpPr txBox="1"/>
          <p:nvPr/>
        </p:nvSpPr>
        <p:spPr>
          <a:xfrm>
            <a:off x="1477213" y="3137200"/>
            <a:ext cx="2679600" cy="3486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Clr>
                <a:srgbClr val="000000"/>
              </a:buClr>
              <a:buSzPts val="1100"/>
              <a:buFont typeface="Arial"/>
              <a:buNone/>
            </a:pPr>
            <a:r>
              <a:rPr lang="en" sz="2300" dirty="0">
                <a:solidFill>
                  <a:schemeClr val="dk1"/>
                </a:solidFill>
                <a:latin typeface="Alice"/>
                <a:ea typeface="Alice"/>
                <a:cs typeface="Alice"/>
                <a:sym typeface="Alice"/>
              </a:rPr>
              <a:t>Question Three</a:t>
            </a:r>
            <a:endParaRPr sz="2300" dirty="0">
              <a:solidFill>
                <a:schemeClr val="dk1"/>
              </a:solidFill>
              <a:latin typeface="Alice"/>
              <a:ea typeface="Alice"/>
              <a:cs typeface="Alice"/>
              <a:sym typeface="Alice"/>
            </a:endParaRPr>
          </a:p>
        </p:txBody>
      </p:sp>
      <p:sp>
        <p:nvSpPr>
          <p:cNvPr id="3460" name="Google Shape;3460;p59"/>
          <p:cNvSpPr txBox="1"/>
          <p:nvPr/>
        </p:nvSpPr>
        <p:spPr>
          <a:xfrm>
            <a:off x="1477213" y="3361650"/>
            <a:ext cx="2679600" cy="1066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solidFill>
                  <a:schemeClr val="lt1"/>
                </a:solidFill>
                <a:latin typeface="Actor"/>
                <a:ea typeface="Actor"/>
                <a:cs typeface="Actor"/>
                <a:sym typeface="Actor"/>
              </a:rPr>
              <a:t>Describe the house that the family are moving into in chapter one. </a:t>
            </a:r>
            <a:endParaRPr dirty="0">
              <a:solidFill>
                <a:schemeClr val="lt1"/>
              </a:solidFill>
              <a:latin typeface="Actor"/>
              <a:ea typeface="Actor"/>
              <a:cs typeface="Actor"/>
              <a:sym typeface="Actor"/>
            </a:endParaRPr>
          </a:p>
          <a:p>
            <a:pPr marL="0" lvl="0" indent="0" algn="l" rtl="0">
              <a:lnSpc>
                <a:spcPct val="115000"/>
              </a:lnSpc>
              <a:spcBef>
                <a:spcPts val="0"/>
              </a:spcBef>
              <a:spcAft>
                <a:spcPts val="0"/>
              </a:spcAft>
              <a:buNone/>
            </a:pPr>
            <a:endParaRPr dirty="0">
              <a:solidFill>
                <a:schemeClr val="lt1"/>
              </a:solidFill>
              <a:latin typeface="Actor"/>
              <a:ea typeface="Actor"/>
              <a:cs typeface="Actor"/>
              <a:sym typeface="Actor"/>
            </a:endParaRPr>
          </a:p>
        </p:txBody>
      </p:sp>
      <p:sp>
        <p:nvSpPr>
          <p:cNvPr id="3461" name="Google Shape;3461;p59"/>
          <p:cNvSpPr txBox="1"/>
          <p:nvPr/>
        </p:nvSpPr>
        <p:spPr>
          <a:xfrm>
            <a:off x="1477222" y="1430875"/>
            <a:ext cx="2679600" cy="3486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Question One</a:t>
            </a:r>
            <a:endParaRPr sz="2300" dirty="0">
              <a:solidFill>
                <a:schemeClr val="dk1"/>
              </a:solidFill>
              <a:latin typeface="Alice"/>
              <a:ea typeface="Alice"/>
              <a:cs typeface="Alice"/>
              <a:sym typeface="Alice"/>
            </a:endParaRPr>
          </a:p>
        </p:txBody>
      </p:sp>
      <p:sp>
        <p:nvSpPr>
          <p:cNvPr id="3462" name="Google Shape;3462;p59"/>
          <p:cNvSpPr txBox="1"/>
          <p:nvPr/>
        </p:nvSpPr>
        <p:spPr>
          <a:xfrm>
            <a:off x="1477213" y="1655350"/>
            <a:ext cx="2679600" cy="1066500"/>
          </a:xfrm>
          <a:prstGeom prst="rect">
            <a:avLst/>
          </a:prstGeom>
          <a:noFill/>
          <a:ln>
            <a:noFill/>
          </a:ln>
        </p:spPr>
        <p:txBody>
          <a:bodyPr spcFirstLastPara="1" wrap="square" lIns="91425" tIns="91425" rIns="91425" bIns="91425" anchor="t" anchorCtr="0">
            <a:noAutofit/>
          </a:bodyPr>
          <a:lstStyle/>
          <a:p>
            <a:pPr marL="0" marR="92318" lvl="0" indent="0" algn="l" rtl="0">
              <a:lnSpc>
                <a:spcPct val="115000"/>
              </a:lnSpc>
              <a:spcBef>
                <a:spcPts val="0"/>
              </a:spcBef>
              <a:spcAft>
                <a:spcPts val="0"/>
              </a:spcAft>
              <a:buNone/>
            </a:pPr>
            <a:r>
              <a:rPr lang="en" dirty="0">
                <a:solidFill>
                  <a:schemeClr val="lt1"/>
                </a:solidFill>
                <a:latin typeface="Actor"/>
                <a:ea typeface="Actor"/>
                <a:cs typeface="Actor"/>
                <a:sym typeface="Actor"/>
              </a:rPr>
              <a:t>Look at the first sentence of chapter one. How does the writer grab the reader’s interest? </a:t>
            </a:r>
            <a:endParaRPr dirty="0">
              <a:solidFill>
                <a:schemeClr val="lt1"/>
              </a:solidFill>
              <a:latin typeface="Actor"/>
              <a:ea typeface="Actor"/>
              <a:cs typeface="Actor"/>
              <a:sym typeface="Actor"/>
            </a:endParaRPr>
          </a:p>
        </p:txBody>
      </p:sp>
      <p:sp>
        <p:nvSpPr>
          <p:cNvPr id="3463" name="Google Shape;3463;p59"/>
          <p:cNvSpPr txBox="1">
            <a:spLocks noGrp="1"/>
          </p:cNvSpPr>
          <p:nvPr>
            <p:ph type="title" idx="4294967295"/>
          </p:nvPr>
        </p:nvSpPr>
        <p:spPr>
          <a:xfrm>
            <a:off x="4964790" y="3079327"/>
            <a:ext cx="2679600" cy="4206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t>Question Four</a:t>
            </a:r>
            <a:endParaRPr sz="2300" dirty="0"/>
          </a:p>
        </p:txBody>
      </p:sp>
      <p:sp>
        <p:nvSpPr>
          <p:cNvPr id="3464" name="Google Shape;3464;p59"/>
          <p:cNvSpPr txBox="1">
            <a:spLocks noGrp="1"/>
          </p:cNvSpPr>
          <p:nvPr>
            <p:ph type="subTitle" idx="4294967295"/>
          </p:nvPr>
        </p:nvSpPr>
        <p:spPr>
          <a:xfrm>
            <a:off x="4964787" y="3345426"/>
            <a:ext cx="2679600" cy="1066500"/>
          </a:xfrm>
          <a:prstGeom prst="rect">
            <a:avLst/>
          </a:prstGeom>
        </p:spPr>
        <p:txBody>
          <a:bodyPr spcFirstLastPara="1" wrap="square" lIns="91425" tIns="91425" rIns="91425" bIns="91425" anchor="t" anchorCtr="0">
            <a:noAutofit/>
          </a:bodyPr>
          <a:lstStyle/>
          <a:p>
            <a:pPr marL="139700" lvl="0" indent="0" algn="l" rtl="0">
              <a:lnSpc>
                <a:spcPct val="115000"/>
              </a:lnSpc>
              <a:spcBef>
                <a:spcPts val="0"/>
              </a:spcBef>
              <a:spcAft>
                <a:spcPts val="0"/>
              </a:spcAft>
              <a:buSzPts val="1400"/>
              <a:buNone/>
            </a:pPr>
            <a:r>
              <a:rPr lang="en-GB" dirty="0"/>
              <a:t>Look at the last sentence of the chapter. What effect does it have on the reader?</a:t>
            </a:r>
            <a:endParaRPr dirty="0"/>
          </a:p>
        </p:txBody>
      </p:sp>
      <p:grpSp>
        <p:nvGrpSpPr>
          <p:cNvPr id="3465" name="Google Shape;3465;p59"/>
          <p:cNvGrpSpPr/>
          <p:nvPr/>
        </p:nvGrpSpPr>
        <p:grpSpPr>
          <a:xfrm>
            <a:off x="1089613" y="2767977"/>
            <a:ext cx="6964775" cy="130603"/>
            <a:chOff x="1089575" y="2477427"/>
            <a:chExt cx="6964775" cy="130603"/>
          </a:xfrm>
        </p:grpSpPr>
        <p:sp>
          <p:nvSpPr>
            <p:cNvPr id="3466" name="Google Shape;3466;p59"/>
            <p:cNvSpPr/>
            <p:nvPr/>
          </p:nvSpPr>
          <p:spPr>
            <a:xfrm flipH="1">
              <a:off x="4506657" y="2477427"/>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467" name="Google Shape;3467;p59"/>
            <p:cNvCxnSpPr/>
            <p:nvPr/>
          </p:nvCxnSpPr>
          <p:spPr>
            <a:xfrm rot="10800000">
              <a:off x="1089575" y="2542725"/>
              <a:ext cx="3364200" cy="0"/>
            </a:xfrm>
            <a:prstGeom prst="straightConnector1">
              <a:avLst/>
            </a:prstGeom>
            <a:noFill/>
            <a:ln w="9525" cap="flat" cmpd="sng">
              <a:solidFill>
                <a:schemeClr val="lt2"/>
              </a:solidFill>
              <a:prstDash val="solid"/>
              <a:round/>
              <a:headEnd type="none" w="med" len="med"/>
              <a:tailEnd type="none" w="med" len="med"/>
            </a:ln>
          </p:spPr>
        </p:cxnSp>
        <p:cxnSp>
          <p:nvCxnSpPr>
            <p:cNvPr id="3468" name="Google Shape;3468;p59"/>
            <p:cNvCxnSpPr/>
            <p:nvPr/>
          </p:nvCxnSpPr>
          <p:spPr>
            <a:xfrm rot="10800000">
              <a:off x="4690150" y="2542725"/>
              <a:ext cx="3364200" cy="0"/>
            </a:xfrm>
            <a:prstGeom prst="straightConnector1">
              <a:avLst/>
            </a:prstGeom>
            <a:noFill/>
            <a:ln w="9525" cap="flat" cmpd="sng">
              <a:solidFill>
                <a:schemeClr val="lt2"/>
              </a:solidFill>
              <a:prstDash val="solid"/>
              <a:round/>
              <a:headEnd type="none" w="med" len="med"/>
              <a:tailEnd type="none" w="med" len="med"/>
            </a:ln>
          </p:spPr>
        </p:cxnSp>
      </p:grpSp>
      <p:sp>
        <p:nvSpPr>
          <p:cNvPr id="2" name="Google Shape;3458;p59">
            <a:extLst>
              <a:ext uri="{FF2B5EF4-FFF2-40B4-BE49-F238E27FC236}">
                <a16:creationId xmlns="" xmlns:a16="http://schemas.microsoft.com/office/drawing/2014/main" id="{B0CFACE7-CC0E-0451-C4FD-E64CC4B1D533}"/>
              </a:ext>
            </a:extLst>
          </p:cNvPr>
          <p:cNvSpPr txBox="1">
            <a:spLocks/>
          </p:cNvSpPr>
          <p:nvPr/>
        </p:nvSpPr>
        <p:spPr>
          <a:xfrm>
            <a:off x="720000" y="179750"/>
            <a:ext cx="3733813" cy="10665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1"/>
              </a:buClr>
              <a:buSzPts val="1400"/>
              <a:buFont typeface="Actor"/>
              <a:buChar char="●"/>
              <a:defRPr sz="1400" b="0" i="0" u="none" strike="noStrike" cap="none">
                <a:solidFill>
                  <a:schemeClr val="lt1"/>
                </a:solidFill>
                <a:latin typeface="Actor"/>
                <a:ea typeface="Actor"/>
                <a:cs typeface="Actor"/>
                <a:sym typeface="Actor"/>
              </a:defRPr>
            </a:lvl1pPr>
            <a:lvl2pPr marL="914400" marR="0" lvl="1" indent="-317500" algn="l" rtl="0">
              <a:lnSpc>
                <a:spcPct val="100000"/>
              </a:lnSpc>
              <a:spcBef>
                <a:spcPts val="0"/>
              </a:spcBef>
              <a:spcAft>
                <a:spcPts val="0"/>
              </a:spcAft>
              <a:buClr>
                <a:schemeClr val="lt1"/>
              </a:buClr>
              <a:buSzPts val="1400"/>
              <a:buFont typeface="Actor"/>
              <a:buChar char="○"/>
              <a:defRPr sz="1400" b="0" i="0" u="none" strike="noStrike" cap="none">
                <a:solidFill>
                  <a:schemeClr val="lt1"/>
                </a:solidFill>
                <a:latin typeface="Actor"/>
                <a:ea typeface="Actor"/>
                <a:cs typeface="Actor"/>
                <a:sym typeface="Actor"/>
              </a:defRPr>
            </a:lvl2pPr>
            <a:lvl3pPr marL="1371600" marR="0" lvl="2" indent="-317500" algn="l" rtl="0">
              <a:lnSpc>
                <a:spcPct val="100000"/>
              </a:lnSpc>
              <a:spcBef>
                <a:spcPts val="0"/>
              </a:spcBef>
              <a:spcAft>
                <a:spcPts val="0"/>
              </a:spcAft>
              <a:buClr>
                <a:schemeClr val="lt1"/>
              </a:buClr>
              <a:buSzPts val="1400"/>
              <a:buFont typeface="Actor"/>
              <a:buChar char="■"/>
              <a:defRPr sz="1400" b="0" i="0" u="none" strike="noStrike" cap="none">
                <a:solidFill>
                  <a:schemeClr val="lt1"/>
                </a:solidFill>
                <a:latin typeface="Actor"/>
                <a:ea typeface="Actor"/>
                <a:cs typeface="Actor"/>
                <a:sym typeface="Actor"/>
              </a:defRPr>
            </a:lvl3pPr>
            <a:lvl4pPr marL="1828800" marR="0" lvl="3" indent="-317500" algn="l" rtl="0">
              <a:lnSpc>
                <a:spcPct val="100000"/>
              </a:lnSpc>
              <a:spcBef>
                <a:spcPts val="0"/>
              </a:spcBef>
              <a:spcAft>
                <a:spcPts val="0"/>
              </a:spcAft>
              <a:buClr>
                <a:schemeClr val="lt1"/>
              </a:buClr>
              <a:buSzPts val="1400"/>
              <a:buFont typeface="Actor"/>
              <a:buChar char="●"/>
              <a:defRPr sz="1400" b="0" i="0" u="none" strike="noStrike" cap="none">
                <a:solidFill>
                  <a:schemeClr val="lt1"/>
                </a:solidFill>
                <a:latin typeface="Actor"/>
                <a:ea typeface="Actor"/>
                <a:cs typeface="Actor"/>
                <a:sym typeface="Actor"/>
              </a:defRPr>
            </a:lvl4pPr>
            <a:lvl5pPr marL="2286000" marR="0" lvl="4" indent="-317500" algn="l" rtl="0">
              <a:lnSpc>
                <a:spcPct val="100000"/>
              </a:lnSpc>
              <a:spcBef>
                <a:spcPts val="0"/>
              </a:spcBef>
              <a:spcAft>
                <a:spcPts val="0"/>
              </a:spcAft>
              <a:buClr>
                <a:schemeClr val="lt1"/>
              </a:buClr>
              <a:buSzPts val="1400"/>
              <a:buFont typeface="Actor"/>
              <a:buChar char="○"/>
              <a:defRPr sz="1400" b="0" i="0" u="none" strike="noStrike" cap="none">
                <a:solidFill>
                  <a:schemeClr val="lt1"/>
                </a:solidFill>
                <a:latin typeface="Actor"/>
                <a:ea typeface="Actor"/>
                <a:cs typeface="Actor"/>
                <a:sym typeface="Actor"/>
              </a:defRPr>
            </a:lvl5pPr>
            <a:lvl6pPr marL="2743200" marR="0" lvl="5" indent="-317500" algn="l" rtl="0">
              <a:lnSpc>
                <a:spcPct val="100000"/>
              </a:lnSpc>
              <a:spcBef>
                <a:spcPts val="0"/>
              </a:spcBef>
              <a:spcAft>
                <a:spcPts val="0"/>
              </a:spcAft>
              <a:buClr>
                <a:schemeClr val="lt1"/>
              </a:buClr>
              <a:buSzPts val="1400"/>
              <a:buFont typeface="Actor"/>
              <a:buChar char="■"/>
              <a:defRPr sz="1400" b="0" i="0" u="none" strike="noStrike" cap="none">
                <a:solidFill>
                  <a:schemeClr val="lt1"/>
                </a:solidFill>
                <a:latin typeface="Actor"/>
                <a:ea typeface="Actor"/>
                <a:cs typeface="Actor"/>
                <a:sym typeface="Actor"/>
              </a:defRPr>
            </a:lvl6pPr>
            <a:lvl7pPr marL="3200400" marR="0" lvl="6" indent="-317500" algn="l" rtl="0">
              <a:lnSpc>
                <a:spcPct val="100000"/>
              </a:lnSpc>
              <a:spcBef>
                <a:spcPts val="0"/>
              </a:spcBef>
              <a:spcAft>
                <a:spcPts val="0"/>
              </a:spcAft>
              <a:buClr>
                <a:schemeClr val="lt1"/>
              </a:buClr>
              <a:buSzPts val="1400"/>
              <a:buFont typeface="Actor"/>
              <a:buChar char="●"/>
              <a:defRPr sz="1400" b="0" i="0" u="none" strike="noStrike" cap="none">
                <a:solidFill>
                  <a:schemeClr val="lt1"/>
                </a:solidFill>
                <a:latin typeface="Actor"/>
                <a:ea typeface="Actor"/>
                <a:cs typeface="Actor"/>
                <a:sym typeface="Actor"/>
              </a:defRPr>
            </a:lvl7pPr>
            <a:lvl8pPr marL="3657600" marR="0" lvl="7" indent="-317500" algn="l" rtl="0">
              <a:lnSpc>
                <a:spcPct val="100000"/>
              </a:lnSpc>
              <a:spcBef>
                <a:spcPts val="0"/>
              </a:spcBef>
              <a:spcAft>
                <a:spcPts val="0"/>
              </a:spcAft>
              <a:buClr>
                <a:schemeClr val="lt1"/>
              </a:buClr>
              <a:buSzPts val="1400"/>
              <a:buFont typeface="Actor"/>
              <a:buChar char="○"/>
              <a:defRPr sz="1400" b="0" i="0" u="none" strike="noStrike" cap="none">
                <a:solidFill>
                  <a:schemeClr val="lt1"/>
                </a:solidFill>
                <a:latin typeface="Actor"/>
                <a:ea typeface="Actor"/>
                <a:cs typeface="Actor"/>
                <a:sym typeface="Actor"/>
              </a:defRPr>
            </a:lvl8pPr>
            <a:lvl9pPr marL="4114800" marR="0" lvl="8" indent="-317500" algn="l" rtl="0">
              <a:lnSpc>
                <a:spcPct val="100000"/>
              </a:lnSpc>
              <a:spcBef>
                <a:spcPts val="0"/>
              </a:spcBef>
              <a:spcAft>
                <a:spcPts val="0"/>
              </a:spcAft>
              <a:buClr>
                <a:schemeClr val="lt1"/>
              </a:buClr>
              <a:buSzPts val="1400"/>
              <a:buFont typeface="Actor"/>
              <a:buChar char="■"/>
              <a:defRPr sz="1400" b="0" i="0" u="none" strike="noStrike" cap="none">
                <a:solidFill>
                  <a:schemeClr val="lt1"/>
                </a:solidFill>
                <a:latin typeface="Actor"/>
                <a:ea typeface="Actor"/>
                <a:cs typeface="Actor"/>
                <a:sym typeface="Actor"/>
              </a:defRPr>
            </a:lvl9pPr>
          </a:lstStyle>
          <a:p>
            <a:pPr marL="139700" indent="0">
              <a:lnSpc>
                <a:spcPct val="115000"/>
              </a:lnSpc>
              <a:buFont typeface="Actor"/>
              <a:buNone/>
            </a:pPr>
            <a:r>
              <a:rPr lang="en-US" dirty="0"/>
              <a:t>Protagonist – main character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71"/>
        <p:cNvGrpSpPr/>
        <p:nvPr/>
      </p:nvGrpSpPr>
      <p:grpSpPr>
        <a:xfrm>
          <a:off x="0" y="0"/>
          <a:ext cx="0" cy="0"/>
          <a:chOff x="0" y="0"/>
          <a:chExt cx="0" cy="0"/>
        </a:xfrm>
      </p:grpSpPr>
      <p:sp>
        <p:nvSpPr>
          <p:cNvPr id="1873" name="Google Shape;1873;p40"/>
          <p:cNvSpPr txBox="1">
            <a:spLocks noGrp="1"/>
          </p:cNvSpPr>
          <p:nvPr>
            <p:ph type="subTitle" idx="1"/>
          </p:nvPr>
        </p:nvSpPr>
        <p:spPr>
          <a:xfrm>
            <a:off x="2008453" y="1708314"/>
            <a:ext cx="5303400" cy="114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He was lying there in the darkness behind the tea chests, in the dust and dirt. It was as if he’d been there forever. He was filthy and pale and dried out and I thought he was dead. I couldn’t have been more wrong. I’d soon begin to see the truth about him, that there’d never been another creature like him in the world.</a:t>
            </a:r>
          </a:p>
          <a:p>
            <a:pPr marL="0" lvl="0" indent="0" algn="ctr" rtl="0">
              <a:spcBef>
                <a:spcPts val="0"/>
              </a:spcBef>
              <a:spcAft>
                <a:spcPts val="0"/>
              </a:spcAft>
              <a:buNone/>
            </a:pPr>
            <a:endParaRPr lang="en-US" dirty="0"/>
          </a:p>
        </p:txBody>
      </p:sp>
      <p:grpSp>
        <p:nvGrpSpPr>
          <p:cNvPr id="1874" name="Google Shape;1874;p40"/>
          <p:cNvGrpSpPr/>
          <p:nvPr/>
        </p:nvGrpSpPr>
        <p:grpSpPr>
          <a:xfrm>
            <a:off x="194446" y="279202"/>
            <a:ext cx="681520" cy="914129"/>
            <a:chOff x="857511" y="40940"/>
            <a:chExt cx="4355394" cy="5039451"/>
          </a:xfrm>
        </p:grpSpPr>
        <p:sp>
          <p:nvSpPr>
            <p:cNvPr id="1875" name="Google Shape;1875;p40"/>
            <p:cNvSpPr/>
            <p:nvPr/>
          </p:nvSpPr>
          <p:spPr>
            <a:xfrm rot="-535654">
              <a:off x="3593399" y="2267724"/>
              <a:ext cx="238101" cy="53856"/>
            </a:xfrm>
            <a:custGeom>
              <a:avLst/>
              <a:gdLst/>
              <a:ahLst/>
              <a:cxnLst/>
              <a:rect l="l" t="t" r="r" b="b"/>
              <a:pathLst>
                <a:path w="1344" h="304" extrusionOk="0">
                  <a:moveTo>
                    <a:pt x="65" y="1"/>
                  </a:moveTo>
                  <a:cubicBezTo>
                    <a:pt x="23" y="1"/>
                    <a:pt x="1" y="63"/>
                    <a:pt x="43" y="87"/>
                  </a:cubicBezTo>
                  <a:cubicBezTo>
                    <a:pt x="242" y="214"/>
                    <a:pt x="528" y="303"/>
                    <a:pt x="798" y="303"/>
                  </a:cubicBezTo>
                  <a:cubicBezTo>
                    <a:pt x="988" y="303"/>
                    <a:pt x="1171" y="259"/>
                    <a:pt x="1311" y="154"/>
                  </a:cubicBezTo>
                  <a:cubicBezTo>
                    <a:pt x="1344" y="130"/>
                    <a:pt x="1340" y="65"/>
                    <a:pt x="1292" y="65"/>
                  </a:cubicBezTo>
                  <a:cubicBezTo>
                    <a:pt x="1290" y="65"/>
                    <a:pt x="1288" y="65"/>
                    <a:pt x="1287" y="65"/>
                  </a:cubicBezTo>
                  <a:cubicBezTo>
                    <a:pt x="1130" y="84"/>
                    <a:pt x="975" y="94"/>
                    <a:pt x="820" y="94"/>
                  </a:cubicBezTo>
                  <a:cubicBezTo>
                    <a:pt x="571" y="94"/>
                    <a:pt x="324" y="67"/>
                    <a:pt x="79" y="3"/>
                  </a:cubicBezTo>
                  <a:cubicBezTo>
                    <a:pt x="74" y="1"/>
                    <a:pt x="69" y="1"/>
                    <a:pt x="6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76" name="Google Shape;1876;p40"/>
            <p:cNvGrpSpPr/>
            <p:nvPr/>
          </p:nvGrpSpPr>
          <p:grpSpPr>
            <a:xfrm>
              <a:off x="857511" y="40940"/>
              <a:ext cx="4355394" cy="5039451"/>
              <a:chOff x="857511" y="40940"/>
              <a:chExt cx="4355394" cy="5039451"/>
            </a:xfrm>
          </p:grpSpPr>
          <p:sp>
            <p:nvSpPr>
              <p:cNvPr id="1877" name="Google Shape;1877;p40"/>
              <p:cNvSpPr/>
              <p:nvPr/>
            </p:nvSpPr>
            <p:spPr>
              <a:xfrm rot="-535654">
                <a:off x="2361888" y="4832440"/>
                <a:ext cx="153242" cy="165643"/>
              </a:xfrm>
              <a:custGeom>
                <a:avLst/>
                <a:gdLst/>
                <a:ahLst/>
                <a:cxnLst/>
                <a:rect l="l" t="t" r="r" b="b"/>
                <a:pathLst>
                  <a:path w="865" h="935" extrusionOk="0">
                    <a:moveTo>
                      <a:pt x="406" y="1"/>
                    </a:moveTo>
                    <a:cubicBezTo>
                      <a:pt x="389" y="1"/>
                      <a:pt x="370" y="2"/>
                      <a:pt x="352" y="5"/>
                    </a:cubicBezTo>
                    <a:cubicBezTo>
                      <a:pt x="272" y="18"/>
                      <a:pt x="214" y="67"/>
                      <a:pt x="150" y="116"/>
                    </a:cubicBezTo>
                    <a:cubicBezTo>
                      <a:pt x="88" y="165"/>
                      <a:pt x="59" y="261"/>
                      <a:pt x="32" y="330"/>
                    </a:cubicBezTo>
                    <a:cubicBezTo>
                      <a:pt x="1" y="430"/>
                      <a:pt x="5" y="525"/>
                      <a:pt x="25" y="628"/>
                    </a:cubicBezTo>
                    <a:cubicBezTo>
                      <a:pt x="59" y="808"/>
                      <a:pt x="252" y="935"/>
                      <a:pt x="426" y="935"/>
                    </a:cubicBezTo>
                    <a:cubicBezTo>
                      <a:pt x="666" y="935"/>
                      <a:pt x="819" y="746"/>
                      <a:pt x="839" y="519"/>
                    </a:cubicBezTo>
                    <a:cubicBezTo>
                      <a:pt x="864" y="269"/>
                      <a:pt x="658" y="1"/>
                      <a:pt x="40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40"/>
              <p:cNvSpPr/>
              <p:nvPr/>
            </p:nvSpPr>
            <p:spPr>
              <a:xfrm rot="-535654">
                <a:off x="2869483" y="4732174"/>
                <a:ext cx="123125" cy="145979"/>
              </a:xfrm>
              <a:custGeom>
                <a:avLst/>
                <a:gdLst/>
                <a:ahLst/>
                <a:cxnLst/>
                <a:rect l="l" t="t" r="r" b="b"/>
                <a:pathLst>
                  <a:path w="695" h="824" extrusionOk="0">
                    <a:moveTo>
                      <a:pt x="91" y="165"/>
                    </a:moveTo>
                    <a:cubicBezTo>
                      <a:pt x="89" y="171"/>
                      <a:pt x="87" y="176"/>
                      <a:pt x="85" y="180"/>
                    </a:cubicBezTo>
                    <a:lnTo>
                      <a:pt x="85" y="180"/>
                    </a:lnTo>
                    <a:cubicBezTo>
                      <a:pt x="88" y="175"/>
                      <a:pt x="90" y="170"/>
                      <a:pt x="91" y="165"/>
                    </a:cubicBezTo>
                    <a:close/>
                    <a:moveTo>
                      <a:pt x="292" y="1"/>
                    </a:moveTo>
                    <a:cubicBezTo>
                      <a:pt x="209" y="1"/>
                      <a:pt x="138" y="57"/>
                      <a:pt x="109" y="132"/>
                    </a:cubicBezTo>
                    <a:lnTo>
                      <a:pt x="109" y="132"/>
                    </a:lnTo>
                    <a:cubicBezTo>
                      <a:pt x="107" y="134"/>
                      <a:pt x="105" y="137"/>
                      <a:pt x="102" y="141"/>
                    </a:cubicBezTo>
                    <a:cubicBezTo>
                      <a:pt x="85" y="183"/>
                      <a:pt x="76" y="204"/>
                      <a:pt x="76" y="204"/>
                    </a:cubicBezTo>
                    <a:cubicBezTo>
                      <a:pt x="75" y="204"/>
                      <a:pt x="79" y="196"/>
                      <a:pt x="85" y="180"/>
                    </a:cubicBezTo>
                    <a:lnTo>
                      <a:pt x="85" y="180"/>
                    </a:lnTo>
                    <a:cubicBezTo>
                      <a:pt x="80" y="190"/>
                      <a:pt x="75" y="199"/>
                      <a:pt x="69" y="208"/>
                    </a:cubicBezTo>
                    <a:cubicBezTo>
                      <a:pt x="31" y="279"/>
                      <a:pt x="5" y="343"/>
                      <a:pt x="2" y="423"/>
                    </a:cubicBezTo>
                    <a:cubicBezTo>
                      <a:pt x="0" y="510"/>
                      <a:pt x="22" y="577"/>
                      <a:pt x="56" y="655"/>
                    </a:cubicBezTo>
                    <a:cubicBezTo>
                      <a:pt x="100" y="761"/>
                      <a:pt x="243" y="824"/>
                      <a:pt x="349" y="824"/>
                    </a:cubicBezTo>
                    <a:cubicBezTo>
                      <a:pt x="492" y="824"/>
                      <a:pt x="650" y="721"/>
                      <a:pt x="679" y="575"/>
                    </a:cubicBezTo>
                    <a:cubicBezTo>
                      <a:pt x="694" y="488"/>
                      <a:pt x="690" y="419"/>
                      <a:pt x="676" y="334"/>
                    </a:cubicBezTo>
                    <a:cubicBezTo>
                      <a:pt x="661" y="256"/>
                      <a:pt x="603" y="190"/>
                      <a:pt x="556" y="132"/>
                    </a:cubicBezTo>
                    <a:cubicBezTo>
                      <a:pt x="490" y="50"/>
                      <a:pt x="401" y="1"/>
                      <a:pt x="2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40"/>
              <p:cNvSpPr/>
              <p:nvPr/>
            </p:nvSpPr>
            <p:spPr>
              <a:xfrm rot="-535654">
                <a:off x="3769730" y="4602205"/>
                <a:ext cx="161746" cy="167946"/>
              </a:xfrm>
              <a:custGeom>
                <a:avLst/>
                <a:gdLst/>
                <a:ahLst/>
                <a:cxnLst/>
                <a:rect l="l" t="t" r="r" b="b"/>
                <a:pathLst>
                  <a:path w="913" h="948" extrusionOk="0">
                    <a:moveTo>
                      <a:pt x="883" y="305"/>
                    </a:moveTo>
                    <a:cubicBezTo>
                      <a:pt x="883" y="308"/>
                      <a:pt x="884" y="311"/>
                      <a:pt x="884" y="313"/>
                    </a:cubicBezTo>
                    <a:lnTo>
                      <a:pt x="884" y="313"/>
                    </a:lnTo>
                    <a:cubicBezTo>
                      <a:pt x="884" y="311"/>
                      <a:pt x="883" y="308"/>
                      <a:pt x="883" y="305"/>
                    </a:cubicBezTo>
                    <a:close/>
                    <a:moveTo>
                      <a:pt x="526" y="1"/>
                    </a:moveTo>
                    <a:cubicBezTo>
                      <a:pt x="229" y="1"/>
                      <a:pt x="1" y="385"/>
                      <a:pt x="107" y="657"/>
                    </a:cubicBezTo>
                    <a:cubicBezTo>
                      <a:pt x="156" y="788"/>
                      <a:pt x="240" y="895"/>
                      <a:pt x="383" y="933"/>
                    </a:cubicBezTo>
                    <a:cubicBezTo>
                      <a:pt x="417" y="943"/>
                      <a:pt x="452" y="947"/>
                      <a:pt x="487" y="947"/>
                    </a:cubicBezTo>
                    <a:cubicBezTo>
                      <a:pt x="623" y="947"/>
                      <a:pt x="753" y="873"/>
                      <a:pt x="828" y="753"/>
                    </a:cubicBezTo>
                    <a:cubicBezTo>
                      <a:pt x="861" y="699"/>
                      <a:pt x="879" y="639"/>
                      <a:pt x="894" y="577"/>
                    </a:cubicBezTo>
                    <a:cubicBezTo>
                      <a:pt x="912" y="506"/>
                      <a:pt x="912" y="432"/>
                      <a:pt x="894" y="361"/>
                    </a:cubicBezTo>
                    <a:cubicBezTo>
                      <a:pt x="890" y="344"/>
                      <a:pt x="887" y="330"/>
                      <a:pt x="884" y="313"/>
                    </a:cubicBezTo>
                    <a:lnTo>
                      <a:pt x="884" y="313"/>
                    </a:lnTo>
                    <a:cubicBezTo>
                      <a:pt x="885" y="319"/>
                      <a:pt x="886" y="325"/>
                      <a:pt x="886" y="331"/>
                    </a:cubicBezTo>
                    <a:lnTo>
                      <a:pt x="886" y="331"/>
                    </a:lnTo>
                    <a:cubicBezTo>
                      <a:pt x="877" y="277"/>
                      <a:pt x="862" y="226"/>
                      <a:pt x="830" y="174"/>
                    </a:cubicBezTo>
                    <a:cubicBezTo>
                      <a:pt x="781" y="99"/>
                      <a:pt x="719" y="41"/>
                      <a:pt x="630" y="16"/>
                    </a:cubicBezTo>
                    <a:cubicBezTo>
                      <a:pt x="594" y="6"/>
                      <a:pt x="560" y="1"/>
                      <a:pt x="5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40"/>
              <p:cNvSpPr/>
              <p:nvPr/>
            </p:nvSpPr>
            <p:spPr>
              <a:xfrm rot="-535654">
                <a:off x="4593365" y="3533860"/>
                <a:ext cx="116393" cy="113736"/>
              </a:xfrm>
              <a:custGeom>
                <a:avLst/>
                <a:gdLst/>
                <a:ahLst/>
                <a:cxnLst/>
                <a:rect l="l" t="t" r="r" b="b"/>
                <a:pathLst>
                  <a:path w="657" h="642" extrusionOk="0">
                    <a:moveTo>
                      <a:pt x="527" y="44"/>
                    </a:moveTo>
                    <a:lnTo>
                      <a:pt x="527" y="44"/>
                    </a:lnTo>
                    <a:cubicBezTo>
                      <a:pt x="530" y="45"/>
                      <a:pt x="533" y="46"/>
                      <a:pt x="537" y="47"/>
                    </a:cubicBezTo>
                    <a:cubicBezTo>
                      <a:pt x="532" y="46"/>
                      <a:pt x="530" y="45"/>
                      <a:pt x="527" y="44"/>
                    </a:cubicBezTo>
                    <a:close/>
                    <a:moveTo>
                      <a:pt x="394" y="1"/>
                    </a:moveTo>
                    <a:cubicBezTo>
                      <a:pt x="355" y="1"/>
                      <a:pt x="315" y="8"/>
                      <a:pt x="279" y="18"/>
                    </a:cubicBezTo>
                    <a:cubicBezTo>
                      <a:pt x="212" y="34"/>
                      <a:pt x="154" y="65"/>
                      <a:pt x="107" y="114"/>
                    </a:cubicBezTo>
                    <a:cubicBezTo>
                      <a:pt x="69" y="156"/>
                      <a:pt x="34" y="203"/>
                      <a:pt x="23" y="259"/>
                    </a:cubicBezTo>
                    <a:cubicBezTo>
                      <a:pt x="14" y="292"/>
                      <a:pt x="12" y="325"/>
                      <a:pt x="7" y="363"/>
                    </a:cubicBezTo>
                    <a:cubicBezTo>
                      <a:pt x="0" y="432"/>
                      <a:pt x="45" y="514"/>
                      <a:pt x="92" y="563"/>
                    </a:cubicBezTo>
                    <a:cubicBezTo>
                      <a:pt x="149" y="621"/>
                      <a:pt x="215" y="642"/>
                      <a:pt x="288" y="642"/>
                    </a:cubicBezTo>
                    <a:cubicBezTo>
                      <a:pt x="313" y="642"/>
                      <a:pt x="340" y="639"/>
                      <a:pt x="368" y="635"/>
                    </a:cubicBezTo>
                    <a:cubicBezTo>
                      <a:pt x="497" y="615"/>
                      <a:pt x="592" y="503"/>
                      <a:pt x="630" y="388"/>
                    </a:cubicBezTo>
                    <a:cubicBezTo>
                      <a:pt x="646" y="348"/>
                      <a:pt x="657" y="325"/>
                      <a:pt x="657" y="276"/>
                    </a:cubicBezTo>
                    <a:cubicBezTo>
                      <a:pt x="657" y="251"/>
                      <a:pt x="653" y="228"/>
                      <a:pt x="647" y="205"/>
                    </a:cubicBezTo>
                    <a:lnTo>
                      <a:pt x="647" y="205"/>
                    </a:lnTo>
                    <a:cubicBezTo>
                      <a:pt x="649" y="221"/>
                      <a:pt x="647" y="237"/>
                      <a:pt x="641" y="256"/>
                    </a:cubicBezTo>
                    <a:cubicBezTo>
                      <a:pt x="645" y="237"/>
                      <a:pt x="646" y="217"/>
                      <a:pt x="644" y="196"/>
                    </a:cubicBezTo>
                    <a:lnTo>
                      <a:pt x="644" y="196"/>
                    </a:lnTo>
                    <a:cubicBezTo>
                      <a:pt x="645" y="199"/>
                      <a:pt x="646" y="202"/>
                      <a:pt x="647" y="205"/>
                    </a:cubicBezTo>
                    <a:lnTo>
                      <a:pt x="647" y="205"/>
                    </a:lnTo>
                    <a:cubicBezTo>
                      <a:pt x="646" y="199"/>
                      <a:pt x="645" y="194"/>
                      <a:pt x="643" y="188"/>
                    </a:cubicBezTo>
                    <a:lnTo>
                      <a:pt x="643" y="188"/>
                    </a:lnTo>
                    <a:cubicBezTo>
                      <a:pt x="643" y="191"/>
                      <a:pt x="644" y="194"/>
                      <a:pt x="644" y="196"/>
                    </a:cubicBezTo>
                    <a:lnTo>
                      <a:pt x="644" y="196"/>
                    </a:lnTo>
                    <a:cubicBezTo>
                      <a:pt x="637" y="176"/>
                      <a:pt x="629" y="156"/>
                      <a:pt x="619" y="136"/>
                    </a:cubicBezTo>
                    <a:lnTo>
                      <a:pt x="619" y="136"/>
                    </a:lnTo>
                    <a:cubicBezTo>
                      <a:pt x="629" y="155"/>
                      <a:pt x="638" y="171"/>
                      <a:pt x="643" y="188"/>
                    </a:cubicBezTo>
                    <a:lnTo>
                      <a:pt x="643" y="188"/>
                    </a:lnTo>
                    <a:cubicBezTo>
                      <a:pt x="633" y="117"/>
                      <a:pt x="589" y="49"/>
                      <a:pt x="514" y="34"/>
                    </a:cubicBezTo>
                    <a:cubicBezTo>
                      <a:pt x="514" y="34"/>
                      <a:pt x="513" y="34"/>
                      <a:pt x="513" y="34"/>
                    </a:cubicBezTo>
                    <a:lnTo>
                      <a:pt x="513" y="34"/>
                    </a:lnTo>
                    <a:cubicBezTo>
                      <a:pt x="478" y="10"/>
                      <a:pt x="437" y="1"/>
                      <a:pt x="39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40"/>
              <p:cNvSpPr/>
              <p:nvPr/>
            </p:nvSpPr>
            <p:spPr>
              <a:xfrm rot="-535654">
                <a:off x="997232" y="2545759"/>
                <a:ext cx="941244" cy="1874162"/>
              </a:xfrm>
              <a:custGeom>
                <a:avLst/>
                <a:gdLst/>
                <a:ahLst/>
                <a:cxnLst/>
                <a:rect l="l" t="t" r="r" b="b"/>
                <a:pathLst>
                  <a:path w="5313" h="10579" extrusionOk="0">
                    <a:moveTo>
                      <a:pt x="2947" y="1"/>
                    </a:moveTo>
                    <a:cubicBezTo>
                      <a:pt x="2744" y="1"/>
                      <a:pt x="2542" y="23"/>
                      <a:pt x="2350" y="62"/>
                    </a:cubicBezTo>
                    <a:cubicBezTo>
                      <a:pt x="1725" y="194"/>
                      <a:pt x="1149" y="563"/>
                      <a:pt x="782" y="1086"/>
                    </a:cubicBezTo>
                    <a:cubicBezTo>
                      <a:pt x="599" y="1350"/>
                      <a:pt x="468" y="1644"/>
                      <a:pt x="359" y="1947"/>
                    </a:cubicBezTo>
                    <a:cubicBezTo>
                      <a:pt x="174" y="2454"/>
                      <a:pt x="56" y="2985"/>
                      <a:pt x="32" y="3521"/>
                    </a:cubicBezTo>
                    <a:cubicBezTo>
                      <a:pt x="1" y="4211"/>
                      <a:pt x="172" y="4890"/>
                      <a:pt x="388" y="5541"/>
                    </a:cubicBezTo>
                    <a:cubicBezTo>
                      <a:pt x="535" y="5993"/>
                      <a:pt x="677" y="6449"/>
                      <a:pt x="826" y="6900"/>
                    </a:cubicBezTo>
                    <a:cubicBezTo>
                      <a:pt x="917" y="7172"/>
                      <a:pt x="1057" y="7423"/>
                      <a:pt x="1158" y="7692"/>
                    </a:cubicBezTo>
                    <a:cubicBezTo>
                      <a:pt x="1362" y="8255"/>
                      <a:pt x="1380" y="8994"/>
                      <a:pt x="1249" y="9570"/>
                    </a:cubicBezTo>
                    <a:cubicBezTo>
                      <a:pt x="1191" y="9830"/>
                      <a:pt x="795" y="10497"/>
                      <a:pt x="1158" y="10571"/>
                    </a:cubicBezTo>
                    <a:cubicBezTo>
                      <a:pt x="1185" y="10576"/>
                      <a:pt x="1214" y="10579"/>
                      <a:pt x="1244" y="10579"/>
                    </a:cubicBezTo>
                    <a:cubicBezTo>
                      <a:pt x="1515" y="10579"/>
                      <a:pt x="1895" y="10374"/>
                      <a:pt x="2103" y="10268"/>
                    </a:cubicBezTo>
                    <a:cubicBezTo>
                      <a:pt x="2417" y="10104"/>
                      <a:pt x="2706" y="9894"/>
                      <a:pt x="2984" y="9674"/>
                    </a:cubicBezTo>
                    <a:cubicBezTo>
                      <a:pt x="3429" y="9323"/>
                      <a:pt x="3836" y="8896"/>
                      <a:pt x="4176" y="8435"/>
                    </a:cubicBezTo>
                    <a:cubicBezTo>
                      <a:pt x="4252" y="8335"/>
                      <a:pt x="4325" y="8233"/>
                      <a:pt x="4394" y="8124"/>
                    </a:cubicBezTo>
                    <a:cubicBezTo>
                      <a:pt x="4697" y="7661"/>
                      <a:pt x="4672" y="6972"/>
                      <a:pt x="4783" y="6442"/>
                    </a:cubicBezTo>
                    <a:cubicBezTo>
                      <a:pt x="5095" y="4958"/>
                      <a:pt x="5313" y="3412"/>
                      <a:pt x="4997" y="1915"/>
                    </a:cubicBezTo>
                    <a:cubicBezTo>
                      <a:pt x="4857" y="1261"/>
                      <a:pt x="4632" y="605"/>
                      <a:pt x="4020" y="260"/>
                    </a:cubicBezTo>
                    <a:cubicBezTo>
                      <a:pt x="3695" y="76"/>
                      <a:pt x="3319" y="1"/>
                      <a:pt x="294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40"/>
              <p:cNvSpPr/>
              <p:nvPr/>
            </p:nvSpPr>
            <p:spPr>
              <a:xfrm rot="-535654">
                <a:off x="1086809" y="2652285"/>
                <a:ext cx="583561" cy="1927664"/>
              </a:xfrm>
              <a:custGeom>
                <a:avLst/>
                <a:gdLst/>
                <a:ahLst/>
                <a:cxnLst/>
                <a:rect l="l" t="t" r="r" b="b"/>
                <a:pathLst>
                  <a:path w="3294" h="10881" extrusionOk="0">
                    <a:moveTo>
                      <a:pt x="2160" y="1"/>
                    </a:moveTo>
                    <a:cubicBezTo>
                      <a:pt x="2108" y="1"/>
                      <a:pt x="2054" y="5"/>
                      <a:pt x="1999" y="13"/>
                    </a:cubicBezTo>
                    <a:cubicBezTo>
                      <a:pt x="1494" y="93"/>
                      <a:pt x="1094" y="456"/>
                      <a:pt x="809" y="868"/>
                    </a:cubicBezTo>
                    <a:cubicBezTo>
                      <a:pt x="571" y="1217"/>
                      <a:pt x="478" y="1642"/>
                      <a:pt x="429" y="2058"/>
                    </a:cubicBezTo>
                    <a:cubicBezTo>
                      <a:pt x="353" y="2660"/>
                      <a:pt x="342" y="3297"/>
                      <a:pt x="409" y="3899"/>
                    </a:cubicBezTo>
                    <a:cubicBezTo>
                      <a:pt x="476" y="4511"/>
                      <a:pt x="749" y="5052"/>
                      <a:pt x="929" y="5632"/>
                    </a:cubicBezTo>
                    <a:cubicBezTo>
                      <a:pt x="1134" y="6293"/>
                      <a:pt x="1339" y="7036"/>
                      <a:pt x="1397" y="7725"/>
                    </a:cubicBezTo>
                    <a:cubicBezTo>
                      <a:pt x="1490" y="8867"/>
                      <a:pt x="949" y="10014"/>
                      <a:pt x="60" y="10722"/>
                    </a:cubicBezTo>
                    <a:cubicBezTo>
                      <a:pt x="0" y="10769"/>
                      <a:pt x="40" y="10880"/>
                      <a:pt x="116" y="10880"/>
                    </a:cubicBezTo>
                    <a:cubicBezTo>
                      <a:pt x="119" y="10880"/>
                      <a:pt x="123" y="10880"/>
                      <a:pt x="126" y="10880"/>
                    </a:cubicBezTo>
                    <a:cubicBezTo>
                      <a:pt x="498" y="10833"/>
                      <a:pt x="720" y="10502"/>
                      <a:pt x="923" y="10217"/>
                    </a:cubicBezTo>
                    <a:cubicBezTo>
                      <a:pt x="1212" y="9812"/>
                      <a:pt x="1445" y="9438"/>
                      <a:pt x="1550" y="8944"/>
                    </a:cubicBezTo>
                    <a:cubicBezTo>
                      <a:pt x="1799" y="7741"/>
                      <a:pt x="1434" y="6607"/>
                      <a:pt x="1078" y="5463"/>
                    </a:cubicBezTo>
                    <a:cubicBezTo>
                      <a:pt x="889" y="4854"/>
                      <a:pt x="634" y="4320"/>
                      <a:pt x="582" y="3675"/>
                    </a:cubicBezTo>
                    <a:cubicBezTo>
                      <a:pt x="533" y="3094"/>
                      <a:pt x="562" y="2480"/>
                      <a:pt x="642" y="1904"/>
                    </a:cubicBezTo>
                    <a:cubicBezTo>
                      <a:pt x="718" y="1379"/>
                      <a:pt x="934" y="928"/>
                      <a:pt x="1323" y="567"/>
                    </a:cubicBezTo>
                    <a:cubicBezTo>
                      <a:pt x="1593" y="316"/>
                      <a:pt x="1898" y="208"/>
                      <a:pt x="2209" y="208"/>
                    </a:cubicBezTo>
                    <a:cubicBezTo>
                      <a:pt x="2560" y="208"/>
                      <a:pt x="2917" y="345"/>
                      <a:pt x="3236" y="567"/>
                    </a:cubicBezTo>
                    <a:cubicBezTo>
                      <a:pt x="3241" y="570"/>
                      <a:pt x="3247" y="572"/>
                      <a:pt x="3251" y="572"/>
                    </a:cubicBezTo>
                    <a:cubicBezTo>
                      <a:pt x="3277" y="572"/>
                      <a:pt x="3293" y="533"/>
                      <a:pt x="3267" y="514"/>
                    </a:cubicBezTo>
                    <a:cubicBezTo>
                      <a:pt x="2933" y="264"/>
                      <a:pt x="2586" y="1"/>
                      <a:pt x="21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40"/>
              <p:cNvSpPr/>
              <p:nvPr/>
            </p:nvSpPr>
            <p:spPr>
              <a:xfrm rot="-535654">
                <a:off x="1295276" y="2772593"/>
                <a:ext cx="380005" cy="1820483"/>
              </a:xfrm>
              <a:custGeom>
                <a:avLst/>
                <a:gdLst/>
                <a:ahLst/>
                <a:cxnLst/>
                <a:rect l="l" t="t" r="r" b="b"/>
                <a:pathLst>
                  <a:path w="2145" h="10276" extrusionOk="0">
                    <a:moveTo>
                      <a:pt x="1444" y="0"/>
                    </a:moveTo>
                    <a:cubicBezTo>
                      <a:pt x="1058" y="0"/>
                      <a:pt x="709" y="184"/>
                      <a:pt x="450" y="571"/>
                    </a:cubicBezTo>
                    <a:cubicBezTo>
                      <a:pt x="43" y="1178"/>
                      <a:pt x="1" y="2024"/>
                      <a:pt x="34" y="2727"/>
                    </a:cubicBezTo>
                    <a:cubicBezTo>
                      <a:pt x="54" y="3147"/>
                      <a:pt x="130" y="3554"/>
                      <a:pt x="265" y="3955"/>
                    </a:cubicBezTo>
                    <a:cubicBezTo>
                      <a:pt x="383" y="4295"/>
                      <a:pt x="535" y="4617"/>
                      <a:pt x="628" y="4964"/>
                    </a:cubicBezTo>
                    <a:cubicBezTo>
                      <a:pt x="719" y="5316"/>
                      <a:pt x="742" y="5683"/>
                      <a:pt x="808" y="6039"/>
                    </a:cubicBezTo>
                    <a:cubicBezTo>
                      <a:pt x="953" y="6788"/>
                      <a:pt x="1086" y="7511"/>
                      <a:pt x="975" y="8277"/>
                    </a:cubicBezTo>
                    <a:cubicBezTo>
                      <a:pt x="879" y="8931"/>
                      <a:pt x="677" y="9531"/>
                      <a:pt x="506" y="10165"/>
                    </a:cubicBezTo>
                    <a:cubicBezTo>
                      <a:pt x="487" y="10233"/>
                      <a:pt x="537" y="10275"/>
                      <a:pt x="590" y="10275"/>
                    </a:cubicBezTo>
                    <a:cubicBezTo>
                      <a:pt x="619" y="10275"/>
                      <a:pt x="648" y="10262"/>
                      <a:pt x="668" y="10234"/>
                    </a:cubicBezTo>
                    <a:cubicBezTo>
                      <a:pt x="988" y="9794"/>
                      <a:pt x="1086" y="9186"/>
                      <a:pt x="1184" y="8664"/>
                    </a:cubicBezTo>
                    <a:cubicBezTo>
                      <a:pt x="1291" y="8079"/>
                      <a:pt x="1324" y="7511"/>
                      <a:pt x="1251" y="6920"/>
                    </a:cubicBezTo>
                    <a:cubicBezTo>
                      <a:pt x="1173" y="6319"/>
                      <a:pt x="1042" y="5723"/>
                      <a:pt x="942" y="5129"/>
                    </a:cubicBezTo>
                    <a:cubicBezTo>
                      <a:pt x="839" y="4504"/>
                      <a:pt x="495" y="3952"/>
                      <a:pt x="374" y="3329"/>
                    </a:cubicBezTo>
                    <a:cubicBezTo>
                      <a:pt x="241" y="2647"/>
                      <a:pt x="257" y="1890"/>
                      <a:pt x="450" y="1218"/>
                    </a:cubicBezTo>
                    <a:cubicBezTo>
                      <a:pt x="539" y="911"/>
                      <a:pt x="695" y="600"/>
                      <a:pt x="955" y="402"/>
                    </a:cubicBezTo>
                    <a:cubicBezTo>
                      <a:pt x="1145" y="256"/>
                      <a:pt x="1394" y="208"/>
                      <a:pt x="1641" y="208"/>
                    </a:cubicBezTo>
                    <a:cubicBezTo>
                      <a:pt x="1786" y="208"/>
                      <a:pt x="1931" y="225"/>
                      <a:pt x="2063" y="249"/>
                    </a:cubicBezTo>
                    <a:cubicBezTo>
                      <a:pt x="2064" y="249"/>
                      <a:pt x="2064" y="249"/>
                      <a:pt x="2065" y="249"/>
                    </a:cubicBezTo>
                    <a:cubicBezTo>
                      <a:pt x="2111" y="249"/>
                      <a:pt x="2144" y="184"/>
                      <a:pt x="2098" y="162"/>
                    </a:cubicBezTo>
                    <a:cubicBezTo>
                      <a:pt x="1875" y="55"/>
                      <a:pt x="1654" y="0"/>
                      <a:pt x="14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40"/>
              <p:cNvSpPr/>
              <p:nvPr/>
            </p:nvSpPr>
            <p:spPr>
              <a:xfrm rot="-535654">
                <a:off x="1461548" y="2910323"/>
                <a:ext cx="205858" cy="1627557"/>
              </a:xfrm>
              <a:custGeom>
                <a:avLst/>
                <a:gdLst/>
                <a:ahLst/>
                <a:cxnLst/>
                <a:rect l="l" t="t" r="r" b="b"/>
                <a:pathLst>
                  <a:path w="1162" h="9187" extrusionOk="0">
                    <a:moveTo>
                      <a:pt x="754" y="0"/>
                    </a:moveTo>
                    <a:cubicBezTo>
                      <a:pt x="433" y="0"/>
                      <a:pt x="245" y="446"/>
                      <a:pt x="169" y="726"/>
                    </a:cubicBezTo>
                    <a:cubicBezTo>
                      <a:pt x="0" y="1358"/>
                      <a:pt x="31" y="2058"/>
                      <a:pt x="105" y="2697"/>
                    </a:cubicBezTo>
                    <a:cubicBezTo>
                      <a:pt x="232" y="3776"/>
                      <a:pt x="690" y="4774"/>
                      <a:pt x="821" y="5853"/>
                    </a:cubicBezTo>
                    <a:cubicBezTo>
                      <a:pt x="888" y="6403"/>
                      <a:pt x="837" y="6952"/>
                      <a:pt x="723" y="7490"/>
                    </a:cubicBezTo>
                    <a:cubicBezTo>
                      <a:pt x="605" y="8044"/>
                      <a:pt x="354" y="8547"/>
                      <a:pt x="214" y="9090"/>
                    </a:cubicBezTo>
                    <a:cubicBezTo>
                      <a:pt x="199" y="9149"/>
                      <a:pt x="244" y="9186"/>
                      <a:pt x="290" y="9186"/>
                    </a:cubicBezTo>
                    <a:cubicBezTo>
                      <a:pt x="315" y="9186"/>
                      <a:pt x="341" y="9175"/>
                      <a:pt x="358" y="9150"/>
                    </a:cubicBezTo>
                    <a:cubicBezTo>
                      <a:pt x="868" y="8447"/>
                      <a:pt x="1079" y="7430"/>
                      <a:pt x="1117" y="6578"/>
                    </a:cubicBezTo>
                    <a:cubicBezTo>
                      <a:pt x="1161" y="5631"/>
                      <a:pt x="848" y="4710"/>
                      <a:pt x="576" y="3816"/>
                    </a:cubicBezTo>
                    <a:cubicBezTo>
                      <a:pt x="345" y="3053"/>
                      <a:pt x="229" y="2241"/>
                      <a:pt x="274" y="1447"/>
                    </a:cubicBezTo>
                    <a:cubicBezTo>
                      <a:pt x="301" y="995"/>
                      <a:pt x="349" y="194"/>
                      <a:pt x="914" y="125"/>
                    </a:cubicBezTo>
                    <a:cubicBezTo>
                      <a:pt x="950" y="119"/>
                      <a:pt x="979" y="63"/>
                      <a:pt x="937" y="45"/>
                    </a:cubicBezTo>
                    <a:cubicBezTo>
                      <a:pt x="872" y="14"/>
                      <a:pt x="811" y="0"/>
                      <a:pt x="75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40"/>
              <p:cNvSpPr/>
              <p:nvPr/>
            </p:nvSpPr>
            <p:spPr>
              <a:xfrm rot="-535654">
                <a:off x="2842924" y="514663"/>
                <a:ext cx="1013879" cy="1303180"/>
              </a:xfrm>
              <a:custGeom>
                <a:avLst/>
                <a:gdLst/>
                <a:ahLst/>
                <a:cxnLst/>
                <a:rect l="l" t="t" r="r" b="b"/>
                <a:pathLst>
                  <a:path w="5723" h="7356" extrusionOk="0">
                    <a:moveTo>
                      <a:pt x="4450" y="1"/>
                    </a:moveTo>
                    <a:cubicBezTo>
                      <a:pt x="4410" y="1"/>
                      <a:pt x="4368" y="4"/>
                      <a:pt x="4325" y="11"/>
                    </a:cubicBezTo>
                    <a:cubicBezTo>
                      <a:pt x="4181" y="35"/>
                      <a:pt x="4132" y="109"/>
                      <a:pt x="3971" y="109"/>
                    </a:cubicBezTo>
                    <a:cubicBezTo>
                      <a:pt x="3869" y="109"/>
                      <a:pt x="3736" y="66"/>
                      <a:pt x="3647" y="44"/>
                    </a:cubicBezTo>
                    <a:cubicBezTo>
                      <a:pt x="3580" y="28"/>
                      <a:pt x="3509" y="22"/>
                      <a:pt x="3438" y="22"/>
                    </a:cubicBezTo>
                    <a:cubicBezTo>
                      <a:pt x="3351" y="22"/>
                      <a:pt x="3262" y="31"/>
                      <a:pt x="3180" y="42"/>
                    </a:cubicBezTo>
                    <a:cubicBezTo>
                      <a:pt x="2890" y="78"/>
                      <a:pt x="2575" y="178"/>
                      <a:pt x="2354" y="378"/>
                    </a:cubicBezTo>
                    <a:cubicBezTo>
                      <a:pt x="1963" y="736"/>
                      <a:pt x="1816" y="1297"/>
                      <a:pt x="1731" y="1797"/>
                    </a:cubicBezTo>
                    <a:cubicBezTo>
                      <a:pt x="1622" y="2458"/>
                      <a:pt x="1585" y="3127"/>
                      <a:pt x="1453" y="3783"/>
                    </a:cubicBezTo>
                    <a:cubicBezTo>
                      <a:pt x="1396" y="4079"/>
                      <a:pt x="1320" y="4368"/>
                      <a:pt x="1242" y="4658"/>
                    </a:cubicBezTo>
                    <a:cubicBezTo>
                      <a:pt x="1120" y="5118"/>
                      <a:pt x="984" y="5579"/>
                      <a:pt x="797" y="6017"/>
                    </a:cubicBezTo>
                    <a:cubicBezTo>
                      <a:pt x="704" y="6239"/>
                      <a:pt x="597" y="6459"/>
                      <a:pt x="477" y="6669"/>
                    </a:cubicBezTo>
                    <a:cubicBezTo>
                      <a:pt x="395" y="6815"/>
                      <a:pt x="1" y="7198"/>
                      <a:pt x="268" y="7336"/>
                    </a:cubicBezTo>
                    <a:cubicBezTo>
                      <a:pt x="295" y="7349"/>
                      <a:pt x="330" y="7355"/>
                      <a:pt x="371" y="7355"/>
                    </a:cubicBezTo>
                    <a:cubicBezTo>
                      <a:pt x="638" y="7355"/>
                      <a:pt x="1153" y="7100"/>
                      <a:pt x="1329" y="7038"/>
                    </a:cubicBezTo>
                    <a:cubicBezTo>
                      <a:pt x="2056" y="6773"/>
                      <a:pt x="2761" y="6424"/>
                      <a:pt x="3389" y="5963"/>
                    </a:cubicBezTo>
                    <a:cubicBezTo>
                      <a:pt x="4930" y="4840"/>
                      <a:pt x="5722" y="2705"/>
                      <a:pt x="5266" y="847"/>
                    </a:cubicBezTo>
                    <a:cubicBezTo>
                      <a:pt x="5164" y="436"/>
                      <a:pt x="4909" y="1"/>
                      <a:pt x="44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40"/>
              <p:cNvSpPr/>
              <p:nvPr/>
            </p:nvSpPr>
            <p:spPr>
              <a:xfrm rot="-535654">
                <a:off x="2813760" y="454031"/>
                <a:ext cx="684718" cy="1396188"/>
              </a:xfrm>
              <a:custGeom>
                <a:avLst/>
                <a:gdLst/>
                <a:ahLst/>
                <a:cxnLst/>
                <a:rect l="l" t="t" r="r" b="b"/>
                <a:pathLst>
                  <a:path w="3865" h="7881" extrusionOk="0">
                    <a:moveTo>
                      <a:pt x="3796" y="1"/>
                    </a:moveTo>
                    <a:cubicBezTo>
                      <a:pt x="3788" y="1"/>
                      <a:pt x="3779" y="3"/>
                      <a:pt x="3770" y="8"/>
                    </a:cubicBezTo>
                    <a:cubicBezTo>
                      <a:pt x="3147" y="317"/>
                      <a:pt x="2685" y="695"/>
                      <a:pt x="2471" y="1374"/>
                    </a:cubicBezTo>
                    <a:cubicBezTo>
                      <a:pt x="2349" y="1759"/>
                      <a:pt x="2318" y="2170"/>
                      <a:pt x="2255" y="2568"/>
                    </a:cubicBezTo>
                    <a:cubicBezTo>
                      <a:pt x="2184" y="3011"/>
                      <a:pt x="2106" y="3449"/>
                      <a:pt x="2033" y="3890"/>
                    </a:cubicBezTo>
                    <a:cubicBezTo>
                      <a:pt x="1957" y="4323"/>
                      <a:pt x="1862" y="4757"/>
                      <a:pt x="1746" y="5182"/>
                    </a:cubicBezTo>
                    <a:cubicBezTo>
                      <a:pt x="1615" y="5647"/>
                      <a:pt x="1394" y="6074"/>
                      <a:pt x="1194" y="6512"/>
                    </a:cubicBezTo>
                    <a:cubicBezTo>
                      <a:pt x="1059" y="6813"/>
                      <a:pt x="829" y="7051"/>
                      <a:pt x="607" y="7291"/>
                    </a:cubicBezTo>
                    <a:cubicBezTo>
                      <a:pt x="560" y="7344"/>
                      <a:pt x="169" y="7798"/>
                      <a:pt x="77" y="7798"/>
                    </a:cubicBezTo>
                    <a:cubicBezTo>
                      <a:pt x="73" y="7798"/>
                      <a:pt x="69" y="7797"/>
                      <a:pt x="66" y="7796"/>
                    </a:cubicBezTo>
                    <a:cubicBezTo>
                      <a:pt x="61" y="7794"/>
                      <a:pt x="57" y="7793"/>
                      <a:pt x="52" y="7793"/>
                    </a:cubicBezTo>
                    <a:cubicBezTo>
                      <a:pt x="23" y="7793"/>
                      <a:pt x="1" y="7830"/>
                      <a:pt x="22" y="7851"/>
                    </a:cubicBezTo>
                    <a:cubicBezTo>
                      <a:pt x="41" y="7871"/>
                      <a:pt x="65" y="7880"/>
                      <a:pt x="92" y="7880"/>
                    </a:cubicBezTo>
                    <a:cubicBezTo>
                      <a:pt x="294" y="7880"/>
                      <a:pt x="680" y="7395"/>
                      <a:pt x="758" y="7313"/>
                    </a:cubicBezTo>
                    <a:cubicBezTo>
                      <a:pt x="1303" y="6724"/>
                      <a:pt x="1628" y="5983"/>
                      <a:pt x="1873" y="5222"/>
                    </a:cubicBezTo>
                    <a:cubicBezTo>
                      <a:pt x="2162" y="4314"/>
                      <a:pt x="2295" y="3334"/>
                      <a:pt x="2435" y="2393"/>
                    </a:cubicBezTo>
                    <a:cubicBezTo>
                      <a:pt x="2504" y="1930"/>
                      <a:pt x="2556" y="1454"/>
                      <a:pt x="2769" y="1029"/>
                    </a:cubicBezTo>
                    <a:cubicBezTo>
                      <a:pt x="2980" y="606"/>
                      <a:pt x="3441" y="346"/>
                      <a:pt x="3819" y="95"/>
                    </a:cubicBezTo>
                    <a:cubicBezTo>
                      <a:pt x="3864" y="63"/>
                      <a:pt x="3840" y="1"/>
                      <a:pt x="37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40"/>
              <p:cNvSpPr/>
              <p:nvPr/>
            </p:nvSpPr>
            <p:spPr>
              <a:xfrm rot="-535654">
                <a:off x="2842574" y="441581"/>
                <a:ext cx="746370" cy="1420104"/>
              </a:xfrm>
              <a:custGeom>
                <a:avLst/>
                <a:gdLst/>
                <a:ahLst/>
                <a:cxnLst/>
                <a:rect l="l" t="t" r="r" b="b"/>
                <a:pathLst>
                  <a:path w="4213" h="8016" extrusionOk="0">
                    <a:moveTo>
                      <a:pt x="4120" y="0"/>
                    </a:moveTo>
                    <a:cubicBezTo>
                      <a:pt x="4112" y="0"/>
                      <a:pt x="4103" y="2"/>
                      <a:pt x="4094" y="6"/>
                    </a:cubicBezTo>
                    <a:cubicBezTo>
                      <a:pt x="3507" y="293"/>
                      <a:pt x="3088" y="942"/>
                      <a:pt x="2844" y="1527"/>
                    </a:cubicBezTo>
                    <a:cubicBezTo>
                      <a:pt x="2557" y="2199"/>
                      <a:pt x="2597" y="2889"/>
                      <a:pt x="2523" y="3601"/>
                    </a:cubicBezTo>
                    <a:cubicBezTo>
                      <a:pt x="2432" y="4499"/>
                      <a:pt x="2170" y="5369"/>
                      <a:pt x="1725" y="6157"/>
                    </a:cubicBezTo>
                    <a:cubicBezTo>
                      <a:pt x="1509" y="6541"/>
                      <a:pt x="1233" y="6882"/>
                      <a:pt x="933" y="7200"/>
                    </a:cubicBezTo>
                    <a:cubicBezTo>
                      <a:pt x="804" y="7333"/>
                      <a:pt x="675" y="7464"/>
                      <a:pt x="535" y="7587"/>
                    </a:cubicBezTo>
                    <a:cubicBezTo>
                      <a:pt x="437" y="7674"/>
                      <a:pt x="206" y="7928"/>
                      <a:pt x="61" y="7928"/>
                    </a:cubicBezTo>
                    <a:cubicBezTo>
                      <a:pt x="58" y="7928"/>
                      <a:pt x="55" y="7927"/>
                      <a:pt x="52" y="7927"/>
                    </a:cubicBezTo>
                    <a:cubicBezTo>
                      <a:pt x="8" y="7927"/>
                      <a:pt x="1" y="7992"/>
                      <a:pt x="41" y="8003"/>
                    </a:cubicBezTo>
                    <a:cubicBezTo>
                      <a:pt x="69" y="8012"/>
                      <a:pt x="96" y="8015"/>
                      <a:pt x="123" y="8015"/>
                    </a:cubicBezTo>
                    <a:cubicBezTo>
                      <a:pt x="289" y="8015"/>
                      <a:pt x="435" y="7867"/>
                      <a:pt x="564" y="7769"/>
                    </a:cubicBezTo>
                    <a:cubicBezTo>
                      <a:pt x="913" y="7498"/>
                      <a:pt x="1213" y="7169"/>
                      <a:pt x="1487" y="6819"/>
                    </a:cubicBezTo>
                    <a:cubicBezTo>
                      <a:pt x="1987" y="6177"/>
                      <a:pt x="2303" y="5420"/>
                      <a:pt x="2503" y="4635"/>
                    </a:cubicBezTo>
                    <a:cubicBezTo>
                      <a:pt x="2601" y="4261"/>
                      <a:pt x="2657" y="3874"/>
                      <a:pt x="2695" y="3487"/>
                    </a:cubicBezTo>
                    <a:cubicBezTo>
                      <a:pt x="2741" y="3040"/>
                      <a:pt x="2721" y="2595"/>
                      <a:pt x="2813" y="2153"/>
                    </a:cubicBezTo>
                    <a:cubicBezTo>
                      <a:pt x="2899" y="1741"/>
                      <a:pt x="3077" y="1352"/>
                      <a:pt x="3302" y="998"/>
                    </a:cubicBezTo>
                    <a:cubicBezTo>
                      <a:pt x="3535" y="635"/>
                      <a:pt x="3854" y="386"/>
                      <a:pt x="4167" y="102"/>
                    </a:cubicBezTo>
                    <a:cubicBezTo>
                      <a:pt x="4213" y="60"/>
                      <a:pt x="4171" y="0"/>
                      <a:pt x="41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40"/>
              <p:cNvSpPr/>
              <p:nvPr/>
            </p:nvSpPr>
            <p:spPr>
              <a:xfrm rot="-535654">
                <a:off x="3329604" y="470687"/>
                <a:ext cx="194166" cy="749381"/>
              </a:xfrm>
              <a:custGeom>
                <a:avLst/>
                <a:gdLst/>
                <a:ahLst/>
                <a:cxnLst/>
                <a:rect l="l" t="t" r="r" b="b"/>
                <a:pathLst>
                  <a:path w="1096" h="4230" extrusionOk="0">
                    <a:moveTo>
                      <a:pt x="1026" y="1"/>
                    </a:moveTo>
                    <a:cubicBezTo>
                      <a:pt x="746" y="1"/>
                      <a:pt x="444" y="896"/>
                      <a:pt x="372" y="1093"/>
                    </a:cubicBezTo>
                    <a:cubicBezTo>
                      <a:pt x="1" y="2081"/>
                      <a:pt x="310" y="3168"/>
                      <a:pt x="99" y="4183"/>
                    </a:cubicBezTo>
                    <a:cubicBezTo>
                      <a:pt x="93" y="4208"/>
                      <a:pt x="117" y="4230"/>
                      <a:pt x="139" y="4230"/>
                    </a:cubicBezTo>
                    <a:cubicBezTo>
                      <a:pt x="151" y="4230"/>
                      <a:pt x="162" y="4224"/>
                      <a:pt x="168" y="4209"/>
                    </a:cubicBezTo>
                    <a:cubicBezTo>
                      <a:pt x="506" y="3449"/>
                      <a:pt x="332" y="2619"/>
                      <a:pt x="399" y="1814"/>
                    </a:cubicBezTo>
                    <a:cubicBezTo>
                      <a:pt x="432" y="1411"/>
                      <a:pt x="568" y="1044"/>
                      <a:pt x="744" y="681"/>
                    </a:cubicBezTo>
                    <a:cubicBezTo>
                      <a:pt x="808" y="550"/>
                      <a:pt x="928" y="161"/>
                      <a:pt x="1057" y="92"/>
                    </a:cubicBezTo>
                    <a:cubicBezTo>
                      <a:pt x="1095" y="76"/>
                      <a:pt x="1091" y="12"/>
                      <a:pt x="1051" y="3"/>
                    </a:cubicBezTo>
                    <a:cubicBezTo>
                      <a:pt x="1043" y="1"/>
                      <a:pt x="1034" y="1"/>
                      <a:pt x="10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40"/>
              <p:cNvSpPr/>
              <p:nvPr/>
            </p:nvSpPr>
            <p:spPr>
              <a:xfrm rot="-535654">
                <a:off x="3455332" y="482703"/>
                <a:ext cx="52262" cy="193280"/>
              </a:xfrm>
              <a:custGeom>
                <a:avLst/>
                <a:gdLst/>
                <a:ahLst/>
                <a:cxnLst/>
                <a:rect l="l" t="t" r="r" b="b"/>
                <a:pathLst>
                  <a:path w="295" h="1091" extrusionOk="0">
                    <a:moveTo>
                      <a:pt x="207" y="0"/>
                    </a:moveTo>
                    <a:cubicBezTo>
                      <a:pt x="195" y="0"/>
                      <a:pt x="183" y="7"/>
                      <a:pt x="181" y="20"/>
                    </a:cubicBezTo>
                    <a:cubicBezTo>
                      <a:pt x="143" y="189"/>
                      <a:pt x="118" y="358"/>
                      <a:pt x="87" y="532"/>
                    </a:cubicBezTo>
                    <a:cubicBezTo>
                      <a:pt x="56" y="705"/>
                      <a:pt x="3" y="881"/>
                      <a:pt x="1" y="1059"/>
                    </a:cubicBezTo>
                    <a:cubicBezTo>
                      <a:pt x="1" y="1080"/>
                      <a:pt x="16" y="1091"/>
                      <a:pt x="31" y="1091"/>
                    </a:cubicBezTo>
                    <a:cubicBezTo>
                      <a:pt x="41" y="1091"/>
                      <a:pt x="52" y="1086"/>
                      <a:pt x="58" y="1077"/>
                    </a:cubicBezTo>
                    <a:cubicBezTo>
                      <a:pt x="247" y="790"/>
                      <a:pt x="294" y="354"/>
                      <a:pt x="234" y="20"/>
                    </a:cubicBezTo>
                    <a:cubicBezTo>
                      <a:pt x="231" y="7"/>
                      <a:pt x="219" y="0"/>
                      <a:pt x="2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40"/>
              <p:cNvSpPr/>
              <p:nvPr/>
            </p:nvSpPr>
            <p:spPr>
              <a:xfrm rot="-535654">
                <a:off x="3543720" y="437150"/>
                <a:ext cx="285580" cy="649464"/>
              </a:xfrm>
              <a:custGeom>
                <a:avLst/>
                <a:gdLst/>
                <a:ahLst/>
                <a:cxnLst/>
                <a:rect l="l" t="t" r="r" b="b"/>
                <a:pathLst>
                  <a:path w="1612" h="3666" extrusionOk="0">
                    <a:moveTo>
                      <a:pt x="33" y="1"/>
                    </a:moveTo>
                    <a:cubicBezTo>
                      <a:pt x="26" y="1"/>
                      <a:pt x="18" y="6"/>
                      <a:pt x="16" y="17"/>
                    </a:cubicBezTo>
                    <a:cubicBezTo>
                      <a:pt x="0" y="217"/>
                      <a:pt x="112" y="502"/>
                      <a:pt x="143" y="711"/>
                    </a:cubicBezTo>
                    <a:cubicBezTo>
                      <a:pt x="192" y="1058"/>
                      <a:pt x="225" y="1407"/>
                      <a:pt x="287" y="1752"/>
                    </a:cubicBezTo>
                    <a:cubicBezTo>
                      <a:pt x="361" y="2163"/>
                      <a:pt x="430" y="2595"/>
                      <a:pt x="623" y="2971"/>
                    </a:cubicBezTo>
                    <a:cubicBezTo>
                      <a:pt x="801" y="3318"/>
                      <a:pt x="1210" y="3509"/>
                      <a:pt x="1544" y="3663"/>
                    </a:cubicBezTo>
                    <a:cubicBezTo>
                      <a:pt x="1548" y="3665"/>
                      <a:pt x="1553" y="3666"/>
                      <a:pt x="1558" y="3666"/>
                    </a:cubicBezTo>
                    <a:cubicBezTo>
                      <a:pt x="1584" y="3666"/>
                      <a:pt x="1611" y="3640"/>
                      <a:pt x="1591" y="3616"/>
                    </a:cubicBezTo>
                    <a:cubicBezTo>
                      <a:pt x="1366" y="3313"/>
                      <a:pt x="988" y="3196"/>
                      <a:pt x="777" y="2880"/>
                    </a:cubicBezTo>
                    <a:cubicBezTo>
                      <a:pt x="514" y="2486"/>
                      <a:pt x="481" y="1908"/>
                      <a:pt x="416" y="1456"/>
                    </a:cubicBezTo>
                    <a:cubicBezTo>
                      <a:pt x="347" y="971"/>
                      <a:pt x="354" y="411"/>
                      <a:pt x="49" y="10"/>
                    </a:cubicBezTo>
                    <a:cubicBezTo>
                      <a:pt x="45" y="4"/>
                      <a:pt x="39" y="1"/>
                      <a:pt x="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40"/>
              <p:cNvSpPr/>
              <p:nvPr/>
            </p:nvSpPr>
            <p:spPr>
              <a:xfrm rot="-535654">
                <a:off x="3495586" y="754973"/>
                <a:ext cx="318886" cy="377880"/>
              </a:xfrm>
              <a:custGeom>
                <a:avLst/>
                <a:gdLst/>
                <a:ahLst/>
                <a:cxnLst/>
                <a:rect l="l" t="t" r="r" b="b"/>
                <a:pathLst>
                  <a:path w="1800" h="2133" extrusionOk="0">
                    <a:moveTo>
                      <a:pt x="333" y="1"/>
                    </a:moveTo>
                    <a:cubicBezTo>
                      <a:pt x="320" y="1"/>
                      <a:pt x="307" y="8"/>
                      <a:pt x="300" y="25"/>
                    </a:cubicBezTo>
                    <a:cubicBezTo>
                      <a:pt x="0" y="939"/>
                      <a:pt x="890" y="1938"/>
                      <a:pt x="1742" y="2131"/>
                    </a:cubicBezTo>
                    <a:cubicBezTo>
                      <a:pt x="1745" y="2132"/>
                      <a:pt x="1748" y="2132"/>
                      <a:pt x="1751" y="2132"/>
                    </a:cubicBezTo>
                    <a:cubicBezTo>
                      <a:pt x="1786" y="2132"/>
                      <a:pt x="1799" y="2087"/>
                      <a:pt x="1768" y="2067"/>
                    </a:cubicBezTo>
                    <a:cubicBezTo>
                      <a:pt x="1439" y="1840"/>
                      <a:pt x="1090" y="1664"/>
                      <a:pt x="821" y="1359"/>
                    </a:cubicBezTo>
                    <a:cubicBezTo>
                      <a:pt x="549" y="1050"/>
                      <a:pt x="267" y="463"/>
                      <a:pt x="367" y="42"/>
                    </a:cubicBezTo>
                    <a:cubicBezTo>
                      <a:pt x="371" y="16"/>
                      <a:pt x="352" y="1"/>
                      <a:pt x="3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40"/>
              <p:cNvSpPr/>
              <p:nvPr/>
            </p:nvSpPr>
            <p:spPr>
              <a:xfrm rot="-535654">
                <a:off x="3576380" y="412562"/>
                <a:ext cx="308965" cy="612615"/>
              </a:xfrm>
              <a:custGeom>
                <a:avLst/>
                <a:gdLst/>
                <a:ahLst/>
                <a:cxnLst/>
                <a:rect l="l" t="t" r="r" b="b"/>
                <a:pathLst>
                  <a:path w="1744" h="3458" extrusionOk="0">
                    <a:moveTo>
                      <a:pt x="48" y="0"/>
                    </a:moveTo>
                    <a:cubicBezTo>
                      <a:pt x="23" y="0"/>
                      <a:pt x="0" y="30"/>
                      <a:pt x="15" y="56"/>
                    </a:cubicBezTo>
                    <a:cubicBezTo>
                      <a:pt x="95" y="198"/>
                      <a:pt x="195" y="321"/>
                      <a:pt x="257" y="474"/>
                    </a:cubicBezTo>
                    <a:cubicBezTo>
                      <a:pt x="340" y="681"/>
                      <a:pt x="357" y="935"/>
                      <a:pt x="384" y="1150"/>
                    </a:cubicBezTo>
                    <a:cubicBezTo>
                      <a:pt x="435" y="1537"/>
                      <a:pt x="515" y="1920"/>
                      <a:pt x="613" y="2296"/>
                    </a:cubicBezTo>
                    <a:cubicBezTo>
                      <a:pt x="736" y="2765"/>
                      <a:pt x="1094" y="3458"/>
                      <a:pt x="1662" y="3458"/>
                    </a:cubicBezTo>
                    <a:cubicBezTo>
                      <a:pt x="1673" y="3458"/>
                      <a:pt x="1684" y="3458"/>
                      <a:pt x="1694" y="3457"/>
                    </a:cubicBezTo>
                    <a:cubicBezTo>
                      <a:pt x="1728" y="3453"/>
                      <a:pt x="1743" y="3408"/>
                      <a:pt x="1710" y="3390"/>
                    </a:cubicBezTo>
                    <a:cubicBezTo>
                      <a:pt x="1436" y="3235"/>
                      <a:pt x="1194" y="3046"/>
                      <a:pt x="1009" y="2785"/>
                    </a:cubicBezTo>
                    <a:cubicBezTo>
                      <a:pt x="796" y="2490"/>
                      <a:pt x="742" y="2067"/>
                      <a:pt x="664" y="1715"/>
                    </a:cubicBezTo>
                    <a:cubicBezTo>
                      <a:pt x="540" y="1155"/>
                      <a:pt x="615" y="352"/>
                      <a:pt x="64" y="5"/>
                    </a:cubicBezTo>
                    <a:cubicBezTo>
                      <a:pt x="59" y="2"/>
                      <a:pt x="53" y="0"/>
                      <a:pt x="4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40"/>
              <p:cNvSpPr/>
              <p:nvPr/>
            </p:nvSpPr>
            <p:spPr>
              <a:xfrm rot="-535654">
                <a:off x="3924461" y="2162294"/>
                <a:ext cx="988900" cy="1484944"/>
              </a:xfrm>
              <a:custGeom>
                <a:avLst/>
                <a:gdLst/>
                <a:ahLst/>
                <a:cxnLst/>
                <a:rect l="l" t="t" r="r" b="b"/>
                <a:pathLst>
                  <a:path w="5582" h="8382" extrusionOk="0">
                    <a:moveTo>
                      <a:pt x="601" y="1"/>
                    </a:moveTo>
                    <a:cubicBezTo>
                      <a:pt x="479" y="172"/>
                      <a:pt x="481" y="401"/>
                      <a:pt x="459" y="612"/>
                    </a:cubicBezTo>
                    <a:cubicBezTo>
                      <a:pt x="388" y="1309"/>
                      <a:pt x="1" y="1960"/>
                      <a:pt x="21" y="2663"/>
                    </a:cubicBezTo>
                    <a:cubicBezTo>
                      <a:pt x="54" y="2663"/>
                      <a:pt x="105" y="2681"/>
                      <a:pt x="139" y="2681"/>
                    </a:cubicBezTo>
                    <a:cubicBezTo>
                      <a:pt x="216" y="2682"/>
                      <a:pt x="294" y="2682"/>
                      <a:pt x="371" y="2682"/>
                    </a:cubicBezTo>
                    <a:cubicBezTo>
                      <a:pt x="1503" y="2682"/>
                      <a:pt x="2633" y="2606"/>
                      <a:pt x="3753" y="2452"/>
                    </a:cubicBezTo>
                    <a:cubicBezTo>
                      <a:pt x="3780" y="2448"/>
                      <a:pt x="3804" y="2447"/>
                      <a:pt x="3827" y="2447"/>
                    </a:cubicBezTo>
                    <a:cubicBezTo>
                      <a:pt x="4165" y="2447"/>
                      <a:pt x="4114" y="2818"/>
                      <a:pt x="4114" y="3073"/>
                    </a:cubicBezTo>
                    <a:cubicBezTo>
                      <a:pt x="4116" y="3484"/>
                      <a:pt x="4120" y="3896"/>
                      <a:pt x="4154" y="4307"/>
                    </a:cubicBezTo>
                    <a:cubicBezTo>
                      <a:pt x="4187" y="4739"/>
                      <a:pt x="4249" y="5172"/>
                      <a:pt x="4363" y="5593"/>
                    </a:cubicBezTo>
                    <a:cubicBezTo>
                      <a:pt x="4432" y="5853"/>
                      <a:pt x="4588" y="6087"/>
                      <a:pt x="4665" y="6349"/>
                    </a:cubicBezTo>
                    <a:cubicBezTo>
                      <a:pt x="4783" y="6738"/>
                      <a:pt x="4581" y="6856"/>
                      <a:pt x="4269" y="7085"/>
                    </a:cubicBezTo>
                    <a:cubicBezTo>
                      <a:pt x="3980" y="7299"/>
                      <a:pt x="3724" y="7562"/>
                      <a:pt x="3518" y="7855"/>
                    </a:cubicBezTo>
                    <a:cubicBezTo>
                      <a:pt x="3413" y="8009"/>
                      <a:pt x="3484" y="8218"/>
                      <a:pt x="3624" y="8322"/>
                    </a:cubicBezTo>
                    <a:cubicBezTo>
                      <a:pt x="3679" y="8364"/>
                      <a:pt x="3729" y="8381"/>
                      <a:pt x="3777" y="8381"/>
                    </a:cubicBezTo>
                    <a:cubicBezTo>
                      <a:pt x="3902" y="8381"/>
                      <a:pt x="4012" y="8266"/>
                      <a:pt x="4143" y="8175"/>
                    </a:cubicBezTo>
                    <a:cubicBezTo>
                      <a:pt x="4525" y="7911"/>
                      <a:pt x="4886" y="7622"/>
                      <a:pt x="5226" y="7308"/>
                    </a:cubicBezTo>
                    <a:cubicBezTo>
                      <a:pt x="5295" y="7243"/>
                      <a:pt x="5364" y="7177"/>
                      <a:pt x="5404" y="7090"/>
                    </a:cubicBezTo>
                    <a:cubicBezTo>
                      <a:pt x="5495" y="6888"/>
                      <a:pt x="5411" y="6687"/>
                      <a:pt x="5375" y="6487"/>
                    </a:cubicBezTo>
                    <a:cubicBezTo>
                      <a:pt x="5270" y="5871"/>
                      <a:pt x="5511" y="5188"/>
                      <a:pt x="5544" y="4565"/>
                    </a:cubicBezTo>
                    <a:cubicBezTo>
                      <a:pt x="5571" y="4118"/>
                      <a:pt x="5575" y="3669"/>
                      <a:pt x="5571" y="3217"/>
                    </a:cubicBezTo>
                    <a:cubicBezTo>
                      <a:pt x="5564" y="2835"/>
                      <a:pt x="5582" y="2557"/>
                      <a:pt x="5297" y="2247"/>
                    </a:cubicBezTo>
                    <a:cubicBezTo>
                      <a:pt x="4830" y="1838"/>
                      <a:pt x="4405" y="1558"/>
                      <a:pt x="3838" y="1304"/>
                    </a:cubicBezTo>
                    <a:cubicBezTo>
                      <a:pt x="3162" y="1004"/>
                      <a:pt x="2485" y="701"/>
                      <a:pt x="1811" y="399"/>
                    </a:cubicBezTo>
                    <a:cubicBezTo>
                      <a:pt x="1413" y="221"/>
                      <a:pt x="1013" y="125"/>
                      <a:pt x="6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40"/>
              <p:cNvSpPr/>
              <p:nvPr/>
            </p:nvSpPr>
            <p:spPr>
              <a:xfrm rot="-535654">
                <a:off x="2166831" y="3203060"/>
                <a:ext cx="721036" cy="1652359"/>
              </a:xfrm>
              <a:custGeom>
                <a:avLst/>
                <a:gdLst/>
                <a:ahLst/>
                <a:cxnLst/>
                <a:rect l="l" t="t" r="r" b="b"/>
                <a:pathLst>
                  <a:path w="4070" h="9327" extrusionOk="0">
                    <a:moveTo>
                      <a:pt x="744" y="1"/>
                    </a:moveTo>
                    <a:cubicBezTo>
                      <a:pt x="707" y="1"/>
                      <a:pt x="669" y="4"/>
                      <a:pt x="634" y="17"/>
                    </a:cubicBezTo>
                    <a:cubicBezTo>
                      <a:pt x="499" y="66"/>
                      <a:pt x="467" y="242"/>
                      <a:pt x="461" y="389"/>
                    </a:cubicBezTo>
                    <a:cubicBezTo>
                      <a:pt x="445" y="1043"/>
                      <a:pt x="570" y="1701"/>
                      <a:pt x="476" y="2353"/>
                    </a:cubicBezTo>
                    <a:cubicBezTo>
                      <a:pt x="432" y="2655"/>
                      <a:pt x="338" y="2947"/>
                      <a:pt x="254" y="3238"/>
                    </a:cubicBezTo>
                    <a:cubicBezTo>
                      <a:pt x="169" y="3527"/>
                      <a:pt x="0" y="3843"/>
                      <a:pt x="103" y="4150"/>
                    </a:cubicBezTo>
                    <a:cubicBezTo>
                      <a:pt x="225" y="4513"/>
                      <a:pt x="610" y="4680"/>
                      <a:pt x="857" y="4938"/>
                    </a:cubicBezTo>
                    <a:cubicBezTo>
                      <a:pt x="1161" y="5258"/>
                      <a:pt x="1391" y="5707"/>
                      <a:pt x="1555" y="6117"/>
                    </a:cubicBezTo>
                    <a:cubicBezTo>
                      <a:pt x="1689" y="6450"/>
                      <a:pt x="1847" y="6775"/>
                      <a:pt x="1971" y="7113"/>
                    </a:cubicBezTo>
                    <a:cubicBezTo>
                      <a:pt x="2085" y="7427"/>
                      <a:pt x="2127" y="7771"/>
                      <a:pt x="2258" y="8074"/>
                    </a:cubicBezTo>
                    <a:cubicBezTo>
                      <a:pt x="2345" y="8270"/>
                      <a:pt x="2527" y="8385"/>
                      <a:pt x="2652" y="8552"/>
                    </a:cubicBezTo>
                    <a:cubicBezTo>
                      <a:pt x="2803" y="8750"/>
                      <a:pt x="2865" y="8999"/>
                      <a:pt x="3039" y="9186"/>
                    </a:cubicBezTo>
                    <a:cubicBezTo>
                      <a:pt x="3119" y="9273"/>
                      <a:pt x="3329" y="9327"/>
                      <a:pt x="3530" y="9327"/>
                    </a:cubicBezTo>
                    <a:cubicBezTo>
                      <a:pt x="3807" y="9327"/>
                      <a:pt x="4069" y="9226"/>
                      <a:pt x="3960" y="8970"/>
                    </a:cubicBezTo>
                    <a:cubicBezTo>
                      <a:pt x="3918" y="8875"/>
                      <a:pt x="3786" y="8833"/>
                      <a:pt x="3713" y="8766"/>
                    </a:cubicBezTo>
                    <a:cubicBezTo>
                      <a:pt x="3602" y="8663"/>
                      <a:pt x="3513" y="8519"/>
                      <a:pt x="3437" y="8388"/>
                    </a:cubicBezTo>
                    <a:cubicBezTo>
                      <a:pt x="3284" y="8130"/>
                      <a:pt x="3190" y="7843"/>
                      <a:pt x="3152" y="7547"/>
                    </a:cubicBezTo>
                    <a:cubicBezTo>
                      <a:pt x="3017" y="6350"/>
                      <a:pt x="2796" y="5218"/>
                      <a:pt x="2367" y="4099"/>
                    </a:cubicBezTo>
                    <a:cubicBezTo>
                      <a:pt x="2200" y="3667"/>
                      <a:pt x="2438" y="3392"/>
                      <a:pt x="2725" y="3080"/>
                    </a:cubicBezTo>
                    <a:cubicBezTo>
                      <a:pt x="2903" y="2889"/>
                      <a:pt x="3057" y="2675"/>
                      <a:pt x="3208" y="2460"/>
                    </a:cubicBezTo>
                    <a:cubicBezTo>
                      <a:pt x="3482" y="2079"/>
                      <a:pt x="3726" y="1797"/>
                      <a:pt x="3849" y="1341"/>
                    </a:cubicBezTo>
                    <a:cubicBezTo>
                      <a:pt x="3935" y="1018"/>
                      <a:pt x="3955" y="676"/>
                      <a:pt x="3913" y="342"/>
                    </a:cubicBezTo>
                    <a:cubicBezTo>
                      <a:pt x="3361" y="102"/>
                      <a:pt x="2768" y="84"/>
                      <a:pt x="2169" y="57"/>
                    </a:cubicBezTo>
                    <a:cubicBezTo>
                      <a:pt x="1706" y="39"/>
                      <a:pt x="1246" y="19"/>
                      <a:pt x="783" y="2"/>
                    </a:cubicBezTo>
                    <a:cubicBezTo>
                      <a:pt x="771" y="1"/>
                      <a:pt x="757" y="1"/>
                      <a:pt x="7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40"/>
              <p:cNvSpPr/>
              <p:nvPr/>
            </p:nvSpPr>
            <p:spPr>
              <a:xfrm rot="-535654">
                <a:off x="1441860" y="2186344"/>
                <a:ext cx="2826390" cy="2691041"/>
              </a:xfrm>
              <a:custGeom>
                <a:avLst/>
                <a:gdLst/>
                <a:ahLst/>
                <a:cxnLst/>
                <a:rect l="l" t="t" r="r" b="b"/>
                <a:pathLst>
                  <a:path w="15954" h="15190" extrusionOk="0">
                    <a:moveTo>
                      <a:pt x="11551" y="1"/>
                    </a:moveTo>
                    <a:cubicBezTo>
                      <a:pt x="10889" y="1"/>
                      <a:pt x="10235" y="262"/>
                      <a:pt x="9619" y="537"/>
                    </a:cubicBezTo>
                    <a:cubicBezTo>
                      <a:pt x="8922" y="848"/>
                      <a:pt x="8344" y="1037"/>
                      <a:pt x="7579" y="1075"/>
                    </a:cubicBezTo>
                    <a:cubicBezTo>
                      <a:pt x="7435" y="1082"/>
                      <a:pt x="7291" y="1086"/>
                      <a:pt x="7147" y="1086"/>
                    </a:cubicBezTo>
                    <a:cubicBezTo>
                      <a:pt x="6548" y="1086"/>
                      <a:pt x="5947" y="1025"/>
                      <a:pt x="5361" y="902"/>
                    </a:cubicBezTo>
                    <a:cubicBezTo>
                      <a:pt x="5070" y="842"/>
                      <a:pt x="4776" y="766"/>
                      <a:pt x="4480" y="733"/>
                    </a:cubicBezTo>
                    <a:cubicBezTo>
                      <a:pt x="4293" y="713"/>
                      <a:pt x="4101" y="702"/>
                      <a:pt x="3908" y="702"/>
                    </a:cubicBezTo>
                    <a:cubicBezTo>
                      <a:pt x="3044" y="702"/>
                      <a:pt x="2142" y="907"/>
                      <a:pt x="1426" y="1367"/>
                    </a:cubicBezTo>
                    <a:cubicBezTo>
                      <a:pt x="347" y="2058"/>
                      <a:pt x="0" y="3493"/>
                      <a:pt x="356" y="4683"/>
                    </a:cubicBezTo>
                    <a:cubicBezTo>
                      <a:pt x="365" y="4714"/>
                      <a:pt x="376" y="4748"/>
                      <a:pt x="387" y="4777"/>
                    </a:cubicBezTo>
                    <a:cubicBezTo>
                      <a:pt x="489" y="5084"/>
                      <a:pt x="634" y="5373"/>
                      <a:pt x="750" y="5673"/>
                    </a:cubicBezTo>
                    <a:cubicBezTo>
                      <a:pt x="1126" y="6663"/>
                      <a:pt x="1135" y="7786"/>
                      <a:pt x="779" y="8781"/>
                    </a:cubicBezTo>
                    <a:cubicBezTo>
                      <a:pt x="647" y="9143"/>
                      <a:pt x="523" y="9490"/>
                      <a:pt x="788" y="9824"/>
                    </a:cubicBezTo>
                    <a:cubicBezTo>
                      <a:pt x="1070" y="10180"/>
                      <a:pt x="1422" y="10485"/>
                      <a:pt x="1724" y="10825"/>
                    </a:cubicBezTo>
                    <a:cubicBezTo>
                      <a:pt x="2060" y="11201"/>
                      <a:pt x="2325" y="11646"/>
                      <a:pt x="2496" y="12122"/>
                    </a:cubicBezTo>
                    <a:cubicBezTo>
                      <a:pt x="2616" y="12451"/>
                      <a:pt x="2761" y="12878"/>
                      <a:pt x="2781" y="13227"/>
                    </a:cubicBezTo>
                    <a:cubicBezTo>
                      <a:pt x="2785" y="13323"/>
                      <a:pt x="2781" y="13416"/>
                      <a:pt x="2807" y="13508"/>
                    </a:cubicBezTo>
                    <a:cubicBezTo>
                      <a:pt x="2867" y="13701"/>
                      <a:pt x="3039" y="13779"/>
                      <a:pt x="3172" y="13910"/>
                    </a:cubicBezTo>
                    <a:cubicBezTo>
                      <a:pt x="3472" y="14202"/>
                      <a:pt x="3515" y="14967"/>
                      <a:pt x="3951" y="15103"/>
                    </a:cubicBezTo>
                    <a:cubicBezTo>
                      <a:pt x="3977" y="15111"/>
                      <a:pt x="4009" y="15114"/>
                      <a:pt x="4046" y="15114"/>
                    </a:cubicBezTo>
                    <a:cubicBezTo>
                      <a:pt x="4392" y="15114"/>
                      <a:pt x="5138" y="14787"/>
                      <a:pt x="4763" y="14462"/>
                    </a:cubicBezTo>
                    <a:cubicBezTo>
                      <a:pt x="4569" y="14293"/>
                      <a:pt x="4242" y="14162"/>
                      <a:pt x="4120" y="13944"/>
                    </a:cubicBezTo>
                    <a:cubicBezTo>
                      <a:pt x="4015" y="13759"/>
                      <a:pt x="4015" y="13505"/>
                      <a:pt x="4004" y="13301"/>
                    </a:cubicBezTo>
                    <a:cubicBezTo>
                      <a:pt x="3984" y="12978"/>
                      <a:pt x="3868" y="12642"/>
                      <a:pt x="3784" y="12326"/>
                    </a:cubicBezTo>
                    <a:cubicBezTo>
                      <a:pt x="3613" y="11677"/>
                      <a:pt x="3417" y="11032"/>
                      <a:pt x="3223" y="10384"/>
                    </a:cubicBezTo>
                    <a:cubicBezTo>
                      <a:pt x="3117" y="10031"/>
                      <a:pt x="2912" y="9684"/>
                      <a:pt x="2865" y="9308"/>
                    </a:cubicBezTo>
                    <a:cubicBezTo>
                      <a:pt x="2803" y="8843"/>
                      <a:pt x="3121" y="8483"/>
                      <a:pt x="3401" y="8142"/>
                    </a:cubicBezTo>
                    <a:cubicBezTo>
                      <a:pt x="3693" y="7793"/>
                      <a:pt x="4006" y="7459"/>
                      <a:pt x="4336" y="7141"/>
                    </a:cubicBezTo>
                    <a:cubicBezTo>
                      <a:pt x="4660" y="6828"/>
                      <a:pt x="5025" y="6481"/>
                      <a:pt x="5492" y="6447"/>
                    </a:cubicBezTo>
                    <a:cubicBezTo>
                      <a:pt x="5787" y="6425"/>
                      <a:pt x="6084" y="6407"/>
                      <a:pt x="6380" y="6407"/>
                    </a:cubicBezTo>
                    <a:cubicBezTo>
                      <a:pt x="6676" y="6407"/>
                      <a:pt x="6972" y="6425"/>
                      <a:pt x="7263" y="6474"/>
                    </a:cubicBezTo>
                    <a:cubicBezTo>
                      <a:pt x="7470" y="6507"/>
                      <a:pt x="7672" y="6558"/>
                      <a:pt x="7881" y="6587"/>
                    </a:cubicBezTo>
                    <a:cubicBezTo>
                      <a:pt x="8242" y="6647"/>
                      <a:pt x="8611" y="6652"/>
                      <a:pt x="8978" y="6659"/>
                    </a:cubicBezTo>
                    <a:cubicBezTo>
                      <a:pt x="9030" y="6659"/>
                      <a:pt x="9086" y="6660"/>
                      <a:pt x="9145" y="6660"/>
                    </a:cubicBezTo>
                    <a:cubicBezTo>
                      <a:pt x="9548" y="6660"/>
                      <a:pt x="10080" y="6638"/>
                      <a:pt x="10435" y="6576"/>
                    </a:cubicBezTo>
                    <a:cubicBezTo>
                      <a:pt x="11144" y="6456"/>
                      <a:pt x="11461" y="6337"/>
                      <a:pt x="11703" y="6337"/>
                    </a:cubicBezTo>
                    <a:cubicBezTo>
                      <a:pt x="11787" y="6337"/>
                      <a:pt x="11862" y="6351"/>
                      <a:pt x="11941" y="6385"/>
                    </a:cubicBezTo>
                    <a:cubicBezTo>
                      <a:pt x="12248" y="6518"/>
                      <a:pt x="12513" y="6770"/>
                      <a:pt x="12668" y="7066"/>
                    </a:cubicBezTo>
                    <a:cubicBezTo>
                      <a:pt x="13122" y="7922"/>
                      <a:pt x="13732" y="8534"/>
                      <a:pt x="14290" y="9328"/>
                    </a:cubicBezTo>
                    <a:cubicBezTo>
                      <a:pt x="14368" y="9439"/>
                      <a:pt x="14448" y="9555"/>
                      <a:pt x="14468" y="9688"/>
                    </a:cubicBezTo>
                    <a:cubicBezTo>
                      <a:pt x="14483" y="9808"/>
                      <a:pt x="14455" y="9928"/>
                      <a:pt x="14421" y="10044"/>
                    </a:cubicBezTo>
                    <a:cubicBezTo>
                      <a:pt x="14183" y="10854"/>
                      <a:pt x="13776" y="11641"/>
                      <a:pt x="13625" y="12471"/>
                    </a:cubicBezTo>
                    <a:cubicBezTo>
                      <a:pt x="13502" y="13158"/>
                      <a:pt x="13180" y="13721"/>
                      <a:pt x="12606" y="14126"/>
                    </a:cubicBezTo>
                    <a:cubicBezTo>
                      <a:pt x="12417" y="14259"/>
                      <a:pt x="12332" y="14366"/>
                      <a:pt x="12410" y="14611"/>
                    </a:cubicBezTo>
                    <a:cubicBezTo>
                      <a:pt x="12472" y="14807"/>
                      <a:pt x="12801" y="15190"/>
                      <a:pt x="13065" y="15190"/>
                    </a:cubicBezTo>
                    <a:cubicBezTo>
                      <a:pt x="13145" y="15190"/>
                      <a:pt x="13219" y="15155"/>
                      <a:pt x="13278" y="15069"/>
                    </a:cubicBezTo>
                    <a:cubicBezTo>
                      <a:pt x="13440" y="14827"/>
                      <a:pt x="13527" y="14549"/>
                      <a:pt x="13718" y="14313"/>
                    </a:cubicBezTo>
                    <a:cubicBezTo>
                      <a:pt x="13918" y="14066"/>
                      <a:pt x="14150" y="13846"/>
                      <a:pt x="14361" y="13610"/>
                    </a:cubicBezTo>
                    <a:cubicBezTo>
                      <a:pt x="14459" y="13501"/>
                      <a:pt x="14552" y="13383"/>
                      <a:pt x="14612" y="13250"/>
                    </a:cubicBezTo>
                    <a:cubicBezTo>
                      <a:pt x="14681" y="13098"/>
                      <a:pt x="14701" y="12927"/>
                      <a:pt x="14728" y="12760"/>
                    </a:cubicBezTo>
                    <a:cubicBezTo>
                      <a:pt x="14864" y="11886"/>
                      <a:pt x="15171" y="11034"/>
                      <a:pt x="15618" y="10269"/>
                    </a:cubicBezTo>
                    <a:cubicBezTo>
                      <a:pt x="15765" y="10020"/>
                      <a:pt x="15932" y="9764"/>
                      <a:pt x="15947" y="9472"/>
                    </a:cubicBezTo>
                    <a:cubicBezTo>
                      <a:pt x="15954" y="9286"/>
                      <a:pt x="15896" y="9101"/>
                      <a:pt x="15836" y="8927"/>
                    </a:cubicBezTo>
                    <a:cubicBezTo>
                      <a:pt x="15571" y="8162"/>
                      <a:pt x="15382" y="7375"/>
                      <a:pt x="15124" y="6607"/>
                    </a:cubicBezTo>
                    <a:cubicBezTo>
                      <a:pt x="15068" y="6438"/>
                      <a:pt x="14962" y="6240"/>
                      <a:pt x="14859" y="6031"/>
                    </a:cubicBezTo>
                    <a:cubicBezTo>
                      <a:pt x="14684" y="5671"/>
                      <a:pt x="14528" y="5279"/>
                      <a:pt x="14681" y="4968"/>
                    </a:cubicBezTo>
                    <a:cubicBezTo>
                      <a:pt x="14846" y="4639"/>
                      <a:pt x="14971" y="4301"/>
                      <a:pt x="15117" y="3958"/>
                    </a:cubicBezTo>
                    <a:cubicBezTo>
                      <a:pt x="15458" y="3184"/>
                      <a:pt x="15480" y="2517"/>
                      <a:pt x="15438" y="1694"/>
                    </a:cubicBezTo>
                    <a:cubicBezTo>
                      <a:pt x="15416" y="1202"/>
                      <a:pt x="15106" y="770"/>
                      <a:pt x="14648" y="590"/>
                    </a:cubicBezTo>
                    <a:cubicBezTo>
                      <a:pt x="14512" y="537"/>
                      <a:pt x="14368" y="510"/>
                      <a:pt x="14223" y="486"/>
                    </a:cubicBezTo>
                    <a:cubicBezTo>
                      <a:pt x="13465" y="352"/>
                      <a:pt x="12691" y="148"/>
                      <a:pt x="11925" y="30"/>
                    </a:cubicBezTo>
                    <a:cubicBezTo>
                      <a:pt x="11801" y="10"/>
                      <a:pt x="11676" y="1"/>
                      <a:pt x="11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40"/>
              <p:cNvSpPr/>
              <p:nvPr/>
            </p:nvSpPr>
            <p:spPr>
              <a:xfrm rot="-535654">
                <a:off x="2218637" y="429501"/>
                <a:ext cx="2817001" cy="1976028"/>
              </a:xfrm>
              <a:custGeom>
                <a:avLst/>
                <a:gdLst/>
                <a:ahLst/>
                <a:cxnLst/>
                <a:rect l="l" t="t" r="r" b="b"/>
                <a:pathLst>
                  <a:path w="15901" h="11154" extrusionOk="0">
                    <a:moveTo>
                      <a:pt x="317" y="0"/>
                    </a:moveTo>
                    <a:cubicBezTo>
                      <a:pt x="1" y="0"/>
                      <a:pt x="108" y="411"/>
                      <a:pt x="200" y="620"/>
                    </a:cubicBezTo>
                    <a:cubicBezTo>
                      <a:pt x="316" y="884"/>
                      <a:pt x="536" y="1096"/>
                      <a:pt x="734" y="1300"/>
                    </a:cubicBezTo>
                    <a:cubicBezTo>
                      <a:pt x="1106" y="1692"/>
                      <a:pt x="1068" y="2270"/>
                      <a:pt x="1079" y="2768"/>
                    </a:cubicBezTo>
                    <a:cubicBezTo>
                      <a:pt x="1092" y="3467"/>
                      <a:pt x="1103" y="4161"/>
                      <a:pt x="1117" y="4859"/>
                    </a:cubicBezTo>
                    <a:cubicBezTo>
                      <a:pt x="1121" y="5051"/>
                      <a:pt x="1126" y="5246"/>
                      <a:pt x="1199" y="5424"/>
                    </a:cubicBezTo>
                    <a:cubicBezTo>
                      <a:pt x="1270" y="5602"/>
                      <a:pt x="1424" y="5758"/>
                      <a:pt x="1615" y="5778"/>
                    </a:cubicBezTo>
                    <a:cubicBezTo>
                      <a:pt x="2300" y="5842"/>
                      <a:pt x="2953" y="5887"/>
                      <a:pt x="3623" y="5887"/>
                    </a:cubicBezTo>
                    <a:cubicBezTo>
                      <a:pt x="3841" y="5887"/>
                      <a:pt x="4061" y="5882"/>
                      <a:pt x="4284" y="5871"/>
                    </a:cubicBezTo>
                    <a:cubicBezTo>
                      <a:pt x="4312" y="5871"/>
                      <a:pt x="4341" y="5870"/>
                      <a:pt x="4369" y="5870"/>
                    </a:cubicBezTo>
                    <a:cubicBezTo>
                      <a:pt x="4432" y="5870"/>
                      <a:pt x="4494" y="5875"/>
                      <a:pt x="4549" y="5903"/>
                    </a:cubicBezTo>
                    <a:cubicBezTo>
                      <a:pt x="4654" y="5951"/>
                      <a:pt x="4731" y="6060"/>
                      <a:pt x="4754" y="6174"/>
                    </a:cubicBezTo>
                    <a:cubicBezTo>
                      <a:pt x="5139" y="8129"/>
                      <a:pt x="5552" y="8828"/>
                      <a:pt x="5452" y="9217"/>
                    </a:cubicBezTo>
                    <a:cubicBezTo>
                      <a:pt x="5260" y="9978"/>
                      <a:pt x="7251" y="11153"/>
                      <a:pt x="8058" y="11153"/>
                    </a:cubicBezTo>
                    <a:cubicBezTo>
                      <a:pt x="8160" y="11153"/>
                      <a:pt x="8242" y="11135"/>
                      <a:pt x="8299" y="11094"/>
                    </a:cubicBezTo>
                    <a:cubicBezTo>
                      <a:pt x="8504" y="10959"/>
                      <a:pt x="8733" y="10538"/>
                      <a:pt x="8773" y="9853"/>
                    </a:cubicBezTo>
                    <a:cubicBezTo>
                      <a:pt x="8789" y="9586"/>
                      <a:pt x="8535" y="9253"/>
                      <a:pt x="8733" y="8594"/>
                    </a:cubicBezTo>
                    <a:cubicBezTo>
                      <a:pt x="8793" y="8396"/>
                      <a:pt x="9076" y="7529"/>
                      <a:pt x="9163" y="7342"/>
                    </a:cubicBezTo>
                    <a:cubicBezTo>
                      <a:pt x="9423" y="6775"/>
                      <a:pt x="9096" y="6597"/>
                      <a:pt x="9252" y="5989"/>
                    </a:cubicBezTo>
                    <a:lnTo>
                      <a:pt x="9252" y="5989"/>
                    </a:lnTo>
                    <a:cubicBezTo>
                      <a:pt x="9659" y="6325"/>
                      <a:pt x="10168" y="6472"/>
                      <a:pt x="10664" y="6630"/>
                    </a:cubicBezTo>
                    <a:cubicBezTo>
                      <a:pt x="10986" y="6734"/>
                      <a:pt x="11414" y="6955"/>
                      <a:pt x="11796" y="6955"/>
                    </a:cubicBezTo>
                    <a:cubicBezTo>
                      <a:pt x="11906" y="6955"/>
                      <a:pt x="12011" y="6936"/>
                      <a:pt x="12110" y="6892"/>
                    </a:cubicBezTo>
                    <a:cubicBezTo>
                      <a:pt x="12439" y="6746"/>
                      <a:pt x="12715" y="6494"/>
                      <a:pt x="12991" y="6270"/>
                    </a:cubicBezTo>
                    <a:cubicBezTo>
                      <a:pt x="13280" y="6034"/>
                      <a:pt x="13603" y="5849"/>
                      <a:pt x="13894" y="5618"/>
                    </a:cubicBezTo>
                    <a:cubicBezTo>
                      <a:pt x="14314" y="5289"/>
                      <a:pt x="14750" y="4968"/>
                      <a:pt x="15249" y="4759"/>
                    </a:cubicBezTo>
                    <a:cubicBezTo>
                      <a:pt x="15398" y="4695"/>
                      <a:pt x="15553" y="4644"/>
                      <a:pt x="15682" y="4539"/>
                    </a:cubicBezTo>
                    <a:cubicBezTo>
                      <a:pt x="15807" y="4437"/>
                      <a:pt x="15900" y="4272"/>
                      <a:pt x="15860" y="4114"/>
                    </a:cubicBezTo>
                    <a:cubicBezTo>
                      <a:pt x="15816" y="3936"/>
                      <a:pt x="15620" y="3835"/>
                      <a:pt x="15436" y="3835"/>
                    </a:cubicBezTo>
                    <a:cubicBezTo>
                      <a:pt x="15425" y="3835"/>
                      <a:pt x="15413" y="3835"/>
                      <a:pt x="15402" y="3836"/>
                    </a:cubicBezTo>
                    <a:cubicBezTo>
                      <a:pt x="15206" y="3849"/>
                      <a:pt x="15035" y="3954"/>
                      <a:pt x="14868" y="4056"/>
                    </a:cubicBezTo>
                    <a:cubicBezTo>
                      <a:pt x="14297" y="4403"/>
                      <a:pt x="13669" y="4661"/>
                      <a:pt x="13078" y="4977"/>
                    </a:cubicBezTo>
                    <a:cubicBezTo>
                      <a:pt x="12795" y="5128"/>
                      <a:pt x="12357" y="5458"/>
                      <a:pt x="11982" y="5458"/>
                    </a:cubicBezTo>
                    <a:cubicBezTo>
                      <a:pt x="11881" y="5458"/>
                      <a:pt x="11786" y="5434"/>
                      <a:pt x="11698" y="5378"/>
                    </a:cubicBezTo>
                    <a:cubicBezTo>
                      <a:pt x="11222" y="5066"/>
                      <a:pt x="10784" y="4704"/>
                      <a:pt x="10297" y="4412"/>
                    </a:cubicBezTo>
                    <a:cubicBezTo>
                      <a:pt x="9783" y="4103"/>
                      <a:pt x="9307" y="4012"/>
                      <a:pt x="8733" y="3901"/>
                    </a:cubicBezTo>
                    <a:cubicBezTo>
                      <a:pt x="8364" y="3827"/>
                      <a:pt x="8039" y="3253"/>
                      <a:pt x="8050" y="2848"/>
                    </a:cubicBezTo>
                    <a:cubicBezTo>
                      <a:pt x="8073" y="2048"/>
                      <a:pt x="7930" y="1821"/>
                      <a:pt x="7643" y="1752"/>
                    </a:cubicBezTo>
                    <a:cubicBezTo>
                      <a:pt x="7621" y="1746"/>
                      <a:pt x="7602" y="1744"/>
                      <a:pt x="7584" y="1744"/>
                    </a:cubicBezTo>
                    <a:cubicBezTo>
                      <a:pt x="7382" y="1744"/>
                      <a:pt x="7427" y="2098"/>
                      <a:pt x="7216" y="2926"/>
                    </a:cubicBezTo>
                    <a:cubicBezTo>
                      <a:pt x="7144" y="3213"/>
                      <a:pt x="6676" y="3628"/>
                      <a:pt x="6363" y="3628"/>
                    </a:cubicBezTo>
                    <a:cubicBezTo>
                      <a:pt x="6339" y="3628"/>
                      <a:pt x="6315" y="3626"/>
                      <a:pt x="6293" y="3620"/>
                    </a:cubicBezTo>
                    <a:cubicBezTo>
                      <a:pt x="6121" y="3578"/>
                      <a:pt x="5955" y="3560"/>
                      <a:pt x="5793" y="3560"/>
                    </a:cubicBezTo>
                    <a:cubicBezTo>
                      <a:pt x="4776" y="3560"/>
                      <a:pt x="3949" y="4285"/>
                      <a:pt x="2907" y="4285"/>
                    </a:cubicBezTo>
                    <a:cubicBezTo>
                      <a:pt x="2877" y="4285"/>
                      <a:pt x="2847" y="4284"/>
                      <a:pt x="2816" y="4283"/>
                    </a:cubicBezTo>
                    <a:cubicBezTo>
                      <a:pt x="2805" y="4283"/>
                      <a:pt x="2793" y="4283"/>
                      <a:pt x="2782" y="4283"/>
                    </a:cubicBezTo>
                    <a:cubicBezTo>
                      <a:pt x="2676" y="4283"/>
                      <a:pt x="2552" y="4296"/>
                      <a:pt x="2431" y="4296"/>
                    </a:cubicBezTo>
                    <a:cubicBezTo>
                      <a:pt x="2314" y="4296"/>
                      <a:pt x="2200" y="4284"/>
                      <a:pt x="2104" y="4236"/>
                    </a:cubicBezTo>
                    <a:cubicBezTo>
                      <a:pt x="1844" y="4105"/>
                      <a:pt x="1849" y="3680"/>
                      <a:pt x="1822" y="3420"/>
                    </a:cubicBezTo>
                    <a:cubicBezTo>
                      <a:pt x="1746" y="2726"/>
                      <a:pt x="1691" y="2148"/>
                      <a:pt x="1608" y="1503"/>
                    </a:cubicBezTo>
                    <a:cubicBezTo>
                      <a:pt x="1562" y="1142"/>
                      <a:pt x="1648" y="1044"/>
                      <a:pt x="1800" y="753"/>
                    </a:cubicBezTo>
                    <a:cubicBezTo>
                      <a:pt x="1881" y="594"/>
                      <a:pt x="1831" y="409"/>
                      <a:pt x="1722" y="409"/>
                    </a:cubicBezTo>
                    <a:cubicBezTo>
                      <a:pt x="1677" y="409"/>
                      <a:pt x="1622" y="441"/>
                      <a:pt x="1562" y="519"/>
                    </a:cubicBezTo>
                    <a:cubicBezTo>
                      <a:pt x="1445" y="677"/>
                      <a:pt x="1396" y="863"/>
                      <a:pt x="1277" y="863"/>
                    </a:cubicBezTo>
                    <a:cubicBezTo>
                      <a:pt x="1230" y="863"/>
                      <a:pt x="1172" y="834"/>
                      <a:pt x="1094" y="764"/>
                    </a:cubicBezTo>
                    <a:cubicBezTo>
                      <a:pt x="948" y="631"/>
                      <a:pt x="859" y="433"/>
                      <a:pt x="750" y="268"/>
                    </a:cubicBezTo>
                    <a:cubicBezTo>
                      <a:pt x="667" y="139"/>
                      <a:pt x="536" y="28"/>
                      <a:pt x="385" y="6"/>
                    </a:cubicBezTo>
                    <a:cubicBezTo>
                      <a:pt x="360" y="2"/>
                      <a:pt x="338" y="0"/>
                      <a:pt x="3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40"/>
              <p:cNvSpPr/>
              <p:nvPr/>
            </p:nvSpPr>
            <p:spPr>
              <a:xfrm rot="-535654">
                <a:off x="3343049" y="601068"/>
                <a:ext cx="255286" cy="298867"/>
              </a:xfrm>
              <a:custGeom>
                <a:avLst/>
                <a:gdLst/>
                <a:ahLst/>
                <a:cxnLst/>
                <a:rect l="l" t="t" r="r" b="b"/>
                <a:pathLst>
                  <a:path w="1441" h="1687" extrusionOk="0">
                    <a:moveTo>
                      <a:pt x="770" y="0"/>
                    </a:moveTo>
                    <a:cubicBezTo>
                      <a:pt x="543" y="0"/>
                      <a:pt x="308" y="109"/>
                      <a:pt x="143" y="339"/>
                    </a:cubicBezTo>
                    <a:cubicBezTo>
                      <a:pt x="1" y="543"/>
                      <a:pt x="12" y="879"/>
                      <a:pt x="90" y="1113"/>
                    </a:cubicBezTo>
                    <a:cubicBezTo>
                      <a:pt x="167" y="1346"/>
                      <a:pt x="341" y="1551"/>
                      <a:pt x="568" y="1644"/>
                    </a:cubicBezTo>
                    <a:cubicBezTo>
                      <a:pt x="640" y="1673"/>
                      <a:pt x="707" y="1686"/>
                      <a:pt x="771" y="1686"/>
                    </a:cubicBezTo>
                    <a:cubicBezTo>
                      <a:pt x="1208" y="1686"/>
                      <a:pt x="1441" y="1066"/>
                      <a:pt x="1433" y="683"/>
                    </a:cubicBezTo>
                    <a:cubicBezTo>
                      <a:pt x="1424" y="339"/>
                      <a:pt x="1231" y="114"/>
                      <a:pt x="986" y="34"/>
                    </a:cubicBezTo>
                    <a:cubicBezTo>
                      <a:pt x="917" y="12"/>
                      <a:pt x="844" y="0"/>
                      <a:pt x="7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40"/>
              <p:cNvSpPr/>
              <p:nvPr/>
            </p:nvSpPr>
            <p:spPr>
              <a:xfrm rot="-535654">
                <a:off x="3540931" y="1861104"/>
                <a:ext cx="263081" cy="69269"/>
              </a:xfrm>
              <a:custGeom>
                <a:avLst/>
                <a:gdLst/>
                <a:ahLst/>
                <a:cxnLst/>
                <a:rect l="l" t="t" r="r" b="b"/>
                <a:pathLst>
                  <a:path w="1485" h="391" extrusionOk="0">
                    <a:moveTo>
                      <a:pt x="1425" y="0"/>
                    </a:moveTo>
                    <a:cubicBezTo>
                      <a:pt x="1418" y="0"/>
                      <a:pt x="1410" y="2"/>
                      <a:pt x="1402" y="6"/>
                    </a:cubicBezTo>
                    <a:cubicBezTo>
                      <a:pt x="1164" y="119"/>
                      <a:pt x="964" y="192"/>
                      <a:pt x="697" y="192"/>
                    </a:cubicBezTo>
                    <a:cubicBezTo>
                      <a:pt x="533" y="192"/>
                      <a:pt x="367" y="165"/>
                      <a:pt x="202" y="165"/>
                    </a:cubicBezTo>
                    <a:cubicBezTo>
                      <a:pt x="146" y="165"/>
                      <a:pt x="90" y="168"/>
                      <a:pt x="34" y="177"/>
                    </a:cubicBezTo>
                    <a:cubicBezTo>
                      <a:pt x="7" y="181"/>
                      <a:pt x="1" y="228"/>
                      <a:pt x="27" y="239"/>
                    </a:cubicBezTo>
                    <a:cubicBezTo>
                      <a:pt x="210" y="323"/>
                      <a:pt x="489" y="390"/>
                      <a:pt x="757" y="390"/>
                    </a:cubicBezTo>
                    <a:cubicBezTo>
                      <a:pt x="1055" y="390"/>
                      <a:pt x="1339" y="307"/>
                      <a:pt x="1467" y="70"/>
                    </a:cubicBezTo>
                    <a:cubicBezTo>
                      <a:pt x="1485" y="34"/>
                      <a:pt x="1458" y="0"/>
                      <a:pt x="142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40"/>
              <p:cNvSpPr/>
              <p:nvPr/>
            </p:nvSpPr>
            <p:spPr>
              <a:xfrm rot="-535654">
                <a:off x="3315104" y="1562510"/>
                <a:ext cx="143676" cy="122594"/>
              </a:xfrm>
              <a:custGeom>
                <a:avLst/>
                <a:gdLst/>
                <a:ahLst/>
                <a:cxnLst/>
                <a:rect l="l" t="t" r="r" b="b"/>
                <a:pathLst>
                  <a:path w="811" h="692" extrusionOk="0">
                    <a:moveTo>
                      <a:pt x="324" y="335"/>
                    </a:moveTo>
                    <a:lnTo>
                      <a:pt x="323" y="335"/>
                    </a:lnTo>
                    <a:lnTo>
                      <a:pt x="323" y="335"/>
                    </a:lnTo>
                    <a:cubicBezTo>
                      <a:pt x="323" y="335"/>
                      <a:pt x="323" y="335"/>
                      <a:pt x="323" y="335"/>
                    </a:cubicBezTo>
                    <a:lnTo>
                      <a:pt x="323" y="335"/>
                    </a:lnTo>
                    <a:cubicBezTo>
                      <a:pt x="323" y="335"/>
                      <a:pt x="323" y="335"/>
                      <a:pt x="324" y="335"/>
                    </a:cubicBezTo>
                    <a:close/>
                    <a:moveTo>
                      <a:pt x="401" y="330"/>
                    </a:moveTo>
                    <a:cubicBezTo>
                      <a:pt x="401" y="330"/>
                      <a:pt x="400" y="332"/>
                      <a:pt x="397" y="339"/>
                    </a:cubicBezTo>
                    <a:lnTo>
                      <a:pt x="397" y="339"/>
                    </a:lnTo>
                    <a:lnTo>
                      <a:pt x="397" y="339"/>
                    </a:lnTo>
                    <a:lnTo>
                      <a:pt x="397" y="339"/>
                    </a:lnTo>
                    <a:cubicBezTo>
                      <a:pt x="399" y="334"/>
                      <a:pt x="401" y="330"/>
                      <a:pt x="401" y="330"/>
                    </a:cubicBezTo>
                    <a:close/>
                    <a:moveTo>
                      <a:pt x="361" y="1"/>
                    </a:moveTo>
                    <a:cubicBezTo>
                      <a:pt x="296" y="1"/>
                      <a:pt x="230" y="17"/>
                      <a:pt x="168" y="47"/>
                    </a:cubicBezTo>
                    <a:cubicBezTo>
                      <a:pt x="72" y="94"/>
                      <a:pt x="14" y="199"/>
                      <a:pt x="12" y="301"/>
                    </a:cubicBezTo>
                    <a:cubicBezTo>
                      <a:pt x="11" y="313"/>
                      <a:pt x="11" y="326"/>
                      <a:pt x="13" y="338"/>
                    </a:cubicBezTo>
                    <a:lnTo>
                      <a:pt x="13" y="338"/>
                    </a:lnTo>
                    <a:cubicBezTo>
                      <a:pt x="0" y="413"/>
                      <a:pt x="43" y="506"/>
                      <a:pt x="88" y="561"/>
                    </a:cubicBezTo>
                    <a:cubicBezTo>
                      <a:pt x="147" y="639"/>
                      <a:pt x="258" y="692"/>
                      <a:pt x="356" y="692"/>
                    </a:cubicBezTo>
                    <a:cubicBezTo>
                      <a:pt x="366" y="692"/>
                      <a:pt x="375" y="691"/>
                      <a:pt x="384" y="690"/>
                    </a:cubicBezTo>
                    <a:cubicBezTo>
                      <a:pt x="617" y="668"/>
                      <a:pt x="811" y="354"/>
                      <a:pt x="660" y="148"/>
                    </a:cubicBezTo>
                    <a:cubicBezTo>
                      <a:pt x="585" y="49"/>
                      <a:pt x="475" y="1"/>
                      <a:pt x="3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40"/>
              <p:cNvSpPr/>
              <p:nvPr/>
            </p:nvSpPr>
            <p:spPr>
              <a:xfrm rot="-535654">
                <a:off x="3768589" y="1501653"/>
                <a:ext cx="78658" cy="105055"/>
              </a:xfrm>
              <a:custGeom>
                <a:avLst/>
                <a:gdLst/>
                <a:ahLst/>
                <a:cxnLst/>
                <a:rect l="l" t="t" r="r" b="b"/>
                <a:pathLst>
                  <a:path w="444" h="593" extrusionOk="0">
                    <a:moveTo>
                      <a:pt x="50" y="188"/>
                    </a:moveTo>
                    <a:lnTo>
                      <a:pt x="50" y="188"/>
                    </a:lnTo>
                    <a:cubicBezTo>
                      <a:pt x="50" y="188"/>
                      <a:pt x="50" y="188"/>
                      <a:pt x="50" y="188"/>
                    </a:cubicBezTo>
                    <a:lnTo>
                      <a:pt x="50" y="188"/>
                    </a:lnTo>
                    <a:cubicBezTo>
                      <a:pt x="50" y="188"/>
                      <a:pt x="50" y="188"/>
                      <a:pt x="50" y="188"/>
                    </a:cubicBezTo>
                    <a:close/>
                    <a:moveTo>
                      <a:pt x="244" y="0"/>
                    </a:moveTo>
                    <a:cubicBezTo>
                      <a:pt x="194" y="0"/>
                      <a:pt x="144" y="20"/>
                      <a:pt x="110" y="57"/>
                    </a:cubicBezTo>
                    <a:cubicBezTo>
                      <a:pt x="49" y="115"/>
                      <a:pt x="12" y="195"/>
                      <a:pt x="23" y="280"/>
                    </a:cubicBezTo>
                    <a:cubicBezTo>
                      <a:pt x="24" y="287"/>
                      <a:pt x="25" y="293"/>
                      <a:pt x="26" y="300"/>
                    </a:cubicBezTo>
                    <a:lnTo>
                      <a:pt x="26" y="300"/>
                    </a:lnTo>
                    <a:cubicBezTo>
                      <a:pt x="20" y="320"/>
                      <a:pt x="16" y="340"/>
                      <a:pt x="12" y="360"/>
                    </a:cubicBezTo>
                    <a:cubicBezTo>
                      <a:pt x="14" y="360"/>
                      <a:pt x="16" y="361"/>
                      <a:pt x="17" y="361"/>
                    </a:cubicBezTo>
                    <a:lnTo>
                      <a:pt x="17" y="361"/>
                    </a:lnTo>
                    <a:cubicBezTo>
                      <a:pt x="17" y="363"/>
                      <a:pt x="17" y="365"/>
                      <a:pt x="16" y="367"/>
                    </a:cubicBezTo>
                    <a:cubicBezTo>
                      <a:pt x="1" y="447"/>
                      <a:pt x="27" y="527"/>
                      <a:pt x="101" y="569"/>
                    </a:cubicBezTo>
                    <a:cubicBezTo>
                      <a:pt x="127" y="585"/>
                      <a:pt x="159" y="592"/>
                      <a:pt x="191" y="592"/>
                    </a:cubicBezTo>
                    <a:cubicBezTo>
                      <a:pt x="254" y="592"/>
                      <a:pt x="318" y="562"/>
                      <a:pt x="348" y="505"/>
                    </a:cubicBezTo>
                    <a:cubicBezTo>
                      <a:pt x="390" y="427"/>
                      <a:pt x="414" y="333"/>
                      <a:pt x="428" y="244"/>
                    </a:cubicBezTo>
                    <a:cubicBezTo>
                      <a:pt x="443" y="158"/>
                      <a:pt x="419" y="73"/>
                      <a:pt x="339" y="26"/>
                    </a:cubicBezTo>
                    <a:cubicBezTo>
                      <a:pt x="310" y="9"/>
                      <a:pt x="277" y="0"/>
                      <a:pt x="2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40"/>
              <p:cNvSpPr/>
              <p:nvPr/>
            </p:nvSpPr>
            <p:spPr>
              <a:xfrm rot="-535654">
                <a:off x="3647477" y="1502862"/>
                <a:ext cx="105409" cy="1051791"/>
              </a:xfrm>
              <a:custGeom>
                <a:avLst/>
                <a:gdLst/>
                <a:ahLst/>
                <a:cxnLst/>
                <a:rect l="l" t="t" r="r" b="b"/>
                <a:pathLst>
                  <a:path w="595" h="5937" extrusionOk="0">
                    <a:moveTo>
                      <a:pt x="253" y="1"/>
                    </a:moveTo>
                    <a:cubicBezTo>
                      <a:pt x="236" y="1"/>
                      <a:pt x="218" y="11"/>
                      <a:pt x="214" y="31"/>
                    </a:cubicBezTo>
                    <a:cubicBezTo>
                      <a:pt x="107" y="467"/>
                      <a:pt x="241" y="936"/>
                      <a:pt x="249" y="1379"/>
                    </a:cubicBezTo>
                    <a:cubicBezTo>
                      <a:pt x="258" y="1868"/>
                      <a:pt x="114" y="2355"/>
                      <a:pt x="78" y="2845"/>
                    </a:cubicBezTo>
                    <a:cubicBezTo>
                      <a:pt x="0" y="3863"/>
                      <a:pt x="52" y="4953"/>
                      <a:pt x="463" y="5905"/>
                    </a:cubicBezTo>
                    <a:cubicBezTo>
                      <a:pt x="474" y="5927"/>
                      <a:pt x="492" y="5937"/>
                      <a:pt x="512" y="5937"/>
                    </a:cubicBezTo>
                    <a:cubicBezTo>
                      <a:pt x="545" y="5937"/>
                      <a:pt x="581" y="5909"/>
                      <a:pt x="581" y="5874"/>
                    </a:cubicBezTo>
                    <a:cubicBezTo>
                      <a:pt x="594" y="5418"/>
                      <a:pt x="447" y="4962"/>
                      <a:pt x="370" y="4515"/>
                    </a:cubicBezTo>
                    <a:cubicBezTo>
                      <a:pt x="276" y="3972"/>
                      <a:pt x="307" y="3392"/>
                      <a:pt x="327" y="2845"/>
                    </a:cubicBezTo>
                    <a:cubicBezTo>
                      <a:pt x="343" y="2351"/>
                      <a:pt x="461" y="1870"/>
                      <a:pt x="461" y="1379"/>
                    </a:cubicBezTo>
                    <a:cubicBezTo>
                      <a:pt x="461" y="938"/>
                      <a:pt x="383" y="460"/>
                      <a:pt x="292" y="31"/>
                    </a:cubicBezTo>
                    <a:cubicBezTo>
                      <a:pt x="287" y="11"/>
                      <a:pt x="270" y="1"/>
                      <a:pt x="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40"/>
              <p:cNvSpPr/>
              <p:nvPr/>
            </p:nvSpPr>
            <p:spPr>
              <a:xfrm rot="-535654">
                <a:off x="3467435" y="762418"/>
                <a:ext cx="62537" cy="102221"/>
              </a:xfrm>
              <a:custGeom>
                <a:avLst/>
                <a:gdLst/>
                <a:ahLst/>
                <a:cxnLst/>
                <a:rect l="l" t="t" r="r" b="b"/>
                <a:pathLst>
                  <a:path w="353" h="577" extrusionOk="0">
                    <a:moveTo>
                      <a:pt x="172" y="1"/>
                    </a:moveTo>
                    <a:cubicBezTo>
                      <a:pt x="153" y="1"/>
                      <a:pt x="135" y="8"/>
                      <a:pt x="121" y="26"/>
                    </a:cubicBezTo>
                    <a:cubicBezTo>
                      <a:pt x="61" y="102"/>
                      <a:pt x="52" y="202"/>
                      <a:pt x="38" y="293"/>
                    </a:cubicBezTo>
                    <a:cubicBezTo>
                      <a:pt x="21" y="389"/>
                      <a:pt x="1" y="538"/>
                      <a:pt x="123" y="571"/>
                    </a:cubicBezTo>
                    <a:cubicBezTo>
                      <a:pt x="137" y="575"/>
                      <a:pt x="151" y="577"/>
                      <a:pt x="163" y="577"/>
                    </a:cubicBezTo>
                    <a:cubicBezTo>
                      <a:pt x="352" y="577"/>
                      <a:pt x="334" y="142"/>
                      <a:pt x="254" y="44"/>
                    </a:cubicBezTo>
                    <a:cubicBezTo>
                      <a:pt x="235" y="19"/>
                      <a:pt x="203" y="1"/>
                      <a:pt x="1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40"/>
              <p:cNvSpPr/>
              <p:nvPr/>
            </p:nvSpPr>
            <p:spPr>
              <a:xfrm rot="-535654">
                <a:off x="3395547" y="700018"/>
                <a:ext cx="31180" cy="24271"/>
              </a:xfrm>
              <a:custGeom>
                <a:avLst/>
                <a:gdLst/>
                <a:ahLst/>
                <a:cxnLst/>
                <a:rect l="l" t="t" r="r" b="b"/>
                <a:pathLst>
                  <a:path w="176" h="137" extrusionOk="0">
                    <a:moveTo>
                      <a:pt x="89" y="1"/>
                    </a:moveTo>
                    <a:cubicBezTo>
                      <a:pt x="0" y="1"/>
                      <a:pt x="0" y="137"/>
                      <a:pt x="89" y="137"/>
                    </a:cubicBezTo>
                    <a:cubicBezTo>
                      <a:pt x="176" y="137"/>
                      <a:pt x="176" y="1"/>
                      <a:pt x="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40"/>
              <p:cNvSpPr/>
              <p:nvPr/>
            </p:nvSpPr>
            <p:spPr>
              <a:xfrm rot="-535654">
                <a:off x="3525332" y="684220"/>
                <a:ext cx="29763" cy="23385"/>
              </a:xfrm>
              <a:custGeom>
                <a:avLst/>
                <a:gdLst/>
                <a:ahLst/>
                <a:cxnLst/>
                <a:rect l="l" t="t" r="r" b="b"/>
                <a:pathLst>
                  <a:path w="168" h="132" extrusionOk="0">
                    <a:moveTo>
                      <a:pt x="83" y="0"/>
                    </a:moveTo>
                    <a:cubicBezTo>
                      <a:pt x="1" y="0"/>
                      <a:pt x="1" y="132"/>
                      <a:pt x="83" y="132"/>
                    </a:cubicBezTo>
                    <a:cubicBezTo>
                      <a:pt x="168" y="132"/>
                      <a:pt x="168" y="0"/>
                      <a:pt x="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40"/>
              <p:cNvSpPr/>
              <p:nvPr/>
            </p:nvSpPr>
            <p:spPr>
              <a:xfrm rot="-535654">
                <a:off x="3459365" y="652608"/>
                <a:ext cx="68029" cy="102221"/>
              </a:xfrm>
              <a:custGeom>
                <a:avLst/>
                <a:gdLst/>
                <a:ahLst/>
                <a:cxnLst/>
                <a:rect l="l" t="t" r="r" b="b"/>
                <a:pathLst>
                  <a:path w="384" h="577" extrusionOk="0">
                    <a:moveTo>
                      <a:pt x="108" y="1"/>
                    </a:moveTo>
                    <a:cubicBezTo>
                      <a:pt x="93" y="1"/>
                      <a:pt x="78" y="8"/>
                      <a:pt x="70" y="22"/>
                    </a:cubicBezTo>
                    <a:cubicBezTo>
                      <a:pt x="45" y="71"/>
                      <a:pt x="14" y="100"/>
                      <a:pt x="10" y="160"/>
                    </a:cubicBezTo>
                    <a:cubicBezTo>
                      <a:pt x="1" y="223"/>
                      <a:pt x="3" y="287"/>
                      <a:pt x="21" y="349"/>
                    </a:cubicBezTo>
                    <a:cubicBezTo>
                      <a:pt x="44" y="448"/>
                      <a:pt x="121" y="577"/>
                      <a:pt x="240" y="577"/>
                    </a:cubicBezTo>
                    <a:cubicBezTo>
                      <a:pt x="245" y="577"/>
                      <a:pt x="249" y="577"/>
                      <a:pt x="254" y="576"/>
                    </a:cubicBezTo>
                    <a:cubicBezTo>
                      <a:pt x="383" y="563"/>
                      <a:pt x="299" y="432"/>
                      <a:pt x="259" y="374"/>
                    </a:cubicBezTo>
                    <a:cubicBezTo>
                      <a:pt x="223" y="323"/>
                      <a:pt x="208" y="265"/>
                      <a:pt x="194" y="203"/>
                    </a:cubicBezTo>
                    <a:cubicBezTo>
                      <a:pt x="190" y="174"/>
                      <a:pt x="185" y="143"/>
                      <a:pt x="181" y="111"/>
                    </a:cubicBezTo>
                    <a:cubicBezTo>
                      <a:pt x="174" y="85"/>
                      <a:pt x="157" y="58"/>
                      <a:pt x="152" y="31"/>
                    </a:cubicBezTo>
                    <a:cubicBezTo>
                      <a:pt x="147" y="12"/>
                      <a:pt x="128" y="1"/>
                      <a:pt x="1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40"/>
              <p:cNvSpPr/>
              <p:nvPr/>
            </p:nvSpPr>
            <p:spPr>
              <a:xfrm rot="-535654">
                <a:off x="4616624" y="282877"/>
                <a:ext cx="144739" cy="1318061"/>
              </a:xfrm>
              <a:custGeom>
                <a:avLst/>
                <a:gdLst/>
                <a:ahLst/>
                <a:cxnLst/>
                <a:rect l="l" t="t" r="r" b="b"/>
                <a:pathLst>
                  <a:path w="817" h="7440" extrusionOk="0">
                    <a:moveTo>
                      <a:pt x="757" y="0"/>
                    </a:moveTo>
                    <a:cubicBezTo>
                      <a:pt x="731" y="0"/>
                      <a:pt x="705" y="14"/>
                      <a:pt x="697" y="42"/>
                    </a:cubicBezTo>
                    <a:cubicBezTo>
                      <a:pt x="508" y="585"/>
                      <a:pt x="512" y="1190"/>
                      <a:pt x="437" y="1755"/>
                    </a:cubicBezTo>
                    <a:cubicBezTo>
                      <a:pt x="357" y="2340"/>
                      <a:pt x="281" y="2920"/>
                      <a:pt x="221" y="3503"/>
                    </a:cubicBezTo>
                    <a:cubicBezTo>
                      <a:pt x="85" y="4804"/>
                      <a:pt x="1" y="6099"/>
                      <a:pt x="92" y="7405"/>
                    </a:cubicBezTo>
                    <a:cubicBezTo>
                      <a:pt x="94" y="7428"/>
                      <a:pt x="111" y="7440"/>
                      <a:pt x="128" y="7440"/>
                    </a:cubicBezTo>
                    <a:cubicBezTo>
                      <a:pt x="146" y="7440"/>
                      <a:pt x="163" y="7428"/>
                      <a:pt x="165" y="7405"/>
                    </a:cubicBezTo>
                    <a:cubicBezTo>
                      <a:pt x="207" y="6773"/>
                      <a:pt x="192" y="6139"/>
                      <a:pt x="207" y="5510"/>
                    </a:cubicBezTo>
                    <a:cubicBezTo>
                      <a:pt x="221" y="4878"/>
                      <a:pt x="290" y="4255"/>
                      <a:pt x="363" y="3630"/>
                    </a:cubicBezTo>
                    <a:cubicBezTo>
                      <a:pt x="499" y="2435"/>
                      <a:pt x="655" y="1245"/>
                      <a:pt x="813" y="60"/>
                    </a:cubicBezTo>
                    <a:cubicBezTo>
                      <a:pt x="816" y="20"/>
                      <a:pt x="787" y="0"/>
                      <a:pt x="7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40"/>
              <p:cNvSpPr/>
              <p:nvPr/>
            </p:nvSpPr>
            <p:spPr>
              <a:xfrm rot="-535654">
                <a:off x="4583509" y="69142"/>
                <a:ext cx="498347" cy="1727829"/>
              </a:xfrm>
              <a:custGeom>
                <a:avLst/>
                <a:gdLst/>
                <a:ahLst/>
                <a:cxnLst/>
                <a:rect l="l" t="t" r="r" b="b"/>
                <a:pathLst>
                  <a:path w="2813" h="9753" extrusionOk="0">
                    <a:moveTo>
                      <a:pt x="1102" y="1"/>
                    </a:moveTo>
                    <a:cubicBezTo>
                      <a:pt x="881" y="168"/>
                      <a:pt x="792" y="463"/>
                      <a:pt x="781" y="741"/>
                    </a:cubicBezTo>
                    <a:cubicBezTo>
                      <a:pt x="764" y="1211"/>
                      <a:pt x="933" y="1660"/>
                      <a:pt x="1237" y="2016"/>
                    </a:cubicBezTo>
                    <a:cubicBezTo>
                      <a:pt x="1513" y="2339"/>
                      <a:pt x="2120" y="2579"/>
                      <a:pt x="2189" y="3026"/>
                    </a:cubicBezTo>
                    <a:cubicBezTo>
                      <a:pt x="2247" y="3406"/>
                      <a:pt x="2058" y="3713"/>
                      <a:pt x="1936" y="4049"/>
                    </a:cubicBezTo>
                    <a:cubicBezTo>
                      <a:pt x="1833" y="4332"/>
                      <a:pt x="1811" y="4639"/>
                      <a:pt x="1867" y="4935"/>
                    </a:cubicBezTo>
                    <a:cubicBezTo>
                      <a:pt x="1947" y="5357"/>
                      <a:pt x="2143" y="5606"/>
                      <a:pt x="2014" y="6047"/>
                    </a:cubicBezTo>
                    <a:cubicBezTo>
                      <a:pt x="1914" y="6392"/>
                      <a:pt x="1711" y="6741"/>
                      <a:pt x="1393" y="6925"/>
                    </a:cubicBezTo>
                    <a:cubicBezTo>
                      <a:pt x="841" y="7246"/>
                      <a:pt x="187" y="7869"/>
                      <a:pt x="63" y="8518"/>
                    </a:cubicBezTo>
                    <a:cubicBezTo>
                      <a:pt x="1" y="8827"/>
                      <a:pt x="56" y="9150"/>
                      <a:pt x="152" y="9450"/>
                    </a:cubicBezTo>
                    <a:cubicBezTo>
                      <a:pt x="190" y="9575"/>
                      <a:pt x="247" y="9708"/>
                      <a:pt x="370" y="9753"/>
                    </a:cubicBezTo>
                    <a:cubicBezTo>
                      <a:pt x="341" y="9210"/>
                      <a:pt x="368" y="8665"/>
                      <a:pt x="712" y="8247"/>
                    </a:cubicBezTo>
                    <a:cubicBezTo>
                      <a:pt x="859" y="8064"/>
                      <a:pt x="1046" y="7915"/>
                      <a:pt x="1240" y="7773"/>
                    </a:cubicBezTo>
                    <a:cubicBezTo>
                      <a:pt x="1611" y="7504"/>
                      <a:pt x="1938" y="7219"/>
                      <a:pt x="2236" y="6872"/>
                    </a:cubicBezTo>
                    <a:cubicBezTo>
                      <a:pt x="2514" y="6547"/>
                      <a:pt x="2596" y="6171"/>
                      <a:pt x="2516" y="5738"/>
                    </a:cubicBezTo>
                    <a:cubicBezTo>
                      <a:pt x="2467" y="5471"/>
                      <a:pt x="2316" y="5224"/>
                      <a:pt x="2261" y="4950"/>
                    </a:cubicBezTo>
                    <a:cubicBezTo>
                      <a:pt x="2216" y="4734"/>
                      <a:pt x="2223" y="4505"/>
                      <a:pt x="2283" y="4292"/>
                    </a:cubicBezTo>
                    <a:cubicBezTo>
                      <a:pt x="2403" y="3869"/>
                      <a:pt x="2714" y="3511"/>
                      <a:pt x="2770" y="3077"/>
                    </a:cubicBezTo>
                    <a:cubicBezTo>
                      <a:pt x="2812" y="2768"/>
                      <a:pt x="2710" y="2443"/>
                      <a:pt x="2501" y="2212"/>
                    </a:cubicBezTo>
                    <a:cubicBezTo>
                      <a:pt x="2392" y="2092"/>
                      <a:pt x="2258" y="1998"/>
                      <a:pt x="2127" y="1903"/>
                    </a:cubicBezTo>
                    <a:cubicBezTo>
                      <a:pt x="1851" y="1702"/>
                      <a:pt x="1580" y="1482"/>
                      <a:pt x="1382" y="1204"/>
                    </a:cubicBezTo>
                    <a:cubicBezTo>
                      <a:pt x="1186" y="924"/>
                      <a:pt x="1068" y="575"/>
                      <a:pt x="1135" y="237"/>
                    </a:cubicBezTo>
                    <a:cubicBezTo>
                      <a:pt x="1146" y="188"/>
                      <a:pt x="1159" y="134"/>
                      <a:pt x="1153" y="85"/>
                    </a:cubicBezTo>
                    <a:cubicBezTo>
                      <a:pt x="1144" y="34"/>
                      <a:pt x="1155" y="1"/>
                      <a:pt x="11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40"/>
              <p:cNvSpPr/>
              <p:nvPr/>
            </p:nvSpPr>
            <p:spPr>
              <a:xfrm rot="-535654">
                <a:off x="4860806" y="810786"/>
                <a:ext cx="183359" cy="253868"/>
              </a:xfrm>
              <a:custGeom>
                <a:avLst/>
                <a:gdLst/>
                <a:ahLst/>
                <a:cxnLst/>
                <a:rect l="l" t="t" r="r" b="b"/>
                <a:pathLst>
                  <a:path w="1035" h="1433" extrusionOk="0">
                    <a:moveTo>
                      <a:pt x="516" y="0"/>
                    </a:moveTo>
                    <a:cubicBezTo>
                      <a:pt x="426" y="0"/>
                      <a:pt x="335" y="36"/>
                      <a:pt x="263" y="99"/>
                    </a:cubicBezTo>
                    <a:cubicBezTo>
                      <a:pt x="129" y="219"/>
                      <a:pt x="80" y="388"/>
                      <a:pt x="49" y="557"/>
                    </a:cubicBezTo>
                    <a:cubicBezTo>
                      <a:pt x="0" y="835"/>
                      <a:pt x="18" y="1071"/>
                      <a:pt x="205" y="1298"/>
                    </a:cubicBezTo>
                    <a:cubicBezTo>
                      <a:pt x="286" y="1394"/>
                      <a:pt x="414" y="1433"/>
                      <a:pt x="539" y="1433"/>
                    </a:cubicBezTo>
                    <a:cubicBezTo>
                      <a:pt x="581" y="1433"/>
                      <a:pt x="623" y="1428"/>
                      <a:pt x="663" y="1420"/>
                    </a:cubicBezTo>
                    <a:cubicBezTo>
                      <a:pt x="823" y="1382"/>
                      <a:pt x="952" y="1242"/>
                      <a:pt x="995" y="1091"/>
                    </a:cubicBezTo>
                    <a:cubicBezTo>
                      <a:pt x="1035" y="948"/>
                      <a:pt x="992" y="819"/>
                      <a:pt x="970" y="681"/>
                    </a:cubicBezTo>
                    <a:cubicBezTo>
                      <a:pt x="963" y="641"/>
                      <a:pt x="950" y="601"/>
                      <a:pt x="941" y="559"/>
                    </a:cubicBezTo>
                    <a:lnTo>
                      <a:pt x="934" y="519"/>
                    </a:lnTo>
                    <a:lnTo>
                      <a:pt x="934" y="519"/>
                    </a:lnTo>
                    <a:cubicBezTo>
                      <a:pt x="937" y="545"/>
                      <a:pt x="938" y="558"/>
                      <a:pt x="938" y="558"/>
                    </a:cubicBezTo>
                    <a:cubicBezTo>
                      <a:pt x="938" y="558"/>
                      <a:pt x="933" y="517"/>
                      <a:pt x="923" y="434"/>
                    </a:cubicBezTo>
                    <a:cubicBezTo>
                      <a:pt x="903" y="310"/>
                      <a:pt x="841" y="190"/>
                      <a:pt x="752" y="101"/>
                    </a:cubicBezTo>
                    <a:cubicBezTo>
                      <a:pt x="685" y="32"/>
                      <a:pt x="601" y="0"/>
                      <a:pt x="5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09" name="Google Shape;1909;p40"/>
            <p:cNvSpPr/>
            <p:nvPr/>
          </p:nvSpPr>
          <p:spPr>
            <a:xfrm rot="-535654">
              <a:off x="1891265" y="3298681"/>
              <a:ext cx="78304" cy="53148"/>
            </a:xfrm>
            <a:custGeom>
              <a:avLst/>
              <a:gdLst/>
              <a:ahLst/>
              <a:cxnLst/>
              <a:rect l="l" t="t" r="r" b="b"/>
              <a:pathLst>
                <a:path w="442" h="300" extrusionOk="0">
                  <a:moveTo>
                    <a:pt x="298" y="1"/>
                  </a:moveTo>
                  <a:cubicBezTo>
                    <a:pt x="282" y="1"/>
                    <a:pt x="264" y="5"/>
                    <a:pt x="247" y="14"/>
                  </a:cubicBezTo>
                  <a:cubicBezTo>
                    <a:pt x="162" y="63"/>
                    <a:pt x="75" y="130"/>
                    <a:pt x="24" y="215"/>
                  </a:cubicBezTo>
                  <a:cubicBezTo>
                    <a:pt x="1" y="261"/>
                    <a:pt x="40" y="299"/>
                    <a:pt x="84" y="299"/>
                  </a:cubicBezTo>
                  <a:cubicBezTo>
                    <a:pt x="86" y="299"/>
                    <a:pt x="88" y="299"/>
                    <a:pt x="91" y="299"/>
                  </a:cubicBezTo>
                  <a:cubicBezTo>
                    <a:pt x="184" y="286"/>
                    <a:pt x="275" y="241"/>
                    <a:pt x="351" y="190"/>
                  </a:cubicBezTo>
                  <a:cubicBezTo>
                    <a:pt x="442" y="132"/>
                    <a:pt x="388" y="1"/>
                    <a:pt x="2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40"/>
            <p:cNvSpPr/>
            <p:nvPr/>
          </p:nvSpPr>
          <p:spPr>
            <a:xfrm rot="-535654">
              <a:off x="1961279" y="3341820"/>
              <a:ext cx="67320" cy="55451"/>
            </a:xfrm>
            <a:custGeom>
              <a:avLst/>
              <a:gdLst/>
              <a:ahLst/>
              <a:cxnLst/>
              <a:rect l="l" t="t" r="r" b="b"/>
              <a:pathLst>
                <a:path w="380" h="313" extrusionOk="0">
                  <a:moveTo>
                    <a:pt x="275" y="1"/>
                  </a:moveTo>
                  <a:cubicBezTo>
                    <a:pt x="261" y="1"/>
                    <a:pt x="247" y="4"/>
                    <a:pt x="233" y="11"/>
                  </a:cubicBezTo>
                  <a:cubicBezTo>
                    <a:pt x="148" y="51"/>
                    <a:pt x="95" y="122"/>
                    <a:pt x="37" y="189"/>
                  </a:cubicBezTo>
                  <a:cubicBezTo>
                    <a:pt x="0" y="234"/>
                    <a:pt x="26" y="312"/>
                    <a:pt x="80" y="312"/>
                  </a:cubicBezTo>
                  <a:cubicBezTo>
                    <a:pt x="88" y="312"/>
                    <a:pt x="97" y="311"/>
                    <a:pt x="106" y="307"/>
                  </a:cubicBezTo>
                  <a:cubicBezTo>
                    <a:pt x="204" y="271"/>
                    <a:pt x="302" y="227"/>
                    <a:pt x="348" y="127"/>
                  </a:cubicBezTo>
                  <a:cubicBezTo>
                    <a:pt x="379" y="63"/>
                    <a:pt x="334" y="1"/>
                    <a:pt x="27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40"/>
            <p:cNvSpPr/>
            <p:nvPr/>
          </p:nvSpPr>
          <p:spPr>
            <a:xfrm rot="-535654">
              <a:off x="2028619" y="3242334"/>
              <a:ext cx="52085" cy="42164"/>
            </a:xfrm>
            <a:custGeom>
              <a:avLst/>
              <a:gdLst/>
              <a:ahLst/>
              <a:cxnLst/>
              <a:rect l="l" t="t" r="r" b="b"/>
              <a:pathLst>
                <a:path w="294" h="238" extrusionOk="0">
                  <a:moveTo>
                    <a:pt x="234" y="1"/>
                  </a:moveTo>
                  <a:cubicBezTo>
                    <a:pt x="198" y="1"/>
                    <a:pt x="162" y="24"/>
                    <a:pt x="135" y="46"/>
                  </a:cubicBezTo>
                  <a:cubicBezTo>
                    <a:pt x="93" y="75"/>
                    <a:pt x="60" y="110"/>
                    <a:pt x="31" y="153"/>
                  </a:cubicBezTo>
                  <a:cubicBezTo>
                    <a:pt x="0" y="195"/>
                    <a:pt x="42" y="237"/>
                    <a:pt x="83" y="237"/>
                  </a:cubicBezTo>
                  <a:cubicBezTo>
                    <a:pt x="96" y="237"/>
                    <a:pt x="109" y="233"/>
                    <a:pt x="120" y="224"/>
                  </a:cubicBezTo>
                  <a:cubicBezTo>
                    <a:pt x="146" y="195"/>
                    <a:pt x="177" y="170"/>
                    <a:pt x="211" y="148"/>
                  </a:cubicBezTo>
                  <a:cubicBezTo>
                    <a:pt x="246" y="124"/>
                    <a:pt x="289" y="97"/>
                    <a:pt x="291" y="50"/>
                  </a:cubicBezTo>
                  <a:cubicBezTo>
                    <a:pt x="293" y="35"/>
                    <a:pt x="280" y="17"/>
                    <a:pt x="266" y="8"/>
                  </a:cubicBezTo>
                  <a:cubicBezTo>
                    <a:pt x="256" y="3"/>
                    <a:pt x="245" y="1"/>
                    <a:pt x="2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40"/>
            <p:cNvSpPr/>
            <p:nvPr/>
          </p:nvSpPr>
          <p:spPr>
            <a:xfrm rot="-535654">
              <a:off x="1959015" y="3167268"/>
              <a:ext cx="76533" cy="46238"/>
            </a:xfrm>
            <a:custGeom>
              <a:avLst/>
              <a:gdLst/>
              <a:ahLst/>
              <a:cxnLst/>
              <a:rect l="l" t="t" r="r" b="b"/>
              <a:pathLst>
                <a:path w="432" h="261" extrusionOk="0">
                  <a:moveTo>
                    <a:pt x="358" y="1"/>
                  </a:moveTo>
                  <a:cubicBezTo>
                    <a:pt x="314" y="1"/>
                    <a:pt x="274" y="23"/>
                    <a:pt x="233" y="43"/>
                  </a:cubicBezTo>
                  <a:cubicBezTo>
                    <a:pt x="178" y="72"/>
                    <a:pt x="126" y="106"/>
                    <a:pt x="71" y="130"/>
                  </a:cubicBezTo>
                  <a:cubicBezTo>
                    <a:pt x="0" y="163"/>
                    <a:pt x="44" y="261"/>
                    <a:pt x="112" y="261"/>
                  </a:cubicBezTo>
                  <a:cubicBezTo>
                    <a:pt x="117" y="261"/>
                    <a:pt x="122" y="260"/>
                    <a:pt x="126" y="259"/>
                  </a:cubicBezTo>
                  <a:cubicBezTo>
                    <a:pt x="220" y="237"/>
                    <a:pt x="407" y="192"/>
                    <a:pt x="427" y="74"/>
                  </a:cubicBezTo>
                  <a:cubicBezTo>
                    <a:pt x="431" y="43"/>
                    <a:pt x="418" y="10"/>
                    <a:pt x="385" y="3"/>
                  </a:cubicBezTo>
                  <a:cubicBezTo>
                    <a:pt x="376" y="1"/>
                    <a:pt x="367" y="1"/>
                    <a:pt x="35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40"/>
            <p:cNvSpPr/>
            <p:nvPr/>
          </p:nvSpPr>
          <p:spPr>
            <a:xfrm rot="-535654">
              <a:off x="1882454" y="3104592"/>
              <a:ext cx="80076" cy="45884"/>
            </a:xfrm>
            <a:custGeom>
              <a:avLst/>
              <a:gdLst/>
              <a:ahLst/>
              <a:cxnLst/>
              <a:rect l="l" t="t" r="r" b="b"/>
              <a:pathLst>
                <a:path w="452" h="259" extrusionOk="0">
                  <a:moveTo>
                    <a:pt x="337" y="1"/>
                  </a:moveTo>
                  <a:cubicBezTo>
                    <a:pt x="246" y="1"/>
                    <a:pt x="139" y="69"/>
                    <a:pt x="76" y="109"/>
                  </a:cubicBezTo>
                  <a:cubicBezTo>
                    <a:pt x="1" y="156"/>
                    <a:pt x="45" y="258"/>
                    <a:pt x="118" y="258"/>
                  </a:cubicBezTo>
                  <a:cubicBezTo>
                    <a:pt x="131" y="258"/>
                    <a:pt x="145" y="255"/>
                    <a:pt x="160" y="247"/>
                  </a:cubicBezTo>
                  <a:cubicBezTo>
                    <a:pt x="205" y="225"/>
                    <a:pt x="247" y="207"/>
                    <a:pt x="296" y="191"/>
                  </a:cubicBezTo>
                  <a:cubicBezTo>
                    <a:pt x="345" y="176"/>
                    <a:pt x="412" y="165"/>
                    <a:pt x="438" y="111"/>
                  </a:cubicBezTo>
                  <a:cubicBezTo>
                    <a:pt x="452" y="87"/>
                    <a:pt x="452" y="53"/>
                    <a:pt x="427" y="33"/>
                  </a:cubicBezTo>
                  <a:cubicBezTo>
                    <a:pt x="401" y="10"/>
                    <a:pt x="370" y="1"/>
                    <a:pt x="3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40"/>
            <p:cNvSpPr/>
            <p:nvPr/>
          </p:nvSpPr>
          <p:spPr>
            <a:xfrm rot="-535654">
              <a:off x="1844084" y="3229397"/>
              <a:ext cx="57577" cy="31003"/>
            </a:xfrm>
            <a:custGeom>
              <a:avLst/>
              <a:gdLst/>
              <a:ahLst/>
              <a:cxnLst/>
              <a:rect l="l" t="t" r="r" b="b"/>
              <a:pathLst>
                <a:path w="325" h="175" extrusionOk="0">
                  <a:moveTo>
                    <a:pt x="270" y="1"/>
                  </a:moveTo>
                  <a:cubicBezTo>
                    <a:pt x="269" y="1"/>
                    <a:pt x="268" y="1"/>
                    <a:pt x="267" y="1"/>
                  </a:cubicBezTo>
                  <a:cubicBezTo>
                    <a:pt x="198" y="6"/>
                    <a:pt x="138" y="57"/>
                    <a:pt x="69" y="66"/>
                  </a:cubicBezTo>
                  <a:cubicBezTo>
                    <a:pt x="3" y="72"/>
                    <a:pt x="0" y="166"/>
                    <a:pt x="69" y="172"/>
                  </a:cubicBezTo>
                  <a:cubicBezTo>
                    <a:pt x="82" y="174"/>
                    <a:pt x="97" y="175"/>
                    <a:pt x="112" y="175"/>
                  </a:cubicBezTo>
                  <a:cubicBezTo>
                    <a:pt x="193" y="175"/>
                    <a:pt x="298" y="152"/>
                    <a:pt x="316" y="68"/>
                  </a:cubicBezTo>
                  <a:cubicBezTo>
                    <a:pt x="325" y="38"/>
                    <a:pt x="304" y="1"/>
                    <a:pt x="2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40"/>
            <p:cNvSpPr/>
            <p:nvPr/>
          </p:nvSpPr>
          <p:spPr>
            <a:xfrm rot="-535654">
              <a:off x="2019846" y="3047103"/>
              <a:ext cx="73167" cy="38443"/>
            </a:xfrm>
            <a:custGeom>
              <a:avLst/>
              <a:gdLst/>
              <a:ahLst/>
              <a:cxnLst/>
              <a:rect l="l" t="t" r="r" b="b"/>
              <a:pathLst>
                <a:path w="413" h="217" extrusionOk="0">
                  <a:moveTo>
                    <a:pt x="347" y="1"/>
                  </a:moveTo>
                  <a:cubicBezTo>
                    <a:pt x="304" y="1"/>
                    <a:pt x="257" y="24"/>
                    <a:pt x="221" y="38"/>
                  </a:cubicBezTo>
                  <a:cubicBezTo>
                    <a:pt x="175" y="58"/>
                    <a:pt x="123" y="83"/>
                    <a:pt x="70" y="90"/>
                  </a:cubicBezTo>
                  <a:cubicBezTo>
                    <a:pt x="1" y="98"/>
                    <a:pt x="14" y="217"/>
                    <a:pt x="82" y="217"/>
                  </a:cubicBezTo>
                  <a:cubicBezTo>
                    <a:pt x="84" y="217"/>
                    <a:pt x="86" y="217"/>
                    <a:pt x="88" y="216"/>
                  </a:cubicBezTo>
                  <a:cubicBezTo>
                    <a:pt x="148" y="212"/>
                    <a:pt x="203" y="210"/>
                    <a:pt x="264" y="188"/>
                  </a:cubicBezTo>
                  <a:cubicBezTo>
                    <a:pt x="319" y="167"/>
                    <a:pt x="386" y="125"/>
                    <a:pt x="401" y="67"/>
                  </a:cubicBezTo>
                  <a:cubicBezTo>
                    <a:pt x="413" y="32"/>
                    <a:pt x="381" y="3"/>
                    <a:pt x="353" y="1"/>
                  </a:cubicBezTo>
                  <a:cubicBezTo>
                    <a:pt x="351" y="1"/>
                    <a:pt x="349" y="1"/>
                    <a:pt x="3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40"/>
            <p:cNvSpPr/>
            <p:nvPr/>
          </p:nvSpPr>
          <p:spPr>
            <a:xfrm rot="-535654">
              <a:off x="2103978" y="3128008"/>
              <a:ext cx="63954" cy="32952"/>
            </a:xfrm>
            <a:custGeom>
              <a:avLst/>
              <a:gdLst/>
              <a:ahLst/>
              <a:cxnLst/>
              <a:rect l="l" t="t" r="r" b="b"/>
              <a:pathLst>
                <a:path w="361" h="186" extrusionOk="0">
                  <a:moveTo>
                    <a:pt x="260" y="1"/>
                  </a:moveTo>
                  <a:cubicBezTo>
                    <a:pt x="188" y="1"/>
                    <a:pt x="109" y="40"/>
                    <a:pt x="52" y="69"/>
                  </a:cubicBezTo>
                  <a:cubicBezTo>
                    <a:pt x="0" y="95"/>
                    <a:pt x="19" y="185"/>
                    <a:pt x="75" y="185"/>
                  </a:cubicBezTo>
                  <a:cubicBezTo>
                    <a:pt x="77" y="185"/>
                    <a:pt x="79" y="185"/>
                    <a:pt x="81" y="185"/>
                  </a:cubicBezTo>
                  <a:cubicBezTo>
                    <a:pt x="167" y="178"/>
                    <a:pt x="301" y="167"/>
                    <a:pt x="352" y="80"/>
                  </a:cubicBezTo>
                  <a:cubicBezTo>
                    <a:pt x="361" y="60"/>
                    <a:pt x="356" y="29"/>
                    <a:pt x="334" y="18"/>
                  </a:cubicBezTo>
                  <a:cubicBezTo>
                    <a:pt x="311" y="6"/>
                    <a:pt x="286" y="1"/>
                    <a:pt x="26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40"/>
            <p:cNvSpPr/>
            <p:nvPr/>
          </p:nvSpPr>
          <p:spPr>
            <a:xfrm rot="-535654">
              <a:off x="2169169" y="3204898"/>
              <a:ext cx="63069" cy="47124"/>
            </a:xfrm>
            <a:custGeom>
              <a:avLst/>
              <a:gdLst/>
              <a:ahLst/>
              <a:cxnLst/>
              <a:rect l="l" t="t" r="r" b="b"/>
              <a:pathLst>
                <a:path w="356" h="266" extrusionOk="0">
                  <a:moveTo>
                    <a:pt x="274" y="1"/>
                  </a:moveTo>
                  <a:cubicBezTo>
                    <a:pt x="235" y="1"/>
                    <a:pt x="197" y="25"/>
                    <a:pt x="164" y="45"/>
                  </a:cubicBezTo>
                  <a:cubicBezTo>
                    <a:pt x="118" y="76"/>
                    <a:pt x="84" y="111"/>
                    <a:pt x="44" y="151"/>
                  </a:cubicBezTo>
                  <a:cubicBezTo>
                    <a:pt x="0" y="195"/>
                    <a:pt x="40" y="265"/>
                    <a:pt x="89" y="265"/>
                  </a:cubicBezTo>
                  <a:cubicBezTo>
                    <a:pt x="100" y="265"/>
                    <a:pt x="111" y="262"/>
                    <a:pt x="122" y="254"/>
                  </a:cubicBezTo>
                  <a:cubicBezTo>
                    <a:pt x="158" y="227"/>
                    <a:pt x="202" y="207"/>
                    <a:pt x="242" y="183"/>
                  </a:cubicBezTo>
                  <a:cubicBezTo>
                    <a:pt x="284" y="154"/>
                    <a:pt x="333" y="134"/>
                    <a:pt x="347" y="80"/>
                  </a:cubicBezTo>
                  <a:cubicBezTo>
                    <a:pt x="356" y="45"/>
                    <a:pt x="336" y="20"/>
                    <a:pt x="307" y="7"/>
                  </a:cubicBezTo>
                  <a:cubicBezTo>
                    <a:pt x="296" y="2"/>
                    <a:pt x="285" y="1"/>
                    <a:pt x="27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40"/>
            <p:cNvSpPr/>
            <p:nvPr/>
          </p:nvSpPr>
          <p:spPr>
            <a:xfrm rot="-535654">
              <a:off x="2087677" y="3445525"/>
              <a:ext cx="65017" cy="55628"/>
            </a:xfrm>
            <a:custGeom>
              <a:avLst/>
              <a:gdLst/>
              <a:ahLst/>
              <a:cxnLst/>
              <a:rect l="l" t="t" r="r" b="b"/>
              <a:pathLst>
                <a:path w="367" h="314" extrusionOk="0">
                  <a:moveTo>
                    <a:pt x="238" y="0"/>
                  </a:moveTo>
                  <a:cubicBezTo>
                    <a:pt x="179" y="0"/>
                    <a:pt x="118" y="41"/>
                    <a:pt x="79" y="82"/>
                  </a:cubicBezTo>
                  <a:cubicBezTo>
                    <a:pt x="35" y="126"/>
                    <a:pt x="8" y="184"/>
                    <a:pt x="4" y="248"/>
                  </a:cubicBezTo>
                  <a:cubicBezTo>
                    <a:pt x="0" y="285"/>
                    <a:pt x="34" y="313"/>
                    <a:pt x="68" y="313"/>
                  </a:cubicBezTo>
                  <a:cubicBezTo>
                    <a:pt x="84" y="313"/>
                    <a:pt x="100" y="307"/>
                    <a:pt x="113" y="293"/>
                  </a:cubicBezTo>
                  <a:cubicBezTo>
                    <a:pt x="119" y="284"/>
                    <a:pt x="124" y="280"/>
                    <a:pt x="130" y="271"/>
                  </a:cubicBezTo>
                  <a:cubicBezTo>
                    <a:pt x="133" y="268"/>
                    <a:pt x="133" y="264"/>
                    <a:pt x="135" y="262"/>
                  </a:cubicBezTo>
                  <a:lnTo>
                    <a:pt x="135" y="262"/>
                  </a:lnTo>
                  <a:cubicBezTo>
                    <a:pt x="130" y="265"/>
                    <a:pt x="128" y="267"/>
                    <a:pt x="128" y="267"/>
                  </a:cubicBezTo>
                  <a:cubicBezTo>
                    <a:pt x="128" y="267"/>
                    <a:pt x="134" y="262"/>
                    <a:pt x="146" y="253"/>
                  </a:cubicBezTo>
                  <a:cubicBezTo>
                    <a:pt x="157" y="239"/>
                    <a:pt x="170" y="224"/>
                    <a:pt x="181" y="217"/>
                  </a:cubicBezTo>
                  <a:cubicBezTo>
                    <a:pt x="219" y="191"/>
                    <a:pt x="259" y="182"/>
                    <a:pt x="297" y="157"/>
                  </a:cubicBezTo>
                  <a:cubicBezTo>
                    <a:pt x="366" y="106"/>
                    <a:pt x="337" y="8"/>
                    <a:pt x="255" y="1"/>
                  </a:cubicBezTo>
                  <a:cubicBezTo>
                    <a:pt x="249" y="1"/>
                    <a:pt x="244" y="0"/>
                    <a:pt x="2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40"/>
            <p:cNvSpPr/>
            <p:nvPr/>
          </p:nvSpPr>
          <p:spPr>
            <a:xfrm rot="-535654">
              <a:off x="2144292" y="3347654"/>
              <a:ext cx="60411" cy="50136"/>
            </a:xfrm>
            <a:custGeom>
              <a:avLst/>
              <a:gdLst/>
              <a:ahLst/>
              <a:cxnLst/>
              <a:rect l="l" t="t" r="r" b="b"/>
              <a:pathLst>
                <a:path w="341" h="283" extrusionOk="0">
                  <a:moveTo>
                    <a:pt x="270" y="0"/>
                  </a:moveTo>
                  <a:cubicBezTo>
                    <a:pt x="229" y="0"/>
                    <a:pt x="190" y="29"/>
                    <a:pt x="158" y="50"/>
                  </a:cubicBezTo>
                  <a:cubicBezTo>
                    <a:pt x="109" y="86"/>
                    <a:pt x="78" y="126"/>
                    <a:pt x="42" y="170"/>
                  </a:cubicBezTo>
                  <a:cubicBezTo>
                    <a:pt x="1" y="222"/>
                    <a:pt x="41" y="282"/>
                    <a:pt x="93" y="282"/>
                  </a:cubicBezTo>
                  <a:cubicBezTo>
                    <a:pt x="107" y="282"/>
                    <a:pt x="123" y="277"/>
                    <a:pt x="138" y="266"/>
                  </a:cubicBezTo>
                  <a:cubicBezTo>
                    <a:pt x="176" y="235"/>
                    <a:pt x="218" y="210"/>
                    <a:pt x="256" y="177"/>
                  </a:cubicBezTo>
                  <a:cubicBezTo>
                    <a:pt x="294" y="141"/>
                    <a:pt x="340" y="110"/>
                    <a:pt x="336" y="55"/>
                  </a:cubicBezTo>
                  <a:cubicBezTo>
                    <a:pt x="336" y="28"/>
                    <a:pt x="322" y="15"/>
                    <a:pt x="300" y="6"/>
                  </a:cubicBezTo>
                  <a:cubicBezTo>
                    <a:pt x="290" y="2"/>
                    <a:pt x="280" y="0"/>
                    <a:pt x="2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40"/>
            <p:cNvSpPr/>
            <p:nvPr/>
          </p:nvSpPr>
          <p:spPr>
            <a:xfrm rot="-535654">
              <a:off x="1911793" y="3591183"/>
              <a:ext cx="59880" cy="82556"/>
            </a:xfrm>
            <a:custGeom>
              <a:avLst/>
              <a:gdLst/>
              <a:ahLst/>
              <a:cxnLst/>
              <a:rect l="l" t="t" r="r" b="b"/>
              <a:pathLst>
                <a:path w="338" h="466" extrusionOk="0">
                  <a:moveTo>
                    <a:pt x="263" y="0"/>
                  </a:moveTo>
                  <a:cubicBezTo>
                    <a:pt x="246" y="0"/>
                    <a:pt x="228" y="8"/>
                    <a:pt x="216" y="25"/>
                  </a:cubicBezTo>
                  <a:cubicBezTo>
                    <a:pt x="134" y="129"/>
                    <a:pt x="71" y="232"/>
                    <a:pt x="16" y="354"/>
                  </a:cubicBezTo>
                  <a:cubicBezTo>
                    <a:pt x="0" y="385"/>
                    <a:pt x="0" y="416"/>
                    <a:pt x="25" y="443"/>
                  </a:cubicBezTo>
                  <a:cubicBezTo>
                    <a:pt x="34" y="454"/>
                    <a:pt x="45" y="461"/>
                    <a:pt x="58" y="463"/>
                  </a:cubicBezTo>
                  <a:cubicBezTo>
                    <a:pt x="64" y="464"/>
                    <a:pt x="70" y="465"/>
                    <a:pt x="76" y="465"/>
                  </a:cubicBezTo>
                  <a:cubicBezTo>
                    <a:pt x="103" y="465"/>
                    <a:pt x="126" y="453"/>
                    <a:pt x="143" y="430"/>
                  </a:cubicBezTo>
                  <a:cubicBezTo>
                    <a:pt x="216" y="321"/>
                    <a:pt x="245" y="194"/>
                    <a:pt x="312" y="83"/>
                  </a:cubicBezTo>
                  <a:cubicBezTo>
                    <a:pt x="338" y="37"/>
                    <a:pt x="301" y="0"/>
                    <a:pt x="2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40"/>
            <p:cNvSpPr/>
            <p:nvPr/>
          </p:nvSpPr>
          <p:spPr>
            <a:xfrm rot="-535654">
              <a:off x="1844398" y="3553535"/>
              <a:ext cx="56691" cy="71749"/>
            </a:xfrm>
            <a:custGeom>
              <a:avLst/>
              <a:gdLst/>
              <a:ahLst/>
              <a:cxnLst/>
              <a:rect l="l" t="t" r="r" b="b"/>
              <a:pathLst>
                <a:path w="320" h="405" extrusionOk="0">
                  <a:moveTo>
                    <a:pt x="238" y="1"/>
                  </a:moveTo>
                  <a:cubicBezTo>
                    <a:pt x="220" y="1"/>
                    <a:pt x="201" y="9"/>
                    <a:pt x="187" y="28"/>
                  </a:cubicBezTo>
                  <a:cubicBezTo>
                    <a:pt x="113" y="128"/>
                    <a:pt x="0" y="235"/>
                    <a:pt x="25" y="368"/>
                  </a:cubicBezTo>
                  <a:cubicBezTo>
                    <a:pt x="28" y="392"/>
                    <a:pt x="51" y="405"/>
                    <a:pt x="74" y="405"/>
                  </a:cubicBezTo>
                  <a:cubicBezTo>
                    <a:pt x="83" y="405"/>
                    <a:pt x="92" y="403"/>
                    <a:pt x="100" y="399"/>
                  </a:cubicBezTo>
                  <a:cubicBezTo>
                    <a:pt x="209" y="342"/>
                    <a:pt x="236" y="190"/>
                    <a:pt x="291" y="90"/>
                  </a:cubicBezTo>
                  <a:cubicBezTo>
                    <a:pt x="319" y="41"/>
                    <a:pt x="280" y="1"/>
                    <a:pt x="2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40"/>
            <p:cNvSpPr/>
            <p:nvPr/>
          </p:nvSpPr>
          <p:spPr>
            <a:xfrm rot="-535654">
              <a:off x="1942758" y="3468930"/>
              <a:ext cx="41455" cy="62891"/>
            </a:xfrm>
            <a:custGeom>
              <a:avLst/>
              <a:gdLst/>
              <a:ahLst/>
              <a:cxnLst/>
              <a:rect l="l" t="t" r="r" b="b"/>
              <a:pathLst>
                <a:path w="234" h="355" extrusionOk="0">
                  <a:moveTo>
                    <a:pt x="172" y="0"/>
                  </a:moveTo>
                  <a:cubicBezTo>
                    <a:pt x="151" y="0"/>
                    <a:pt x="129" y="13"/>
                    <a:pt x="118" y="42"/>
                  </a:cubicBezTo>
                  <a:cubicBezTo>
                    <a:pt x="83" y="131"/>
                    <a:pt x="29" y="215"/>
                    <a:pt x="7" y="311"/>
                  </a:cubicBezTo>
                  <a:cubicBezTo>
                    <a:pt x="0" y="335"/>
                    <a:pt x="18" y="355"/>
                    <a:pt x="40" y="355"/>
                  </a:cubicBezTo>
                  <a:cubicBezTo>
                    <a:pt x="47" y="355"/>
                    <a:pt x="54" y="353"/>
                    <a:pt x="60" y="349"/>
                  </a:cubicBezTo>
                  <a:cubicBezTo>
                    <a:pt x="161" y="300"/>
                    <a:pt x="212" y="175"/>
                    <a:pt x="229" y="71"/>
                  </a:cubicBezTo>
                  <a:cubicBezTo>
                    <a:pt x="233" y="27"/>
                    <a:pt x="203" y="0"/>
                    <a:pt x="1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40"/>
            <p:cNvSpPr/>
            <p:nvPr/>
          </p:nvSpPr>
          <p:spPr>
            <a:xfrm rot="-535654">
              <a:off x="2033158" y="3614379"/>
              <a:ext cx="57045" cy="65549"/>
            </a:xfrm>
            <a:custGeom>
              <a:avLst/>
              <a:gdLst/>
              <a:ahLst/>
              <a:cxnLst/>
              <a:rect l="l" t="t" r="r" b="b"/>
              <a:pathLst>
                <a:path w="322" h="370" extrusionOk="0">
                  <a:moveTo>
                    <a:pt x="257" y="1"/>
                  </a:moveTo>
                  <a:cubicBezTo>
                    <a:pt x="246" y="1"/>
                    <a:pt x="236" y="5"/>
                    <a:pt x="226" y="15"/>
                  </a:cubicBezTo>
                  <a:cubicBezTo>
                    <a:pt x="133" y="108"/>
                    <a:pt x="44" y="206"/>
                    <a:pt x="3" y="337"/>
                  </a:cubicBezTo>
                  <a:cubicBezTo>
                    <a:pt x="0" y="352"/>
                    <a:pt x="14" y="369"/>
                    <a:pt x="28" y="369"/>
                  </a:cubicBezTo>
                  <a:cubicBezTo>
                    <a:pt x="33" y="369"/>
                    <a:pt x="37" y="368"/>
                    <a:pt x="41" y="364"/>
                  </a:cubicBezTo>
                  <a:cubicBezTo>
                    <a:pt x="148" y="290"/>
                    <a:pt x="208" y="179"/>
                    <a:pt x="290" y="79"/>
                  </a:cubicBezTo>
                  <a:cubicBezTo>
                    <a:pt x="321" y="47"/>
                    <a:pt x="291" y="1"/>
                    <a:pt x="2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40"/>
            <p:cNvSpPr/>
            <p:nvPr/>
          </p:nvSpPr>
          <p:spPr>
            <a:xfrm rot="-535654">
              <a:off x="1849363" y="3811195"/>
              <a:ext cx="33660" cy="73521"/>
            </a:xfrm>
            <a:custGeom>
              <a:avLst/>
              <a:gdLst/>
              <a:ahLst/>
              <a:cxnLst/>
              <a:rect l="l" t="t" r="r" b="b"/>
              <a:pathLst>
                <a:path w="190" h="415" extrusionOk="0">
                  <a:moveTo>
                    <a:pt x="145" y="0"/>
                  </a:moveTo>
                  <a:cubicBezTo>
                    <a:pt x="122" y="0"/>
                    <a:pt x="98" y="16"/>
                    <a:pt x="96" y="45"/>
                  </a:cubicBezTo>
                  <a:cubicBezTo>
                    <a:pt x="87" y="105"/>
                    <a:pt x="65" y="154"/>
                    <a:pt x="47" y="212"/>
                  </a:cubicBezTo>
                  <a:cubicBezTo>
                    <a:pt x="31" y="265"/>
                    <a:pt x="0" y="321"/>
                    <a:pt x="2" y="377"/>
                  </a:cubicBezTo>
                  <a:cubicBezTo>
                    <a:pt x="5" y="400"/>
                    <a:pt x="22" y="414"/>
                    <a:pt x="41" y="414"/>
                  </a:cubicBezTo>
                  <a:cubicBezTo>
                    <a:pt x="50" y="414"/>
                    <a:pt x="60" y="411"/>
                    <a:pt x="69" y="403"/>
                  </a:cubicBezTo>
                  <a:cubicBezTo>
                    <a:pt x="118" y="365"/>
                    <a:pt x="136" y="299"/>
                    <a:pt x="158" y="243"/>
                  </a:cubicBezTo>
                  <a:cubicBezTo>
                    <a:pt x="180" y="183"/>
                    <a:pt x="187" y="110"/>
                    <a:pt x="189" y="45"/>
                  </a:cubicBezTo>
                  <a:cubicBezTo>
                    <a:pt x="189" y="15"/>
                    <a:pt x="168" y="0"/>
                    <a:pt x="14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40"/>
            <p:cNvSpPr/>
            <p:nvPr/>
          </p:nvSpPr>
          <p:spPr>
            <a:xfrm rot="-535654">
              <a:off x="1755864" y="3799486"/>
              <a:ext cx="50136" cy="74230"/>
            </a:xfrm>
            <a:custGeom>
              <a:avLst/>
              <a:gdLst/>
              <a:ahLst/>
              <a:cxnLst/>
              <a:rect l="l" t="t" r="r" b="b"/>
              <a:pathLst>
                <a:path w="283" h="419" extrusionOk="0">
                  <a:moveTo>
                    <a:pt x="228" y="1"/>
                  </a:moveTo>
                  <a:cubicBezTo>
                    <a:pt x="208" y="1"/>
                    <a:pt x="187" y="10"/>
                    <a:pt x="176" y="27"/>
                  </a:cubicBezTo>
                  <a:cubicBezTo>
                    <a:pt x="112" y="116"/>
                    <a:pt x="0" y="290"/>
                    <a:pt x="63" y="401"/>
                  </a:cubicBezTo>
                  <a:cubicBezTo>
                    <a:pt x="68" y="414"/>
                    <a:pt x="80" y="418"/>
                    <a:pt x="94" y="418"/>
                  </a:cubicBezTo>
                  <a:cubicBezTo>
                    <a:pt x="99" y="418"/>
                    <a:pt x="104" y="418"/>
                    <a:pt x="109" y="416"/>
                  </a:cubicBezTo>
                  <a:cubicBezTo>
                    <a:pt x="163" y="390"/>
                    <a:pt x="192" y="323"/>
                    <a:pt x="214" y="272"/>
                  </a:cubicBezTo>
                  <a:cubicBezTo>
                    <a:pt x="245" y="198"/>
                    <a:pt x="270" y="132"/>
                    <a:pt x="279" y="54"/>
                  </a:cubicBezTo>
                  <a:cubicBezTo>
                    <a:pt x="282" y="19"/>
                    <a:pt x="256" y="1"/>
                    <a:pt x="22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40"/>
            <p:cNvSpPr/>
            <p:nvPr/>
          </p:nvSpPr>
          <p:spPr>
            <a:xfrm rot="-535654">
              <a:off x="1854371" y="4000847"/>
              <a:ext cx="35786" cy="40924"/>
            </a:xfrm>
            <a:custGeom>
              <a:avLst/>
              <a:gdLst/>
              <a:ahLst/>
              <a:cxnLst/>
              <a:rect l="l" t="t" r="r" b="b"/>
              <a:pathLst>
                <a:path w="202" h="231" extrusionOk="0">
                  <a:moveTo>
                    <a:pt x="180" y="118"/>
                  </a:moveTo>
                  <a:cubicBezTo>
                    <a:pt x="180" y="118"/>
                    <a:pt x="180" y="119"/>
                    <a:pt x="180" y="119"/>
                  </a:cubicBezTo>
                  <a:lnTo>
                    <a:pt x="180" y="119"/>
                  </a:lnTo>
                  <a:cubicBezTo>
                    <a:pt x="180" y="118"/>
                    <a:pt x="180" y="118"/>
                    <a:pt x="180" y="118"/>
                  </a:cubicBezTo>
                  <a:close/>
                  <a:moveTo>
                    <a:pt x="73" y="1"/>
                  </a:moveTo>
                  <a:cubicBezTo>
                    <a:pt x="38" y="1"/>
                    <a:pt x="0" y="32"/>
                    <a:pt x="2" y="69"/>
                  </a:cubicBezTo>
                  <a:cubicBezTo>
                    <a:pt x="4" y="132"/>
                    <a:pt x="36" y="216"/>
                    <a:pt x="103" y="226"/>
                  </a:cubicBezTo>
                  <a:lnTo>
                    <a:pt x="103" y="226"/>
                  </a:lnTo>
                  <a:cubicBezTo>
                    <a:pt x="105" y="226"/>
                    <a:pt x="106" y="227"/>
                    <a:pt x="109" y="227"/>
                  </a:cubicBezTo>
                  <a:cubicBezTo>
                    <a:pt x="116" y="229"/>
                    <a:pt x="122" y="230"/>
                    <a:pt x="129" y="230"/>
                  </a:cubicBezTo>
                  <a:cubicBezTo>
                    <a:pt x="162" y="230"/>
                    <a:pt x="184" y="201"/>
                    <a:pt x="188" y="169"/>
                  </a:cubicBezTo>
                  <a:lnTo>
                    <a:pt x="188" y="169"/>
                  </a:lnTo>
                  <a:cubicBezTo>
                    <a:pt x="188" y="170"/>
                    <a:pt x="188" y="172"/>
                    <a:pt x="189" y="173"/>
                  </a:cubicBezTo>
                  <a:cubicBezTo>
                    <a:pt x="202" y="113"/>
                    <a:pt x="149" y="64"/>
                    <a:pt x="113" y="20"/>
                  </a:cubicBezTo>
                  <a:cubicBezTo>
                    <a:pt x="102" y="7"/>
                    <a:pt x="88" y="1"/>
                    <a:pt x="7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40"/>
            <p:cNvSpPr/>
            <p:nvPr/>
          </p:nvSpPr>
          <p:spPr>
            <a:xfrm rot="-535654">
              <a:off x="1933440" y="3753918"/>
              <a:ext cx="41632" cy="66080"/>
            </a:xfrm>
            <a:custGeom>
              <a:avLst/>
              <a:gdLst/>
              <a:ahLst/>
              <a:cxnLst/>
              <a:rect l="l" t="t" r="r" b="b"/>
              <a:pathLst>
                <a:path w="235" h="373" extrusionOk="0">
                  <a:moveTo>
                    <a:pt x="176" y="0"/>
                  </a:moveTo>
                  <a:cubicBezTo>
                    <a:pt x="152" y="0"/>
                    <a:pt x="129" y="13"/>
                    <a:pt x="123" y="42"/>
                  </a:cubicBezTo>
                  <a:cubicBezTo>
                    <a:pt x="103" y="123"/>
                    <a:pt x="65" y="196"/>
                    <a:pt x="30" y="269"/>
                  </a:cubicBezTo>
                  <a:cubicBezTo>
                    <a:pt x="1" y="327"/>
                    <a:pt x="42" y="373"/>
                    <a:pt x="88" y="373"/>
                  </a:cubicBezTo>
                  <a:cubicBezTo>
                    <a:pt x="110" y="373"/>
                    <a:pt x="132" y="363"/>
                    <a:pt x="150" y="340"/>
                  </a:cubicBezTo>
                  <a:cubicBezTo>
                    <a:pt x="214" y="256"/>
                    <a:pt x="234" y="158"/>
                    <a:pt x="234" y="56"/>
                  </a:cubicBezTo>
                  <a:cubicBezTo>
                    <a:pt x="234" y="20"/>
                    <a:pt x="205" y="0"/>
                    <a:pt x="1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40"/>
            <p:cNvSpPr/>
            <p:nvPr/>
          </p:nvSpPr>
          <p:spPr>
            <a:xfrm rot="-535654">
              <a:off x="1855998" y="3718308"/>
              <a:ext cx="36318" cy="44467"/>
            </a:xfrm>
            <a:custGeom>
              <a:avLst/>
              <a:gdLst/>
              <a:ahLst/>
              <a:cxnLst/>
              <a:rect l="l" t="t" r="r" b="b"/>
              <a:pathLst>
                <a:path w="205" h="251" extrusionOk="0">
                  <a:moveTo>
                    <a:pt x="139" y="1"/>
                  </a:moveTo>
                  <a:cubicBezTo>
                    <a:pt x="129" y="1"/>
                    <a:pt x="119" y="3"/>
                    <a:pt x="112" y="10"/>
                  </a:cubicBezTo>
                  <a:cubicBezTo>
                    <a:pt x="98" y="21"/>
                    <a:pt x="83" y="32"/>
                    <a:pt x="71" y="43"/>
                  </a:cubicBezTo>
                  <a:cubicBezTo>
                    <a:pt x="73" y="43"/>
                    <a:pt x="74" y="42"/>
                    <a:pt x="75" y="42"/>
                  </a:cubicBezTo>
                  <a:lnTo>
                    <a:pt x="75" y="42"/>
                  </a:lnTo>
                  <a:cubicBezTo>
                    <a:pt x="27" y="77"/>
                    <a:pt x="0" y="143"/>
                    <a:pt x="14" y="201"/>
                  </a:cubicBezTo>
                  <a:cubicBezTo>
                    <a:pt x="22" y="234"/>
                    <a:pt x="49" y="250"/>
                    <a:pt x="77" y="250"/>
                  </a:cubicBezTo>
                  <a:cubicBezTo>
                    <a:pt x="95" y="250"/>
                    <a:pt x="113" y="244"/>
                    <a:pt x="127" y="233"/>
                  </a:cubicBezTo>
                  <a:cubicBezTo>
                    <a:pt x="149" y="215"/>
                    <a:pt x="160" y="186"/>
                    <a:pt x="172" y="159"/>
                  </a:cubicBezTo>
                  <a:cubicBezTo>
                    <a:pt x="180" y="137"/>
                    <a:pt x="183" y="112"/>
                    <a:pt x="194" y="92"/>
                  </a:cubicBezTo>
                  <a:cubicBezTo>
                    <a:pt x="205" y="68"/>
                    <a:pt x="205" y="41"/>
                    <a:pt x="187" y="21"/>
                  </a:cubicBezTo>
                  <a:cubicBezTo>
                    <a:pt x="175" y="9"/>
                    <a:pt x="156" y="1"/>
                    <a:pt x="13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40"/>
            <p:cNvSpPr/>
            <p:nvPr/>
          </p:nvSpPr>
          <p:spPr>
            <a:xfrm rot="-535654">
              <a:off x="1763688" y="3947777"/>
              <a:ext cx="33129" cy="54388"/>
            </a:xfrm>
            <a:custGeom>
              <a:avLst/>
              <a:gdLst/>
              <a:ahLst/>
              <a:cxnLst/>
              <a:rect l="l" t="t" r="r" b="b"/>
              <a:pathLst>
                <a:path w="187" h="307" extrusionOk="0">
                  <a:moveTo>
                    <a:pt x="103" y="0"/>
                  </a:moveTo>
                  <a:cubicBezTo>
                    <a:pt x="86" y="0"/>
                    <a:pt x="69" y="9"/>
                    <a:pt x="62" y="25"/>
                  </a:cubicBezTo>
                  <a:cubicBezTo>
                    <a:pt x="33" y="85"/>
                    <a:pt x="6" y="168"/>
                    <a:pt x="2" y="237"/>
                  </a:cubicBezTo>
                  <a:cubicBezTo>
                    <a:pt x="1" y="283"/>
                    <a:pt x="34" y="306"/>
                    <a:pt x="70" y="306"/>
                  </a:cubicBezTo>
                  <a:cubicBezTo>
                    <a:pt x="94" y="306"/>
                    <a:pt x="120" y="295"/>
                    <a:pt x="135" y="272"/>
                  </a:cubicBezTo>
                  <a:cubicBezTo>
                    <a:pt x="186" y="203"/>
                    <a:pt x="180" y="97"/>
                    <a:pt x="144" y="25"/>
                  </a:cubicBezTo>
                  <a:cubicBezTo>
                    <a:pt x="138" y="9"/>
                    <a:pt x="120" y="0"/>
                    <a:pt x="1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40"/>
            <p:cNvSpPr/>
            <p:nvPr/>
          </p:nvSpPr>
          <p:spPr>
            <a:xfrm rot="-535654">
              <a:off x="1887111" y="4114325"/>
              <a:ext cx="48010" cy="35786"/>
            </a:xfrm>
            <a:custGeom>
              <a:avLst/>
              <a:gdLst/>
              <a:ahLst/>
              <a:cxnLst/>
              <a:rect l="l" t="t" r="r" b="b"/>
              <a:pathLst>
                <a:path w="271" h="202" extrusionOk="0">
                  <a:moveTo>
                    <a:pt x="75" y="1"/>
                  </a:moveTo>
                  <a:cubicBezTo>
                    <a:pt x="27" y="1"/>
                    <a:pt x="1" y="80"/>
                    <a:pt x="50" y="109"/>
                  </a:cubicBezTo>
                  <a:cubicBezTo>
                    <a:pt x="57" y="114"/>
                    <a:pt x="68" y="131"/>
                    <a:pt x="72" y="140"/>
                  </a:cubicBezTo>
                  <a:cubicBezTo>
                    <a:pt x="92" y="169"/>
                    <a:pt x="119" y="183"/>
                    <a:pt x="150" y="196"/>
                  </a:cubicBezTo>
                  <a:cubicBezTo>
                    <a:pt x="159" y="200"/>
                    <a:pt x="168" y="202"/>
                    <a:pt x="176" y="202"/>
                  </a:cubicBezTo>
                  <a:cubicBezTo>
                    <a:pt x="231" y="202"/>
                    <a:pt x="270" y="128"/>
                    <a:pt x="239" y="80"/>
                  </a:cubicBezTo>
                  <a:cubicBezTo>
                    <a:pt x="224" y="54"/>
                    <a:pt x="197" y="27"/>
                    <a:pt x="168" y="18"/>
                  </a:cubicBezTo>
                  <a:cubicBezTo>
                    <a:pt x="146" y="11"/>
                    <a:pt x="117" y="11"/>
                    <a:pt x="95" y="5"/>
                  </a:cubicBezTo>
                  <a:cubicBezTo>
                    <a:pt x="88" y="2"/>
                    <a:pt x="82" y="1"/>
                    <a:pt x="7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40"/>
            <p:cNvSpPr/>
            <p:nvPr/>
          </p:nvSpPr>
          <p:spPr>
            <a:xfrm rot="-535654">
              <a:off x="1939633" y="4006262"/>
              <a:ext cx="39329" cy="53679"/>
            </a:xfrm>
            <a:custGeom>
              <a:avLst/>
              <a:gdLst/>
              <a:ahLst/>
              <a:cxnLst/>
              <a:rect l="l" t="t" r="r" b="b"/>
              <a:pathLst>
                <a:path w="222" h="303" extrusionOk="0">
                  <a:moveTo>
                    <a:pt x="66" y="1"/>
                  </a:moveTo>
                  <a:cubicBezTo>
                    <a:pt x="34" y="1"/>
                    <a:pt x="0" y="25"/>
                    <a:pt x="2" y="63"/>
                  </a:cubicBezTo>
                  <a:cubicBezTo>
                    <a:pt x="4" y="110"/>
                    <a:pt x="6" y="159"/>
                    <a:pt x="15" y="208"/>
                  </a:cubicBezTo>
                  <a:cubicBezTo>
                    <a:pt x="23" y="248"/>
                    <a:pt x="44" y="303"/>
                    <a:pt x="91" y="303"/>
                  </a:cubicBezTo>
                  <a:cubicBezTo>
                    <a:pt x="96" y="303"/>
                    <a:pt x="101" y="302"/>
                    <a:pt x="106" y="301"/>
                  </a:cubicBezTo>
                  <a:cubicBezTo>
                    <a:pt x="222" y="270"/>
                    <a:pt x="146" y="99"/>
                    <a:pt x="115" y="32"/>
                  </a:cubicBezTo>
                  <a:cubicBezTo>
                    <a:pt x="106" y="10"/>
                    <a:pt x="86" y="1"/>
                    <a:pt x="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40"/>
            <p:cNvSpPr/>
            <p:nvPr/>
          </p:nvSpPr>
          <p:spPr>
            <a:xfrm rot="-535654">
              <a:off x="2002055" y="4191409"/>
              <a:ext cx="42518" cy="39506"/>
            </a:xfrm>
            <a:custGeom>
              <a:avLst/>
              <a:gdLst/>
              <a:ahLst/>
              <a:cxnLst/>
              <a:rect l="l" t="t" r="r" b="b"/>
              <a:pathLst>
                <a:path w="240" h="223" extrusionOk="0">
                  <a:moveTo>
                    <a:pt x="70" y="1"/>
                  </a:moveTo>
                  <a:cubicBezTo>
                    <a:pt x="54" y="1"/>
                    <a:pt x="40" y="5"/>
                    <a:pt x="25" y="19"/>
                  </a:cubicBezTo>
                  <a:cubicBezTo>
                    <a:pt x="8" y="33"/>
                    <a:pt x="1" y="68"/>
                    <a:pt x="14" y="91"/>
                  </a:cubicBezTo>
                  <a:cubicBezTo>
                    <a:pt x="48" y="135"/>
                    <a:pt x="77" y="182"/>
                    <a:pt x="126" y="213"/>
                  </a:cubicBezTo>
                  <a:cubicBezTo>
                    <a:pt x="136" y="220"/>
                    <a:pt x="148" y="223"/>
                    <a:pt x="160" y="223"/>
                  </a:cubicBezTo>
                  <a:cubicBezTo>
                    <a:pt x="198" y="223"/>
                    <a:pt x="240" y="192"/>
                    <a:pt x="235" y="153"/>
                  </a:cubicBezTo>
                  <a:cubicBezTo>
                    <a:pt x="228" y="104"/>
                    <a:pt x="214" y="71"/>
                    <a:pt x="177" y="42"/>
                  </a:cubicBezTo>
                  <a:cubicBezTo>
                    <a:pt x="148" y="19"/>
                    <a:pt x="121" y="8"/>
                    <a:pt x="83" y="2"/>
                  </a:cubicBezTo>
                  <a:cubicBezTo>
                    <a:pt x="79" y="1"/>
                    <a:pt x="75" y="1"/>
                    <a:pt x="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40"/>
            <p:cNvSpPr/>
            <p:nvPr/>
          </p:nvSpPr>
          <p:spPr>
            <a:xfrm rot="-535654">
              <a:off x="2330496" y="2970829"/>
              <a:ext cx="72458" cy="52439"/>
            </a:xfrm>
            <a:custGeom>
              <a:avLst/>
              <a:gdLst/>
              <a:ahLst/>
              <a:cxnLst/>
              <a:rect l="l" t="t" r="r" b="b"/>
              <a:pathLst>
                <a:path w="409" h="296" extrusionOk="0">
                  <a:moveTo>
                    <a:pt x="286" y="0"/>
                  </a:moveTo>
                  <a:cubicBezTo>
                    <a:pt x="271" y="0"/>
                    <a:pt x="256" y="3"/>
                    <a:pt x="237" y="8"/>
                  </a:cubicBezTo>
                  <a:cubicBezTo>
                    <a:pt x="208" y="15"/>
                    <a:pt x="177" y="32"/>
                    <a:pt x="148" y="52"/>
                  </a:cubicBezTo>
                  <a:cubicBezTo>
                    <a:pt x="88" y="90"/>
                    <a:pt x="54" y="146"/>
                    <a:pt x="23" y="208"/>
                  </a:cubicBezTo>
                  <a:cubicBezTo>
                    <a:pt x="0" y="256"/>
                    <a:pt x="36" y="296"/>
                    <a:pt x="75" y="296"/>
                  </a:cubicBezTo>
                  <a:cubicBezTo>
                    <a:pt x="92" y="296"/>
                    <a:pt x="110" y="287"/>
                    <a:pt x="123" y="268"/>
                  </a:cubicBezTo>
                  <a:cubicBezTo>
                    <a:pt x="148" y="235"/>
                    <a:pt x="192" y="210"/>
                    <a:pt x="230" y="190"/>
                  </a:cubicBezTo>
                  <a:cubicBezTo>
                    <a:pt x="246" y="181"/>
                    <a:pt x="263" y="177"/>
                    <a:pt x="281" y="170"/>
                  </a:cubicBezTo>
                  <a:cubicBezTo>
                    <a:pt x="310" y="164"/>
                    <a:pt x="330" y="152"/>
                    <a:pt x="357" y="135"/>
                  </a:cubicBezTo>
                  <a:cubicBezTo>
                    <a:pt x="408" y="108"/>
                    <a:pt x="401" y="19"/>
                    <a:pt x="341" y="8"/>
                  </a:cubicBezTo>
                  <a:cubicBezTo>
                    <a:pt x="320" y="3"/>
                    <a:pt x="303" y="0"/>
                    <a:pt x="28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40"/>
            <p:cNvSpPr/>
            <p:nvPr/>
          </p:nvSpPr>
          <p:spPr>
            <a:xfrm rot="-535654">
              <a:off x="2654771" y="3006017"/>
              <a:ext cx="82379" cy="41278"/>
            </a:xfrm>
            <a:custGeom>
              <a:avLst/>
              <a:gdLst/>
              <a:ahLst/>
              <a:cxnLst/>
              <a:rect l="l" t="t" r="r" b="b"/>
              <a:pathLst>
                <a:path w="465" h="233" extrusionOk="0">
                  <a:moveTo>
                    <a:pt x="348" y="1"/>
                  </a:moveTo>
                  <a:cubicBezTo>
                    <a:pt x="346" y="1"/>
                    <a:pt x="345" y="1"/>
                    <a:pt x="343" y="1"/>
                  </a:cubicBezTo>
                  <a:cubicBezTo>
                    <a:pt x="292" y="1"/>
                    <a:pt x="237" y="12"/>
                    <a:pt x="190" y="39"/>
                  </a:cubicBezTo>
                  <a:cubicBezTo>
                    <a:pt x="165" y="52"/>
                    <a:pt x="141" y="70"/>
                    <a:pt x="116" y="83"/>
                  </a:cubicBezTo>
                  <a:cubicBezTo>
                    <a:pt x="92" y="101"/>
                    <a:pt x="70" y="123"/>
                    <a:pt x="43" y="137"/>
                  </a:cubicBezTo>
                  <a:cubicBezTo>
                    <a:pt x="1" y="167"/>
                    <a:pt x="22" y="232"/>
                    <a:pt x="70" y="232"/>
                  </a:cubicBezTo>
                  <a:cubicBezTo>
                    <a:pt x="75" y="232"/>
                    <a:pt x="80" y="232"/>
                    <a:pt x="85" y="230"/>
                  </a:cubicBezTo>
                  <a:cubicBezTo>
                    <a:pt x="132" y="219"/>
                    <a:pt x="192" y="215"/>
                    <a:pt x="239" y="208"/>
                  </a:cubicBezTo>
                  <a:cubicBezTo>
                    <a:pt x="292" y="204"/>
                    <a:pt x="341" y="186"/>
                    <a:pt x="388" y="161"/>
                  </a:cubicBezTo>
                  <a:cubicBezTo>
                    <a:pt x="464" y="120"/>
                    <a:pt x="431" y="1"/>
                    <a:pt x="3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40"/>
            <p:cNvSpPr/>
            <p:nvPr/>
          </p:nvSpPr>
          <p:spPr>
            <a:xfrm rot="-535654">
              <a:off x="2685185" y="3086821"/>
              <a:ext cx="67143" cy="28345"/>
            </a:xfrm>
            <a:custGeom>
              <a:avLst/>
              <a:gdLst/>
              <a:ahLst/>
              <a:cxnLst/>
              <a:rect l="l" t="t" r="r" b="b"/>
              <a:pathLst>
                <a:path w="379" h="160" extrusionOk="0">
                  <a:moveTo>
                    <a:pt x="256" y="0"/>
                  </a:moveTo>
                  <a:cubicBezTo>
                    <a:pt x="186" y="0"/>
                    <a:pt x="105" y="33"/>
                    <a:pt x="56" y="53"/>
                  </a:cubicBezTo>
                  <a:cubicBezTo>
                    <a:pt x="0" y="74"/>
                    <a:pt x="0" y="160"/>
                    <a:pt x="60" y="160"/>
                  </a:cubicBezTo>
                  <a:cubicBezTo>
                    <a:pt x="62" y="160"/>
                    <a:pt x="65" y="160"/>
                    <a:pt x="67" y="160"/>
                  </a:cubicBezTo>
                  <a:cubicBezTo>
                    <a:pt x="83" y="158"/>
                    <a:pt x="102" y="158"/>
                    <a:pt x="121" y="158"/>
                  </a:cubicBezTo>
                  <a:cubicBezTo>
                    <a:pt x="130" y="158"/>
                    <a:pt x="139" y="158"/>
                    <a:pt x="148" y="158"/>
                  </a:cubicBezTo>
                  <a:cubicBezTo>
                    <a:pt x="230" y="158"/>
                    <a:pt x="321" y="155"/>
                    <a:pt x="367" y="93"/>
                  </a:cubicBezTo>
                  <a:cubicBezTo>
                    <a:pt x="378" y="77"/>
                    <a:pt x="372" y="57"/>
                    <a:pt x="361" y="44"/>
                  </a:cubicBezTo>
                  <a:cubicBezTo>
                    <a:pt x="335" y="12"/>
                    <a:pt x="297" y="0"/>
                    <a:pt x="25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40"/>
            <p:cNvSpPr/>
            <p:nvPr/>
          </p:nvSpPr>
          <p:spPr>
            <a:xfrm rot="-535654">
              <a:off x="2531341" y="3025802"/>
              <a:ext cx="41632" cy="22499"/>
            </a:xfrm>
            <a:custGeom>
              <a:avLst/>
              <a:gdLst/>
              <a:ahLst/>
              <a:cxnLst/>
              <a:rect l="l" t="t" r="r" b="b"/>
              <a:pathLst>
                <a:path w="235" h="127" extrusionOk="0">
                  <a:moveTo>
                    <a:pt x="123" y="1"/>
                  </a:moveTo>
                  <a:cubicBezTo>
                    <a:pt x="107" y="1"/>
                    <a:pt x="92" y="2"/>
                    <a:pt x="76" y="3"/>
                  </a:cubicBezTo>
                  <a:cubicBezTo>
                    <a:pt x="0" y="12"/>
                    <a:pt x="0" y="118"/>
                    <a:pt x="76" y="123"/>
                  </a:cubicBezTo>
                  <a:cubicBezTo>
                    <a:pt x="92" y="125"/>
                    <a:pt x="109" y="127"/>
                    <a:pt x="126" y="127"/>
                  </a:cubicBezTo>
                  <a:cubicBezTo>
                    <a:pt x="144" y="127"/>
                    <a:pt x="162" y="125"/>
                    <a:pt x="178" y="121"/>
                  </a:cubicBezTo>
                  <a:cubicBezTo>
                    <a:pt x="234" y="107"/>
                    <a:pt x="234" y="21"/>
                    <a:pt x="178" y="7"/>
                  </a:cubicBezTo>
                  <a:cubicBezTo>
                    <a:pt x="160" y="2"/>
                    <a:pt x="142" y="1"/>
                    <a:pt x="12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40"/>
            <p:cNvSpPr/>
            <p:nvPr/>
          </p:nvSpPr>
          <p:spPr>
            <a:xfrm rot="-535654">
              <a:off x="2538229" y="3195148"/>
              <a:ext cx="45530" cy="24625"/>
            </a:xfrm>
            <a:custGeom>
              <a:avLst/>
              <a:gdLst/>
              <a:ahLst/>
              <a:cxnLst/>
              <a:rect l="l" t="t" r="r" b="b"/>
              <a:pathLst>
                <a:path w="257" h="139" extrusionOk="0">
                  <a:moveTo>
                    <a:pt x="138" y="1"/>
                  </a:moveTo>
                  <a:cubicBezTo>
                    <a:pt x="121" y="1"/>
                    <a:pt x="104" y="2"/>
                    <a:pt x="89" y="3"/>
                  </a:cubicBezTo>
                  <a:cubicBezTo>
                    <a:pt x="0" y="5"/>
                    <a:pt x="0" y="132"/>
                    <a:pt x="89" y="136"/>
                  </a:cubicBezTo>
                  <a:cubicBezTo>
                    <a:pt x="104" y="137"/>
                    <a:pt x="121" y="138"/>
                    <a:pt x="138" y="138"/>
                  </a:cubicBezTo>
                  <a:cubicBezTo>
                    <a:pt x="173" y="138"/>
                    <a:pt x="208" y="133"/>
                    <a:pt x="230" y="108"/>
                  </a:cubicBezTo>
                  <a:lnTo>
                    <a:pt x="230" y="108"/>
                  </a:lnTo>
                  <a:cubicBezTo>
                    <a:pt x="238" y="102"/>
                    <a:pt x="245" y="97"/>
                    <a:pt x="249" y="87"/>
                  </a:cubicBezTo>
                  <a:cubicBezTo>
                    <a:pt x="256" y="76"/>
                    <a:pt x="256" y="61"/>
                    <a:pt x="249" y="54"/>
                  </a:cubicBezTo>
                  <a:cubicBezTo>
                    <a:pt x="245" y="43"/>
                    <a:pt x="239" y="37"/>
                    <a:pt x="230" y="32"/>
                  </a:cubicBezTo>
                  <a:lnTo>
                    <a:pt x="230" y="32"/>
                  </a:lnTo>
                  <a:cubicBezTo>
                    <a:pt x="209" y="6"/>
                    <a:pt x="173" y="1"/>
                    <a:pt x="1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40"/>
            <p:cNvSpPr/>
            <p:nvPr/>
          </p:nvSpPr>
          <p:spPr>
            <a:xfrm rot="-535654">
              <a:off x="2404841" y="3152267"/>
              <a:ext cx="36140" cy="22499"/>
            </a:xfrm>
            <a:custGeom>
              <a:avLst/>
              <a:gdLst/>
              <a:ahLst/>
              <a:cxnLst/>
              <a:rect l="l" t="t" r="r" b="b"/>
              <a:pathLst>
                <a:path w="204" h="127" extrusionOk="0">
                  <a:moveTo>
                    <a:pt x="106" y="1"/>
                  </a:moveTo>
                  <a:cubicBezTo>
                    <a:pt x="82" y="1"/>
                    <a:pt x="54" y="4"/>
                    <a:pt x="35" y="15"/>
                  </a:cubicBezTo>
                  <a:lnTo>
                    <a:pt x="35" y="15"/>
                  </a:lnTo>
                  <a:cubicBezTo>
                    <a:pt x="9" y="21"/>
                    <a:pt x="1" y="43"/>
                    <a:pt x="4" y="63"/>
                  </a:cubicBezTo>
                  <a:lnTo>
                    <a:pt x="4" y="63"/>
                  </a:lnTo>
                  <a:cubicBezTo>
                    <a:pt x="1" y="85"/>
                    <a:pt x="10" y="109"/>
                    <a:pt x="40" y="114"/>
                  </a:cubicBezTo>
                  <a:lnTo>
                    <a:pt x="40" y="114"/>
                  </a:lnTo>
                  <a:cubicBezTo>
                    <a:pt x="60" y="123"/>
                    <a:pt x="87" y="126"/>
                    <a:pt x="110" y="126"/>
                  </a:cubicBezTo>
                  <a:cubicBezTo>
                    <a:pt x="120" y="126"/>
                    <a:pt x="130" y="126"/>
                    <a:pt x="138" y="125"/>
                  </a:cubicBezTo>
                  <a:cubicBezTo>
                    <a:pt x="162" y="120"/>
                    <a:pt x="190" y="108"/>
                    <a:pt x="196" y="82"/>
                  </a:cubicBezTo>
                  <a:lnTo>
                    <a:pt x="196" y="82"/>
                  </a:lnTo>
                  <a:cubicBezTo>
                    <a:pt x="204" y="69"/>
                    <a:pt x="203" y="52"/>
                    <a:pt x="195" y="41"/>
                  </a:cubicBezTo>
                  <a:lnTo>
                    <a:pt x="195" y="41"/>
                  </a:lnTo>
                  <a:cubicBezTo>
                    <a:pt x="188" y="16"/>
                    <a:pt x="161" y="5"/>
                    <a:pt x="138" y="2"/>
                  </a:cubicBezTo>
                  <a:cubicBezTo>
                    <a:pt x="129" y="1"/>
                    <a:pt x="118" y="1"/>
                    <a:pt x="1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40"/>
            <p:cNvSpPr/>
            <p:nvPr/>
          </p:nvSpPr>
          <p:spPr>
            <a:xfrm rot="-535654">
              <a:off x="2685761" y="3264146"/>
              <a:ext cx="61651" cy="26219"/>
            </a:xfrm>
            <a:custGeom>
              <a:avLst/>
              <a:gdLst/>
              <a:ahLst/>
              <a:cxnLst/>
              <a:rect l="l" t="t" r="r" b="b"/>
              <a:pathLst>
                <a:path w="348" h="148" extrusionOk="0">
                  <a:moveTo>
                    <a:pt x="215" y="1"/>
                  </a:moveTo>
                  <a:cubicBezTo>
                    <a:pt x="155" y="1"/>
                    <a:pt x="95" y="14"/>
                    <a:pt x="40" y="33"/>
                  </a:cubicBezTo>
                  <a:cubicBezTo>
                    <a:pt x="0" y="47"/>
                    <a:pt x="0" y="102"/>
                    <a:pt x="40" y="116"/>
                  </a:cubicBezTo>
                  <a:cubicBezTo>
                    <a:pt x="96" y="133"/>
                    <a:pt x="156" y="147"/>
                    <a:pt x="215" y="147"/>
                  </a:cubicBezTo>
                  <a:cubicBezTo>
                    <a:pt x="238" y="147"/>
                    <a:pt x="261" y="145"/>
                    <a:pt x="283" y="140"/>
                  </a:cubicBezTo>
                  <a:cubicBezTo>
                    <a:pt x="347" y="127"/>
                    <a:pt x="347" y="22"/>
                    <a:pt x="283" y="7"/>
                  </a:cubicBezTo>
                  <a:cubicBezTo>
                    <a:pt x="260" y="3"/>
                    <a:pt x="237" y="1"/>
                    <a:pt x="2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40"/>
            <p:cNvSpPr/>
            <p:nvPr/>
          </p:nvSpPr>
          <p:spPr>
            <a:xfrm rot="-535654">
              <a:off x="2674134" y="3206500"/>
              <a:ext cx="49427" cy="26397"/>
            </a:xfrm>
            <a:custGeom>
              <a:avLst/>
              <a:gdLst/>
              <a:ahLst/>
              <a:cxnLst/>
              <a:rect l="l" t="t" r="r" b="b"/>
              <a:pathLst>
                <a:path w="279" h="149" extrusionOk="0">
                  <a:moveTo>
                    <a:pt x="219" y="1"/>
                  </a:moveTo>
                  <a:cubicBezTo>
                    <a:pt x="203" y="1"/>
                    <a:pt x="187" y="4"/>
                    <a:pt x="167" y="6"/>
                  </a:cubicBezTo>
                  <a:cubicBezTo>
                    <a:pt x="134" y="8"/>
                    <a:pt x="101" y="17"/>
                    <a:pt x="67" y="19"/>
                  </a:cubicBezTo>
                  <a:cubicBezTo>
                    <a:pt x="38" y="21"/>
                    <a:pt x="16" y="37"/>
                    <a:pt x="10" y="64"/>
                  </a:cubicBezTo>
                  <a:cubicBezTo>
                    <a:pt x="1" y="97"/>
                    <a:pt x="18" y="132"/>
                    <a:pt x="52" y="139"/>
                  </a:cubicBezTo>
                  <a:cubicBezTo>
                    <a:pt x="74" y="144"/>
                    <a:pt x="98" y="148"/>
                    <a:pt x="121" y="148"/>
                  </a:cubicBezTo>
                  <a:cubicBezTo>
                    <a:pt x="138" y="148"/>
                    <a:pt x="155" y="146"/>
                    <a:pt x="172" y="139"/>
                  </a:cubicBezTo>
                  <a:cubicBezTo>
                    <a:pt x="212" y="126"/>
                    <a:pt x="261" y="104"/>
                    <a:pt x="274" y="59"/>
                  </a:cubicBezTo>
                  <a:cubicBezTo>
                    <a:pt x="279" y="41"/>
                    <a:pt x="270" y="17"/>
                    <a:pt x="254" y="8"/>
                  </a:cubicBezTo>
                  <a:cubicBezTo>
                    <a:pt x="242" y="2"/>
                    <a:pt x="230" y="1"/>
                    <a:pt x="21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40"/>
            <p:cNvSpPr/>
            <p:nvPr/>
          </p:nvSpPr>
          <p:spPr>
            <a:xfrm rot="-535654">
              <a:off x="2796651" y="3172301"/>
              <a:ext cx="38621" cy="23031"/>
            </a:xfrm>
            <a:custGeom>
              <a:avLst/>
              <a:gdLst/>
              <a:ahLst/>
              <a:cxnLst/>
              <a:rect l="l" t="t" r="r" b="b"/>
              <a:pathLst>
                <a:path w="218" h="130" extrusionOk="0">
                  <a:moveTo>
                    <a:pt x="173" y="0"/>
                  </a:moveTo>
                  <a:cubicBezTo>
                    <a:pt x="145" y="4"/>
                    <a:pt x="119" y="12"/>
                    <a:pt x="90" y="12"/>
                  </a:cubicBezTo>
                  <a:cubicBezTo>
                    <a:pt x="84" y="12"/>
                    <a:pt x="79" y="12"/>
                    <a:pt x="73" y="11"/>
                  </a:cubicBezTo>
                  <a:cubicBezTo>
                    <a:pt x="72" y="11"/>
                    <a:pt x="71" y="11"/>
                    <a:pt x="69" y="11"/>
                  </a:cubicBezTo>
                  <a:cubicBezTo>
                    <a:pt x="2" y="11"/>
                    <a:pt x="1" y="130"/>
                    <a:pt x="70" y="130"/>
                  </a:cubicBezTo>
                  <a:cubicBezTo>
                    <a:pt x="72" y="130"/>
                    <a:pt x="73" y="129"/>
                    <a:pt x="75" y="129"/>
                  </a:cubicBezTo>
                  <a:cubicBezTo>
                    <a:pt x="106" y="127"/>
                    <a:pt x="131" y="120"/>
                    <a:pt x="160" y="109"/>
                  </a:cubicBezTo>
                  <a:cubicBezTo>
                    <a:pt x="187" y="98"/>
                    <a:pt x="198" y="76"/>
                    <a:pt x="209" y="49"/>
                  </a:cubicBezTo>
                  <a:cubicBezTo>
                    <a:pt x="218" y="27"/>
                    <a:pt x="195" y="0"/>
                    <a:pt x="1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40"/>
            <p:cNvSpPr/>
            <p:nvPr/>
          </p:nvSpPr>
          <p:spPr>
            <a:xfrm rot="-535654">
              <a:off x="2600556" y="3117530"/>
              <a:ext cx="39152" cy="24094"/>
            </a:xfrm>
            <a:custGeom>
              <a:avLst/>
              <a:gdLst/>
              <a:ahLst/>
              <a:cxnLst/>
              <a:rect l="l" t="t" r="r" b="b"/>
              <a:pathLst>
                <a:path w="221" h="136" extrusionOk="0">
                  <a:moveTo>
                    <a:pt x="136" y="0"/>
                  </a:moveTo>
                  <a:cubicBezTo>
                    <a:pt x="97" y="0"/>
                    <a:pt x="60" y="24"/>
                    <a:pt x="31" y="52"/>
                  </a:cubicBezTo>
                  <a:cubicBezTo>
                    <a:pt x="0" y="85"/>
                    <a:pt x="30" y="135"/>
                    <a:pt x="66" y="135"/>
                  </a:cubicBezTo>
                  <a:cubicBezTo>
                    <a:pt x="74" y="135"/>
                    <a:pt x="81" y="133"/>
                    <a:pt x="89" y="128"/>
                  </a:cubicBezTo>
                  <a:cubicBezTo>
                    <a:pt x="118" y="112"/>
                    <a:pt x="151" y="108"/>
                    <a:pt x="178" y="95"/>
                  </a:cubicBezTo>
                  <a:cubicBezTo>
                    <a:pt x="220" y="75"/>
                    <a:pt x="203" y="17"/>
                    <a:pt x="167" y="6"/>
                  </a:cubicBezTo>
                  <a:cubicBezTo>
                    <a:pt x="157" y="2"/>
                    <a:pt x="146" y="0"/>
                    <a:pt x="1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40"/>
            <p:cNvSpPr/>
            <p:nvPr/>
          </p:nvSpPr>
          <p:spPr>
            <a:xfrm rot="-535654">
              <a:off x="2869070" y="3020095"/>
              <a:ext cx="78658" cy="29408"/>
            </a:xfrm>
            <a:custGeom>
              <a:avLst/>
              <a:gdLst/>
              <a:ahLst/>
              <a:cxnLst/>
              <a:rect l="l" t="t" r="r" b="b"/>
              <a:pathLst>
                <a:path w="444" h="166" extrusionOk="0">
                  <a:moveTo>
                    <a:pt x="246" y="0"/>
                  </a:moveTo>
                  <a:cubicBezTo>
                    <a:pt x="180" y="0"/>
                    <a:pt x="111" y="8"/>
                    <a:pt x="54" y="30"/>
                  </a:cubicBezTo>
                  <a:cubicBezTo>
                    <a:pt x="1" y="50"/>
                    <a:pt x="1" y="114"/>
                    <a:pt x="54" y="137"/>
                  </a:cubicBezTo>
                  <a:cubicBezTo>
                    <a:pt x="110" y="159"/>
                    <a:pt x="179" y="166"/>
                    <a:pt x="245" y="166"/>
                  </a:cubicBezTo>
                  <a:cubicBezTo>
                    <a:pt x="279" y="166"/>
                    <a:pt x="313" y="164"/>
                    <a:pt x="343" y="161"/>
                  </a:cubicBezTo>
                  <a:cubicBezTo>
                    <a:pt x="443" y="150"/>
                    <a:pt x="443" y="14"/>
                    <a:pt x="343" y="5"/>
                  </a:cubicBezTo>
                  <a:cubicBezTo>
                    <a:pt x="313" y="2"/>
                    <a:pt x="280" y="0"/>
                    <a:pt x="2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40"/>
            <p:cNvSpPr/>
            <p:nvPr/>
          </p:nvSpPr>
          <p:spPr>
            <a:xfrm rot="-535654">
              <a:off x="2898658" y="3103875"/>
              <a:ext cx="57931" cy="30117"/>
            </a:xfrm>
            <a:custGeom>
              <a:avLst/>
              <a:gdLst/>
              <a:ahLst/>
              <a:cxnLst/>
              <a:rect l="l" t="t" r="r" b="b"/>
              <a:pathLst>
                <a:path w="327" h="170" extrusionOk="0">
                  <a:moveTo>
                    <a:pt x="79" y="1"/>
                  </a:moveTo>
                  <a:cubicBezTo>
                    <a:pt x="34" y="1"/>
                    <a:pt x="0" y="66"/>
                    <a:pt x="38" y="97"/>
                  </a:cubicBezTo>
                  <a:cubicBezTo>
                    <a:pt x="71" y="126"/>
                    <a:pt x="107" y="146"/>
                    <a:pt x="151" y="160"/>
                  </a:cubicBezTo>
                  <a:cubicBezTo>
                    <a:pt x="169" y="165"/>
                    <a:pt x="189" y="169"/>
                    <a:pt x="208" y="169"/>
                  </a:cubicBezTo>
                  <a:cubicBezTo>
                    <a:pt x="212" y="169"/>
                    <a:pt x="216" y="169"/>
                    <a:pt x="220" y="169"/>
                  </a:cubicBezTo>
                  <a:cubicBezTo>
                    <a:pt x="238" y="166"/>
                    <a:pt x="253" y="166"/>
                    <a:pt x="271" y="157"/>
                  </a:cubicBezTo>
                  <a:cubicBezTo>
                    <a:pt x="273" y="157"/>
                    <a:pt x="300" y="132"/>
                    <a:pt x="296" y="132"/>
                  </a:cubicBezTo>
                  <a:lnTo>
                    <a:pt x="296" y="132"/>
                  </a:lnTo>
                  <a:cubicBezTo>
                    <a:pt x="295" y="132"/>
                    <a:pt x="293" y="133"/>
                    <a:pt x="287" y="137"/>
                  </a:cubicBezTo>
                  <a:cubicBezTo>
                    <a:pt x="316" y="117"/>
                    <a:pt x="327" y="66"/>
                    <a:pt x="287" y="46"/>
                  </a:cubicBezTo>
                  <a:lnTo>
                    <a:pt x="287" y="46"/>
                  </a:lnTo>
                  <a:cubicBezTo>
                    <a:pt x="292" y="54"/>
                    <a:pt x="295" y="58"/>
                    <a:pt x="295" y="58"/>
                  </a:cubicBezTo>
                  <a:cubicBezTo>
                    <a:pt x="295" y="58"/>
                    <a:pt x="291" y="53"/>
                    <a:pt x="285" y="44"/>
                  </a:cubicBezTo>
                  <a:cubicBezTo>
                    <a:pt x="276" y="35"/>
                    <a:pt x="264" y="28"/>
                    <a:pt x="253" y="24"/>
                  </a:cubicBezTo>
                  <a:cubicBezTo>
                    <a:pt x="238" y="17"/>
                    <a:pt x="216" y="17"/>
                    <a:pt x="196" y="17"/>
                  </a:cubicBezTo>
                  <a:cubicBezTo>
                    <a:pt x="160" y="17"/>
                    <a:pt x="127" y="13"/>
                    <a:pt x="89" y="2"/>
                  </a:cubicBezTo>
                  <a:cubicBezTo>
                    <a:pt x="85" y="1"/>
                    <a:pt x="82" y="1"/>
                    <a:pt x="7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40"/>
            <p:cNvSpPr/>
            <p:nvPr/>
          </p:nvSpPr>
          <p:spPr>
            <a:xfrm rot="-535654">
              <a:off x="2812505" y="2966255"/>
              <a:ext cx="52970" cy="28523"/>
            </a:xfrm>
            <a:custGeom>
              <a:avLst/>
              <a:gdLst/>
              <a:ahLst/>
              <a:cxnLst/>
              <a:rect l="l" t="t" r="r" b="b"/>
              <a:pathLst>
                <a:path w="299" h="161" extrusionOk="0">
                  <a:moveTo>
                    <a:pt x="146" y="1"/>
                  </a:moveTo>
                  <a:cubicBezTo>
                    <a:pt x="114" y="1"/>
                    <a:pt x="83" y="14"/>
                    <a:pt x="54" y="24"/>
                  </a:cubicBezTo>
                  <a:cubicBezTo>
                    <a:pt x="1" y="44"/>
                    <a:pt x="1" y="119"/>
                    <a:pt x="56" y="137"/>
                  </a:cubicBezTo>
                  <a:cubicBezTo>
                    <a:pt x="87" y="148"/>
                    <a:pt x="116" y="159"/>
                    <a:pt x="150" y="159"/>
                  </a:cubicBezTo>
                  <a:cubicBezTo>
                    <a:pt x="157" y="160"/>
                    <a:pt x="164" y="161"/>
                    <a:pt x="171" y="161"/>
                  </a:cubicBezTo>
                  <a:cubicBezTo>
                    <a:pt x="202" y="161"/>
                    <a:pt x="235" y="153"/>
                    <a:pt x="256" y="137"/>
                  </a:cubicBezTo>
                  <a:cubicBezTo>
                    <a:pt x="299" y="108"/>
                    <a:pt x="299" y="55"/>
                    <a:pt x="256" y="24"/>
                  </a:cubicBezTo>
                  <a:cubicBezTo>
                    <a:pt x="230" y="4"/>
                    <a:pt x="192" y="4"/>
                    <a:pt x="159" y="1"/>
                  </a:cubicBezTo>
                  <a:cubicBezTo>
                    <a:pt x="154" y="1"/>
                    <a:pt x="150" y="1"/>
                    <a:pt x="1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40"/>
            <p:cNvSpPr/>
            <p:nvPr/>
          </p:nvSpPr>
          <p:spPr>
            <a:xfrm rot="-535654">
              <a:off x="2826394" y="3076634"/>
              <a:ext cx="28345" cy="25334"/>
            </a:xfrm>
            <a:custGeom>
              <a:avLst/>
              <a:gdLst/>
              <a:ahLst/>
              <a:cxnLst/>
              <a:rect l="l" t="t" r="r" b="b"/>
              <a:pathLst>
                <a:path w="160" h="143" extrusionOk="0">
                  <a:moveTo>
                    <a:pt x="68" y="0"/>
                  </a:moveTo>
                  <a:cubicBezTo>
                    <a:pt x="60" y="0"/>
                    <a:pt x="52" y="1"/>
                    <a:pt x="44" y="3"/>
                  </a:cubicBezTo>
                  <a:cubicBezTo>
                    <a:pt x="18" y="7"/>
                    <a:pt x="2" y="36"/>
                    <a:pt x="2" y="58"/>
                  </a:cubicBezTo>
                  <a:cubicBezTo>
                    <a:pt x="0" y="85"/>
                    <a:pt x="17" y="101"/>
                    <a:pt x="39" y="111"/>
                  </a:cubicBezTo>
                  <a:lnTo>
                    <a:pt x="39" y="111"/>
                  </a:lnTo>
                  <a:cubicBezTo>
                    <a:pt x="51" y="132"/>
                    <a:pt x="71" y="142"/>
                    <a:pt x="92" y="142"/>
                  </a:cubicBezTo>
                  <a:cubicBezTo>
                    <a:pt x="121" y="142"/>
                    <a:pt x="151" y="121"/>
                    <a:pt x="156" y="83"/>
                  </a:cubicBezTo>
                  <a:cubicBezTo>
                    <a:pt x="159" y="28"/>
                    <a:pt x="113" y="0"/>
                    <a:pt x="6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40"/>
            <p:cNvSpPr/>
            <p:nvPr/>
          </p:nvSpPr>
          <p:spPr>
            <a:xfrm rot="-535654">
              <a:off x="2904110" y="3267736"/>
              <a:ext cx="58817" cy="27460"/>
            </a:xfrm>
            <a:custGeom>
              <a:avLst/>
              <a:gdLst/>
              <a:ahLst/>
              <a:cxnLst/>
              <a:rect l="l" t="t" r="r" b="b"/>
              <a:pathLst>
                <a:path w="332" h="155" extrusionOk="0">
                  <a:moveTo>
                    <a:pt x="96" y="1"/>
                  </a:moveTo>
                  <a:cubicBezTo>
                    <a:pt x="24" y="1"/>
                    <a:pt x="0" y="96"/>
                    <a:pt x="74" y="124"/>
                  </a:cubicBezTo>
                  <a:cubicBezTo>
                    <a:pt x="112" y="137"/>
                    <a:pt x="154" y="154"/>
                    <a:pt x="196" y="154"/>
                  </a:cubicBezTo>
                  <a:cubicBezTo>
                    <a:pt x="203" y="154"/>
                    <a:pt x="210" y="154"/>
                    <a:pt x="216" y="153"/>
                  </a:cubicBezTo>
                  <a:cubicBezTo>
                    <a:pt x="254" y="148"/>
                    <a:pt x="305" y="148"/>
                    <a:pt x="319" y="104"/>
                  </a:cubicBezTo>
                  <a:cubicBezTo>
                    <a:pt x="332" y="64"/>
                    <a:pt x="274" y="37"/>
                    <a:pt x="245" y="28"/>
                  </a:cubicBezTo>
                  <a:cubicBezTo>
                    <a:pt x="199" y="15"/>
                    <a:pt x="154" y="8"/>
                    <a:pt x="107" y="1"/>
                  </a:cubicBezTo>
                  <a:cubicBezTo>
                    <a:pt x="103" y="1"/>
                    <a:pt x="99" y="1"/>
                    <a:pt x="9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40"/>
            <p:cNvSpPr/>
            <p:nvPr/>
          </p:nvSpPr>
          <p:spPr>
            <a:xfrm rot="-535654">
              <a:off x="3055280" y="3198772"/>
              <a:ext cx="38621" cy="27637"/>
            </a:xfrm>
            <a:custGeom>
              <a:avLst/>
              <a:gdLst/>
              <a:ahLst/>
              <a:cxnLst/>
              <a:rect l="l" t="t" r="r" b="b"/>
              <a:pathLst>
                <a:path w="218" h="156" extrusionOk="0">
                  <a:moveTo>
                    <a:pt x="132" y="36"/>
                  </a:moveTo>
                  <a:cubicBezTo>
                    <a:pt x="132" y="36"/>
                    <a:pt x="133" y="36"/>
                    <a:pt x="133" y="36"/>
                  </a:cubicBezTo>
                  <a:lnTo>
                    <a:pt x="133" y="36"/>
                  </a:lnTo>
                  <a:cubicBezTo>
                    <a:pt x="132" y="36"/>
                    <a:pt x="132" y="36"/>
                    <a:pt x="132" y="36"/>
                  </a:cubicBezTo>
                  <a:cubicBezTo>
                    <a:pt x="132" y="36"/>
                    <a:pt x="132" y="36"/>
                    <a:pt x="132" y="36"/>
                  </a:cubicBezTo>
                  <a:close/>
                  <a:moveTo>
                    <a:pt x="77" y="1"/>
                  </a:moveTo>
                  <a:cubicBezTo>
                    <a:pt x="37" y="1"/>
                    <a:pt x="1" y="43"/>
                    <a:pt x="22" y="91"/>
                  </a:cubicBezTo>
                  <a:cubicBezTo>
                    <a:pt x="37" y="130"/>
                    <a:pt x="68" y="156"/>
                    <a:pt x="110" y="156"/>
                  </a:cubicBezTo>
                  <a:cubicBezTo>
                    <a:pt x="112" y="156"/>
                    <a:pt x="114" y="156"/>
                    <a:pt x="115" y="156"/>
                  </a:cubicBezTo>
                  <a:cubicBezTo>
                    <a:pt x="158" y="153"/>
                    <a:pt x="202" y="122"/>
                    <a:pt x="213" y="80"/>
                  </a:cubicBezTo>
                  <a:cubicBezTo>
                    <a:pt x="218" y="49"/>
                    <a:pt x="200" y="22"/>
                    <a:pt x="169" y="22"/>
                  </a:cubicBezTo>
                  <a:cubicBezTo>
                    <a:pt x="153" y="22"/>
                    <a:pt x="141" y="26"/>
                    <a:pt x="129" y="31"/>
                  </a:cubicBezTo>
                  <a:lnTo>
                    <a:pt x="129" y="31"/>
                  </a:lnTo>
                  <a:cubicBezTo>
                    <a:pt x="114" y="10"/>
                    <a:pt x="95" y="1"/>
                    <a:pt x="7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40"/>
            <p:cNvSpPr/>
            <p:nvPr/>
          </p:nvSpPr>
          <p:spPr>
            <a:xfrm rot="-535654">
              <a:off x="3091059" y="3074454"/>
              <a:ext cx="52439" cy="32066"/>
            </a:xfrm>
            <a:custGeom>
              <a:avLst/>
              <a:gdLst/>
              <a:ahLst/>
              <a:cxnLst/>
              <a:rect l="l" t="t" r="r" b="b"/>
              <a:pathLst>
                <a:path w="296" h="181" extrusionOk="0">
                  <a:moveTo>
                    <a:pt x="216" y="0"/>
                  </a:moveTo>
                  <a:cubicBezTo>
                    <a:pt x="211" y="0"/>
                    <a:pt x="206" y="1"/>
                    <a:pt x="201" y="2"/>
                  </a:cubicBezTo>
                  <a:lnTo>
                    <a:pt x="201" y="2"/>
                  </a:lnTo>
                  <a:cubicBezTo>
                    <a:pt x="204" y="1"/>
                    <a:pt x="205" y="1"/>
                    <a:pt x="205" y="1"/>
                  </a:cubicBezTo>
                  <a:lnTo>
                    <a:pt x="205" y="1"/>
                  </a:lnTo>
                  <a:cubicBezTo>
                    <a:pt x="202" y="1"/>
                    <a:pt x="182" y="4"/>
                    <a:pt x="178" y="4"/>
                  </a:cubicBezTo>
                  <a:cubicBezTo>
                    <a:pt x="177" y="4"/>
                    <a:pt x="178" y="4"/>
                    <a:pt x="185" y="2"/>
                  </a:cubicBezTo>
                  <a:lnTo>
                    <a:pt x="185" y="2"/>
                  </a:lnTo>
                  <a:cubicBezTo>
                    <a:pt x="147" y="9"/>
                    <a:pt x="130" y="11"/>
                    <a:pt x="99" y="18"/>
                  </a:cubicBezTo>
                  <a:cubicBezTo>
                    <a:pt x="30" y="29"/>
                    <a:pt x="1" y="109"/>
                    <a:pt x="63" y="151"/>
                  </a:cubicBezTo>
                  <a:cubicBezTo>
                    <a:pt x="90" y="170"/>
                    <a:pt x="124" y="181"/>
                    <a:pt x="159" y="181"/>
                  </a:cubicBezTo>
                  <a:cubicBezTo>
                    <a:pt x="169" y="181"/>
                    <a:pt x="179" y="180"/>
                    <a:pt x="190" y="178"/>
                  </a:cubicBezTo>
                  <a:cubicBezTo>
                    <a:pt x="241" y="169"/>
                    <a:pt x="268" y="131"/>
                    <a:pt x="285" y="86"/>
                  </a:cubicBezTo>
                  <a:cubicBezTo>
                    <a:pt x="295" y="54"/>
                    <a:pt x="279" y="25"/>
                    <a:pt x="253" y="10"/>
                  </a:cubicBezTo>
                  <a:lnTo>
                    <a:pt x="253" y="10"/>
                  </a:lnTo>
                  <a:cubicBezTo>
                    <a:pt x="260" y="10"/>
                    <a:pt x="255" y="8"/>
                    <a:pt x="239" y="2"/>
                  </a:cubicBezTo>
                  <a:cubicBezTo>
                    <a:pt x="233" y="1"/>
                    <a:pt x="226" y="0"/>
                    <a:pt x="220" y="0"/>
                  </a:cubicBezTo>
                  <a:cubicBezTo>
                    <a:pt x="220" y="0"/>
                    <a:pt x="219" y="0"/>
                    <a:pt x="219" y="0"/>
                  </a:cubicBezTo>
                  <a:lnTo>
                    <a:pt x="219" y="0"/>
                  </a:lnTo>
                  <a:cubicBezTo>
                    <a:pt x="218" y="0"/>
                    <a:pt x="217" y="0"/>
                    <a:pt x="21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40"/>
            <p:cNvSpPr/>
            <p:nvPr/>
          </p:nvSpPr>
          <p:spPr>
            <a:xfrm rot="-535654">
              <a:off x="3176622" y="3150504"/>
              <a:ext cx="40747" cy="29586"/>
            </a:xfrm>
            <a:custGeom>
              <a:avLst/>
              <a:gdLst/>
              <a:ahLst/>
              <a:cxnLst/>
              <a:rect l="l" t="t" r="r" b="b"/>
              <a:pathLst>
                <a:path w="230" h="167" extrusionOk="0">
                  <a:moveTo>
                    <a:pt x="134" y="1"/>
                  </a:moveTo>
                  <a:cubicBezTo>
                    <a:pt x="103" y="1"/>
                    <a:pt x="75" y="11"/>
                    <a:pt x="45" y="26"/>
                  </a:cubicBezTo>
                  <a:cubicBezTo>
                    <a:pt x="14" y="42"/>
                    <a:pt x="0" y="82"/>
                    <a:pt x="9" y="113"/>
                  </a:cubicBezTo>
                  <a:cubicBezTo>
                    <a:pt x="18" y="147"/>
                    <a:pt x="50" y="166"/>
                    <a:pt x="85" y="166"/>
                  </a:cubicBezTo>
                  <a:cubicBezTo>
                    <a:pt x="91" y="166"/>
                    <a:pt x="98" y="166"/>
                    <a:pt x="105" y="164"/>
                  </a:cubicBezTo>
                  <a:cubicBezTo>
                    <a:pt x="138" y="160"/>
                    <a:pt x="171" y="146"/>
                    <a:pt x="196" y="120"/>
                  </a:cubicBezTo>
                  <a:cubicBezTo>
                    <a:pt x="212" y="104"/>
                    <a:pt x="229" y="73"/>
                    <a:pt x="220" y="48"/>
                  </a:cubicBezTo>
                  <a:cubicBezTo>
                    <a:pt x="216" y="26"/>
                    <a:pt x="187" y="6"/>
                    <a:pt x="165" y="4"/>
                  </a:cubicBezTo>
                  <a:cubicBezTo>
                    <a:pt x="154" y="2"/>
                    <a:pt x="144" y="1"/>
                    <a:pt x="1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40"/>
            <p:cNvSpPr/>
            <p:nvPr/>
          </p:nvSpPr>
          <p:spPr>
            <a:xfrm rot="-535654">
              <a:off x="3153650" y="2985528"/>
              <a:ext cx="48010" cy="32243"/>
            </a:xfrm>
            <a:custGeom>
              <a:avLst/>
              <a:gdLst/>
              <a:ahLst/>
              <a:cxnLst/>
              <a:rect l="l" t="t" r="r" b="b"/>
              <a:pathLst>
                <a:path w="271" h="182" extrusionOk="0">
                  <a:moveTo>
                    <a:pt x="104" y="1"/>
                  </a:moveTo>
                  <a:cubicBezTo>
                    <a:pt x="47" y="1"/>
                    <a:pt x="1" y="73"/>
                    <a:pt x="50" y="120"/>
                  </a:cubicBezTo>
                  <a:cubicBezTo>
                    <a:pt x="79" y="145"/>
                    <a:pt x="105" y="165"/>
                    <a:pt x="141" y="176"/>
                  </a:cubicBezTo>
                  <a:cubicBezTo>
                    <a:pt x="152" y="180"/>
                    <a:pt x="163" y="182"/>
                    <a:pt x="174" y="182"/>
                  </a:cubicBezTo>
                  <a:cubicBezTo>
                    <a:pt x="210" y="182"/>
                    <a:pt x="244" y="163"/>
                    <a:pt x="257" y="132"/>
                  </a:cubicBezTo>
                  <a:lnTo>
                    <a:pt x="257" y="132"/>
                  </a:lnTo>
                  <a:cubicBezTo>
                    <a:pt x="271" y="114"/>
                    <a:pt x="269" y="97"/>
                    <a:pt x="258" y="81"/>
                  </a:cubicBezTo>
                  <a:lnTo>
                    <a:pt x="258" y="81"/>
                  </a:lnTo>
                  <a:cubicBezTo>
                    <a:pt x="239" y="30"/>
                    <a:pt x="178" y="36"/>
                    <a:pt x="136" y="9"/>
                  </a:cubicBezTo>
                  <a:cubicBezTo>
                    <a:pt x="126" y="3"/>
                    <a:pt x="115" y="1"/>
                    <a:pt x="1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40"/>
            <p:cNvSpPr/>
            <p:nvPr/>
          </p:nvSpPr>
          <p:spPr>
            <a:xfrm rot="-535654">
              <a:off x="3043574" y="2958529"/>
              <a:ext cx="65903" cy="28168"/>
            </a:xfrm>
            <a:custGeom>
              <a:avLst/>
              <a:gdLst/>
              <a:ahLst/>
              <a:cxnLst/>
              <a:rect l="l" t="t" r="r" b="b"/>
              <a:pathLst>
                <a:path w="372" h="159" extrusionOk="0">
                  <a:moveTo>
                    <a:pt x="209" y="1"/>
                  </a:moveTo>
                  <a:cubicBezTo>
                    <a:pt x="155" y="1"/>
                    <a:pt x="96" y="14"/>
                    <a:pt x="49" y="32"/>
                  </a:cubicBezTo>
                  <a:cubicBezTo>
                    <a:pt x="0" y="46"/>
                    <a:pt x="0" y="115"/>
                    <a:pt x="49" y="132"/>
                  </a:cubicBezTo>
                  <a:cubicBezTo>
                    <a:pt x="114" y="155"/>
                    <a:pt x="180" y="159"/>
                    <a:pt x="247" y="159"/>
                  </a:cubicBezTo>
                  <a:cubicBezTo>
                    <a:pt x="292" y="159"/>
                    <a:pt x="372" y="139"/>
                    <a:pt x="372" y="81"/>
                  </a:cubicBezTo>
                  <a:cubicBezTo>
                    <a:pt x="372" y="21"/>
                    <a:pt x="292" y="10"/>
                    <a:pt x="247" y="3"/>
                  </a:cubicBezTo>
                  <a:cubicBezTo>
                    <a:pt x="235" y="2"/>
                    <a:pt x="222" y="1"/>
                    <a:pt x="20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40"/>
            <p:cNvSpPr/>
            <p:nvPr/>
          </p:nvSpPr>
          <p:spPr>
            <a:xfrm rot="-535654">
              <a:off x="3161218" y="2885748"/>
              <a:ext cx="68029" cy="32066"/>
            </a:xfrm>
            <a:custGeom>
              <a:avLst/>
              <a:gdLst/>
              <a:ahLst/>
              <a:cxnLst/>
              <a:rect l="l" t="t" r="r" b="b"/>
              <a:pathLst>
                <a:path w="384" h="181" extrusionOk="0">
                  <a:moveTo>
                    <a:pt x="306" y="1"/>
                  </a:moveTo>
                  <a:cubicBezTo>
                    <a:pt x="278" y="1"/>
                    <a:pt x="248" y="9"/>
                    <a:pt x="221" y="16"/>
                  </a:cubicBezTo>
                  <a:cubicBezTo>
                    <a:pt x="165" y="29"/>
                    <a:pt x="110" y="47"/>
                    <a:pt x="56" y="67"/>
                  </a:cubicBezTo>
                  <a:cubicBezTo>
                    <a:pt x="7" y="85"/>
                    <a:pt x="1" y="152"/>
                    <a:pt x="56" y="170"/>
                  </a:cubicBezTo>
                  <a:cubicBezTo>
                    <a:pt x="82" y="177"/>
                    <a:pt x="116" y="181"/>
                    <a:pt x="152" y="181"/>
                  </a:cubicBezTo>
                  <a:cubicBezTo>
                    <a:pt x="252" y="181"/>
                    <a:pt x="369" y="148"/>
                    <a:pt x="379" y="52"/>
                  </a:cubicBezTo>
                  <a:cubicBezTo>
                    <a:pt x="383" y="38"/>
                    <a:pt x="372" y="23"/>
                    <a:pt x="357" y="14"/>
                  </a:cubicBezTo>
                  <a:cubicBezTo>
                    <a:pt x="341" y="4"/>
                    <a:pt x="324" y="1"/>
                    <a:pt x="3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40"/>
            <p:cNvSpPr/>
            <p:nvPr/>
          </p:nvSpPr>
          <p:spPr>
            <a:xfrm rot="-535654">
              <a:off x="2746373" y="2442232"/>
              <a:ext cx="78304" cy="29408"/>
            </a:xfrm>
            <a:custGeom>
              <a:avLst/>
              <a:gdLst/>
              <a:ahLst/>
              <a:cxnLst/>
              <a:rect l="l" t="t" r="r" b="b"/>
              <a:pathLst>
                <a:path w="442" h="166" extrusionOk="0">
                  <a:moveTo>
                    <a:pt x="270" y="0"/>
                  </a:moveTo>
                  <a:cubicBezTo>
                    <a:pt x="207" y="0"/>
                    <a:pt x="143" y="12"/>
                    <a:pt x="83" y="21"/>
                  </a:cubicBezTo>
                  <a:cubicBezTo>
                    <a:pt x="1" y="32"/>
                    <a:pt x="1" y="137"/>
                    <a:pt x="83" y="145"/>
                  </a:cubicBezTo>
                  <a:cubicBezTo>
                    <a:pt x="144" y="153"/>
                    <a:pt x="211" y="166"/>
                    <a:pt x="275" y="166"/>
                  </a:cubicBezTo>
                  <a:cubicBezTo>
                    <a:pt x="309" y="166"/>
                    <a:pt x="343" y="162"/>
                    <a:pt x="374" y="152"/>
                  </a:cubicBezTo>
                  <a:cubicBezTo>
                    <a:pt x="441" y="130"/>
                    <a:pt x="441" y="36"/>
                    <a:pt x="374" y="14"/>
                  </a:cubicBezTo>
                  <a:cubicBezTo>
                    <a:pt x="340" y="4"/>
                    <a:pt x="305" y="0"/>
                    <a:pt x="2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40"/>
            <p:cNvSpPr/>
            <p:nvPr/>
          </p:nvSpPr>
          <p:spPr>
            <a:xfrm rot="-535654">
              <a:off x="2845724" y="2482155"/>
              <a:ext cx="61120" cy="33129"/>
            </a:xfrm>
            <a:custGeom>
              <a:avLst/>
              <a:gdLst/>
              <a:ahLst/>
              <a:cxnLst/>
              <a:rect l="l" t="t" r="r" b="b"/>
              <a:pathLst>
                <a:path w="345" h="187" extrusionOk="0">
                  <a:moveTo>
                    <a:pt x="286" y="1"/>
                  </a:moveTo>
                  <a:cubicBezTo>
                    <a:pt x="284" y="1"/>
                    <a:pt x="281" y="1"/>
                    <a:pt x="279" y="1"/>
                  </a:cubicBezTo>
                  <a:cubicBezTo>
                    <a:pt x="212" y="17"/>
                    <a:pt x="143" y="30"/>
                    <a:pt x="72" y="41"/>
                  </a:cubicBezTo>
                  <a:cubicBezTo>
                    <a:pt x="3" y="53"/>
                    <a:pt x="1" y="173"/>
                    <a:pt x="72" y="184"/>
                  </a:cubicBezTo>
                  <a:cubicBezTo>
                    <a:pt x="88" y="186"/>
                    <a:pt x="103" y="187"/>
                    <a:pt x="119" y="187"/>
                  </a:cubicBezTo>
                  <a:cubicBezTo>
                    <a:pt x="210" y="187"/>
                    <a:pt x="300" y="152"/>
                    <a:pt x="335" y="57"/>
                  </a:cubicBezTo>
                  <a:cubicBezTo>
                    <a:pt x="345" y="24"/>
                    <a:pt x="315" y="1"/>
                    <a:pt x="28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40"/>
            <p:cNvSpPr/>
            <p:nvPr/>
          </p:nvSpPr>
          <p:spPr>
            <a:xfrm rot="-535654">
              <a:off x="2910533" y="2354669"/>
              <a:ext cx="59880" cy="42518"/>
            </a:xfrm>
            <a:custGeom>
              <a:avLst/>
              <a:gdLst/>
              <a:ahLst/>
              <a:cxnLst/>
              <a:rect l="l" t="t" r="r" b="b"/>
              <a:pathLst>
                <a:path w="338" h="240" extrusionOk="0">
                  <a:moveTo>
                    <a:pt x="228" y="0"/>
                  </a:moveTo>
                  <a:cubicBezTo>
                    <a:pt x="146" y="0"/>
                    <a:pt x="54" y="72"/>
                    <a:pt x="24" y="138"/>
                  </a:cubicBezTo>
                  <a:cubicBezTo>
                    <a:pt x="0" y="192"/>
                    <a:pt x="37" y="239"/>
                    <a:pt x="83" y="239"/>
                  </a:cubicBezTo>
                  <a:cubicBezTo>
                    <a:pt x="99" y="239"/>
                    <a:pt x="116" y="234"/>
                    <a:pt x="133" y="220"/>
                  </a:cubicBezTo>
                  <a:cubicBezTo>
                    <a:pt x="157" y="200"/>
                    <a:pt x="181" y="185"/>
                    <a:pt x="210" y="171"/>
                  </a:cubicBezTo>
                  <a:cubicBezTo>
                    <a:pt x="244" y="154"/>
                    <a:pt x="286" y="143"/>
                    <a:pt x="310" y="116"/>
                  </a:cubicBezTo>
                  <a:cubicBezTo>
                    <a:pt x="337" y="87"/>
                    <a:pt x="330" y="45"/>
                    <a:pt x="299" y="22"/>
                  </a:cubicBezTo>
                  <a:cubicBezTo>
                    <a:pt x="278" y="7"/>
                    <a:pt x="254" y="0"/>
                    <a:pt x="22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40"/>
            <p:cNvSpPr/>
            <p:nvPr/>
          </p:nvSpPr>
          <p:spPr>
            <a:xfrm rot="-535654">
              <a:off x="3028634" y="2244592"/>
              <a:ext cx="58108" cy="38089"/>
            </a:xfrm>
            <a:custGeom>
              <a:avLst/>
              <a:gdLst/>
              <a:ahLst/>
              <a:cxnLst/>
              <a:rect l="l" t="t" r="r" b="b"/>
              <a:pathLst>
                <a:path w="328" h="215" extrusionOk="0">
                  <a:moveTo>
                    <a:pt x="218" y="0"/>
                  </a:moveTo>
                  <a:cubicBezTo>
                    <a:pt x="145" y="0"/>
                    <a:pt x="74" y="64"/>
                    <a:pt x="34" y="122"/>
                  </a:cubicBezTo>
                  <a:cubicBezTo>
                    <a:pt x="1" y="172"/>
                    <a:pt x="44" y="214"/>
                    <a:pt x="88" y="214"/>
                  </a:cubicBezTo>
                  <a:cubicBezTo>
                    <a:pt x="97" y="214"/>
                    <a:pt x="106" y="212"/>
                    <a:pt x="114" y="209"/>
                  </a:cubicBezTo>
                  <a:cubicBezTo>
                    <a:pt x="154" y="193"/>
                    <a:pt x="194" y="177"/>
                    <a:pt x="234" y="160"/>
                  </a:cubicBezTo>
                  <a:cubicBezTo>
                    <a:pt x="254" y="149"/>
                    <a:pt x="280" y="129"/>
                    <a:pt x="291" y="110"/>
                  </a:cubicBezTo>
                  <a:lnTo>
                    <a:pt x="291" y="110"/>
                  </a:lnTo>
                  <a:cubicBezTo>
                    <a:pt x="293" y="108"/>
                    <a:pt x="296" y="107"/>
                    <a:pt x="299" y="104"/>
                  </a:cubicBezTo>
                  <a:cubicBezTo>
                    <a:pt x="308" y="95"/>
                    <a:pt x="312" y="86"/>
                    <a:pt x="319" y="75"/>
                  </a:cubicBezTo>
                  <a:cubicBezTo>
                    <a:pt x="328" y="55"/>
                    <a:pt x="323" y="33"/>
                    <a:pt x="303" y="22"/>
                  </a:cubicBezTo>
                  <a:cubicBezTo>
                    <a:pt x="289" y="13"/>
                    <a:pt x="274" y="8"/>
                    <a:pt x="257" y="7"/>
                  </a:cubicBezTo>
                  <a:lnTo>
                    <a:pt x="257" y="7"/>
                  </a:lnTo>
                  <a:cubicBezTo>
                    <a:pt x="244" y="2"/>
                    <a:pt x="231" y="0"/>
                    <a:pt x="2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40"/>
            <p:cNvSpPr/>
            <p:nvPr/>
          </p:nvSpPr>
          <p:spPr>
            <a:xfrm rot="-535654">
              <a:off x="3096171" y="2300287"/>
              <a:ext cx="49073" cy="31534"/>
            </a:xfrm>
            <a:custGeom>
              <a:avLst/>
              <a:gdLst/>
              <a:ahLst/>
              <a:cxnLst/>
              <a:rect l="l" t="t" r="r" b="b"/>
              <a:pathLst>
                <a:path w="277" h="178" extrusionOk="0">
                  <a:moveTo>
                    <a:pt x="203" y="1"/>
                  </a:moveTo>
                  <a:cubicBezTo>
                    <a:pt x="139" y="5"/>
                    <a:pt x="90" y="41"/>
                    <a:pt x="43" y="81"/>
                  </a:cubicBezTo>
                  <a:cubicBezTo>
                    <a:pt x="0" y="118"/>
                    <a:pt x="41" y="178"/>
                    <a:pt x="87" y="178"/>
                  </a:cubicBezTo>
                  <a:cubicBezTo>
                    <a:pt x="91" y="178"/>
                    <a:pt x="95" y="177"/>
                    <a:pt x="99" y="176"/>
                  </a:cubicBezTo>
                  <a:cubicBezTo>
                    <a:pt x="150" y="165"/>
                    <a:pt x="210" y="150"/>
                    <a:pt x="246" y="105"/>
                  </a:cubicBezTo>
                  <a:cubicBezTo>
                    <a:pt x="277" y="67"/>
                    <a:pt x="259" y="1"/>
                    <a:pt x="20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40"/>
            <p:cNvSpPr/>
            <p:nvPr/>
          </p:nvSpPr>
          <p:spPr>
            <a:xfrm rot="-535654">
              <a:off x="3159412" y="2198436"/>
              <a:ext cx="38798" cy="29763"/>
            </a:xfrm>
            <a:custGeom>
              <a:avLst/>
              <a:gdLst/>
              <a:ahLst/>
              <a:cxnLst/>
              <a:rect l="l" t="t" r="r" b="b"/>
              <a:pathLst>
                <a:path w="219" h="168" extrusionOk="0">
                  <a:moveTo>
                    <a:pt x="115" y="1"/>
                  </a:moveTo>
                  <a:cubicBezTo>
                    <a:pt x="105" y="1"/>
                    <a:pt x="95" y="2"/>
                    <a:pt x="85" y="4"/>
                  </a:cubicBezTo>
                  <a:cubicBezTo>
                    <a:pt x="45" y="13"/>
                    <a:pt x="16" y="53"/>
                    <a:pt x="7" y="93"/>
                  </a:cubicBezTo>
                  <a:cubicBezTo>
                    <a:pt x="0" y="138"/>
                    <a:pt x="33" y="167"/>
                    <a:pt x="68" y="167"/>
                  </a:cubicBezTo>
                  <a:cubicBezTo>
                    <a:pt x="87" y="167"/>
                    <a:pt x="105" y="159"/>
                    <a:pt x="119" y="139"/>
                  </a:cubicBezTo>
                  <a:lnTo>
                    <a:pt x="119" y="139"/>
                  </a:lnTo>
                  <a:cubicBezTo>
                    <a:pt x="118" y="142"/>
                    <a:pt x="119" y="142"/>
                    <a:pt x="120" y="142"/>
                  </a:cubicBezTo>
                  <a:cubicBezTo>
                    <a:pt x="122" y="142"/>
                    <a:pt x="125" y="139"/>
                    <a:pt x="119" y="139"/>
                  </a:cubicBezTo>
                  <a:cubicBezTo>
                    <a:pt x="141" y="137"/>
                    <a:pt x="165" y="135"/>
                    <a:pt x="183" y="122"/>
                  </a:cubicBezTo>
                  <a:cubicBezTo>
                    <a:pt x="208" y="104"/>
                    <a:pt x="219" y="73"/>
                    <a:pt x="203" y="46"/>
                  </a:cubicBezTo>
                  <a:cubicBezTo>
                    <a:pt x="184" y="13"/>
                    <a:pt x="149" y="1"/>
                    <a:pt x="1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40"/>
            <p:cNvSpPr/>
            <p:nvPr/>
          </p:nvSpPr>
          <p:spPr>
            <a:xfrm rot="-535654">
              <a:off x="3009988" y="2373961"/>
              <a:ext cx="54919" cy="28523"/>
            </a:xfrm>
            <a:custGeom>
              <a:avLst/>
              <a:gdLst/>
              <a:ahLst/>
              <a:cxnLst/>
              <a:rect l="l" t="t" r="r" b="b"/>
              <a:pathLst>
                <a:path w="310" h="161" extrusionOk="0">
                  <a:moveTo>
                    <a:pt x="177" y="1"/>
                  </a:moveTo>
                  <a:cubicBezTo>
                    <a:pt x="153" y="1"/>
                    <a:pt x="129" y="7"/>
                    <a:pt x="109" y="14"/>
                  </a:cubicBezTo>
                  <a:cubicBezTo>
                    <a:pt x="91" y="18"/>
                    <a:pt x="78" y="25"/>
                    <a:pt x="65" y="36"/>
                  </a:cubicBezTo>
                  <a:cubicBezTo>
                    <a:pt x="58" y="38"/>
                    <a:pt x="45" y="52"/>
                    <a:pt x="36" y="52"/>
                  </a:cubicBezTo>
                  <a:cubicBezTo>
                    <a:pt x="0" y="56"/>
                    <a:pt x="0" y="103"/>
                    <a:pt x="36" y="105"/>
                  </a:cubicBezTo>
                  <a:cubicBezTo>
                    <a:pt x="53" y="107"/>
                    <a:pt x="73" y="134"/>
                    <a:pt x="91" y="139"/>
                  </a:cubicBezTo>
                  <a:cubicBezTo>
                    <a:pt x="120" y="150"/>
                    <a:pt x="149" y="161"/>
                    <a:pt x="178" y="161"/>
                  </a:cubicBezTo>
                  <a:cubicBezTo>
                    <a:pt x="222" y="161"/>
                    <a:pt x="309" y="136"/>
                    <a:pt x="309" y="81"/>
                  </a:cubicBezTo>
                  <a:cubicBezTo>
                    <a:pt x="309" y="30"/>
                    <a:pt x="238" y="7"/>
                    <a:pt x="200" y="3"/>
                  </a:cubicBezTo>
                  <a:cubicBezTo>
                    <a:pt x="193" y="1"/>
                    <a:pt x="185" y="1"/>
                    <a:pt x="17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40"/>
            <p:cNvSpPr/>
            <p:nvPr/>
          </p:nvSpPr>
          <p:spPr>
            <a:xfrm rot="-535654">
              <a:off x="1900647" y="2520144"/>
              <a:ext cx="46947" cy="26574"/>
            </a:xfrm>
            <a:custGeom>
              <a:avLst/>
              <a:gdLst/>
              <a:ahLst/>
              <a:cxnLst/>
              <a:rect l="l" t="t" r="r" b="b"/>
              <a:pathLst>
                <a:path w="265" h="150" extrusionOk="0">
                  <a:moveTo>
                    <a:pt x="130" y="0"/>
                  </a:moveTo>
                  <a:cubicBezTo>
                    <a:pt x="89" y="0"/>
                    <a:pt x="48" y="10"/>
                    <a:pt x="20" y="41"/>
                  </a:cubicBezTo>
                  <a:cubicBezTo>
                    <a:pt x="0" y="58"/>
                    <a:pt x="0" y="89"/>
                    <a:pt x="20" y="110"/>
                  </a:cubicBezTo>
                  <a:cubicBezTo>
                    <a:pt x="48" y="140"/>
                    <a:pt x="89" y="150"/>
                    <a:pt x="130" y="150"/>
                  </a:cubicBezTo>
                  <a:cubicBezTo>
                    <a:pt x="134" y="150"/>
                    <a:pt x="138" y="150"/>
                    <a:pt x="142" y="150"/>
                  </a:cubicBezTo>
                  <a:cubicBezTo>
                    <a:pt x="185" y="145"/>
                    <a:pt x="220" y="141"/>
                    <a:pt x="249" y="105"/>
                  </a:cubicBezTo>
                  <a:cubicBezTo>
                    <a:pt x="265" y="85"/>
                    <a:pt x="265" y="65"/>
                    <a:pt x="249" y="45"/>
                  </a:cubicBezTo>
                  <a:cubicBezTo>
                    <a:pt x="220" y="12"/>
                    <a:pt x="185" y="7"/>
                    <a:pt x="142" y="1"/>
                  </a:cubicBezTo>
                  <a:cubicBezTo>
                    <a:pt x="138" y="0"/>
                    <a:pt x="134" y="0"/>
                    <a:pt x="13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40"/>
            <p:cNvSpPr/>
            <p:nvPr/>
          </p:nvSpPr>
          <p:spPr>
            <a:xfrm rot="-535654">
              <a:off x="2012017" y="2476332"/>
              <a:ext cx="74230" cy="32243"/>
            </a:xfrm>
            <a:custGeom>
              <a:avLst/>
              <a:gdLst/>
              <a:ahLst/>
              <a:cxnLst/>
              <a:rect l="l" t="t" r="r" b="b"/>
              <a:pathLst>
                <a:path w="419" h="182" extrusionOk="0">
                  <a:moveTo>
                    <a:pt x="156" y="0"/>
                  </a:moveTo>
                  <a:cubicBezTo>
                    <a:pt x="102" y="0"/>
                    <a:pt x="45" y="9"/>
                    <a:pt x="11" y="53"/>
                  </a:cubicBezTo>
                  <a:cubicBezTo>
                    <a:pt x="0" y="64"/>
                    <a:pt x="5" y="89"/>
                    <a:pt x="11" y="102"/>
                  </a:cubicBezTo>
                  <a:cubicBezTo>
                    <a:pt x="49" y="158"/>
                    <a:pt x="123" y="158"/>
                    <a:pt x="185" y="169"/>
                  </a:cubicBezTo>
                  <a:cubicBezTo>
                    <a:pt x="221" y="175"/>
                    <a:pt x="257" y="181"/>
                    <a:pt x="293" y="181"/>
                  </a:cubicBezTo>
                  <a:cubicBezTo>
                    <a:pt x="324" y="181"/>
                    <a:pt x="354" y="177"/>
                    <a:pt x="383" y="162"/>
                  </a:cubicBezTo>
                  <a:cubicBezTo>
                    <a:pt x="418" y="142"/>
                    <a:pt x="414" y="98"/>
                    <a:pt x="392" y="69"/>
                  </a:cubicBezTo>
                  <a:cubicBezTo>
                    <a:pt x="347" y="13"/>
                    <a:pt x="272" y="7"/>
                    <a:pt x="207" y="2"/>
                  </a:cubicBezTo>
                  <a:cubicBezTo>
                    <a:pt x="191" y="1"/>
                    <a:pt x="174" y="0"/>
                    <a:pt x="15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40"/>
            <p:cNvSpPr/>
            <p:nvPr/>
          </p:nvSpPr>
          <p:spPr>
            <a:xfrm rot="-535654">
              <a:off x="2013694" y="2574163"/>
              <a:ext cx="44290" cy="29231"/>
            </a:xfrm>
            <a:custGeom>
              <a:avLst/>
              <a:gdLst/>
              <a:ahLst/>
              <a:cxnLst/>
              <a:rect l="l" t="t" r="r" b="b"/>
              <a:pathLst>
                <a:path w="250" h="165" extrusionOk="0">
                  <a:moveTo>
                    <a:pt x="103" y="0"/>
                  </a:moveTo>
                  <a:cubicBezTo>
                    <a:pt x="52" y="0"/>
                    <a:pt x="0" y="72"/>
                    <a:pt x="50" y="120"/>
                  </a:cubicBezTo>
                  <a:cubicBezTo>
                    <a:pt x="79" y="148"/>
                    <a:pt x="116" y="165"/>
                    <a:pt x="153" y="165"/>
                  </a:cubicBezTo>
                  <a:cubicBezTo>
                    <a:pt x="175" y="165"/>
                    <a:pt x="198" y="159"/>
                    <a:pt x="219" y="144"/>
                  </a:cubicBezTo>
                  <a:cubicBezTo>
                    <a:pt x="250" y="122"/>
                    <a:pt x="250" y="69"/>
                    <a:pt x="208" y="58"/>
                  </a:cubicBezTo>
                  <a:cubicBezTo>
                    <a:pt x="181" y="53"/>
                    <a:pt x="161" y="44"/>
                    <a:pt x="145" y="22"/>
                  </a:cubicBezTo>
                  <a:cubicBezTo>
                    <a:pt x="133" y="7"/>
                    <a:pt x="118" y="0"/>
                    <a:pt x="1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40"/>
            <p:cNvSpPr/>
            <p:nvPr/>
          </p:nvSpPr>
          <p:spPr>
            <a:xfrm rot="-535654">
              <a:off x="3298714" y="3123425"/>
              <a:ext cx="80430" cy="39152"/>
            </a:xfrm>
            <a:custGeom>
              <a:avLst/>
              <a:gdLst/>
              <a:ahLst/>
              <a:cxnLst/>
              <a:rect l="l" t="t" r="r" b="b"/>
              <a:pathLst>
                <a:path w="454" h="221" extrusionOk="0">
                  <a:moveTo>
                    <a:pt x="304" y="0"/>
                  </a:moveTo>
                  <a:cubicBezTo>
                    <a:pt x="214" y="0"/>
                    <a:pt x="117" y="47"/>
                    <a:pt x="55" y="100"/>
                  </a:cubicBezTo>
                  <a:cubicBezTo>
                    <a:pt x="1" y="150"/>
                    <a:pt x="57" y="221"/>
                    <a:pt x="118" y="221"/>
                  </a:cubicBezTo>
                  <a:cubicBezTo>
                    <a:pt x="122" y="221"/>
                    <a:pt x="125" y="221"/>
                    <a:pt x="129" y="220"/>
                  </a:cubicBezTo>
                  <a:cubicBezTo>
                    <a:pt x="169" y="213"/>
                    <a:pt x="209" y="202"/>
                    <a:pt x="251" y="196"/>
                  </a:cubicBezTo>
                  <a:cubicBezTo>
                    <a:pt x="298" y="187"/>
                    <a:pt x="351" y="178"/>
                    <a:pt x="391" y="153"/>
                  </a:cubicBezTo>
                  <a:cubicBezTo>
                    <a:pt x="453" y="118"/>
                    <a:pt x="436" y="33"/>
                    <a:pt x="373" y="11"/>
                  </a:cubicBezTo>
                  <a:cubicBezTo>
                    <a:pt x="351" y="3"/>
                    <a:pt x="328" y="0"/>
                    <a:pt x="30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40"/>
            <p:cNvSpPr/>
            <p:nvPr/>
          </p:nvSpPr>
          <p:spPr>
            <a:xfrm rot="-535654">
              <a:off x="3212550" y="3226003"/>
              <a:ext cx="76178" cy="29586"/>
            </a:xfrm>
            <a:custGeom>
              <a:avLst/>
              <a:gdLst/>
              <a:ahLst/>
              <a:cxnLst/>
              <a:rect l="l" t="t" r="r" b="b"/>
              <a:pathLst>
                <a:path w="430" h="167" extrusionOk="0">
                  <a:moveTo>
                    <a:pt x="329" y="1"/>
                  </a:moveTo>
                  <a:cubicBezTo>
                    <a:pt x="297" y="1"/>
                    <a:pt x="264" y="5"/>
                    <a:pt x="232" y="8"/>
                  </a:cubicBezTo>
                  <a:cubicBezTo>
                    <a:pt x="176" y="14"/>
                    <a:pt x="119" y="14"/>
                    <a:pt x="65" y="28"/>
                  </a:cubicBezTo>
                  <a:cubicBezTo>
                    <a:pt x="16" y="37"/>
                    <a:pt x="1" y="114"/>
                    <a:pt x="52" y="137"/>
                  </a:cubicBezTo>
                  <a:cubicBezTo>
                    <a:pt x="94" y="155"/>
                    <a:pt x="147" y="166"/>
                    <a:pt x="201" y="166"/>
                  </a:cubicBezTo>
                  <a:cubicBezTo>
                    <a:pt x="281" y="166"/>
                    <a:pt x="363" y="142"/>
                    <a:pt x="410" y="83"/>
                  </a:cubicBezTo>
                  <a:cubicBezTo>
                    <a:pt x="430" y="59"/>
                    <a:pt x="428" y="16"/>
                    <a:pt x="390" y="8"/>
                  </a:cubicBezTo>
                  <a:cubicBezTo>
                    <a:pt x="370" y="2"/>
                    <a:pt x="349" y="1"/>
                    <a:pt x="3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40"/>
            <p:cNvSpPr/>
            <p:nvPr/>
          </p:nvSpPr>
          <p:spPr>
            <a:xfrm rot="-535654">
              <a:off x="3274243" y="3054063"/>
              <a:ext cx="45707" cy="26574"/>
            </a:xfrm>
            <a:custGeom>
              <a:avLst/>
              <a:gdLst/>
              <a:ahLst/>
              <a:cxnLst/>
              <a:rect l="l" t="t" r="r" b="b"/>
              <a:pathLst>
                <a:path w="258" h="150" extrusionOk="0">
                  <a:moveTo>
                    <a:pt x="211" y="1"/>
                  </a:moveTo>
                  <a:cubicBezTo>
                    <a:pt x="202" y="1"/>
                    <a:pt x="194" y="3"/>
                    <a:pt x="187" y="7"/>
                  </a:cubicBezTo>
                  <a:cubicBezTo>
                    <a:pt x="178" y="9"/>
                    <a:pt x="171" y="11"/>
                    <a:pt x="162" y="18"/>
                  </a:cubicBezTo>
                  <a:cubicBezTo>
                    <a:pt x="155" y="22"/>
                    <a:pt x="150" y="23"/>
                    <a:pt x="148" y="23"/>
                  </a:cubicBezTo>
                  <a:cubicBezTo>
                    <a:pt x="146" y="23"/>
                    <a:pt x="146" y="22"/>
                    <a:pt x="147" y="20"/>
                  </a:cubicBezTo>
                  <a:lnTo>
                    <a:pt x="147" y="20"/>
                  </a:lnTo>
                  <a:cubicBezTo>
                    <a:pt x="124" y="22"/>
                    <a:pt x="102" y="25"/>
                    <a:pt x="78" y="25"/>
                  </a:cubicBezTo>
                  <a:cubicBezTo>
                    <a:pt x="76" y="25"/>
                    <a:pt x="75" y="25"/>
                    <a:pt x="73" y="25"/>
                  </a:cubicBezTo>
                  <a:cubicBezTo>
                    <a:pt x="23" y="25"/>
                    <a:pt x="1" y="103"/>
                    <a:pt x="49" y="125"/>
                  </a:cubicBezTo>
                  <a:cubicBezTo>
                    <a:pt x="78" y="139"/>
                    <a:pt x="108" y="149"/>
                    <a:pt x="139" y="149"/>
                  </a:cubicBezTo>
                  <a:cubicBezTo>
                    <a:pt x="153" y="149"/>
                    <a:pt x="166" y="147"/>
                    <a:pt x="180" y="143"/>
                  </a:cubicBezTo>
                  <a:cubicBezTo>
                    <a:pt x="222" y="125"/>
                    <a:pt x="253" y="89"/>
                    <a:pt x="256" y="45"/>
                  </a:cubicBezTo>
                  <a:cubicBezTo>
                    <a:pt x="257" y="17"/>
                    <a:pt x="234" y="1"/>
                    <a:pt x="2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40"/>
            <p:cNvSpPr/>
            <p:nvPr/>
          </p:nvSpPr>
          <p:spPr>
            <a:xfrm rot="-535654">
              <a:off x="3489674" y="2934065"/>
              <a:ext cx="73698" cy="50490"/>
            </a:xfrm>
            <a:custGeom>
              <a:avLst/>
              <a:gdLst/>
              <a:ahLst/>
              <a:cxnLst/>
              <a:rect l="l" t="t" r="r" b="b"/>
              <a:pathLst>
                <a:path w="416" h="285" extrusionOk="0">
                  <a:moveTo>
                    <a:pt x="70" y="1"/>
                  </a:moveTo>
                  <a:cubicBezTo>
                    <a:pt x="19" y="1"/>
                    <a:pt x="0" y="67"/>
                    <a:pt x="42" y="98"/>
                  </a:cubicBezTo>
                  <a:cubicBezTo>
                    <a:pt x="126" y="160"/>
                    <a:pt x="197" y="242"/>
                    <a:pt x="295" y="280"/>
                  </a:cubicBezTo>
                  <a:cubicBezTo>
                    <a:pt x="303" y="283"/>
                    <a:pt x="311" y="284"/>
                    <a:pt x="318" y="284"/>
                  </a:cubicBezTo>
                  <a:cubicBezTo>
                    <a:pt x="373" y="284"/>
                    <a:pt x="415" y="214"/>
                    <a:pt x="384" y="167"/>
                  </a:cubicBezTo>
                  <a:cubicBezTo>
                    <a:pt x="315" y="67"/>
                    <a:pt x="195" y="27"/>
                    <a:pt x="82" y="2"/>
                  </a:cubicBezTo>
                  <a:cubicBezTo>
                    <a:pt x="77" y="1"/>
                    <a:pt x="73" y="1"/>
                    <a:pt x="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40"/>
            <p:cNvSpPr/>
            <p:nvPr/>
          </p:nvSpPr>
          <p:spPr>
            <a:xfrm rot="-535654">
              <a:off x="3477737" y="3025757"/>
              <a:ext cx="61120" cy="31180"/>
            </a:xfrm>
            <a:custGeom>
              <a:avLst/>
              <a:gdLst/>
              <a:ahLst/>
              <a:cxnLst/>
              <a:rect l="l" t="t" r="r" b="b"/>
              <a:pathLst>
                <a:path w="345" h="176" extrusionOk="0">
                  <a:moveTo>
                    <a:pt x="77" y="1"/>
                  </a:moveTo>
                  <a:cubicBezTo>
                    <a:pt x="35" y="1"/>
                    <a:pt x="0" y="56"/>
                    <a:pt x="37" y="87"/>
                  </a:cubicBezTo>
                  <a:cubicBezTo>
                    <a:pt x="87" y="131"/>
                    <a:pt x="163" y="175"/>
                    <a:pt x="234" y="175"/>
                  </a:cubicBezTo>
                  <a:cubicBezTo>
                    <a:pt x="242" y="175"/>
                    <a:pt x="250" y="175"/>
                    <a:pt x="257" y="173"/>
                  </a:cubicBezTo>
                  <a:cubicBezTo>
                    <a:pt x="311" y="169"/>
                    <a:pt x="344" y="96"/>
                    <a:pt x="289" y="62"/>
                  </a:cubicBezTo>
                  <a:cubicBezTo>
                    <a:pt x="229" y="29"/>
                    <a:pt x="153" y="18"/>
                    <a:pt x="88" y="2"/>
                  </a:cubicBezTo>
                  <a:cubicBezTo>
                    <a:pt x="85" y="1"/>
                    <a:pt x="81" y="1"/>
                    <a:pt x="7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40"/>
            <p:cNvSpPr/>
            <p:nvPr/>
          </p:nvSpPr>
          <p:spPr>
            <a:xfrm rot="-535654">
              <a:off x="3348597" y="2993470"/>
              <a:ext cx="52262" cy="29940"/>
            </a:xfrm>
            <a:custGeom>
              <a:avLst/>
              <a:gdLst/>
              <a:ahLst/>
              <a:cxnLst/>
              <a:rect l="l" t="t" r="r" b="b"/>
              <a:pathLst>
                <a:path w="295" h="169" extrusionOk="0">
                  <a:moveTo>
                    <a:pt x="137" y="0"/>
                  </a:moveTo>
                  <a:cubicBezTo>
                    <a:pt x="126" y="0"/>
                    <a:pt x="115" y="1"/>
                    <a:pt x="105" y="1"/>
                  </a:cubicBezTo>
                  <a:cubicBezTo>
                    <a:pt x="1" y="6"/>
                    <a:pt x="1" y="166"/>
                    <a:pt x="105" y="168"/>
                  </a:cubicBezTo>
                  <a:cubicBezTo>
                    <a:pt x="116" y="168"/>
                    <a:pt x="127" y="169"/>
                    <a:pt x="138" y="169"/>
                  </a:cubicBezTo>
                  <a:cubicBezTo>
                    <a:pt x="190" y="169"/>
                    <a:pt x="244" y="162"/>
                    <a:pt x="277" y="123"/>
                  </a:cubicBezTo>
                  <a:cubicBezTo>
                    <a:pt x="294" y="99"/>
                    <a:pt x="294" y="70"/>
                    <a:pt x="277" y="46"/>
                  </a:cubicBezTo>
                  <a:cubicBezTo>
                    <a:pt x="242" y="7"/>
                    <a:pt x="186" y="0"/>
                    <a:pt x="13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40"/>
            <p:cNvSpPr/>
            <p:nvPr/>
          </p:nvSpPr>
          <p:spPr>
            <a:xfrm rot="-535654">
              <a:off x="3595602" y="3124479"/>
              <a:ext cx="37558" cy="43935"/>
            </a:xfrm>
            <a:custGeom>
              <a:avLst/>
              <a:gdLst/>
              <a:ahLst/>
              <a:cxnLst/>
              <a:rect l="l" t="t" r="r" b="b"/>
              <a:pathLst>
                <a:path w="212" h="248" extrusionOk="0">
                  <a:moveTo>
                    <a:pt x="37" y="1"/>
                  </a:moveTo>
                  <a:cubicBezTo>
                    <a:pt x="19" y="1"/>
                    <a:pt x="2" y="12"/>
                    <a:pt x="3" y="33"/>
                  </a:cubicBezTo>
                  <a:cubicBezTo>
                    <a:pt x="3" y="40"/>
                    <a:pt x="4" y="43"/>
                    <a:pt x="5" y="43"/>
                  </a:cubicBezTo>
                  <a:lnTo>
                    <a:pt x="5" y="43"/>
                  </a:lnTo>
                  <a:cubicBezTo>
                    <a:pt x="4" y="45"/>
                    <a:pt x="4" y="47"/>
                    <a:pt x="3" y="51"/>
                  </a:cubicBezTo>
                  <a:cubicBezTo>
                    <a:pt x="1" y="60"/>
                    <a:pt x="1" y="71"/>
                    <a:pt x="3" y="78"/>
                  </a:cubicBezTo>
                  <a:cubicBezTo>
                    <a:pt x="5" y="104"/>
                    <a:pt x="12" y="127"/>
                    <a:pt x="23" y="149"/>
                  </a:cubicBezTo>
                  <a:cubicBezTo>
                    <a:pt x="45" y="196"/>
                    <a:pt x="81" y="229"/>
                    <a:pt x="132" y="244"/>
                  </a:cubicBezTo>
                  <a:cubicBezTo>
                    <a:pt x="137" y="246"/>
                    <a:pt x="142" y="247"/>
                    <a:pt x="148" y="247"/>
                  </a:cubicBezTo>
                  <a:cubicBezTo>
                    <a:pt x="163" y="247"/>
                    <a:pt x="180" y="241"/>
                    <a:pt x="191" y="230"/>
                  </a:cubicBezTo>
                  <a:lnTo>
                    <a:pt x="191" y="230"/>
                  </a:lnTo>
                  <a:cubicBezTo>
                    <a:pt x="204" y="223"/>
                    <a:pt x="211" y="209"/>
                    <a:pt x="210" y="193"/>
                  </a:cubicBezTo>
                  <a:lnTo>
                    <a:pt x="210" y="193"/>
                  </a:lnTo>
                  <a:cubicBezTo>
                    <a:pt x="212" y="175"/>
                    <a:pt x="205" y="153"/>
                    <a:pt x="192" y="142"/>
                  </a:cubicBezTo>
                  <a:cubicBezTo>
                    <a:pt x="170" y="122"/>
                    <a:pt x="145" y="104"/>
                    <a:pt x="123" y="84"/>
                  </a:cubicBezTo>
                  <a:cubicBezTo>
                    <a:pt x="108" y="69"/>
                    <a:pt x="94" y="49"/>
                    <a:pt x="78" y="33"/>
                  </a:cubicBezTo>
                  <a:lnTo>
                    <a:pt x="78" y="33"/>
                  </a:lnTo>
                  <a:cubicBezTo>
                    <a:pt x="77" y="30"/>
                    <a:pt x="76" y="27"/>
                    <a:pt x="74" y="24"/>
                  </a:cubicBezTo>
                  <a:cubicBezTo>
                    <a:pt x="67" y="8"/>
                    <a:pt x="52" y="1"/>
                    <a:pt x="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40"/>
            <p:cNvSpPr/>
            <p:nvPr/>
          </p:nvSpPr>
          <p:spPr>
            <a:xfrm rot="-535654">
              <a:off x="3599340" y="3040286"/>
              <a:ext cx="54388" cy="48541"/>
            </a:xfrm>
            <a:custGeom>
              <a:avLst/>
              <a:gdLst/>
              <a:ahLst/>
              <a:cxnLst/>
              <a:rect l="l" t="t" r="r" b="b"/>
              <a:pathLst>
                <a:path w="307" h="274" extrusionOk="0">
                  <a:moveTo>
                    <a:pt x="76" y="1"/>
                  </a:moveTo>
                  <a:cubicBezTo>
                    <a:pt x="37" y="1"/>
                    <a:pt x="1" y="34"/>
                    <a:pt x="11" y="85"/>
                  </a:cubicBezTo>
                  <a:cubicBezTo>
                    <a:pt x="27" y="171"/>
                    <a:pt x="107" y="274"/>
                    <a:pt x="201" y="274"/>
                  </a:cubicBezTo>
                  <a:cubicBezTo>
                    <a:pt x="221" y="274"/>
                    <a:pt x="242" y="269"/>
                    <a:pt x="262" y="259"/>
                  </a:cubicBezTo>
                  <a:cubicBezTo>
                    <a:pt x="291" y="245"/>
                    <a:pt x="307" y="203"/>
                    <a:pt x="298" y="174"/>
                  </a:cubicBezTo>
                  <a:cubicBezTo>
                    <a:pt x="287" y="136"/>
                    <a:pt x="256" y="121"/>
                    <a:pt x="225" y="103"/>
                  </a:cubicBezTo>
                  <a:cubicBezTo>
                    <a:pt x="189" y="83"/>
                    <a:pt x="160" y="65"/>
                    <a:pt x="136" y="32"/>
                  </a:cubicBezTo>
                  <a:cubicBezTo>
                    <a:pt x="119" y="10"/>
                    <a:pt x="97" y="1"/>
                    <a:pt x="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40"/>
            <p:cNvSpPr/>
            <p:nvPr/>
          </p:nvSpPr>
          <p:spPr>
            <a:xfrm rot="-535654">
              <a:off x="3654159" y="2974293"/>
              <a:ext cx="44821" cy="43581"/>
            </a:xfrm>
            <a:custGeom>
              <a:avLst/>
              <a:gdLst/>
              <a:ahLst/>
              <a:cxnLst/>
              <a:rect l="l" t="t" r="r" b="b"/>
              <a:pathLst>
                <a:path w="253" h="246" extrusionOk="0">
                  <a:moveTo>
                    <a:pt x="76" y="1"/>
                  </a:moveTo>
                  <a:cubicBezTo>
                    <a:pt x="49" y="1"/>
                    <a:pt x="20" y="15"/>
                    <a:pt x="14" y="44"/>
                  </a:cubicBezTo>
                  <a:cubicBezTo>
                    <a:pt x="1" y="104"/>
                    <a:pt x="10" y="167"/>
                    <a:pt x="59" y="211"/>
                  </a:cubicBezTo>
                  <a:cubicBezTo>
                    <a:pt x="84" y="234"/>
                    <a:pt x="116" y="246"/>
                    <a:pt x="148" y="246"/>
                  </a:cubicBezTo>
                  <a:cubicBezTo>
                    <a:pt x="178" y="246"/>
                    <a:pt x="208" y="236"/>
                    <a:pt x="232" y="216"/>
                  </a:cubicBezTo>
                  <a:cubicBezTo>
                    <a:pt x="252" y="200"/>
                    <a:pt x="241" y="171"/>
                    <a:pt x="223" y="160"/>
                  </a:cubicBezTo>
                  <a:cubicBezTo>
                    <a:pt x="212" y="153"/>
                    <a:pt x="199" y="144"/>
                    <a:pt x="186" y="135"/>
                  </a:cubicBezTo>
                  <a:cubicBezTo>
                    <a:pt x="180" y="132"/>
                    <a:pt x="179" y="132"/>
                    <a:pt x="179" y="132"/>
                  </a:cubicBezTo>
                  <a:lnTo>
                    <a:pt x="179" y="132"/>
                  </a:lnTo>
                  <a:cubicBezTo>
                    <a:pt x="179" y="132"/>
                    <a:pt x="180" y="132"/>
                    <a:pt x="180" y="132"/>
                  </a:cubicBezTo>
                  <a:cubicBezTo>
                    <a:pt x="181" y="132"/>
                    <a:pt x="181" y="131"/>
                    <a:pt x="177" y="127"/>
                  </a:cubicBezTo>
                  <a:cubicBezTo>
                    <a:pt x="170" y="122"/>
                    <a:pt x="165" y="115"/>
                    <a:pt x="157" y="111"/>
                  </a:cubicBezTo>
                  <a:lnTo>
                    <a:pt x="157" y="111"/>
                  </a:lnTo>
                  <a:cubicBezTo>
                    <a:pt x="159" y="112"/>
                    <a:pt x="161" y="112"/>
                    <a:pt x="161" y="112"/>
                  </a:cubicBezTo>
                  <a:cubicBezTo>
                    <a:pt x="162" y="112"/>
                    <a:pt x="161" y="111"/>
                    <a:pt x="157" y="109"/>
                  </a:cubicBezTo>
                  <a:cubicBezTo>
                    <a:pt x="153" y="104"/>
                    <a:pt x="152" y="103"/>
                    <a:pt x="152" y="103"/>
                  </a:cubicBezTo>
                  <a:lnTo>
                    <a:pt x="152" y="103"/>
                  </a:lnTo>
                  <a:cubicBezTo>
                    <a:pt x="152" y="103"/>
                    <a:pt x="155" y="106"/>
                    <a:pt x="156" y="106"/>
                  </a:cubicBezTo>
                  <a:cubicBezTo>
                    <a:pt x="156" y="106"/>
                    <a:pt x="155" y="104"/>
                    <a:pt x="152" y="100"/>
                  </a:cubicBezTo>
                  <a:cubicBezTo>
                    <a:pt x="152" y="100"/>
                    <a:pt x="145" y="88"/>
                    <a:pt x="145" y="88"/>
                  </a:cubicBezTo>
                  <a:lnTo>
                    <a:pt x="145" y="88"/>
                  </a:lnTo>
                  <a:cubicBezTo>
                    <a:pt x="144" y="88"/>
                    <a:pt x="145" y="89"/>
                    <a:pt x="145" y="91"/>
                  </a:cubicBezTo>
                  <a:cubicBezTo>
                    <a:pt x="137" y="75"/>
                    <a:pt x="134" y="55"/>
                    <a:pt x="130" y="38"/>
                  </a:cubicBezTo>
                  <a:cubicBezTo>
                    <a:pt x="126" y="13"/>
                    <a:pt x="101" y="1"/>
                    <a:pt x="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40"/>
            <p:cNvSpPr/>
            <p:nvPr/>
          </p:nvSpPr>
          <p:spPr>
            <a:xfrm rot="-535654">
              <a:off x="3726027" y="3128708"/>
              <a:ext cx="47479" cy="49073"/>
            </a:xfrm>
            <a:custGeom>
              <a:avLst/>
              <a:gdLst/>
              <a:ahLst/>
              <a:cxnLst/>
              <a:rect l="l" t="t" r="r" b="b"/>
              <a:pathLst>
                <a:path w="268" h="277" extrusionOk="0">
                  <a:moveTo>
                    <a:pt x="73" y="1"/>
                  </a:moveTo>
                  <a:cubicBezTo>
                    <a:pt x="37" y="1"/>
                    <a:pt x="0" y="34"/>
                    <a:pt x="16" y="74"/>
                  </a:cubicBezTo>
                  <a:cubicBezTo>
                    <a:pt x="47" y="154"/>
                    <a:pt x="94" y="245"/>
                    <a:pt x="181" y="274"/>
                  </a:cubicBezTo>
                  <a:cubicBezTo>
                    <a:pt x="186" y="275"/>
                    <a:pt x="192" y="276"/>
                    <a:pt x="197" y="276"/>
                  </a:cubicBezTo>
                  <a:cubicBezTo>
                    <a:pt x="236" y="276"/>
                    <a:pt x="268" y="235"/>
                    <a:pt x="254" y="198"/>
                  </a:cubicBezTo>
                  <a:cubicBezTo>
                    <a:pt x="236" y="122"/>
                    <a:pt x="165" y="67"/>
                    <a:pt x="114" y="18"/>
                  </a:cubicBezTo>
                  <a:cubicBezTo>
                    <a:pt x="102" y="6"/>
                    <a:pt x="88" y="1"/>
                    <a:pt x="7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40"/>
            <p:cNvSpPr/>
            <p:nvPr/>
          </p:nvSpPr>
          <p:spPr>
            <a:xfrm rot="-535654">
              <a:off x="3702139" y="3217709"/>
              <a:ext cx="45884" cy="39684"/>
            </a:xfrm>
            <a:custGeom>
              <a:avLst/>
              <a:gdLst/>
              <a:ahLst/>
              <a:cxnLst/>
              <a:rect l="l" t="t" r="r" b="b"/>
              <a:pathLst>
                <a:path w="259" h="224" extrusionOk="0">
                  <a:moveTo>
                    <a:pt x="51" y="1"/>
                  </a:moveTo>
                  <a:cubicBezTo>
                    <a:pt x="25" y="1"/>
                    <a:pt x="1" y="27"/>
                    <a:pt x="7" y="57"/>
                  </a:cubicBezTo>
                  <a:cubicBezTo>
                    <a:pt x="16" y="103"/>
                    <a:pt x="43" y="150"/>
                    <a:pt x="81" y="181"/>
                  </a:cubicBezTo>
                  <a:cubicBezTo>
                    <a:pt x="110" y="205"/>
                    <a:pt x="148" y="224"/>
                    <a:pt x="186" y="224"/>
                  </a:cubicBezTo>
                  <a:cubicBezTo>
                    <a:pt x="202" y="224"/>
                    <a:pt x="218" y="220"/>
                    <a:pt x="234" y="212"/>
                  </a:cubicBezTo>
                  <a:cubicBezTo>
                    <a:pt x="254" y="201"/>
                    <a:pt x="259" y="177"/>
                    <a:pt x="247" y="159"/>
                  </a:cubicBezTo>
                  <a:cubicBezTo>
                    <a:pt x="230" y="124"/>
                    <a:pt x="190" y="106"/>
                    <a:pt x="158" y="83"/>
                  </a:cubicBezTo>
                  <a:cubicBezTo>
                    <a:pt x="132" y="61"/>
                    <a:pt x="103" y="46"/>
                    <a:pt x="81" y="17"/>
                  </a:cubicBezTo>
                  <a:cubicBezTo>
                    <a:pt x="72" y="5"/>
                    <a:pt x="61" y="1"/>
                    <a:pt x="5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40"/>
            <p:cNvSpPr/>
            <p:nvPr/>
          </p:nvSpPr>
          <p:spPr>
            <a:xfrm rot="-535654">
              <a:off x="3828335" y="3241467"/>
              <a:ext cx="53325" cy="48010"/>
            </a:xfrm>
            <a:custGeom>
              <a:avLst/>
              <a:gdLst/>
              <a:ahLst/>
              <a:cxnLst/>
              <a:rect l="l" t="t" r="r" b="b"/>
              <a:pathLst>
                <a:path w="301" h="271" extrusionOk="0">
                  <a:moveTo>
                    <a:pt x="100" y="0"/>
                  </a:moveTo>
                  <a:cubicBezTo>
                    <a:pt x="46" y="0"/>
                    <a:pt x="0" y="65"/>
                    <a:pt x="51" y="109"/>
                  </a:cubicBezTo>
                  <a:cubicBezTo>
                    <a:pt x="82" y="136"/>
                    <a:pt x="113" y="169"/>
                    <a:pt x="138" y="202"/>
                  </a:cubicBezTo>
                  <a:cubicBezTo>
                    <a:pt x="158" y="229"/>
                    <a:pt x="189" y="270"/>
                    <a:pt x="223" y="270"/>
                  </a:cubicBezTo>
                  <a:cubicBezTo>
                    <a:pt x="234" y="270"/>
                    <a:pt x="246" y="265"/>
                    <a:pt x="258" y="253"/>
                  </a:cubicBezTo>
                  <a:cubicBezTo>
                    <a:pt x="300" y="211"/>
                    <a:pt x="265" y="158"/>
                    <a:pt x="236" y="120"/>
                  </a:cubicBezTo>
                  <a:cubicBezTo>
                    <a:pt x="209" y="80"/>
                    <a:pt x="178" y="47"/>
                    <a:pt x="142" y="15"/>
                  </a:cubicBezTo>
                  <a:cubicBezTo>
                    <a:pt x="129" y="5"/>
                    <a:pt x="114" y="0"/>
                    <a:pt x="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40"/>
            <p:cNvSpPr/>
            <p:nvPr/>
          </p:nvSpPr>
          <p:spPr>
            <a:xfrm rot="-535654">
              <a:off x="3870320" y="3356778"/>
              <a:ext cx="50845" cy="39329"/>
            </a:xfrm>
            <a:custGeom>
              <a:avLst/>
              <a:gdLst/>
              <a:ahLst/>
              <a:cxnLst/>
              <a:rect l="l" t="t" r="r" b="b"/>
              <a:pathLst>
                <a:path w="287" h="222" extrusionOk="0">
                  <a:moveTo>
                    <a:pt x="54" y="0"/>
                  </a:moveTo>
                  <a:cubicBezTo>
                    <a:pt x="25" y="0"/>
                    <a:pt x="1" y="43"/>
                    <a:pt x="28" y="70"/>
                  </a:cubicBezTo>
                  <a:cubicBezTo>
                    <a:pt x="76" y="122"/>
                    <a:pt x="128" y="168"/>
                    <a:pt x="183" y="213"/>
                  </a:cubicBezTo>
                  <a:cubicBezTo>
                    <a:pt x="191" y="219"/>
                    <a:pt x="200" y="222"/>
                    <a:pt x="209" y="222"/>
                  </a:cubicBezTo>
                  <a:cubicBezTo>
                    <a:pt x="249" y="222"/>
                    <a:pt x="286" y="162"/>
                    <a:pt x="248" y="131"/>
                  </a:cubicBezTo>
                  <a:cubicBezTo>
                    <a:pt x="192" y="86"/>
                    <a:pt x="132" y="46"/>
                    <a:pt x="74" y="8"/>
                  </a:cubicBezTo>
                  <a:cubicBezTo>
                    <a:pt x="68" y="3"/>
                    <a:pt x="60" y="0"/>
                    <a:pt x="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40"/>
            <p:cNvSpPr/>
            <p:nvPr/>
          </p:nvSpPr>
          <p:spPr>
            <a:xfrm rot="-535654">
              <a:off x="3786599" y="3321410"/>
              <a:ext cx="31711" cy="41101"/>
            </a:xfrm>
            <a:custGeom>
              <a:avLst/>
              <a:gdLst/>
              <a:ahLst/>
              <a:cxnLst/>
              <a:rect l="l" t="t" r="r" b="b"/>
              <a:pathLst>
                <a:path w="179" h="232" extrusionOk="0">
                  <a:moveTo>
                    <a:pt x="66" y="1"/>
                  </a:moveTo>
                  <a:cubicBezTo>
                    <a:pt x="41" y="1"/>
                    <a:pt x="15" y="15"/>
                    <a:pt x="10" y="43"/>
                  </a:cubicBezTo>
                  <a:cubicBezTo>
                    <a:pt x="1" y="89"/>
                    <a:pt x="8" y="132"/>
                    <a:pt x="30" y="172"/>
                  </a:cubicBezTo>
                  <a:cubicBezTo>
                    <a:pt x="48" y="204"/>
                    <a:pt x="75" y="231"/>
                    <a:pt x="110" y="231"/>
                  </a:cubicBezTo>
                  <a:cubicBezTo>
                    <a:pt x="118" y="231"/>
                    <a:pt x="126" y="230"/>
                    <a:pt x="134" y="227"/>
                  </a:cubicBezTo>
                  <a:cubicBezTo>
                    <a:pt x="150" y="225"/>
                    <a:pt x="165" y="212"/>
                    <a:pt x="168" y="194"/>
                  </a:cubicBezTo>
                  <a:cubicBezTo>
                    <a:pt x="179" y="138"/>
                    <a:pt x="137" y="78"/>
                    <a:pt x="112" y="27"/>
                  </a:cubicBezTo>
                  <a:cubicBezTo>
                    <a:pt x="104" y="9"/>
                    <a:pt x="85" y="1"/>
                    <a:pt x="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40"/>
            <p:cNvSpPr/>
            <p:nvPr/>
          </p:nvSpPr>
          <p:spPr>
            <a:xfrm rot="-535654">
              <a:off x="4102279" y="3559479"/>
              <a:ext cx="41987" cy="58108"/>
            </a:xfrm>
            <a:custGeom>
              <a:avLst/>
              <a:gdLst/>
              <a:ahLst/>
              <a:cxnLst/>
              <a:rect l="l" t="t" r="r" b="b"/>
              <a:pathLst>
                <a:path w="237" h="328" extrusionOk="0">
                  <a:moveTo>
                    <a:pt x="71" y="0"/>
                  </a:moveTo>
                  <a:cubicBezTo>
                    <a:pt x="38" y="0"/>
                    <a:pt x="4" y="23"/>
                    <a:pt x="3" y="63"/>
                  </a:cubicBezTo>
                  <a:cubicBezTo>
                    <a:pt x="1" y="165"/>
                    <a:pt x="36" y="314"/>
                    <a:pt x="159" y="328"/>
                  </a:cubicBezTo>
                  <a:cubicBezTo>
                    <a:pt x="161" y="328"/>
                    <a:pt x="162" y="328"/>
                    <a:pt x="164" y="328"/>
                  </a:cubicBezTo>
                  <a:cubicBezTo>
                    <a:pt x="200" y="328"/>
                    <a:pt x="236" y="290"/>
                    <a:pt x="232" y="252"/>
                  </a:cubicBezTo>
                  <a:cubicBezTo>
                    <a:pt x="223" y="174"/>
                    <a:pt x="152" y="121"/>
                    <a:pt x="132" y="47"/>
                  </a:cubicBezTo>
                  <a:cubicBezTo>
                    <a:pt x="123" y="15"/>
                    <a:pt x="97" y="0"/>
                    <a:pt x="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40"/>
            <p:cNvSpPr/>
            <p:nvPr/>
          </p:nvSpPr>
          <p:spPr>
            <a:xfrm rot="-535654">
              <a:off x="4164254" y="3690303"/>
              <a:ext cx="21259" cy="20905"/>
            </a:xfrm>
            <a:custGeom>
              <a:avLst/>
              <a:gdLst/>
              <a:ahLst/>
              <a:cxnLst/>
              <a:rect l="l" t="t" r="r" b="b"/>
              <a:pathLst>
                <a:path w="120" h="118" extrusionOk="0">
                  <a:moveTo>
                    <a:pt x="94" y="49"/>
                  </a:moveTo>
                  <a:cubicBezTo>
                    <a:pt x="94" y="49"/>
                    <a:pt x="94" y="49"/>
                    <a:pt x="94" y="49"/>
                  </a:cubicBezTo>
                  <a:lnTo>
                    <a:pt x="94" y="49"/>
                  </a:lnTo>
                  <a:cubicBezTo>
                    <a:pt x="94" y="49"/>
                    <a:pt x="94" y="49"/>
                    <a:pt x="94" y="49"/>
                  </a:cubicBezTo>
                  <a:close/>
                  <a:moveTo>
                    <a:pt x="98" y="55"/>
                  </a:moveTo>
                  <a:cubicBezTo>
                    <a:pt x="98" y="55"/>
                    <a:pt x="98" y="56"/>
                    <a:pt x="97" y="56"/>
                  </a:cubicBezTo>
                  <a:cubicBezTo>
                    <a:pt x="98" y="56"/>
                    <a:pt x="98" y="55"/>
                    <a:pt x="98" y="55"/>
                  </a:cubicBezTo>
                  <a:close/>
                  <a:moveTo>
                    <a:pt x="49" y="1"/>
                  </a:moveTo>
                  <a:cubicBezTo>
                    <a:pt x="25" y="1"/>
                    <a:pt x="1" y="16"/>
                    <a:pt x="4" y="45"/>
                  </a:cubicBezTo>
                  <a:cubicBezTo>
                    <a:pt x="7" y="84"/>
                    <a:pt x="31" y="117"/>
                    <a:pt x="64" y="117"/>
                  </a:cubicBezTo>
                  <a:cubicBezTo>
                    <a:pt x="75" y="117"/>
                    <a:pt x="87" y="114"/>
                    <a:pt x="100" y="105"/>
                  </a:cubicBezTo>
                  <a:cubicBezTo>
                    <a:pt x="120" y="94"/>
                    <a:pt x="120" y="63"/>
                    <a:pt x="100" y="52"/>
                  </a:cubicBezTo>
                  <a:cubicBezTo>
                    <a:pt x="99" y="52"/>
                    <a:pt x="99" y="52"/>
                    <a:pt x="98" y="51"/>
                  </a:cubicBezTo>
                  <a:lnTo>
                    <a:pt x="98" y="51"/>
                  </a:lnTo>
                  <a:cubicBezTo>
                    <a:pt x="102" y="17"/>
                    <a:pt x="75" y="1"/>
                    <a:pt x="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40"/>
            <p:cNvSpPr/>
            <p:nvPr/>
          </p:nvSpPr>
          <p:spPr>
            <a:xfrm rot="-535654">
              <a:off x="4065197" y="3613899"/>
              <a:ext cx="39861" cy="59525"/>
            </a:xfrm>
            <a:custGeom>
              <a:avLst/>
              <a:gdLst/>
              <a:ahLst/>
              <a:cxnLst/>
              <a:rect l="l" t="t" r="r" b="b"/>
              <a:pathLst>
                <a:path w="225" h="336" extrusionOk="0">
                  <a:moveTo>
                    <a:pt x="66" y="0"/>
                  </a:moveTo>
                  <a:cubicBezTo>
                    <a:pt x="34" y="0"/>
                    <a:pt x="1" y="21"/>
                    <a:pt x="2" y="58"/>
                  </a:cubicBezTo>
                  <a:cubicBezTo>
                    <a:pt x="2" y="113"/>
                    <a:pt x="13" y="169"/>
                    <a:pt x="33" y="222"/>
                  </a:cubicBezTo>
                  <a:cubicBezTo>
                    <a:pt x="49" y="264"/>
                    <a:pt x="93" y="336"/>
                    <a:pt x="147" y="336"/>
                  </a:cubicBezTo>
                  <a:cubicBezTo>
                    <a:pt x="153" y="336"/>
                    <a:pt x="159" y="335"/>
                    <a:pt x="164" y="333"/>
                  </a:cubicBezTo>
                  <a:cubicBezTo>
                    <a:pt x="224" y="313"/>
                    <a:pt x="207" y="249"/>
                    <a:pt x="184" y="207"/>
                  </a:cubicBezTo>
                  <a:cubicBezTo>
                    <a:pt x="153" y="151"/>
                    <a:pt x="129" y="104"/>
                    <a:pt x="118" y="40"/>
                  </a:cubicBezTo>
                  <a:cubicBezTo>
                    <a:pt x="113" y="13"/>
                    <a:pt x="90" y="0"/>
                    <a:pt x="6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40"/>
            <p:cNvSpPr/>
            <p:nvPr/>
          </p:nvSpPr>
          <p:spPr>
            <a:xfrm rot="-535654">
              <a:off x="4013214" y="3493397"/>
              <a:ext cx="29054" cy="52793"/>
            </a:xfrm>
            <a:custGeom>
              <a:avLst/>
              <a:gdLst/>
              <a:ahLst/>
              <a:cxnLst/>
              <a:rect l="l" t="t" r="r" b="b"/>
              <a:pathLst>
                <a:path w="164" h="298" extrusionOk="0">
                  <a:moveTo>
                    <a:pt x="72" y="1"/>
                  </a:moveTo>
                  <a:cubicBezTo>
                    <a:pt x="51" y="1"/>
                    <a:pt x="31" y="13"/>
                    <a:pt x="25" y="39"/>
                  </a:cubicBezTo>
                  <a:cubicBezTo>
                    <a:pt x="7" y="121"/>
                    <a:pt x="1" y="217"/>
                    <a:pt x="61" y="281"/>
                  </a:cubicBezTo>
                  <a:cubicBezTo>
                    <a:pt x="73" y="292"/>
                    <a:pt x="87" y="298"/>
                    <a:pt x="102" y="298"/>
                  </a:cubicBezTo>
                  <a:cubicBezTo>
                    <a:pt x="133" y="298"/>
                    <a:pt x="163" y="274"/>
                    <a:pt x="163" y="239"/>
                  </a:cubicBezTo>
                  <a:cubicBezTo>
                    <a:pt x="163" y="177"/>
                    <a:pt x="134" y="117"/>
                    <a:pt x="132" y="54"/>
                  </a:cubicBezTo>
                  <a:cubicBezTo>
                    <a:pt x="129" y="20"/>
                    <a:pt x="100" y="1"/>
                    <a:pt x="7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40"/>
            <p:cNvSpPr/>
            <p:nvPr/>
          </p:nvSpPr>
          <p:spPr>
            <a:xfrm rot="-535654">
              <a:off x="4126039" y="3889876"/>
              <a:ext cx="31711" cy="49959"/>
            </a:xfrm>
            <a:custGeom>
              <a:avLst/>
              <a:gdLst/>
              <a:ahLst/>
              <a:cxnLst/>
              <a:rect l="l" t="t" r="r" b="b"/>
              <a:pathLst>
                <a:path w="179" h="282" extrusionOk="0">
                  <a:moveTo>
                    <a:pt x="117" y="0"/>
                  </a:moveTo>
                  <a:cubicBezTo>
                    <a:pt x="103" y="0"/>
                    <a:pt x="89" y="8"/>
                    <a:pt x="82" y="26"/>
                  </a:cubicBezTo>
                  <a:cubicBezTo>
                    <a:pt x="49" y="97"/>
                    <a:pt x="0" y="175"/>
                    <a:pt x="27" y="257"/>
                  </a:cubicBezTo>
                  <a:cubicBezTo>
                    <a:pt x="30" y="270"/>
                    <a:pt x="43" y="281"/>
                    <a:pt x="57" y="281"/>
                  </a:cubicBezTo>
                  <a:cubicBezTo>
                    <a:pt x="63" y="281"/>
                    <a:pt x="68" y="279"/>
                    <a:pt x="74" y="275"/>
                  </a:cubicBezTo>
                  <a:cubicBezTo>
                    <a:pt x="143" y="226"/>
                    <a:pt x="151" y="139"/>
                    <a:pt x="171" y="61"/>
                  </a:cubicBezTo>
                  <a:cubicBezTo>
                    <a:pt x="179" y="29"/>
                    <a:pt x="146" y="0"/>
                    <a:pt x="11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40"/>
            <p:cNvSpPr/>
            <p:nvPr/>
          </p:nvSpPr>
          <p:spPr>
            <a:xfrm rot="-535632">
              <a:off x="3539661" y="2059427"/>
              <a:ext cx="273830" cy="77900"/>
            </a:xfrm>
            <a:custGeom>
              <a:avLst/>
              <a:gdLst/>
              <a:ahLst/>
              <a:cxnLst/>
              <a:rect l="l" t="t" r="r" b="b"/>
              <a:pathLst>
                <a:path w="2497" h="790" extrusionOk="0">
                  <a:moveTo>
                    <a:pt x="2414" y="1"/>
                  </a:moveTo>
                  <a:cubicBezTo>
                    <a:pt x="2403" y="1"/>
                    <a:pt x="2392" y="4"/>
                    <a:pt x="2381" y="10"/>
                  </a:cubicBezTo>
                  <a:cubicBezTo>
                    <a:pt x="1944" y="301"/>
                    <a:pt x="1350" y="591"/>
                    <a:pt x="782" y="591"/>
                  </a:cubicBezTo>
                  <a:cubicBezTo>
                    <a:pt x="547" y="591"/>
                    <a:pt x="316" y="542"/>
                    <a:pt x="103" y="422"/>
                  </a:cubicBezTo>
                  <a:cubicBezTo>
                    <a:pt x="96" y="418"/>
                    <a:pt x="89" y="417"/>
                    <a:pt x="81" y="417"/>
                  </a:cubicBezTo>
                  <a:cubicBezTo>
                    <a:pt x="38" y="417"/>
                    <a:pt x="1" y="472"/>
                    <a:pt x="39" y="504"/>
                  </a:cubicBezTo>
                  <a:cubicBezTo>
                    <a:pt x="285" y="715"/>
                    <a:pt x="611" y="790"/>
                    <a:pt x="934" y="790"/>
                  </a:cubicBezTo>
                  <a:cubicBezTo>
                    <a:pt x="1057" y="790"/>
                    <a:pt x="1180" y="779"/>
                    <a:pt x="1298" y="760"/>
                  </a:cubicBezTo>
                  <a:cubicBezTo>
                    <a:pt x="1703" y="700"/>
                    <a:pt x="2350" y="546"/>
                    <a:pt x="2484" y="90"/>
                  </a:cubicBezTo>
                  <a:cubicBezTo>
                    <a:pt x="2496" y="46"/>
                    <a:pt x="2456" y="1"/>
                    <a:pt x="241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4" name="Google Shape;1984;p40"/>
          <p:cNvGrpSpPr/>
          <p:nvPr/>
        </p:nvGrpSpPr>
        <p:grpSpPr>
          <a:xfrm>
            <a:off x="8391505" y="4294860"/>
            <a:ext cx="554192" cy="726000"/>
            <a:chOff x="1987447" y="291107"/>
            <a:chExt cx="3779063" cy="4299595"/>
          </a:xfrm>
        </p:grpSpPr>
        <p:grpSp>
          <p:nvGrpSpPr>
            <p:cNvPr id="1985" name="Google Shape;1985;p40"/>
            <p:cNvGrpSpPr/>
            <p:nvPr/>
          </p:nvGrpSpPr>
          <p:grpSpPr>
            <a:xfrm>
              <a:off x="1987447" y="291107"/>
              <a:ext cx="3779063" cy="4299595"/>
              <a:chOff x="1987447" y="291107"/>
              <a:chExt cx="3779063" cy="4299595"/>
            </a:xfrm>
          </p:grpSpPr>
          <p:sp>
            <p:nvSpPr>
              <p:cNvPr id="1986" name="Google Shape;1986;p40"/>
              <p:cNvSpPr/>
              <p:nvPr/>
            </p:nvSpPr>
            <p:spPr>
              <a:xfrm>
                <a:off x="4076006" y="2859375"/>
                <a:ext cx="1612815" cy="1358962"/>
              </a:xfrm>
              <a:custGeom>
                <a:avLst/>
                <a:gdLst/>
                <a:ahLst/>
                <a:cxnLst/>
                <a:rect l="l" t="t" r="r" b="b"/>
                <a:pathLst>
                  <a:path w="10109" h="8518" extrusionOk="0">
                    <a:moveTo>
                      <a:pt x="8203" y="1"/>
                    </a:moveTo>
                    <a:cubicBezTo>
                      <a:pt x="8087" y="1"/>
                      <a:pt x="7939" y="198"/>
                      <a:pt x="7866" y="277"/>
                    </a:cubicBezTo>
                    <a:cubicBezTo>
                      <a:pt x="7495" y="675"/>
                      <a:pt x="7094" y="1044"/>
                      <a:pt x="6665" y="1378"/>
                    </a:cubicBezTo>
                    <a:cubicBezTo>
                      <a:pt x="5826" y="2034"/>
                      <a:pt x="4852" y="2572"/>
                      <a:pt x="3793" y="2762"/>
                    </a:cubicBezTo>
                    <a:cubicBezTo>
                      <a:pt x="3331" y="2845"/>
                      <a:pt x="2863" y="2871"/>
                      <a:pt x="2394" y="2871"/>
                    </a:cubicBezTo>
                    <a:cubicBezTo>
                      <a:pt x="2153" y="2871"/>
                      <a:pt x="1912" y="2864"/>
                      <a:pt x="1671" y="2855"/>
                    </a:cubicBezTo>
                    <a:cubicBezTo>
                      <a:pt x="1482" y="2847"/>
                      <a:pt x="1203" y="2792"/>
                      <a:pt x="952" y="2792"/>
                    </a:cubicBezTo>
                    <a:cubicBezTo>
                      <a:pt x="647" y="2792"/>
                      <a:pt x="382" y="2873"/>
                      <a:pt x="365" y="3218"/>
                    </a:cubicBezTo>
                    <a:cubicBezTo>
                      <a:pt x="343" y="3691"/>
                      <a:pt x="321" y="4167"/>
                      <a:pt x="390" y="4637"/>
                    </a:cubicBezTo>
                    <a:cubicBezTo>
                      <a:pt x="448" y="5030"/>
                      <a:pt x="1" y="5551"/>
                      <a:pt x="356" y="5816"/>
                    </a:cubicBezTo>
                    <a:cubicBezTo>
                      <a:pt x="501" y="5925"/>
                      <a:pt x="2534" y="5905"/>
                      <a:pt x="4174" y="6350"/>
                    </a:cubicBezTo>
                    <a:cubicBezTo>
                      <a:pt x="4630" y="6472"/>
                      <a:pt x="6118" y="7139"/>
                      <a:pt x="6498" y="7415"/>
                    </a:cubicBezTo>
                    <a:cubicBezTo>
                      <a:pt x="6847" y="7662"/>
                      <a:pt x="7194" y="7860"/>
                      <a:pt x="7484" y="8176"/>
                    </a:cubicBezTo>
                    <a:cubicBezTo>
                      <a:pt x="7544" y="8243"/>
                      <a:pt x="7791" y="8517"/>
                      <a:pt x="7922" y="8517"/>
                    </a:cubicBezTo>
                    <a:cubicBezTo>
                      <a:pt x="7969" y="8517"/>
                      <a:pt x="8001" y="8482"/>
                      <a:pt x="8004" y="8387"/>
                    </a:cubicBezTo>
                    <a:cubicBezTo>
                      <a:pt x="8026" y="7809"/>
                      <a:pt x="7815" y="7297"/>
                      <a:pt x="7472" y="6881"/>
                    </a:cubicBezTo>
                    <a:cubicBezTo>
                      <a:pt x="7150" y="6485"/>
                      <a:pt x="6709" y="6172"/>
                      <a:pt x="6242" y="5963"/>
                    </a:cubicBezTo>
                    <a:cubicBezTo>
                      <a:pt x="5991" y="5849"/>
                      <a:pt x="5728" y="5749"/>
                      <a:pt x="5495" y="5598"/>
                    </a:cubicBezTo>
                    <a:cubicBezTo>
                      <a:pt x="5401" y="5538"/>
                      <a:pt x="5197" y="5360"/>
                      <a:pt x="5464" y="5342"/>
                    </a:cubicBezTo>
                    <a:cubicBezTo>
                      <a:pt x="5547" y="5337"/>
                      <a:pt x="5631" y="5334"/>
                      <a:pt x="5714" y="5334"/>
                    </a:cubicBezTo>
                    <a:cubicBezTo>
                      <a:pt x="6241" y="5334"/>
                      <a:pt x="6770" y="5427"/>
                      <a:pt x="7298" y="5427"/>
                    </a:cubicBezTo>
                    <a:cubicBezTo>
                      <a:pt x="7377" y="5427"/>
                      <a:pt x="7457" y="5425"/>
                      <a:pt x="7537" y="5420"/>
                    </a:cubicBezTo>
                    <a:cubicBezTo>
                      <a:pt x="8389" y="5369"/>
                      <a:pt x="9194" y="5013"/>
                      <a:pt x="9957" y="4628"/>
                    </a:cubicBezTo>
                    <a:cubicBezTo>
                      <a:pt x="10028" y="4594"/>
                      <a:pt x="10108" y="4537"/>
                      <a:pt x="10097" y="4461"/>
                    </a:cubicBezTo>
                    <a:cubicBezTo>
                      <a:pt x="10088" y="4408"/>
                      <a:pt x="10039" y="4374"/>
                      <a:pt x="9995" y="4348"/>
                    </a:cubicBezTo>
                    <a:cubicBezTo>
                      <a:pt x="9186" y="3864"/>
                      <a:pt x="8244" y="3604"/>
                      <a:pt x="7301" y="3604"/>
                    </a:cubicBezTo>
                    <a:cubicBezTo>
                      <a:pt x="7199" y="3604"/>
                      <a:pt x="7098" y="3607"/>
                      <a:pt x="6996" y="3614"/>
                    </a:cubicBezTo>
                    <a:cubicBezTo>
                      <a:pt x="6770" y="3625"/>
                      <a:pt x="6468" y="3731"/>
                      <a:pt x="6232" y="3731"/>
                    </a:cubicBezTo>
                    <a:cubicBezTo>
                      <a:pt x="6201" y="3731"/>
                      <a:pt x="6171" y="3729"/>
                      <a:pt x="6142" y="3725"/>
                    </a:cubicBezTo>
                    <a:cubicBezTo>
                      <a:pt x="5746" y="3662"/>
                      <a:pt x="6331" y="3311"/>
                      <a:pt x="6440" y="3244"/>
                    </a:cubicBezTo>
                    <a:cubicBezTo>
                      <a:pt x="6843" y="3004"/>
                      <a:pt x="7143" y="2648"/>
                      <a:pt x="7421" y="2270"/>
                    </a:cubicBezTo>
                    <a:cubicBezTo>
                      <a:pt x="7804" y="1749"/>
                      <a:pt x="8100" y="1167"/>
                      <a:pt x="8289" y="553"/>
                    </a:cubicBezTo>
                    <a:cubicBezTo>
                      <a:pt x="8331" y="413"/>
                      <a:pt x="8364" y="288"/>
                      <a:pt x="8327" y="143"/>
                    </a:cubicBezTo>
                    <a:cubicBezTo>
                      <a:pt x="8298" y="39"/>
                      <a:pt x="8254" y="1"/>
                      <a:pt x="82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40"/>
              <p:cNvSpPr/>
              <p:nvPr/>
            </p:nvSpPr>
            <p:spPr>
              <a:xfrm>
                <a:off x="5316283" y="2793485"/>
                <a:ext cx="116626" cy="116145"/>
              </a:xfrm>
              <a:custGeom>
                <a:avLst/>
                <a:gdLst/>
                <a:ahLst/>
                <a:cxnLst/>
                <a:rect l="l" t="t" r="r" b="b"/>
                <a:pathLst>
                  <a:path w="731" h="728" extrusionOk="0">
                    <a:moveTo>
                      <a:pt x="366" y="0"/>
                    </a:moveTo>
                    <a:cubicBezTo>
                      <a:pt x="166" y="0"/>
                      <a:pt x="1" y="167"/>
                      <a:pt x="1" y="365"/>
                    </a:cubicBezTo>
                    <a:cubicBezTo>
                      <a:pt x="1" y="561"/>
                      <a:pt x="168" y="728"/>
                      <a:pt x="366" y="728"/>
                    </a:cubicBezTo>
                    <a:cubicBezTo>
                      <a:pt x="566" y="728"/>
                      <a:pt x="731" y="561"/>
                      <a:pt x="731" y="365"/>
                    </a:cubicBezTo>
                    <a:cubicBezTo>
                      <a:pt x="731" y="165"/>
                      <a:pt x="564" y="0"/>
                      <a:pt x="3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40"/>
              <p:cNvSpPr/>
              <p:nvPr/>
            </p:nvSpPr>
            <p:spPr>
              <a:xfrm>
                <a:off x="5652756" y="3524496"/>
                <a:ext cx="113754" cy="113752"/>
              </a:xfrm>
              <a:custGeom>
                <a:avLst/>
                <a:gdLst/>
                <a:ahLst/>
                <a:cxnLst/>
                <a:rect l="l" t="t" r="r" b="b"/>
                <a:pathLst>
                  <a:path w="713" h="713" extrusionOk="0">
                    <a:moveTo>
                      <a:pt x="357" y="1"/>
                    </a:moveTo>
                    <a:cubicBezTo>
                      <a:pt x="161" y="1"/>
                      <a:pt x="1" y="161"/>
                      <a:pt x="1" y="357"/>
                    </a:cubicBezTo>
                    <a:cubicBezTo>
                      <a:pt x="1" y="548"/>
                      <a:pt x="161" y="712"/>
                      <a:pt x="357" y="712"/>
                    </a:cubicBezTo>
                    <a:cubicBezTo>
                      <a:pt x="550" y="712"/>
                      <a:pt x="713" y="550"/>
                      <a:pt x="713" y="357"/>
                    </a:cubicBezTo>
                    <a:cubicBezTo>
                      <a:pt x="713" y="161"/>
                      <a:pt x="550" y="1"/>
                      <a:pt x="35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40"/>
              <p:cNvSpPr/>
              <p:nvPr/>
            </p:nvSpPr>
            <p:spPr>
              <a:xfrm>
                <a:off x="5277514" y="4188499"/>
                <a:ext cx="117104" cy="88864"/>
              </a:xfrm>
              <a:custGeom>
                <a:avLst/>
                <a:gdLst/>
                <a:ahLst/>
                <a:cxnLst/>
                <a:rect l="l" t="t" r="r" b="b"/>
                <a:pathLst>
                  <a:path w="734" h="557" extrusionOk="0">
                    <a:moveTo>
                      <a:pt x="343" y="0"/>
                    </a:moveTo>
                    <a:cubicBezTo>
                      <a:pt x="0" y="0"/>
                      <a:pt x="1" y="557"/>
                      <a:pt x="345" y="557"/>
                    </a:cubicBezTo>
                    <a:cubicBezTo>
                      <a:pt x="348" y="557"/>
                      <a:pt x="352" y="557"/>
                      <a:pt x="355" y="557"/>
                    </a:cubicBezTo>
                    <a:lnTo>
                      <a:pt x="375" y="557"/>
                    </a:lnTo>
                    <a:cubicBezTo>
                      <a:pt x="733" y="546"/>
                      <a:pt x="733" y="12"/>
                      <a:pt x="375" y="1"/>
                    </a:cubicBezTo>
                    <a:lnTo>
                      <a:pt x="355" y="1"/>
                    </a:lnTo>
                    <a:cubicBezTo>
                      <a:pt x="351" y="0"/>
                      <a:pt x="347" y="0"/>
                      <a:pt x="3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40"/>
              <p:cNvSpPr/>
              <p:nvPr/>
            </p:nvSpPr>
            <p:spPr>
              <a:xfrm>
                <a:off x="4394770" y="3331293"/>
                <a:ext cx="543880" cy="194001"/>
              </a:xfrm>
              <a:custGeom>
                <a:avLst/>
                <a:gdLst/>
                <a:ahLst/>
                <a:cxnLst/>
                <a:rect l="l" t="t" r="r" b="b"/>
                <a:pathLst>
                  <a:path w="3409" h="1216" extrusionOk="0">
                    <a:moveTo>
                      <a:pt x="3322" y="1"/>
                    </a:moveTo>
                    <a:cubicBezTo>
                      <a:pt x="3318" y="1"/>
                      <a:pt x="3314" y="1"/>
                      <a:pt x="3310" y="2"/>
                    </a:cubicBezTo>
                    <a:cubicBezTo>
                      <a:pt x="2772" y="75"/>
                      <a:pt x="2258" y="324"/>
                      <a:pt x="1717" y="431"/>
                    </a:cubicBezTo>
                    <a:cubicBezTo>
                      <a:pt x="1224" y="526"/>
                      <a:pt x="538" y="478"/>
                      <a:pt x="134" y="811"/>
                    </a:cubicBezTo>
                    <a:cubicBezTo>
                      <a:pt x="0" y="920"/>
                      <a:pt x="96" y="1103"/>
                      <a:pt x="225" y="1156"/>
                    </a:cubicBezTo>
                    <a:cubicBezTo>
                      <a:pt x="334" y="1201"/>
                      <a:pt x="455" y="1215"/>
                      <a:pt x="579" y="1215"/>
                    </a:cubicBezTo>
                    <a:cubicBezTo>
                      <a:pt x="739" y="1215"/>
                      <a:pt x="903" y="1191"/>
                      <a:pt x="1050" y="1176"/>
                    </a:cubicBezTo>
                    <a:cubicBezTo>
                      <a:pt x="1368" y="1143"/>
                      <a:pt x="1680" y="1083"/>
                      <a:pt x="1986" y="1009"/>
                    </a:cubicBezTo>
                    <a:cubicBezTo>
                      <a:pt x="2503" y="885"/>
                      <a:pt x="3141" y="642"/>
                      <a:pt x="3386" y="135"/>
                    </a:cubicBezTo>
                    <a:cubicBezTo>
                      <a:pt x="3409" y="83"/>
                      <a:pt x="3386" y="1"/>
                      <a:pt x="3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40"/>
              <p:cNvSpPr/>
              <p:nvPr/>
            </p:nvSpPr>
            <p:spPr>
              <a:xfrm>
                <a:off x="4513948" y="3534068"/>
                <a:ext cx="725599" cy="102106"/>
              </a:xfrm>
              <a:custGeom>
                <a:avLst/>
                <a:gdLst/>
                <a:ahLst/>
                <a:cxnLst/>
                <a:rect l="l" t="t" r="r" b="b"/>
                <a:pathLst>
                  <a:path w="4548" h="640" extrusionOk="0">
                    <a:moveTo>
                      <a:pt x="529" y="1"/>
                    </a:moveTo>
                    <a:cubicBezTo>
                      <a:pt x="363" y="1"/>
                      <a:pt x="204" y="29"/>
                      <a:pt x="87" y="139"/>
                    </a:cubicBezTo>
                    <a:cubicBezTo>
                      <a:pt x="25" y="196"/>
                      <a:pt x="0" y="317"/>
                      <a:pt x="54" y="388"/>
                    </a:cubicBezTo>
                    <a:cubicBezTo>
                      <a:pt x="245" y="639"/>
                      <a:pt x="594" y="612"/>
                      <a:pt x="884" y="624"/>
                    </a:cubicBezTo>
                    <a:cubicBezTo>
                      <a:pt x="1100" y="631"/>
                      <a:pt x="1317" y="635"/>
                      <a:pt x="1534" y="635"/>
                    </a:cubicBezTo>
                    <a:cubicBezTo>
                      <a:pt x="1751" y="635"/>
                      <a:pt x="1968" y="631"/>
                      <a:pt x="2185" y="624"/>
                    </a:cubicBezTo>
                    <a:cubicBezTo>
                      <a:pt x="2928" y="601"/>
                      <a:pt x="3640" y="561"/>
                      <a:pt x="4365" y="399"/>
                    </a:cubicBezTo>
                    <a:cubicBezTo>
                      <a:pt x="4547" y="357"/>
                      <a:pt x="4496" y="105"/>
                      <a:pt x="4329" y="96"/>
                    </a:cubicBezTo>
                    <a:cubicBezTo>
                      <a:pt x="3615" y="59"/>
                      <a:pt x="2906" y="52"/>
                      <a:pt x="2189" y="50"/>
                    </a:cubicBezTo>
                    <a:cubicBezTo>
                      <a:pt x="1784" y="45"/>
                      <a:pt x="1380" y="43"/>
                      <a:pt x="977" y="30"/>
                    </a:cubicBezTo>
                    <a:cubicBezTo>
                      <a:pt x="841" y="24"/>
                      <a:pt x="682" y="1"/>
                      <a:pt x="52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40"/>
              <p:cNvSpPr/>
              <p:nvPr/>
            </p:nvSpPr>
            <p:spPr>
              <a:xfrm>
                <a:off x="4375944" y="3622612"/>
                <a:ext cx="529362" cy="227823"/>
              </a:xfrm>
              <a:custGeom>
                <a:avLst/>
                <a:gdLst/>
                <a:ahLst/>
                <a:cxnLst/>
                <a:rect l="l" t="t" r="r" b="b"/>
                <a:pathLst>
                  <a:path w="3318" h="1428" extrusionOk="0">
                    <a:moveTo>
                      <a:pt x="489" y="0"/>
                    </a:moveTo>
                    <a:cubicBezTo>
                      <a:pt x="412" y="0"/>
                      <a:pt x="333" y="6"/>
                      <a:pt x="254" y="20"/>
                    </a:cubicBezTo>
                    <a:cubicBezTo>
                      <a:pt x="0" y="64"/>
                      <a:pt x="31" y="436"/>
                      <a:pt x="254" y="500"/>
                    </a:cubicBezTo>
                    <a:cubicBezTo>
                      <a:pt x="1197" y="765"/>
                      <a:pt x="2198" y="814"/>
                      <a:pt x="3014" y="1401"/>
                    </a:cubicBezTo>
                    <a:cubicBezTo>
                      <a:pt x="3039" y="1419"/>
                      <a:pt x="3066" y="1427"/>
                      <a:pt x="3092" y="1427"/>
                    </a:cubicBezTo>
                    <a:cubicBezTo>
                      <a:pt x="3206" y="1427"/>
                      <a:pt x="3318" y="1283"/>
                      <a:pt x="3237" y="1179"/>
                    </a:cubicBezTo>
                    <a:cubicBezTo>
                      <a:pt x="2954" y="807"/>
                      <a:pt x="2672" y="562"/>
                      <a:pt x="2234" y="391"/>
                    </a:cubicBezTo>
                    <a:cubicBezTo>
                      <a:pt x="1949" y="282"/>
                      <a:pt x="1653" y="222"/>
                      <a:pt x="1357" y="153"/>
                    </a:cubicBezTo>
                    <a:cubicBezTo>
                      <a:pt x="1063" y="84"/>
                      <a:pt x="783"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40"/>
              <p:cNvSpPr/>
              <p:nvPr/>
            </p:nvSpPr>
            <p:spPr>
              <a:xfrm>
                <a:off x="2888219" y="291107"/>
                <a:ext cx="189217" cy="276323"/>
              </a:xfrm>
              <a:custGeom>
                <a:avLst/>
                <a:gdLst/>
                <a:ahLst/>
                <a:cxnLst/>
                <a:rect l="l" t="t" r="r" b="b"/>
                <a:pathLst>
                  <a:path w="1186" h="1732" extrusionOk="0">
                    <a:moveTo>
                      <a:pt x="754" y="0"/>
                    </a:moveTo>
                    <a:cubicBezTo>
                      <a:pt x="503" y="0"/>
                      <a:pt x="337" y="302"/>
                      <a:pt x="249" y="497"/>
                    </a:cubicBezTo>
                    <a:cubicBezTo>
                      <a:pt x="127" y="768"/>
                      <a:pt x="0" y="1138"/>
                      <a:pt x="127" y="1429"/>
                    </a:cubicBezTo>
                    <a:cubicBezTo>
                      <a:pt x="207" y="1616"/>
                      <a:pt x="403" y="1727"/>
                      <a:pt x="596" y="1731"/>
                    </a:cubicBezTo>
                    <a:cubicBezTo>
                      <a:pt x="602" y="1732"/>
                      <a:pt x="608" y="1732"/>
                      <a:pt x="613" y="1732"/>
                    </a:cubicBezTo>
                    <a:cubicBezTo>
                      <a:pt x="741" y="1732"/>
                      <a:pt x="867" y="1683"/>
                      <a:pt x="961" y="1582"/>
                    </a:cubicBezTo>
                    <a:cubicBezTo>
                      <a:pt x="1186" y="1338"/>
                      <a:pt x="1181" y="795"/>
                      <a:pt x="1146" y="490"/>
                    </a:cubicBezTo>
                    <a:cubicBezTo>
                      <a:pt x="1124" y="306"/>
                      <a:pt x="1061" y="103"/>
                      <a:pt x="892" y="30"/>
                    </a:cubicBezTo>
                    <a:cubicBezTo>
                      <a:pt x="843" y="9"/>
                      <a:pt x="797" y="0"/>
                      <a:pt x="7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40"/>
              <p:cNvSpPr/>
              <p:nvPr/>
            </p:nvSpPr>
            <p:spPr>
              <a:xfrm>
                <a:off x="2523347" y="474418"/>
                <a:ext cx="907956" cy="610879"/>
              </a:xfrm>
              <a:custGeom>
                <a:avLst/>
                <a:gdLst/>
                <a:ahLst/>
                <a:cxnLst/>
                <a:rect l="l" t="t" r="r" b="b"/>
                <a:pathLst>
                  <a:path w="5691" h="3829" extrusionOk="0">
                    <a:moveTo>
                      <a:pt x="2950" y="1"/>
                    </a:moveTo>
                    <a:cubicBezTo>
                      <a:pt x="2911" y="1"/>
                      <a:pt x="2872" y="2"/>
                      <a:pt x="2832" y="4"/>
                    </a:cubicBezTo>
                    <a:cubicBezTo>
                      <a:pt x="1936" y="60"/>
                      <a:pt x="1168" y="691"/>
                      <a:pt x="652" y="1381"/>
                    </a:cubicBezTo>
                    <a:cubicBezTo>
                      <a:pt x="470" y="1623"/>
                      <a:pt x="312" y="1893"/>
                      <a:pt x="219" y="2180"/>
                    </a:cubicBezTo>
                    <a:cubicBezTo>
                      <a:pt x="141" y="2411"/>
                      <a:pt x="1" y="2805"/>
                      <a:pt x="181" y="3023"/>
                    </a:cubicBezTo>
                    <a:cubicBezTo>
                      <a:pt x="345" y="3216"/>
                      <a:pt x="670" y="3216"/>
                      <a:pt x="895" y="3278"/>
                    </a:cubicBezTo>
                    <a:cubicBezTo>
                      <a:pt x="1180" y="3352"/>
                      <a:pt x="1462" y="3481"/>
                      <a:pt x="1749" y="3574"/>
                    </a:cubicBezTo>
                    <a:cubicBezTo>
                      <a:pt x="2118" y="3697"/>
                      <a:pt x="2434" y="3828"/>
                      <a:pt x="2841" y="3828"/>
                    </a:cubicBezTo>
                    <a:cubicBezTo>
                      <a:pt x="2864" y="3828"/>
                      <a:pt x="2886" y="3829"/>
                      <a:pt x="2908" y="3829"/>
                    </a:cubicBezTo>
                    <a:cubicBezTo>
                      <a:pt x="3928" y="3829"/>
                      <a:pt x="4918" y="3288"/>
                      <a:pt x="5691" y="2624"/>
                    </a:cubicBezTo>
                    <a:cubicBezTo>
                      <a:pt x="5575" y="1935"/>
                      <a:pt x="5108" y="1232"/>
                      <a:pt x="4625" y="738"/>
                    </a:cubicBezTo>
                    <a:cubicBezTo>
                      <a:pt x="4190" y="296"/>
                      <a:pt x="3577" y="1"/>
                      <a:pt x="29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40"/>
              <p:cNvSpPr/>
              <p:nvPr/>
            </p:nvSpPr>
            <p:spPr>
              <a:xfrm>
                <a:off x="2546800" y="529140"/>
                <a:ext cx="1003363" cy="148053"/>
              </a:xfrm>
              <a:custGeom>
                <a:avLst/>
                <a:gdLst/>
                <a:ahLst/>
                <a:cxnLst/>
                <a:rect l="l" t="t" r="r" b="b"/>
                <a:pathLst>
                  <a:path w="6289" h="928" extrusionOk="0">
                    <a:moveTo>
                      <a:pt x="3119" y="0"/>
                    </a:moveTo>
                    <a:cubicBezTo>
                      <a:pt x="2980" y="0"/>
                      <a:pt x="2841" y="4"/>
                      <a:pt x="2703" y="13"/>
                    </a:cubicBezTo>
                    <a:cubicBezTo>
                      <a:pt x="2218" y="39"/>
                      <a:pt x="1718" y="93"/>
                      <a:pt x="1239" y="184"/>
                    </a:cubicBezTo>
                    <a:cubicBezTo>
                      <a:pt x="812" y="268"/>
                      <a:pt x="232" y="411"/>
                      <a:pt x="23" y="838"/>
                    </a:cubicBezTo>
                    <a:cubicBezTo>
                      <a:pt x="1" y="881"/>
                      <a:pt x="36" y="928"/>
                      <a:pt x="76" y="928"/>
                    </a:cubicBezTo>
                    <a:cubicBezTo>
                      <a:pt x="90" y="928"/>
                      <a:pt x="103" y="923"/>
                      <a:pt x="116" y="911"/>
                    </a:cubicBezTo>
                    <a:cubicBezTo>
                      <a:pt x="483" y="566"/>
                      <a:pt x="1041" y="506"/>
                      <a:pt x="1520" y="449"/>
                    </a:cubicBezTo>
                    <a:cubicBezTo>
                      <a:pt x="1962" y="393"/>
                      <a:pt x="2421" y="357"/>
                      <a:pt x="2865" y="344"/>
                    </a:cubicBezTo>
                    <a:cubicBezTo>
                      <a:pt x="2929" y="342"/>
                      <a:pt x="2993" y="341"/>
                      <a:pt x="3057" y="341"/>
                    </a:cubicBezTo>
                    <a:cubicBezTo>
                      <a:pt x="3623" y="341"/>
                      <a:pt x="4196" y="417"/>
                      <a:pt x="4750" y="513"/>
                    </a:cubicBezTo>
                    <a:cubicBezTo>
                      <a:pt x="5166" y="585"/>
                      <a:pt x="5575" y="743"/>
                      <a:pt x="6000" y="743"/>
                    </a:cubicBezTo>
                    <a:cubicBezTo>
                      <a:pt x="6045" y="743"/>
                      <a:pt x="6090" y="742"/>
                      <a:pt x="6135" y="738"/>
                    </a:cubicBezTo>
                    <a:cubicBezTo>
                      <a:pt x="6224" y="729"/>
                      <a:pt x="6289" y="593"/>
                      <a:pt x="6189" y="546"/>
                    </a:cubicBezTo>
                    <a:cubicBezTo>
                      <a:pt x="5717" y="335"/>
                      <a:pt x="5166" y="226"/>
                      <a:pt x="4658" y="139"/>
                    </a:cubicBezTo>
                    <a:cubicBezTo>
                      <a:pt x="4152" y="55"/>
                      <a:pt x="3634" y="0"/>
                      <a:pt x="31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40"/>
              <p:cNvSpPr/>
              <p:nvPr/>
            </p:nvSpPr>
            <p:spPr>
              <a:xfrm>
                <a:off x="2476761" y="653102"/>
                <a:ext cx="1156683" cy="224154"/>
              </a:xfrm>
              <a:custGeom>
                <a:avLst/>
                <a:gdLst/>
                <a:ahLst/>
                <a:cxnLst/>
                <a:rect l="l" t="t" r="r" b="b"/>
                <a:pathLst>
                  <a:path w="7250" h="1405" extrusionOk="0">
                    <a:moveTo>
                      <a:pt x="3461" y="0"/>
                    </a:moveTo>
                    <a:cubicBezTo>
                      <a:pt x="2684" y="0"/>
                      <a:pt x="1907" y="77"/>
                      <a:pt x="1140" y="194"/>
                    </a:cubicBezTo>
                    <a:cubicBezTo>
                      <a:pt x="793" y="248"/>
                      <a:pt x="144" y="250"/>
                      <a:pt x="15" y="668"/>
                    </a:cubicBezTo>
                    <a:cubicBezTo>
                      <a:pt x="1" y="711"/>
                      <a:pt x="38" y="760"/>
                      <a:pt x="83" y="760"/>
                    </a:cubicBezTo>
                    <a:cubicBezTo>
                      <a:pt x="90" y="760"/>
                      <a:pt x="97" y="759"/>
                      <a:pt x="103" y="757"/>
                    </a:cubicBezTo>
                    <a:cubicBezTo>
                      <a:pt x="150" y="748"/>
                      <a:pt x="199" y="739"/>
                      <a:pt x="248" y="730"/>
                    </a:cubicBezTo>
                    <a:cubicBezTo>
                      <a:pt x="255" y="728"/>
                      <a:pt x="255" y="719"/>
                      <a:pt x="248" y="717"/>
                    </a:cubicBezTo>
                    <a:cubicBezTo>
                      <a:pt x="68" y="664"/>
                      <a:pt x="368" y="615"/>
                      <a:pt x="433" y="597"/>
                    </a:cubicBezTo>
                    <a:cubicBezTo>
                      <a:pt x="546" y="568"/>
                      <a:pt x="666" y="557"/>
                      <a:pt x="782" y="541"/>
                    </a:cubicBezTo>
                    <a:cubicBezTo>
                      <a:pt x="1040" y="515"/>
                      <a:pt x="1300" y="497"/>
                      <a:pt x="1558" y="472"/>
                    </a:cubicBezTo>
                    <a:cubicBezTo>
                      <a:pt x="2119" y="419"/>
                      <a:pt x="2690" y="380"/>
                      <a:pt x="3257" y="380"/>
                    </a:cubicBezTo>
                    <a:cubicBezTo>
                      <a:pt x="3419" y="380"/>
                      <a:pt x="3581" y="383"/>
                      <a:pt x="3743" y="390"/>
                    </a:cubicBezTo>
                    <a:cubicBezTo>
                      <a:pt x="4392" y="417"/>
                      <a:pt x="5040" y="597"/>
                      <a:pt x="5649" y="815"/>
                    </a:cubicBezTo>
                    <a:cubicBezTo>
                      <a:pt x="5943" y="917"/>
                      <a:pt x="6230" y="1046"/>
                      <a:pt x="6501" y="1204"/>
                    </a:cubicBezTo>
                    <a:cubicBezTo>
                      <a:pt x="6710" y="1326"/>
                      <a:pt x="6864" y="1393"/>
                      <a:pt x="7108" y="1404"/>
                    </a:cubicBezTo>
                    <a:cubicBezTo>
                      <a:pt x="7110" y="1404"/>
                      <a:pt x="7112" y="1404"/>
                      <a:pt x="7113" y="1404"/>
                    </a:cubicBezTo>
                    <a:cubicBezTo>
                      <a:pt x="7229" y="1404"/>
                      <a:pt x="7249" y="1252"/>
                      <a:pt x="7164" y="1195"/>
                    </a:cubicBezTo>
                    <a:cubicBezTo>
                      <a:pt x="6650" y="835"/>
                      <a:pt x="6150" y="568"/>
                      <a:pt x="5551" y="368"/>
                    </a:cubicBezTo>
                    <a:cubicBezTo>
                      <a:pt x="4915" y="152"/>
                      <a:pt x="4230" y="3"/>
                      <a:pt x="3558" y="1"/>
                    </a:cubicBezTo>
                    <a:cubicBezTo>
                      <a:pt x="3526" y="0"/>
                      <a:pt x="3494" y="0"/>
                      <a:pt x="34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40"/>
              <p:cNvSpPr/>
              <p:nvPr/>
            </p:nvSpPr>
            <p:spPr>
              <a:xfrm>
                <a:off x="2237289" y="789668"/>
                <a:ext cx="1363610" cy="261805"/>
              </a:xfrm>
              <a:custGeom>
                <a:avLst/>
                <a:gdLst/>
                <a:ahLst/>
                <a:cxnLst/>
                <a:rect l="l" t="t" r="r" b="b"/>
                <a:pathLst>
                  <a:path w="8547" h="1641" extrusionOk="0">
                    <a:moveTo>
                      <a:pt x="4205" y="0"/>
                    </a:moveTo>
                    <a:cubicBezTo>
                      <a:pt x="4084" y="0"/>
                      <a:pt x="3963" y="3"/>
                      <a:pt x="3842" y="8"/>
                    </a:cubicBezTo>
                    <a:cubicBezTo>
                      <a:pt x="2966" y="48"/>
                      <a:pt x="2076" y="293"/>
                      <a:pt x="1275" y="642"/>
                    </a:cubicBezTo>
                    <a:cubicBezTo>
                      <a:pt x="1013" y="757"/>
                      <a:pt x="1" y="1153"/>
                      <a:pt x="214" y="1605"/>
                    </a:cubicBezTo>
                    <a:cubicBezTo>
                      <a:pt x="228" y="1630"/>
                      <a:pt x="251" y="1641"/>
                      <a:pt x="276" y="1641"/>
                    </a:cubicBezTo>
                    <a:cubicBezTo>
                      <a:pt x="316" y="1641"/>
                      <a:pt x="358" y="1611"/>
                      <a:pt x="357" y="1565"/>
                    </a:cubicBezTo>
                    <a:cubicBezTo>
                      <a:pt x="350" y="1398"/>
                      <a:pt x="717" y="1247"/>
                      <a:pt x="835" y="1185"/>
                    </a:cubicBezTo>
                    <a:cubicBezTo>
                      <a:pt x="1157" y="1018"/>
                      <a:pt x="1507" y="895"/>
                      <a:pt x="1854" y="786"/>
                    </a:cubicBezTo>
                    <a:cubicBezTo>
                      <a:pt x="2605" y="548"/>
                      <a:pt x="3380" y="393"/>
                      <a:pt x="4167" y="390"/>
                    </a:cubicBezTo>
                    <a:cubicBezTo>
                      <a:pt x="4181" y="390"/>
                      <a:pt x="4196" y="390"/>
                      <a:pt x="4210" y="390"/>
                    </a:cubicBezTo>
                    <a:cubicBezTo>
                      <a:pt x="4939" y="390"/>
                      <a:pt x="5667" y="501"/>
                      <a:pt x="6369" y="686"/>
                    </a:cubicBezTo>
                    <a:cubicBezTo>
                      <a:pt x="7090" y="880"/>
                      <a:pt x="7719" y="1216"/>
                      <a:pt x="8356" y="1587"/>
                    </a:cubicBezTo>
                    <a:cubicBezTo>
                      <a:pt x="8372" y="1597"/>
                      <a:pt x="8389" y="1601"/>
                      <a:pt x="8406" y="1601"/>
                    </a:cubicBezTo>
                    <a:cubicBezTo>
                      <a:pt x="8479" y="1601"/>
                      <a:pt x="8547" y="1520"/>
                      <a:pt x="8498" y="1447"/>
                    </a:cubicBezTo>
                    <a:cubicBezTo>
                      <a:pt x="8055" y="795"/>
                      <a:pt x="7199" y="506"/>
                      <a:pt x="6474" y="306"/>
                    </a:cubicBezTo>
                    <a:cubicBezTo>
                      <a:pt x="5741" y="102"/>
                      <a:pt x="4968" y="0"/>
                      <a:pt x="42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40"/>
              <p:cNvSpPr/>
              <p:nvPr/>
            </p:nvSpPr>
            <p:spPr>
              <a:xfrm>
                <a:off x="2534675" y="699847"/>
                <a:ext cx="902213" cy="621089"/>
              </a:xfrm>
              <a:custGeom>
                <a:avLst/>
                <a:gdLst/>
                <a:ahLst/>
                <a:cxnLst/>
                <a:rect l="l" t="t" r="r" b="b"/>
                <a:pathLst>
                  <a:path w="5655" h="3893" extrusionOk="0">
                    <a:moveTo>
                      <a:pt x="2823" y="1"/>
                    </a:moveTo>
                    <a:cubicBezTo>
                      <a:pt x="2637" y="1"/>
                      <a:pt x="2396" y="424"/>
                      <a:pt x="2205" y="824"/>
                    </a:cubicBezTo>
                    <a:cubicBezTo>
                      <a:pt x="2072" y="1105"/>
                      <a:pt x="2072" y="1745"/>
                      <a:pt x="1807" y="1901"/>
                    </a:cubicBezTo>
                    <a:cubicBezTo>
                      <a:pt x="1792" y="1910"/>
                      <a:pt x="1773" y="1914"/>
                      <a:pt x="1752" y="1914"/>
                    </a:cubicBezTo>
                    <a:cubicBezTo>
                      <a:pt x="1613" y="1914"/>
                      <a:pt x="1369" y="1743"/>
                      <a:pt x="1253" y="1710"/>
                    </a:cubicBezTo>
                    <a:cubicBezTo>
                      <a:pt x="1066" y="1654"/>
                      <a:pt x="873" y="1576"/>
                      <a:pt x="693" y="1554"/>
                    </a:cubicBezTo>
                    <a:cubicBezTo>
                      <a:pt x="671" y="1551"/>
                      <a:pt x="620" y="1549"/>
                      <a:pt x="558" y="1549"/>
                    </a:cubicBezTo>
                    <a:cubicBezTo>
                      <a:pt x="345" y="1549"/>
                      <a:pt x="1" y="1577"/>
                      <a:pt x="259" y="1723"/>
                    </a:cubicBezTo>
                    <a:cubicBezTo>
                      <a:pt x="575" y="1903"/>
                      <a:pt x="873" y="2192"/>
                      <a:pt x="1149" y="2433"/>
                    </a:cubicBezTo>
                    <a:cubicBezTo>
                      <a:pt x="1355" y="2615"/>
                      <a:pt x="1571" y="2791"/>
                      <a:pt x="1642" y="3071"/>
                    </a:cubicBezTo>
                    <a:cubicBezTo>
                      <a:pt x="1740" y="3447"/>
                      <a:pt x="1860" y="3707"/>
                      <a:pt x="2252" y="3801"/>
                    </a:cubicBezTo>
                    <a:cubicBezTo>
                      <a:pt x="2479" y="3853"/>
                      <a:pt x="2710" y="3893"/>
                      <a:pt x="2939" y="3893"/>
                    </a:cubicBezTo>
                    <a:cubicBezTo>
                      <a:pt x="3178" y="3893"/>
                      <a:pt x="3415" y="3849"/>
                      <a:pt x="3640" y="3730"/>
                    </a:cubicBezTo>
                    <a:cubicBezTo>
                      <a:pt x="4003" y="3536"/>
                      <a:pt x="4145" y="3260"/>
                      <a:pt x="4287" y="2902"/>
                    </a:cubicBezTo>
                    <a:cubicBezTo>
                      <a:pt x="4430" y="2528"/>
                      <a:pt x="4645" y="2181"/>
                      <a:pt x="4919" y="1883"/>
                    </a:cubicBezTo>
                    <a:cubicBezTo>
                      <a:pt x="5077" y="1710"/>
                      <a:pt x="5293" y="1583"/>
                      <a:pt x="5464" y="1421"/>
                    </a:cubicBezTo>
                    <a:cubicBezTo>
                      <a:pt x="5655" y="1234"/>
                      <a:pt x="5644" y="1107"/>
                      <a:pt x="5411" y="1107"/>
                    </a:cubicBezTo>
                    <a:cubicBezTo>
                      <a:pt x="5394" y="1107"/>
                      <a:pt x="5376" y="1108"/>
                      <a:pt x="5357" y="1109"/>
                    </a:cubicBezTo>
                    <a:cubicBezTo>
                      <a:pt x="4992" y="1136"/>
                      <a:pt x="4630" y="1231"/>
                      <a:pt x="4332" y="1443"/>
                    </a:cubicBezTo>
                    <a:cubicBezTo>
                      <a:pt x="4202" y="1536"/>
                      <a:pt x="3965" y="1881"/>
                      <a:pt x="3793" y="1881"/>
                    </a:cubicBezTo>
                    <a:cubicBezTo>
                      <a:pt x="3755" y="1881"/>
                      <a:pt x="3721" y="1864"/>
                      <a:pt x="3691" y="1825"/>
                    </a:cubicBezTo>
                    <a:cubicBezTo>
                      <a:pt x="3589" y="1690"/>
                      <a:pt x="3620" y="1265"/>
                      <a:pt x="3558" y="1047"/>
                    </a:cubicBezTo>
                    <a:cubicBezTo>
                      <a:pt x="3424" y="580"/>
                      <a:pt x="3033" y="46"/>
                      <a:pt x="2850" y="4"/>
                    </a:cubicBezTo>
                    <a:cubicBezTo>
                      <a:pt x="2841" y="2"/>
                      <a:pt x="2832" y="1"/>
                      <a:pt x="282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40"/>
              <p:cNvSpPr/>
              <p:nvPr/>
            </p:nvSpPr>
            <p:spPr>
              <a:xfrm>
                <a:off x="1987447" y="682457"/>
                <a:ext cx="2242051" cy="2149004"/>
              </a:xfrm>
              <a:custGeom>
                <a:avLst/>
                <a:gdLst/>
                <a:ahLst/>
                <a:cxnLst/>
                <a:rect l="l" t="t" r="r" b="b"/>
                <a:pathLst>
                  <a:path w="14053" h="13470" extrusionOk="0">
                    <a:moveTo>
                      <a:pt x="12127" y="1"/>
                    </a:moveTo>
                    <a:cubicBezTo>
                      <a:pt x="11860" y="1"/>
                      <a:pt x="11465" y="617"/>
                      <a:pt x="11323" y="787"/>
                    </a:cubicBezTo>
                    <a:cubicBezTo>
                      <a:pt x="11043" y="1118"/>
                      <a:pt x="10747" y="1436"/>
                      <a:pt x="10433" y="1741"/>
                    </a:cubicBezTo>
                    <a:cubicBezTo>
                      <a:pt x="9815" y="2335"/>
                      <a:pt x="9130" y="2855"/>
                      <a:pt x="8369" y="3258"/>
                    </a:cubicBezTo>
                    <a:cubicBezTo>
                      <a:pt x="6652" y="4170"/>
                      <a:pt x="4926" y="4982"/>
                      <a:pt x="3170" y="5825"/>
                    </a:cubicBezTo>
                    <a:cubicBezTo>
                      <a:pt x="1836" y="6468"/>
                      <a:pt x="361" y="7782"/>
                      <a:pt x="170" y="9340"/>
                    </a:cubicBezTo>
                    <a:cubicBezTo>
                      <a:pt x="1" y="10708"/>
                      <a:pt x="632" y="12256"/>
                      <a:pt x="1771" y="13010"/>
                    </a:cubicBezTo>
                    <a:cubicBezTo>
                      <a:pt x="2313" y="13366"/>
                      <a:pt x="2884" y="13469"/>
                      <a:pt x="3364" y="13469"/>
                    </a:cubicBezTo>
                    <a:cubicBezTo>
                      <a:pt x="3788" y="13469"/>
                      <a:pt x="4141" y="13389"/>
                      <a:pt x="4341" y="13332"/>
                    </a:cubicBezTo>
                    <a:cubicBezTo>
                      <a:pt x="5008" y="13141"/>
                      <a:pt x="5235" y="12498"/>
                      <a:pt x="5762" y="12047"/>
                    </a:cubicBezTo>
                    <a:cubicBezTo>
                      <a:pt x="6265" y="11617"/>
                      <a:pt x="6772" y="11186"/>
                      <a:pt x="7275" y="10754"/>
                    </a:cubicBezTo>
                    <a:cubicBezTo>
                      <a:pt x="7679" y="10409"/>
                      <a:pt x="8087" y="10062"/>
                      <a:pt x="8454" y="9675"/>
                    </a:cubicBezTo>
                    <a:cubicBezTo>
                      <a:pt x="8876" y="9228"/>
                      <a:pt x="9245" y="8737"/>
                      <a:pt x="9610" y="8238"/>
                    </a:cubicBezTo>
                    <a:cubicBezTo>
                      <a:pt x="10355" y="7217"/>
                      <a:pt x="11085" y="6185"/>
                      <a:pt x="11777" y="5129"/>
                    </a:cubicBezTo>
                    <a:cubicBezTo>
                      <a:pt x="12124" y="4601"/>
                      <a:pt x="12458" y="4068"/>
                      <a:pt x="12782" y="3525"/>
                    </a:cubicBezTo>
                    <a:cubicBezTo>
                      <a:pt x="12947" y="3256"/>
                      <a:pt x="13105" y="2982"/>
                      <a:pt x="13261" y="2708"/>
                    </a:cubicBezTo>
                    <a:cubicBezTo>
                      <a:pt x="13423" y="2422"/>
                      <a:pt x="13572" y="2130"/>
                      <a:pt x="13714" y="1837"/>
                    </a:cubicBezTo>
                    <a:cubicBezTo>
                      <a:pt x="13786" y="1687"/>
                      <a:pt x="14052" y="1423"/>
                      <a:pt x="14017" y="1243"/>
                    </a:cubicBezTo>
                    <a:cubicBezTo>
                      <a:pt x="14007" y="1189"/>
                      <a:pt x="13974" y="1170"/>
                      <a:pt x="13933" y="1170"/>
                    </a:cubicBezTo>
                    <a:cubicBezTo>
                      <a:pt x="13872" y="1170"/>
                      <a:pt x="13794" y="1211"/>
                      <a:pt x="13745" y="1247"/>
                    </a:cubicBezTo>
                    <a:cubicBezTo>
                      <a:pt x="13436" y="1467"/>
                      <a:pt x="13227" y="1799"/>
                      <a:pt x="12971" y="2075"/>
                    </a:cubicBezTo>
                    <a:cubicBezTo>
                      <a:pt x="12915" y="2134"/>
                      <a:pt x="12450" y="2709"/>
                      <a:pt x="12246" y="2709"/>
                    </a:cubicBezTo>
                    <a:cubicBezTo>
                      <a:pt x="12199" y="2709"/>
                      <a:pt x="12166" y="2679"/>
                      <a:pt x="12155" y="2604"/>
                    </a:cubicBezTo>
                    <a:cubicBezTo>
                      <a:pt x="12137" y="2491"/>
                      <a:pt x="12362" y="2281"/>
                      <a:pt x="12418" y="2188"/>
                    </a:cubicBezTo>
                    <a:cubicBezTo>
                      <a:pt x="12547" y="1977"/>
                      <a:pt x="12667" y="1756"/>
                      <a:pt x="12796" y="1547"/>
                    </a:cubicBezTo>
                    <a:cubicBezTo>
                      <a:pt x="12991" y="1240"/>
                      <a:pt x="13127" y="931"/>
                      <a:pt x="13289" y="606"/>
                    </a:cubicBezTo>
                    <a:cubicBezTo>
                      <a:pt x="13374" y="431"/>
                      <a:pt x="13409" y="216"/>
                      <a:pt x="13300" y="216"/>
                    </a:cubicBezTo>
                    <a:cubicBezTo>
                      <a:pt x="13260" y="216"/>
                      <a:pt x="13200" y="245"/>
                      <a:pt x="13116" y="317"/>
                    </a:cubicBezTo>
                    <a:cubicBezTo>
                      <a:pt x="12947" y="464"/>
                      <a:pt x="12836" y="675"/>
                      <a:pt x="12700" y="853"/>
                    </a:cubicBezTo>
                    <a:cubicBezTo>
                      <a:pt x="12509" y="1100"/>
                      <a:pt x="12329" y="1354"/>
                      <a:pt x="12137" y="1599"/>
                    </a:cubicBezTo>
                    <a:cubicBezTo>
                      <a:pt x="11904" y="1890"/>
                      <a:pt x="11548" y="2457"/>
                      <a:pt x="11145" y="2515"/>
                    </a:cubicBezTo>
                    <a:cubicBezTo>
                      <a:pt x="11125" y="2518"/>
                      <a:pt x="11107" y="2519"/>
                      <a:pt x="11092" y="2519"/>
                    </a:cubicBezTo>
                    <a:cubicBezTo>
                      <a:pt x="10842" y="2519"/>
                      <a:pt x="11173" y="2149"/>
                      <a:pt x="11234" y="2059"/>
                    </a:cubicBezTo>
                    <a:cubicBezTo>
                      <a:pt x="11345" y="1897"/>
                      <a:pt x="12509" y="41"/>
                      <a:pt x="12144" y="1"/>
                    </a:cubicBezTo>
                    <a:cubicBezTo>
                      <a:pt x="12138" y="1"/>
                      <a:pt x="12133" y="1"/>
                      <a:pt x="121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40"/>
              <p:cNvSpPr/>
              <p:nvPr/>
            </p:nvSpPr>
            <p:spPr>
              <a:xfrm>
                <a:off x="2098488" y="1970261"/>
                <a:ext cx="580097" cy="832639"/>
              </a:xfrm>
              <a:custGeom>
                <a:avLst/>
                <a:gdLst/>
                <a:ahLst/>
                <a:cxnLst/>
                <a:rect l="l" t="t" r="r" b="b"/>
                <a:pathLst>
                  <a:path w="3636" h="5219" extrusionOk="0">
                    <a:moveTo>
                      <a:pt x="1747" y="1078"/>
                    </a:moveTo>
                    <a:cubicBezTo>
                      <a:pt x="1747" y="1081"/>
                      <a:pt x="1747" y="1083"/>
                      <a:pt x="1747" y="1085"/>
                    </a:cubicBezTo>
                    <a:lnTo>
                      <a:pt x="1747" y="1085"/>
                    </a:lnTo>
                    <a:cubicBezTo>
                      <a:pt x="1747" y="1083"/>
                      <a:pt x="1747" y="1080"/>
                      <a:pt x="1747" y="1078"/>
                    </a:cubicBezTo>
                    <a:close/>
                    <a:moveTo>
                      <a:pt x="1736" y="1132"/>
                    </a:moveTo>
                    <a:cubicBezTo>
                      <a:pt x="1737" y="1138"/>
                      <a:pt x="1738" y="1144"/>
                      <a:pt x="1739" y="1150"/>
                    </a:cubicBezTo>
                    <a:lnTo>
                      <a:pt x="1739" y="1150"/>
                    </a:lnTo>
                    <a:cubicBezTo>
                      <a:pt x="1739" y="1150"/>
                      <a:pt x="1739" y="1150"/>
                      <a:pt x="1739" y="1150"/>
                    </a:cubicBezTo>
                    <a:lnTo>
                      <a:pt x="1739" y="1150"/>
                    </a:lnTo>
                    <a:cubicBezTo>
                      <a:pt x="1738" y="1144"/>
                      <a:pt x="1737" y="1138"/>
                      <a:pt x="1736" y="1132"/>
                    </a:cubicBezTo>
                    <a:close/>
                    <a:moveTo>
                      <a:pt x="1115" y="1526"/>
                    </a:moveTo>
                    <a:cubicBezTo>
                      <a:pt x="1134" y="1537"/>
                      <a:pt x="1148" y="1545"/>
                      <a:pt x="1157" y="1550"/>
                    </a:cubicBezTo>
                    <a:lnTo>
                      <a:pt x="1157" y="1550"/>
                    </a:lnTo>
                    <a:cubicBezTo>
                      <a:pt x="1158" y="1550"/>
                      <a:pt x="1158" y="1551"/>
                      <a:pt x="1158" y="1551"/>
                    </a:cubicBezTo>
                    <a:lnTo>
                      <a:pt x="1158" y="1551"/>
                    </a:lnTo>
                    <a:cubicBezTo>
                      <a:pt x="1144" y="1544"/>
                      <a:pt x="1129" y="1536"/>
                      <a:pt x="1115" y="1526"/>
                    </a:cubicBezTo>
                    <a:close/>
                    <a:moveTo>
                      <a:pt x="1223" y="1"/>
                    </a:moveTo>
                    <a:cubicBezTo>
                      <a:pt x="839" y="1"/>
                      <a:pt x="475" y="165"/>
                      <a:pt x="301" y="556"/>
                    </a:cubicBezTo>
                    <a:cubicBezTo>
                      <a:pt x="1" y="1221"/>
                      <a:pt x="283" y="1922"/>
                      <a:pt x="550" y="2549"/>
                    </a:cubicBezTo>
                    <a:cubicBezTo>
                      <a:pt x="817" y="3172"/>
                      <a:pt x="1142" y="3723"/>
                      <a:pt x="1603" y="4228"/>
                    </a:cubicBezTo>
                    <a:cubicBezTo>
                      <a:pt x="1881" y="4535"/>
                      <a:pt x="2130" y="4947"/>
                      <a:pt x="2526" y="5125"/>
                    </a:cubicBezTo>
                    <a:cubicBezTo>
                      <a:pt x="2650" y="5181"/>
                      <a:pt x="2798" y="5219"/>
                      <a:pt x="2944" y="5219"/>
                    </a:cubicBezTo>
                    <a:cubicBezTo>
                      <a:pt x="3071" y="5219"/>
                      <a:pt x="3196" y="5190"/>
                      <a:pt x="3304" y="5118"/>
                    </a:cubicBezTo>
                    <a:cubicBezTo>
                      <a:pt x="3518" y="4976"/>
                      <a:pt x="3556" y="4820"/>
                      <a:pt x="3584" y="4580"/>
                    </a:cubicBezTo>
                    <a:cubicBezTo>
                      <a:pt x="3635" y="4140"/>
                      <a:pt x="3276" y="3696"/>
                      <a:pt x="2992" y="3382"/>
                    </a:cubicBezTo>
                    <a:lnTo>
                      <a:pt x="2992" y="3382"/>
                    </a:lnTo>
                    <a:cubicBezTo>
                      <a:pt x="3022" y="3077"/>
                      <a:pt x="3065" y="2769"/>
                      <a:pt x="3042" y="2482"/>
                    </a:cubicBezTo>
                    <a:cubicBezTo>
                      <a:pt x="2984" y="1757"/>
                      <a:pt x="2788" y="1065"/>
                      <a:pt x="2321" y="493"/>
                    </a:cubicBezTo>
                    <a:cubicBezTo>
                      <a:pt x="2072" y="190"/>
                      <a:pt x="1636" y="1"/>
                      <a:pt x="122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40"/>
              <p:cNvSpPr/>
              <p:nvPr/>
            </p:nvSpPr>
            <p:spPr>
              <a:xfrm>
                <a:off x="2889655" y="3552894"/>
                <a:ext cx="695605" cy="1037808"/>
              </a:xfrm>
              <a:custGeom>
                <a:avLst/>
                <a:gdLst/>
                <a:ahLst/>
                <a:cxnLst/>
                <a:rect l="l" t="t" r="r" b="b"/>
                <a:pathLst>
                  <a:path w="4360" h="6505" extrusionOk="0">
                    <a:moveTo>
                      <a:pt x="1370" y="0"/>
                    </a:moveTo>
                    <a:cubicBezTo>
                      <a:pt x="1364" y="0"/>
                      <a:pt x="1359" y="0"/>
                      <a:pt x="1353" y="1"/>
                    </a:cubicBezTo>
                    <a:cubicBezTo>
                      <a:pt x="1295" y="1"/>
                      <a:pt x="2463" y="3197"/>
                      <a:pt x="2196" y="4885"/>
                    </a:cubicBezTo>
                    <a:cubicBezTo>
                      <a:pt x="2102" y="5462"/>
                      <a:pt x="1028" y="5726"/>
                      <a:pt x="490" y="5960"/>
                    </a:cubicBezTo>
                    <a:cubicBezTo>
                      <a:pt x="265" y="6055"/>
                      <a:pt x="9" y="6205"/>
                      <a:pt x="0" y="6449"/>
                    </a:cubicBezTo>
                    <a:cubicBezTo>
                      <a:pt x="118" y="6489"/>
                      <a:pt x="238" y="6505"/>
                      <a:pt x="359" y="6505"/>
                    </a:cubicBezTo>
                    <a:cubicBezTo>
                      <a:pt x="705" y="6505"/>
                      <a:pt x="1060" y="6373"/>
                      <a:pt x="1397" y="6271"/>
                    </a:cubicBezTo>
                    <a:cubicBezTo>
                      <a:pt x="2011" y="6084"/>
                      <a:pt x="2648" y="5989"/>
                      <a:pt x="3285" y="5989"/>
                    </a:cubicBezTo>
                    <a:cubicBezTo>
                      <a:pt x="3444" y="5989"/>
                      <a:pt x="3603" y="5995"/>
                      <a:pt x="3762" y="6007"/>
                    </a:cubicBezTo>
                    <a:cubicBezTo>
                      <a:pt x="3773" y="6007"/>
                      <a:pt x="3785" y="6008"/>
                      <a:pt x="3800" y="6008"/>
                    </a:cubicBezTo>
                    <a:cubicBezTo>
                      <a:pt x="3974" y="6008"/>
                      <a:pt x="4360" y="5940"/>
                      <a:pt x="4300" y="5695"/>
                    </a:cubicBezTo>
                    <a:cubicBezTo>
                      <a:pt x="4253" y="5499"/>
                      <a:pt x="3764" y="5522"/>
                      <a:pt x="3608" y="5484"/>
                    </a:cubicBezTo>
                    <a:cubicBezTo>
                      <a:pt x="2972" y="5328"/>
                      <a:pt x="3072" y="4349"/>
                      <a:pt x="3021" y="3820"/>
                    </a:cubicBezTo>
                    <a:cubicBezTo>
                      <a:pt x="2952" y="3081"/>
                      <a:pt x="2948" y="2334"/>
                      <a:pt x="3017" y="1591"/>
                    </a:cubicBezTo>
                    <a:cubicBezTo>
                      <a:pt x="3052" y="1191"/>
                      <a:pt x="3081" y="721"/>
                      <a:pt x="2776" y="459"/>
                    </a:cubicBezTo>
                    <a:cubicBezTo>
                      <a:pt x="2634" y="339"/>
                      <a:pt x="2447" y="290"/>
                      <a:pt x="2265" y="254"/>
                    </a:cubicBezTo>
                    <a:cubicBezTo>
                      <a:pt x="1926" y="189"/>
                      <a:pt x="1711" y="0"/>
                      <a:pt x="137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40"/>
              <p:cNvSpPr/>
              <p:nvPr/>
            </p:nvSpPr>
            <p:spPr>
              <a:xfrm>
                <a:off x="3192305" y="3590864"/>
                <a:ext cx="809678" cy="999039"/>
              </a:xfrm>
              <a:custGeom>
                <a:avLst/>
                <a:gdLst/>
                <a:ahLst/>
                <a:cxnLst/>
                <a:rect l="l" t="t" r="r" b="b"/>
                <a:pathLst>
                  <a:path w="5075" h="6262" extrusionOk="0">
                    <a:moveTo>
                      <a:pt x="3038" y="0"/>
                    </a:moveTo>
                    <a:cubicBezTo>
                      <a:pt x="2828" y="0"/>
                      <a:pt x="2598" y="48"/>
                      <a:pt x="2492" y="243"/>
                    </a:cubicBezTo>
                    <a:cubicBezTo>
                      <a:pt x="2405" y="405"/>
                      <a:pt x="2387" y="490"/>
                      <a:pt x="2432" y="679"/>
                    </a:cubicBezTo>
                    <a:cubicBezTo>
                      <a:pt x="2523" y="1064"/>
                      <a:pt x="2706" y="1418"/>
                      <a:pt x="2857" y="1780"/>
                    </a:cubicBezTo>
                    <a:cubicBezTo>
                      <a:pt x="3095" y="2352"/>
                      <a:pt x="3259" y="2952"/>
                      <a:pt x="3344" y="3564"/>
                    </a:cubicBezTo>
                    <a:cubicBezTo>
                      <a:pt x="3415" y="4089"/>
                      <a:pt x="3513" y="4656"/>
                      <a:pt x="2984" y="4972"/>
                    </a:cubicBezTo>
                    <a:cubicBezTo>
                      <a:pt x="2801" y="5081"/>
                      <a:pt x="2592" y="5137"/>
                      <a:pt x="2387" y="5190"/>
                    </a:cubicBezTo>
                    <a:cubicBezTo>
                      <a:pt x="1983" y="5295"/>
                      <a:pt x="1580" y="5399"/>
                      <a:pt x="1177" y="5504"/>
                    </a:cubicBezTo>
                    <a:cubicBezTo>
                      <a:pt x="988" y="5555"/>
                      <a:pt x="1" y="5878"/>
                      <a:pt x="388" y="6169"/>
                    </a:cubicBezTo>
                    <a:cubicBezTo>
                      <a:pt x="482" y="6240"/>
                      <a:pt x="635" y="6262"/>
                      <a:pt x="790" y="6262"/>
                    </a:cubicBezTo>
                    <a:cubicBezTo>
                      <a:pt x="946" y="6262"/>
                      <a:pt x="1105" y="6240"/>
                      <a:pt x="1213" y="6225"/>
                    </a:cubicBezTo>
                    <a:cubicBezTo>
                      <a:pt x="2094" y="6104"/>
                      <a:pt x="3066" y="5597"/>
                      <a:pt x="3986" y="5597"/>
                    </a:cubicBezTo>
                    <a:cubicBezTo>
                      <a:pt x="4187" y="5597"/>
                      <a:pt x="4386" y="5622"/>
                      <a:pt x="4581" y="5680"/>
                    </a:cubicBezTo>
                    <a:cubicBezTo>
                      <a:pt x="4630" y="5695"/>
                      <a:pt x="4706" y="5706"/>
                      <a:pt x="4781" y="5706"/>
                    </a:cubicBezTo>
                    <a:cubicBezTo>
                      <a:pt x="4929" y="5706"/>
                      <a:pt x="5074" y="5661"/>
                      <a:pt x="5012" y="5506"/>
                    </a:cubicBezTo>
                    <a:cubicBezTo>
                      <a:pt x="4839" y="5077"/>
                      <a:pt x="4089" y="5192"/>
                      <a:pt x="4091" y="4598"/>
                    </a:cubicBezTo>
                    <a:cubicBezTo>
                      <a:pt x="4096" y="3586"/>
                      <a:pt x="4151" y="2576"/>
                      <a:pt x="4252" y="1567"/>
                    </a:cubicBezTo>
                    <a:cubicBezTo>
                      <a:pt x="4296" y="1135"/>
                      <a:pt x="4327" y="641"/>
                      <a:pt x="4027" y="328"/>
                    </a:cubicBezTo>
                    <a:cubicBezTo>
                      <a:pt x="3822" y="110"/>
                      <a:pt x="3504" y="41"/>
                      <a:pt x="3206" y="9"/>
                    </a:cubicBezTo>
                    <a:cubicBezTo>
                      <a:pt x="3154" y="4"/>
                      <a:pt x="3096" y="0"/>
                      <a:pt x="30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40"/>
              <p:cNvSpPr/>
              <p:nvPr/>
            </p:nvSpPr>
            <p:spPr>
              <a:xfrm>
                <a:off x="2414380" y="1429900"/>
                <a:ext cx="2364898" cy="2529507"/>
              </a:xfrm>
              <a:custGeom>
                <a:avLst/>
                <a:gdLst/>
                <a:ahLst/>
                <a:cxnLst/>
                <a:rect l="l" t="t" r="r" b="b"/>
                <a:pathLst>
                  <a:path w="14823" h="15855" extrusionOk="0">
                    <a:moveTo>
                      <a:pt x="3537" y="1"/>
                    </a:moveTo>
                    <a:cubicBezTo>
                      <a:pt x="3256" y="1"/>
                      <a:pt x="2972" y="93"/>
                      <a:pt x="2875" y="381"/>
                    </a:cubicBezTo>
                    <a:cubicBezTo>
                      <a:pt x="2799" y="604"/>
                      <a:pt x="2852" y="884"/>
                      <a:pt x="2855" y="1115"/>
                    </a:cubicBezTo>
                    <a:cubicBezTo>
                      <a:pt x="2859" y="1418"/>
                      <a:pt x="2795" y="1549"/>
                      <a:pt x="2632" y="1809"/>
                    </a:cubicBezTo>
                    <a:cubicBezTo>
                      <a:pt x="2483" y="2056"/>
                      <a:pt x="2303" y="2286"/>
                      <a:pt x="2129" y="2519"/>
                    </a:cubicBezTo>
                    <a:cubicBezTo>
                      <a:pt x="1349" y="3569"/>
                      <a:pt x="490" y="4904"/>
                      <a:pt x="274" y="6209"/>
                    </a:cubicBezTo>
                    <a:cubicBezTo>
                      <a:pt x="74" y="7415"/>
                      <a:pt x="1" y="8085"/>
                      <a:pt x="174" y="9306"/>
                    </a:cubicBezTo>
                    <a:cubicBezTo>
                      <a:pt x="272" y="9975"/>
                      <a:pt x="561" y="11021"/>
                      <a:pt x="908" y="11604"/>
                    </a:cubicBezTo>
                    <a:cubicBezTo>
                      <a:pt x="1431" y="12485"/>
                      <a:pt x="2365" y="13183"/>
                      <a:pt x="3248" y="13643"/>
                    </a:cubicBezTo>
                    <a:cubicBezTo>
                      <a:pt x="4227" y="14157"/>
                      <a:pt x="5290" y="14473"/>
                      <a:pt x="6354" y="14762"/>
                    </a:cubicBezTo>
                    <a:cubicBezTo>
                      <a:pt x="6763" y="14874"/>
                      <a:pt x="7170" y="14980"/>
                      <a:pt x="7555" y="15163"/>
                    </a:cubicBezTo>
                    <a:cubicBezTo>
                      <a:pt x="7771" y="15265"/>
                      <a:pt x="7980" y="15390"/>
                      <a:pt x="8164" y="15543"/>
                    </a:cubicBezTo>
                    <a:cubicBezTo>
                      <a:pt x="8244" y="15612"/>
                      <a:pt x="8370" y="15855"/>
                      <a:pt x="8490" y="15855"/>
                    </a:cubicBezTo>
                    <a:cubicBezTo>
                      <a:pt x="8490" y="15855"/>
                      <a:pt x="8491" y="15855"/>
                      <a:pt x="8491" y="15855"/>
                    </a:cubicBezTo>
                    <a:cubicBezTo>
                      <a:pt x="8803" y="15848"/>
                      <a:pt x="8471" y="15132"/>
                      <a:pt x="8752" y="15087"/>
                    </a:cubicBezTo>
                    <a:cubicBezTo>
                      <a:pt x="8762" y="15086"/>
                      <a:pt x="8772" y="15085"/>
                      <a:pt x="8782" y="15085"/>
                    </a:cubicBezTo>
                    <a:cubicBezTo>
                      <a:pt x="9062" y="15085"/>
                      <a:pt x="9544" y="15637"/>
                      <a:pt x="9746" y="15779"/>
                    </a:cubicBezTo>
                    <a:cubicBezTo>
                      <a:pt x="9789" y="15810"/>
                      <a:pt x="9827" y="15824"/>
                      <a:pt x="9858" y="15824"/>
                    </a:cubicBezTo>
                    <a:cubicBezTo>
                      <a:pt x="10067" y="15824"/>
                      <a:pt x="10048" y="15240"/>
                      <a:pt x="10057" y="15089"/>
                    </a:cubicBezTo>
                    <a:cubicBezTo>
                      <a:pt x="10059" y="15061"/>
                      <a:pt x="10077" y="15049"/>
                      <a:pt x="10105" y="15049"/>
                    </a:cubicBezTo>
                    <a:cubicBezTo>
                      <a:pt x="10219" y="15049"/>
                      <a:pt x="10499" y="15234"/>
                      <a:pt x="10529" y="15252"/>
                    </a:cubicBezTo>
                    <a:cubicBezTo>
                      <a:pt x="10632" y="15308"/>
                      <a:pt x="10945" y="15506"/>
                      <a:pt x="11119" y="15506"/>
                    </a:cubicBezTo>
                    <a:cubicBezTo>
                      <a:pt x="11167" y="15506"/>
                      <a:pt x="11205" y="15491"/>
                      <a:pt x="11225" y="15454"/>
                    </a:cubicBezTo>
                    <a:cubicBezTo>
                      <a:pt x="11328" y="15256"/>
                      <a:pt x="10932" y="15052"/>
                      <a:pt x="11214" y="14909"/>
                    </a:cubicBezTo>
                    <a:cubicBezTo>
                      <a:pt x="11365" y="14831"/>
                      <a:pt x="11683" y="14822"/>
                      <a:pt x="11861" y="14780"/>
                    </a:cubicBezTo>
                    <a:cubicBezTo>
                      <a:pt x="12171" y="14707"/>
                      <a:pt x="12460" y="14611"/>
                      <a:pt x="12756" y="14502"/>
                    </a:cubicBezTo>
                    <a:cubicBezTo>
                      <a:pt x="13109" y="14375"/>
                      <a:pt x="13463" y="14231"/>
                      <a:pt x="13810" y="14077"/>
                    </a:cubicBezTo>
                    <a:lnTo>
                      <a:pt x="13995" y="13995"/>
                    </a:lnTo>
                    <a:cubicBezTo>
                      <a:pt x="14184" y="13908"/>
                      <a:pt x="14822" y="13799"/>
                      <a:pt x="14698" y="13468"/>
                    </a:cubicBezTo>
                    <a:cubicBezTo>
                      <a:pt x="14622" y="13274"/>
                      <a:pt x="14072" y="13045"/>
                      <a:pt x="13895" y="12952"/>
                    </a:cubicBezTo>
                    <a:cubicBezTo>
                      <a:pt x="13603" y="12798"/>
                      <a:pt x="13303" y="12667"/>
                      <a:pt x="12998" y="12542"/>
                    </a:cubicBezTo>
                    <a:cubicBezTo>
                      <a:pt x="12506" y="12338"/>
                      <a:pt x="12026" y="12104"/>
                      <a:pt x="11559" y="11844"/>
                    </a:cubicBezTo>
                    <a:cubicBezTo>
                      <a:pt x="10638" y="11330"/>
                      <a:pt x="9777" y="10714"/>
                      <a:pt x="8994" y="10004"/>
                    </a:cubicBezTo>
                    <a:cubicBezTo>
                      <a:pt x="8302" y="9375"/>
                      <a:pt x="7791" y="8734"/>
                      <a:pt x="7490" y="7844"/>
                    </a:cubicBezTo>
                    <a:cubicBezTo>
                      <a:pt x="7146" y="6821"/>
                      <a:pt x="6870" y="5776"/>
                      <a:pt x="6489" y="4764"/>
                    </a:cubicBezTo>
                    <a:cubicBezTo>
                      <a:pt x="6102" y="3740"/>
                      <a:pt x="5653" y="2742"/>
                      <a:pt x="5166" y="1761"/>
                    </a:cubicBezTo>
                    <a:cubicBezTo>
                      <a:pt x="5035" y="1496"/>
                      <a:pt x="4906" y="1260"/>
                      <a:pt x="4808" y="978"/>
                    </a:cubicBezTo>
                    <a:cubicBezTo>
                      <a:pt x="4719" y="722"/>
                      <a:pt x="4628" y="439"/>
                      <a:pt x="4401" y="272"/>
                    </a:cubicBezTo>
                    <a:cubicBezTo>
                      <a:pt x="4243" y="155"/>
                      <a:pt x="4045" y="77"/>
                      <a:pt x="3853" y="37"/>
                    </a:cubicBezTo>
                    <a:cubicBezTo>
                      <a:pt x="3756" y="15"/>
                      <a:pt x="3646" y="1"/>
                      <a:pt x="35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40"/>
              <p:cNvSpPr/>
              <p:nvPr/>
            </p:nvSpPr>
            <p:spPr>
              <a:xfrm>
                <a:off x="2796323" y="1069341"/>
                <a:ext cx="406036" cy="536533"/>
              </a:xfrm>
              <a:custGeom>
                <a:avLst/>
                <a:gdLst/>
                <a:ahLst/>
                <a:cxnLst/>
                <a:rect l="l" t="t" r="r" b="b"/>
                <a:pathLst>
                  <a:path w="2545" h="3363" extrusionOk="0">
                    <a:moveTo>
                      <a:pt x="1336" y="1"/>
                    </a:moveTo>
                    <a:cubicBezTo>
                      <a:pt x="1327" y="1"/>
                      <a:pt x="1319" y="1"/>
                      <a:pt x="1310" y="1"/>
                    </a:cubicBezTo>
                    <a:cubicBezTo>
                      <a:pt x="790" y="12"/>
                      <a:pt x="289" y="395"/>
                      <a:pt x="165" y="902"/>
                    </a:cubicBezTo>
                    <a:cubicBezTo>
                      <a:pt x="0" y="1574"/>
                      <a:pt x="67" y="2597"/>
                      <a:pt x="616" y="3091"/>
                    </a:cubicBezTo>
                    <a:cubicBezTo>
                      <a:pt x="815" y="3268"/>
                      <a:pt x="1097" y="3362"/>
                      <a:pt x="1372" y="3362"/>
                    </a:cubicBezTo>
                    <a:cubicBezTo>
                      <a:pt x="1527" y="3362"/>
                      <a:pt x="1679" y="3332"/>
                      <a:pt x="1813" y="3271"/>
                    </a:cubicBezTo>
                    <a:cubicBezTo>
                      <a:pt x="2251" y="3075"/>
                      <a:pt x="2416" y="2590"/>
                      <a:pt x="2463" y="2143"/>
                    </a:cubicBezTo>
                    <a:cubicBezTo>
                      <a:pt x="2505" y="1778"/>
                      <a:pt x="2545" y="1407"/>
                      <a:pt x="2485" y="1042"/>
                    </a:cubicBezTo>
                    <a:cubicBezTo>
                      <a:pt x="2393" y="472"/>
                      <a:pt x="1937" y="1"/>
                      <a:pt x="13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40"/>
              <p:cNvSpPr/>
              <p:nvPr/>
            </p:nvSpPr>
            <p:spPr>
              <a:xfrm>
                <a:off x="2872584" y="1348056"/>
                <a:ext cx="34621" cy="34939"/>
              </a:xfrm>
              <a:custGeom>
                <a:avLst/>
                <a:gdLst/>
                <a:ahLst/>
                <a:cxnLst/>
                <a:rect l="l" t="t" r="r" b="b"/>
                <a:pathLst>
                  <a:path w="217" h="219" extrusionOk="0">
                    <a:moveTo>
                      <a:pt x="109" y="0"/>
                    </a:moveTo>
                    <a:cubicBezTo>
                      <a:pt x="49" y="0"/>
                      <a:pt x="0" y="51"/>
                      <a:pt x="0" y="109"/>
                    </a:cubicBezTo>
                    <a:cubicBezTo>
                      <a:pt x="0" y="171"/>
                      <a:pt x="49" y="218"/>
                      <a:pt x="109" y="218"/>
                    </a:cubicBezTo>
                    <a:cubicBezTo>
                      <a:pt x="167" y="218"/>
                      <a:pt x="216" y="167"/>
                      <a:pt x="216" y="109"/>
                    </a:cubicBezTo>
                    <a:cubicBezTo>
                      <a:pt x="216" y="51"/>
                      <a:pt x="167" y="0"/>
                      <a:pt x="1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40"/>
              <p:cNvSpPr/>
              <p:nvPr/>
            </p:nvSpPr>
            <p:spPr>
              <a:xfrm>
                <a:off x="3115247" y="1351247"/>
                <a:ext cx="38131" cy="38449"/>
              </a:xfrm>
              <a:custGeom>
                <a:avLst/>
                <a:gdLst/>
                <a:ahLst/>
                <a:cxnLst/>
                <a:rect l="l" t="t" r="r" b="b"/>
                <a:pathLst>
                  <a:path w="239" h="241" extrusionOk="0">
                    <a:moveTo>
                      <a:pt x="119" y="0"/>
                    </a:moveTo>
                    <a:cubicBezTo>
                      <a:pt x="57" y="0"/>
                      <a:pt x="1" y="54"/>
                      <a:pt x="1" y="120"/>
                    </a:cubicBezTo>
                    <a:cubicBezTo>
                      <a:pt x="1" y="187"/>
                      <a:pt x="52" y="240"/>
                      <a:pt x="119" y="240"/>
                    </a:cubicBezTo>
                    <a:cubicBezTo>
                      <a:pt x="183" y="240"/>
                      <a:pt x="239" y="187"/>
                      <a:pt x="239" y="120"/>
                    </a:cubicBezTo>
                    <a:cubicBezTo>
                      <a:pt x="239" y="54"/>
                      <a:pt x="186" y="0"/>
                      <a:pt x="11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40"/>
              <p:cNvSpPr/>
              <p:nvPr/>
            </p:nvSpPr>
            <p:spPr>
              <a:xfrm>
                <a:off x="2973414" y="1354917"/>
                <a:ext cx="76740" cy="135609"/>
              </a:xfrm>
              <a:custGeom>
                <a:avLst/>
                <a:gdLst/>
                <a:ahLst/>
                <a:cxnLst/>
                <a:rect l="l" t="t" r="r" b="b"/>
                <a:pathLst>
                  <a:path w="481" h="850" extrusionOk="0">
                    <a:moveTo>
                      <a:pt x="249" y="1"/>
                    </a:moveTo>
                    <a:cubicBezTo>
                      <a:pt x="218" y="1"/>
                      <a:pt x="185" y="23"/>
                      <a:pt x="174" y="55"/>
                    </a:cubicBezTo>
                    <a:cubicBezTo>
                      <a:pt x="140" y="157"/>
                      <a:pt x="149" y="273"/>
                      <a:pt x="118" y="378"/>
                    </a:cubicBezTo>
                    <a:cubicBezTo>
                      <a:pt x="85" y="500"/>
                      <a:pt x="0" y="593"/>
                      <a:pt x="2" y="725"/>
                    </a:cubicBezTo>
                    <a:cubicBezTo>
                      <a:pt x="4" y="800"/>
                      <a:pt x="63" y="849"/>
                      <a:pt x="128" y="849"/>
                    </a:cubicBezTo>
                    <a:cubicBezTo>
                      <a:pt x="149" y="849"/>
                      <a:pt x="171" y="844"/>
                      <a:pt x="191" y="834"/>
                    </a:cubicBezTo>
                    <a:cubicBezTo>
                      <a:pt x="461" y="698"/>
                      <a:pt x="481" y="231"/>
                      <a:pt x="294" y="22"/>
                    </a:cubicBezTo>
                    <a:cubicBezTo>
                      <a:pt x="281" y="7"/>
                      <a:pt x="265" y="1"/>
                      <a:pt x="2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40"/>
              <p:cNvSpPr/>
              <p:nvPr/>
            </p:nvSpPr>
            <p:spPr>
              <a:xfrm>
                <a:off x="2953312" y="1520040"/>
                <a:ext cx="109127" cy="44352"/>
              </a:xfrm>
              <a:custGeom>
                <a:avLst/>
                <a:gdLst/>
                <a:ahLst/>
                <a:cxnLst/>
                <a:rect l="l" t="t" r="r" b="b"/>
                <a:pathLst>
                  <a:path w="684" h="278" extrusionOk="0">
                    <a:moveTo>
                      <a:pt x="49" y="1"/>
                    </a:moveTo>
                    <a:cubicBezTo>
                      <a:pt x="23" y="1"/>
                      <a:pt x="0" y="23"/>
                      <a:pt x="8" y="52"/>
                    </a:cubicBezTo>
                    <a:cubicBezTo>
                      <a:pt x="43" y="203"/>
                      <a:pt x="191" y="277"/>
                      <a:pt x="340" y="277"/>
                    </a:cubicBezTo>
                    <a:cubicBezTo>
                      <a:pt x="490" y="277"/>
                      <a:pt x="642" y="201"/>
                      <a:pt x="678" y="50"/>
                    </a:cubicBezTo>
                    <a:cubicBezTo>
                      <a:pt x="684" y="31"/>
                      <a:pt x="667" y="6"/>
                      <a:pt x="648" y="6"/>
                    </a:cubicBezTo>
                    <a:cubicBezTo>
                      <a:pt x="646" y="6"/>
                      <a:pt x="643" y="7"/>
                      <a:pt x="640" y="8"/>
                    </a:cubicBezTo>
                    <a:cubicBezTo>
                      <a:pt x="551" y="39"/>
                      <a:pt x="475" y="99"/>
                      <a:pt x="386" y="123"/>
                    </a:cubicBezTo>
                    <a:cubicBezTo>
                      <a:pt x="362" y="131"/>
                      <a:pt x="338" y="135"/>
                      <a:pt x="316" y="135"/>
                    </a:cubicBezTo>
                    <a:cubicBezTo>
                      <a:pt x="224" y="135"/>
                      <a:pt x="149" y="74"/>
                      <a:pt x="77" y="10"/>
                    </a:cubicBezTo>
                    <a:cubicBezTo>
                      <a:pt x="68" y="3"/>
                      <a:pt x="59" y="1"/>
                      <a:pt x="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40"/>
              <p:cNvSpPr/>
              <p:nvPr/>
            </p:nvSpPr>
            <p:spPr>
              <a:xfrm>
                <a:off x="2699003" y="1253928"/>
                <a:ext cx="326264" cy="140236"/>
              </a:xfrm>
              <a:custGeom>
                <a:avLst/>
                <a:gdLst/>
                <a:ahLst/>
                <a:cxnLst/>
                <a:rect l="l" t="t" r="r" b="b"/>
                <a:pathLst>
                  <a:path w="2045" h="879" extrusionOk="0">
                    <a:moveTo>
                      <a:pt x="979" y="0"/>
                    </a:moveTo>
                    <a:cubicBezTo>
                      <a:pt x="598" y="0"/>
                      <a:pt x="239" y="193"/>
                      <a:pt x="12" y="508"/>
                    </a:cubicBezTo>
                    <a:cubicBezTo>
                      <a:pt x="1" y="524"/>
                      <a:pt x="19" y="545"/>
                      <a:pt x="36" y="545"/>
                    </a:cubicBezTo>
                    <a:cubicBezTo>
                      <a:pt x="40" y="545"/>
                      <a:pt x="44" y="544"/>
                      <a:pt x="47" y="541"/>
                    </a:cubicBezTo>
                    <a:cubicBezTo>
                      <a:pt x="332" y="351"/>
                      <a:pt x="639" y="204"/>
                      <a:pt x="973" y="204"/>
                    </a:cubicBezTo>
                    <a:cubicBezTo>
                      <a:pt x="1042" y="204"/>
                      <a:pt x="1111" y="210"/>
                      <a:pt x="1182" y="223"/>
                    </a:cubicBezTo>
                    <a:cubicBezTo>
                      <a:pt x="1558" y="294"/>
                      <a:pt x="1716" y="555"/>
                      <a:pt x="1900" y="850"/>
                    </a:cubicBezTo>
                    <a:cubicBezTo>
                      <a:pt x="1913" y="870"/>
                      <a:pt x="1931" y="878"/>
                      <a:pt x="1949" y="878"/>
                    </a:cubicBezTo>
                    <a:cubicBezTo>
                      <a:pt x="1978" y="878"/>
                      <a:pt x="2007" y="855"/>
                      <a:pt x="2009" y="819"/>
                    </a:cubicBezTo>
                    <a:cubicBezTo>
                      <a:pt x="2045" y="397"/>
                      <a:pt x="1593" y="112"/>
                      <a:pt x="1235" y="30"/>
                    </a:cubicBezTo>
                    <a:cubicBezTo>
                      <a:pt x="1149" y="10"/>
                      <a:pt x="1064" y="0"/>
                      <a:pt x="9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40"/>
              <p:cNvSpPr/>
              <p:nvPr/>
            </p:nvSpPr>
            <p:spPr>
              <a:xfrm>
                <a:off x="3012023" y="1229678"/>
                <a:ext cx="322914" cy="159700"/>
              </a:xfrm>
              <a:custGeom>
                <a:avLst/>
                <a:gdLst/>
                <a:ahLst/>
                <a:cxnLst/>
                <a:rect l="l" t="t" r="r" b="b"/>
                <a:pathLst>
                  <a:path w="2024" h="1001" extrusionOk="0">
                    <a:moveTo>
                      <a:pt x="991" y="1"/>
                    </a:moveTo>
                    <a:cubicBezTo>
                      <a:pt x="939" y="1"/>
                      <a:pt x="884" y="5"/>
                      <a:pt x="826" y="15"/>
                    </a:cubicBezTo>
                    <a:cubicBezTo>
                      <a:pt x="299" y="99"/>
                      <a:pt x="7" y="464"/>
                      <a:pt x="1" y="971"/>
                    </a:cubicBezTo>
                    <a:cubicBezTo>
                      <a:pt x="2" y="991"/>
                      <a:pt x="16" y="1000"/>
                      <a:pt x="31" y="1000"/>
                    </a:cubicBezTo>
                    <a:cubicBezTo>
                      <a:pt x="43" y="1000"/>
                      <a:pt x="56" y="993"/>
                      <a:pt x="61" y="980"/>
                    </a:cubicBezTo>
                    <a:cubicBezTo>
                      <a:pt x="223" y="531"/>
                      <a:pt x="575" y="257"/>
                      <a:pt x="1053" y="224"/>
                    </a:cubicBezTo>
                    <a:cubicBezTo>
                      <a:pt x="1061" y="223"/>
                      <a:pt x="1070" y="223"/>
                      <a:pt x="1078" y="223"/>
                    </a:cubicBezTo>
                    <a:cubicBezTo>
                      <a:pt x="1395" y="223"/>
                      <a:pt x="1608" y="621"/>
                      <a:pt x="1918" y="682"/>
                    </a:cubicBezTo>
                    <a:cubicBezTo>
                      <a:pt x="1922" y="683"/>
                      <a:pt x="1926" y="683"/>
                      <a:pt x="1931" y="683"/>
                    </a:cubicBezTo>
                    <a:cubicBezTo>
                      <a:pt x="1983" y="683"/>
                      <a:pt x="2024" y="621"/>
                      <a:pt x="1978" y="575"/>
                    </a:cubicBezTo>
                    <a:cubicBezTo>
                      <a:pt x="1670" y="278"/>
                      <a:pt x="1403"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40"/>
              <p:cNvSpPr/>
              <p:nvPr/>
            </p:nvSpPr>
            <p:spPr>
              <a:xfrm>
                <a:off x="2749737" y="1384750"/>
                <a:ext cx="204693" cy="232450"/>
              </a:xfrm>
              <a:custGeom>
                <a:avLst/>
                <a:gdLst/>
                <a:ahLst/>
                <a:cxnLst/>
                <a:rect l="l" t="t" r="r" b="b"/>
                <a:pathLst>
                  <a:path w="1283" h="1457" extrusionOk="0">
                    <a:moveTo>
                      <a:pt x="341" y="1"/>
                    </a:moveTo>
                    <a:cubicBezTo>
                      <a:pt x="300" y="1"/>
                      <a:pt x="258" y="8"/>
                      <a:pt x="217" y="24"/>
                    </a:cubicBezTo>
                    <a:cubicBezTo>
                      <a:pt x="125" y="57"/>
                      <a:pt x="1" y="226"/>
                      <a:pt x="145" y="280"/>
                    </a:cubicBezTo>
                    <a:cubicBezTo>
                      <a:pt x="156" y="283"/>
                      <a:pt x="166" y="287"/>
                      <a:pt x="176" y="291"/>
                    </a:cubicBezTo>
                    <a:lnTo>
                      <a:pt x="176" y="291"/>
                    </a:lnTo>
                    <a:cubicBezTo>
                      <a:pt x="179" y="349"/>
                      <a:pt x="207" y="405"/>
                      <a:pt x="272" y="440"/>
                    </a:cubicBezTo>
                    <a:cubicBezTo>
                      <a:pt x="270" y="440"/>
                      <a:pt x="269" y="440"/>
                      <a:pt x="267" y="440"/>
                    </a:cubicBezTo>
                    <a:cubicBezTo>
                      <a:pt x="235" y="440"/>
                      <a:pt x="243" y="462"/>
                      <a:pt x="294" y="502"/>
                    </a:cubicBezTo>
                    <a:cubicBezTo>
                      <a:pt x="323" y="544"/>
                      <a:pt x="348" y="582"/>
                      <a:pt x="374" y="624"/>
                    </a:cubicBezTo>
                    <a:cubicBezTo>
                      <a:pt x="428" y="707"/>
                      <a:pt x="481" y="791"/>
                      <a:pt x="512" y="887"/>
                    </a:cubicBezTo>
                    <a:cubicBezTo>
                      <a:pt x="564" y="1047"/>
                      <a:pt x="579" y="1205"/>
                      <a:pt x="657" y="1358"/>
                    </a:cubicBezTo>
                    <a:cubicBezTo>
                      <a:pt x="691" y="1426"/>
                      <a:pt x="754" y="1456"/>
                      <a:pt x="819" y="1456"/>
                    </a:cubicBezTo>
                    <a:cubicBezTo>
                      <a:pt x="889" y="1456"/>
                      <a:pt x="961" y="1421"/>
                      <a:pt x="1002" y="1358"/>
                    </a:cubicBezTo>
                    <a:cubicBezTo>
                      <a:pt x="1282" y="929"/>
                      <a:pt x="1157" y="455"/>
                      <a:pt x="748" y="171"/>
                    </a:cubicBezTo>
                    <a:cubicBezTo>
                      <a:pt x="628" y="89"/>
                      <a:pt x="487" y="1"/>
                      <a:pt x="34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40"/>
              <p:cNvSpPr/>
              <p:nvPr/>
            </p:nvSpPr>
            <p:spPr>
              <a:xfrm>
                <a:off x="3078073" y="1376933"/>
                <a:ext cx="167201" cy="223196"/>
              </a:xfrm>
              <a:custGeom>
                <a:avLst/>
                <a:gdLst/>
                <a:ahLst/>
                <a:cxnLst/>
                <a:rect l="l" t="t" r="r" b="b"/>
                <a:pathLst>
                  <a:path w="1048" h="1399" extrusionOk="0">
                    <a:moveTo>
                      <a:pt x="817" y="1"/>
                    </a:moveTo>
                    <a:cubicBezTo>
                      <a:pt x="691" y="1"/>
                      <a:pt x="544" y="71"/>
                      <a:pt x="461" y="142"/>
                    </a:cubicBezTo>
                    <a:cubicBezTo>
                      <a:pt x="270" y="309"/>
                      <a:pt x="112" y="571"/>
                      <a:pt x="56" y="818"/>
                    </a:cubicBezTo>
                    <a:cubicBezTo>
                      <a:pt x="0" y="1065"/>
                      <a:pt x="136" y="1399"/>
                      <a:pt x="404" y="1399"/>
                    </a:cubicBezTo>
                    <a:cubicBezTo>
                      <a:pt x="434" y="1399"/>
                      <a:pt x="467" y="1395"/>
                      <a:pt x="501" y="1385"/>
                    </a:cubicBezTo>
                    <a:cubicBezTo>
                      <a:pt x="872" y="1283"/>
                      <a:pt x="935" y="651"/>
                      <a:pt x="964" y="342"/>
                    </a:cubicBezTo>
                    <a:cubicBezTo>
                      <a:pt x="966" y="323"/>
                      <a:pt x="965" y="305"/>
                      <a:pt x="962" y="289"/>
                    </a:cubicBezTo>
                    <a:lnTo>
                      <a:pt x="962" y="289"/>
                    </a:lnTo>
                    <a:cubicBezTo>
                      <a:pt x="1017" y="278"/>
                      <a:pt x="1047" y="238"/>
                      <a:pt x="1037" y="182"/>
                    </a:cubicBezTo>
                    <a:cubicBezTo>
                      <a:pt x="1010" y="48"/>
                      <a:pt x="921" y="1"/>
                      <a:pt x="81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40"/>
              <p:cNvSpPr/>
              <p:nvPr/>
            </p:nvSpPr>
            <p:spPr>
              <a:xfrm>
                <a:off x="2504840" y="1880121"/>
                <a:ext cx="1066861" cy="328971"/>
              </a:xfrm>
              <a:custGeom>
                <a:avLst/>
                <a:gdLst/>
                <a:ahLst/>
                <a:cxnLst/>
                <a:rect l="l" t="t" r="r" b="b"/>
                <a:pathLst>
                  <a:path w="6687" h="2062" extrusionOk="0">
                    <a:moveTo>
                      <a:pt x="523" y="1"/>
                    </a:moveTo>
                    <a:cubicBezTo>
                      <a:pt x="520" y="1"/>
                      <a:pt x="516" y="1"/>
                      <a:pt x="513" y="2"/>
                    </a:cubicBezTo>
                    <a:cubicBezTo>
                      <a:pt x="1" y="97"/>
                      <a:pt x="186" y="1101"/>
                      <a:pt x="475" y="1341"/>
                    </a:cubicBezTo>
                    <a:cubicBezTo>
                      <a:pt x="628" y="1468"/>
                      <a:pt x="789" y="1521"/>
                      <a:pt x="951" y="1521"/>
                    </a:cubicBezTo>
                    <a:cubicBezTo>
                      <a:pt x="1317" y="1521"/>
                      <a:pt x="1690" y="1252"/>
                      <a:pt x="2004" y="971"/>
                    </a:cubicBezTo>
                    <a:lnTo>
                      <a:pt x="2004" y="971"/>
                    </a:lnTo>
                    <a:cubicBezTo>
                      <a:pt x="1960" y="1467"/>
                      <a:pt x="2156" y="1955"/>
                      <a:pt x="2739" y="2024"/>
                    </a:cubicBezTo>
                    <a:cubicBezTo>
                      <a:pt x="2768" y="2027"/>
                      <a:pt x="2796" y="2029"/>
                      <a:pt x="2823" y="2029"/>
                    </a:cubicBezTo>
                    <a:cubicBezTo>
                      <a:pt x="3273" y="2029"/>
                      <a:pt x="3590" y="1598"/>
                      <a:pt x="3792" y="1150"/>
                    </a:cubicBezTo>
                    <a:lnTo>
                      <a:pt x="3792" y="1150"/>
                    </a:lnTo>
                    <a:cubicBezTo>
                      <a:pt x="3835" y="1286"/>
                      <a:pt x="3893" y="1416"/>
                      <a:pt x="3976" y="1539"/>
                    </a:cubicBezTo>
                    <a:cubicBezTo>
                      <a:pt x="4201" y="1877"/>
                      <a:pt x="4623" y="2059"/>
                      <a:pt x="5019" y="2062"/>
                    </a:cubicBezTo>
                    <a:cubicBezTo>
                      <a:pt x="5023" y="2062"/>
                      <a:pt x="5027" y="2062"/>
                      <a:pt x="5031" y="2062"/>
                    </a:cubicBezTo>
                    <a:cubicBezTo>
                      <a:pt x="5880" y="2062"/>
                      <a:pt x="6393" y="1100"/>
                      <a:pt x="6659" y="427"/>
                    </a:cubicBezTo>
                    <a:cubicBezTo>
                      <a:pt x="6686" y="358"/>
                      <a:pt x="6627" y="310"/>
                      <a:pt x="6567" y="310"/>
                    </a:cubicBezTo>
                    <a:cubicBezTo>
                      <a:pt x="6536" y="310"/>
                      <a:pt x="6504" y="323"/>
                      <a:pt x="6485" y="353"/>
                    </a:cubicBezTo>
                    <a:cubicBezTo>
                      <a:pt x="6176" y="838"/>
                      <a:pt x="5778" y="1479"/>
                      <a:pt x="5206" y="1672"/>
                    </a:cubicBezTo>
                    <a:cubicBezTo>
                      <a:pt x="5136" y="1696"/>
                      <a:pt x="5064" y="1707"/>
                      <a:pt x="4992" y="1707"/>
                    </a:cubicBezTo>
                    <a:cubicBezTo>
                      <a:pt x="4733" y="1707"/>
                      <a:pt x="4476" y="1566"/>
                      <a:pt x="4305" y="1381"/>
                    </a:cubicBezTo>
                    <a:cubicBezTo>
                      <a:pt x="4083" y="1143"/>
                      <a:pt x="4056" y="738"/>
                      <a:pt x="4027" y="433"/>
                    </a:cubicBezTo>
                    <a:cubicBezTo>
                      <a:pt x="4017" y="326"/>
                      <a:pt x="3921" y="258"/>
                      <a:pt x="3831" y="258"/>
                    </a:cubicBezTo>
                    <a:cubicBezTo>
                      <a:pt x="3763" y="258"/>
                      <a:pt x="3698" y="297"/>
                      <a:pt x="3676" y="387"/>
                    </a:cubicBezTo>
                    <a:cubicBezTo>
                      <a:pt x="3567" y="832"/>
                      <a:pt x="3378" y="1388"/>
                      <a:pt x="2962" y="1628"/>
                    </a:cubicBezTo>
                    <a:cubicBezTo>
                      <a:pt x="2896" y="1667"/>
                      <a:pt x="2831" y="1684"/>
                      <a:pt x="2771" y="1684"/>
                    </a:cubicBezTo>
                    <a:cubicBezTo>
                      <a:pt x="2562" y="1684"/>
                      <a:pt x="2394" y="1484"/>
                      <a:pt x="2345" y="1272"/>
                    </a:cubicBezTo>
                    <a:cubicBezTo>
                      <a:pt x="2290" y="1023"/>
                      <a:pt x="2372" y="723"/>
                      <a:pt x="2490" y="500"/>
                    </a:cubicBezTo>
                    <a:cubicBezTo>
                      <a:pt x="2560" y="373"/>
                      <a:pt x="2455" y="245"/>
                      <a:pt x="2340" y="245"/>
                    </a:cubicBezTo>
                    <a:cubicBezTo>
                      <a:pt x="2302" y="245"/>
                      <a:pt x="2262" y="260"/>
                      <a:pt x="2228" y="293"/>
                    </a:cubicBezTo>
                    <a:cubicBezTo>
                      <a:pt x="1874" y="631"/>
                      <a:pt x="1493" y="1139"/>
                      <a:pt x="971" y="1187"/>
                    </a:cubicBezTo>
                    <a:cubicBezTo>
                      <a:pt x="954" y="1189"/>
                      <a:pt x="937" y="1190"/>
                      <a:pt x="922" y="1190"/>
                    </a:cubicBezTo>
                    <a:cubicBezTo>
                      <a:pt x="656" y="1190"/>
                      <a:pt x="540" y="984"/>
                      <a:pt x="472" y="749"/>
                    </a:cubicBezTo>
                    <a:cubicBezTo>
                      <a:pt x="415" y="553"/>
                      <a:pt x="335" y="211"/>
                      <a:pt x="557" y="86"/>
                    </a:cubicBezTo>
                    <a:cubicBezTo>
                      <a:pt x="594" y="64"/>
                      <a:pt x="568" y="1"/>
                      <a:pt x="5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40"/>
              <p:cNvSpPr/>
              <p:nvPr/>
            </p:nvSpPr>
            <p:spPr>
              <a:xfrm>
                <a:off x="2395873" y="2230151"/>
                <a:ext cx="1139453" cy="361358"/>
              </a:xfrm>
              <a:custGeom>
                <a:avLst/>
                <a:gdLst/>
                <a:ahLst/>
                <a:cxnLst/>
                <a:rect l="l" t="t" r="r" b="b"/>
                <a:pathLst>
                  <a:path w="7142" h="2265" extrusionOk="0">
                    <a:moveTo>
                      <a:pt x="360" y="0"/>
                    </a:moveTo>
                    <a:cubicBezTo>
                      <a:pt x="337" y="0"/>
                      <a:pt x="313" y="11"/>
                      <a:pt x="299" y="37"/>
                    </a:cubicBezTo>
                    <a:cubicBezTo>
                      <a:pt x="1" y="575"/>
                      <a:pt x="32" y="1309"/>
                      <a:pt x="746" y="1449"/>
                    </a:cubicBezTo>
                    <a:cubicBezTo>
                      <a:pt x="821" y="1464"/>
                      <a:pt x="895" y="1471"/>
                      <a:pt x="968" y="1471"/>
                    </a:cubicBezTo>
                    <a:cubicBezTo>
                      <a:pt x="1375" y="1471"/>
                      <a:pt x="1760" y="1258"/>
                      <a:pt x="2040" y="957"/>
                    </a:cubicBezTo>
                    <a:lnTo>
                      <a:pt x="2040" y="957"/>
                    </a:lnTo>
                    <a:cubicBezTo>
                      <a:pt x="2032" y="1343"/>
                      <a:pt x="2086" y="1703"/>
                      <a:pt x="2519" y="1883"/>
                    </a:cubicBezTo>
                    <a:cubicBezTo>
                      <a:pt x="2643" y="1935"/>
                      <a:pt x="2762" y="1958"/>
                      <a:pt x="2876" y="1958"/>
                    </a:cubicBezTo>
                    <a:cubicBezTo>
                      <a:pt x="3322" y="1958"/>
                      <a:pt x="3685" y="1600"/>
                      <a:pt x="3934" y="1205"/>
                    </a:cubicBezTo>
                    <a:lnTo>
                      <a:pt x="3934" y="1205"/>
                    </a:lnTo>
                    <a:cubicBezTo>
                      <a:pt x="4150" y="1812"/>
                      <a:pt x="4620" y="2264"/>
                      <a:pt x="5290" y="2264"/>
                    </a:cubicBezTo>
                    <a:cubicBezTo>
                      <a:pt x="5380" y="2264"/>
                      <a:pt x="5474" y="2256"/>
                      <a:pt x="5571" y="2239"/>
                    </a:cubicBezTo>
                    <a:cubicBezTo>
                      <a:pt x="6023" y="2161"/>
                      <a:pt x="6381" y="1816"/>
                      <a:pt x="6639" y="1465"/>
                    </a:cubicBezTo>
                    <a:cubicBezTo>
                      <a:pt x="6895" y="1118"/>
                      <a:pt x="7141" y="562"/>
                      <a:pt x="7019" y="126"/>
                    </a:cubicBezTo>
                    <a:cubicBezTo>
                      <a:pt x="7004" y="67"/>
                      <a:pt x="6941" y="29"/>
                      <a:pt x="6883" y="29"/>
                    </a:cubicBezTo>
                    <a:cubicBezTo>
                      <a:pt x="6841" y="29"/>
                      <a:pt x="6801" y="49"/>
                      <a:pt x="6781" y="95"/>
                    </a:cubicBezTo>
                    <a:cubicBezTo>
                      <a:pt x="6659" y="377"/>
                      <a:pt x="6614" y="682"/>
                      <a:pt x="6481" y="962"/>
                    </a:cubicBezTo>
                    <a:cubicBezTo>
                      <a:pt x="6318" y="1300"/>
                      <a:pt x="6069" y="1594"/>
                      <a:pt x="5738" y="1776"/>
                    </a:cubicBezTo>
                    <a:cubicBezTo>
                      <a:pt x="5572" y="1868"/>
                      <a:pt x="5412" y="1909"/>
                      <a:pt x="5263" y="1909"/>
                    </a:cubicBezTo>
                    <a:cubicBezTo>
                      <a:pt x="4681" y="1909"/>
                      <a:pt x="4249" y="1292"/>
                      <a:pt x="4178" y="697"/>
                    </a:cubicBezTo>
                    <a:cubicBezTo>
                      <a:pt x="4166" y="599"/>
                      <a:pt x="4063" y="512"/>
                      <a:pt x="3971" y="512"/>
                    </a:cubicBezTo>
                    <a:cubicBezTo>
                      <a:pt x="3919" y="512"/>
                      <a:pt x="3870" y="539"/>
                      <a:pt x="3843" y="606"/>
                    </a:cubicBezTo>
                    <a:cubicBezTo>
                      <a:pt x="3654" y="1050"/>
                      <a:pt x="3363" y="1583"/>
                      <a:pt x="2846" y="1583"/>
                    </a:cubicBezTo>
                    <a:cubicBezTo>
                      <a:pt x="2795" y="1583"/>
                      <a:pt x="2741" y="1578"/>
                      <a:pt x="2686" y="1567"/>
                    </a:cubicBezTo>
                    <a:cubicBezTo>
                      <a:pt x="2201" y="1474"/>
                      <a:pt x="2399" y="740"/>
                      <a:pt x="2386" y="395"/>
                    </a:cubicBezTo>
                    <a:cubicBezTo>
                      <a:pt x="2381" y="302"/>
                      <a:pt x="2288" y="229"/>
                      <a:pt x="2202" y="229"/>
                    </a:cubicBezTo>
                    <a:cubicBezTo>
                      <a:pt x="2153" y="229"/>
                      <a:pt x="2107" y="253"/>
                      <a:pt x="2081" y="310"/>
                    </a:cubicBezTo>
                    <a:cubicBezTo>
                      <a:pt x="1878" y="782"/>
                      <a:pt x="1465" y="1151"/>
                      <a:pt x="935" y="1171"/>
                    </a:cubicBezTo>
                    <a:cubicBezTo>
                      <a:pt x="923" y="1172"/>
                      <a:pt x="912" y="1172"/>
                      <a:pt x="900" y="1172"/>
                    </a:cubicBezTo>
                    <a:cubicBezTo>
                      <a:pt x="289" y="1172"/>
                      <a:pt x="310" y="542"/>
                      <a:pt x="439" y="92"/>
                    </a:cubicBezTo>
                    <a:cubicBezTo>
                      <a:pt x="454" y="41"/>
                      <a:pt x="407" y="0"/>
                      <a:pt x="3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40"/>
              <p:cNvSpPr/>
              <p:nvPr/>
            </p:nvSpPr>
            <p:spPr>
              <a:xfrm>
                <a:off x="2289459" y="2433404"/>
                <a:ext cx="1327553" cy="638958"/>
              </a:xfrm>
              <a:custGeom>
                <a:avLst/>
                <a:gdLst/>
                <a:ahLst/>
                <a:cxnLst/>
                <a:rect l="l" t="t" r="r" b="b"/>
                <a:pathLst>
                  <a:path w="8321" h="4005" extrusionOk="0">
                    <a:moveTo>
                      <a:pt x="7917" y="0"/>
                    </a:moveTo>
                    <a:cubicBezTo>
                      <a:pt x="7860" y="0"/>
                      <a:pt x="7803" y="34"/>
                      <a:pt x="7782" y="100"/>
                    </a:cubicBezTo>
                    <a:cubicBezTo>
                      <a:pt x="7657" y="500"/>
                      <a:pt x="7682" y="932"/>
                      <a:pt x="7553" y="1334"/>
                    </a:cubicBezTo>
                    <a:cubicBezTo>
                      <a:pt x="7428" y="1728"/>
                      <a:pt x="7152" y="2148"/>
                      <a:pt x="6774" y="2333"/>
                    </a:cubicBezTo>
                    <a:cubicBezTo>
                      <a:pt x="6619" y="2408"/>
                      <a:pt x="6407" y="2453"/>
                      <a:pt x="6197" y="2453"/>
                    </a:cubicBezTo>
                    <a:cubicBezTo>
                      <a:pt x="5807" y="2453"/>
                      <a:pt x="5419" y="2300"/>
                      <a:pt x="5393" y="1910"/>
                    </a:cubicBezTo>
                    <a:lnTo>
                      <a:pt x="5393" y="1910"/>
                    </a:lnTo>
                    <a:cubicBezTo>
                      <a:pt x="5394" y="1883"/>
                      <a:pt x="5394" y="1856"/>
                      <a:pt x="5393" y="1830"/>
                    </a:cubicBezTo>
                    <a:lnTo>
                      <a:pt x="5393" y="1830"/>
                    </a:lnTo>
                    <a:cubicBezTo>
                      <a:pt x="5394" y="1822"/>
                      <a:pt x="5394" y="1814"/>
                      <a:pt x="5395" y="1806"/>
                    </a:cubicBezTo>
                    <a:lnTo>
                      <a:pt x="5393" y="1806"/>
                    </a:lnTo>
                    <a:cubicBezTo>
                      <a:pt x="5386" y="1679"/>
                      <a:pt x="5295" y="1617"/>
                      <a:pt x="5201" y="1617"/>
                    </a:cubicBezTo>
                    <a:cubicBezTo>
                      <a:pt x="5105" y="1617"/>
                      <a:pt x="5006" y="1682"/>
                      <a:pt x="4995" y="1810"/>
                    </a:cubicBezTo>
                    <a:cubicBezTo>
                      <a:pt x="4988" y="1883"/>
                      <a:pt x="4988" y="1952"/>
                      <a:pt x="4995" y="2017"/>
                    </a:cubicBezTo>
                    <a:lnTo>
                      <a:pt x="4995" y="2017"/>
                    </a:lnTo>
                    <a:cubicBezTo>
                      <a:pt x="4957" y="2644"/>
                      <a:pt x="4667" y="3267"/>
                      <a:pt x="3947" y="3269"/>
                    </a:cubicBezTo>
                    <a:cubicBezTo>
                      <a:pt x="3946" y="3269"/>
                      <a:pt x="3945" y="3269"/>
                      <a:pt x="3944" y="3269"/>
                    </a:cubicBezTo>
                    <a:cubicBezTo>
                      <a:pt x="3179" y="3269"/>
                      <a:pt x="3079" y="2434"/>
                      <a:pt x="3082" y="1844"/>
                    </a:cubicBezTo>
                    <a:cubicBezTo>
                      <a:pt x="3083" y="1729"/>
                      <a:pt x="2986" y="1664"/>
                      <a:pt x="2892" y="1664"/>
                    </a:cubicBezTo>
                    <a:cubicBezTo>
                      <a:pt x="2818" y="1664"/>
                      <a:pt x="2745" y="1705"/>
                      <a:pt x="2726" y="1795"/>
                    </a:cubicBezTo>
                    <a:cubicBezTo>
                      <a:pt x="2588" y="2433"/>
                      <a:pt x="2281" y="3392"/>
                      <a:pt x="1602" y="3636"/>
                    </a:cubicBezTo>
                    <a:cubicBezTo>
                      <a:pt x="1526" y="3664"/>
                      <a:pt x="1454" y="3677"/>
                      <a:pt x="1385" y="3677"/>
                    </a:cubicBezTo>
                    <a:cubicBezTo>
                      <a:pt x="1062" y="3677"/>
                      <a:pt x="820" y="3399"/>
                      <a:pt x="655" y="3120"/>
                    </a:cubicBezTo>
                    <a:cubicBezTo>
                      <a:pt x="508" y="2880"/>
                      <a:pt x="201" y="2255"/>
                      <a:pt x="463" y="2004"/>
                    </a:cubicBezTo>
                    <a:cubicBezTo>
                      <a:pt x="509" y="1958"/>
                      <a:pt x="466" y="1881"/>
                      <a:pt x="410" y="1881"/>
                    </a:cubicBezTo>
                    <a:cubicBezTo>
                      <a:pt x="398" y="1881"/>
                      <a:pt x="386" y="1885"/>
                      <a:pt x="374" y="1892"/>
                    </a:cubicBezTo>
                    <a:cubicBezTo>
                      <a:pt x="1" y="2135"/>
                      <a:pt x="152" y="2693"/>
                      <a:pt x="274" y="3034"/>
                    </a:cubicBezTo>
                    <a:cubicBezTo>
                      <a:pt x="439" y="3483"/>
                      <a:pt x="753" y="3928"/>
                      <a:pt x="1255" y="3995"/>
                    </a:cubicBezTo>
                    <a:cubicBezTo>
                      <a:pt x="1307" y="4002"/>
                      <a:pt x="1358" y="4005"/>
                      <a:pt x="1407" y="4005"/>
                    </a:cubicBezTo>
                    <a:cubicBezTo>
                      <a:pt x="2090" y="4005"/>
                      <a:pt x="2542" y="3368"/>
                      <a:pt x="2814" y="2713"/>
                    </a:cubicBezTo>
                    <a:lnTo>
                      <a:pt x="2814" y="2713"/>
                    </a:lnTo>
                    <a:cubicBezTo>
                      <a:pt x="2960" y="3222"/>
                      <a:pt x="3289" y="3615"/>
                      <a:pt x="3945" y="3659"/>
                    </a:cubicBezTo>
                    <a:cubicBezTo>
                      <a:pt x="3976" y="3661"/>
                      <a:pt x="4006" y="3662"/>
                      <a:pt x="4036" y="3662"/>
                    </a:cubicBezTo>
                    <a:cubicBezTo>
                      <a:pt x="4713" y="3662"/>
                      <a:pt x="5122" y="3155"/>
                      <a:pt x="5296" y="2563"/>
                    </a:cubicBezTo>
                    <a:lnTo>
                      <a:pt x="5296" y="2563"/>
                    </a:lnTo>
                    <a:cubicBezTo>
                      <a:pt x="5534" y="2753"/>
                      <a:pt x="5881" y="2834"/>
                      <a:pt x="6218" y="2834"/>
                    </a:cubicBezTo>
                    <a:cubicBezTo>
                      <a:pt x="6384" y="2834"/>
                      <a:pt x="6548" y="2814"/>
                      <a:pt x="6696" y="2778"/>
                    </a:cubicBezTo>
                    <a:cubicBezTo>
                      <a:pt x="7704" y="2529"/>
                      <a:pt x="8320" y="1038"/>
                      <a:pt x="8049" y="100"/>
                    </a:cubicBezTo>
                    <a:cubicBezTo>
                      <a:pt x="8029" y="33"/>
                      <a:pt x="7973" y="0"/>
                      <a:pt x="79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40"/>
              <p:cNvSpPr/>
              <p:nvPr/>
            </p:nvSpPr>
            <p:spPr>
              <a:xfrm>
                <a:off x="3189433" y="719311"/>
                <a:ext cx="2099101" cy="2085347"/>
              </a:xfrm>
              <a:custGeom>
                <a:avLst/>
                <a:gdLst/>
                <a:ahLst/>
                <a:cxnLst/>
                <a:rect l="l" t="t" r="r" b="b"/>
                <a:pathLst>
                  <a:path w="13157" h="13071" extrusionOk="0">
                    <a:moveTo>
                      <a:pt x="11245" y="1"/>
                    </a:moveTo>
                    <a:cubicBezTo>
                      <a:pt x="11150" y="1"/>
                      <a:pt x="11042" y="98"/>
                      <a:pt x="11005" y="164"/>
                    </a:cubicBezTo>
                    <a:cubicBezTo>
                      <a:pt x="10640" y="816"/>
                      <a:pt x="10262" y="1477"/>
                      <a:pt x="9726" y="1999"/>
                    </a:cubicBezTo>
                    <a:cubicBezTo>
                      <a:pt x="9014" y="2691"/>
                      <a:pt x="8071" y="3094"/>
                      <a:pt x="7119" y="3372"/>
                    </a:cubicBezTo>
                    <a:cubicBezTo>
                      <a:pt x="6169" y="3650"/>
                      <a:pt x="5184" y="3817"/>
                      <a:pt x="4238" y="4115"/>
                    </a:cubicBezTo>
                    <a:cubicBezTo>
                      <a:pt x="3293" y="4413"/>
                      <a:pt x="2365" y="4860"/>
                      <a:pt x="1700" y="5596"/>
                    </a:cubicBezTo>
                    <a:cubicBezTo>
                      <a:pt x="1122" y="6237"/>
                      <a:pt x="479" y="7685"/>
                      <a:pt x="312" y="8519"/>
                    </a:cubicBezTo>
                    <a:cubicBezTo>
                      <a:pt x="1" y="10074"/>
                      <a:pt x="679" y="11371"/>
                      <a:pt x="1734" y="12425"/>
                    </a:cubicBezTo>
                    <a:cubicBezTo>
                      <a:pt x="2085" y="12776"/>
                      <a:pt x="2878" y="13071"/>
                      <a:pt x="3699" y="13071"/>
                    </a:cubicBezTo>
                    <a:cubicBezTo>
                      <a:pt x="3918" y="13071"/>
                      <a:pt x="4139" y="13050"/>
                      <a:pt x="4354" y="13004"/>
                    </a:cubicBezTo>
                    <a:cubicBezTo>
                      <a:pt x="5357" y="12783"/>
                      <a:pt x="6018" y="12645"/>
                      <a:pt x="6930" y="12158"/>
                    </a:cubicBezTo>
                    <a:cubicBezTo>
                      <a:pt x="7186" y="12023"/>
                      <a:pt x="7428" y="11860"/>
                      <a:pt x="7653" y="11680"/>
                    </a:cubicBezTo>
                    <a:cubicBezTo>
                      <a:pt x="7813" y="11553"/>
                      <a:pt x="8024" y="11469"/>
                      <a:pt x="8140" y="11297"/>
                    </a:cubicBezTo>
                    <a:cubicBezTo>
                      <a:pt x="8269" y="11108"/>
                      <a:pt x="8242" y="10799"/>
                      <a:pt x="8425" y="10648"/>
                    </a:cubicBezTo>
                    <a:cubicBezTo>
                      <a:pt x="8596" y="10503"/>
                      <a:pt x="9306" y="10579"/>
                      <a:pt x="8999" y="10199"/>
                    </a:cubicBezTo>
                    <a:cubicBezTo>
                      <a:pt x="8936" y="10121"/>
                      <a:pt x="8859" y="10054"/>
                      <a:pt x="8803" y="9969"/>
                    </a:cubicBezTo>
                    <a:cubicBezTo>
                      <a:pt x="8747" y="9887"/>
                      <a:pt x="8716" y="9774"/>
                      <a:pt x="8765" y="9687"/>
                    </a:cubicBezTo>
                    <a:cubicBezTo>
                      <a:pt x="8805" y="9616"/>
                      <a:pt x="8866" y="9595"/>
                      <a:pt x="8938" y="9595"/>
                    </a:cubicBezTo>
                    <a:cubicBezTo>
                      <a:pt x="8974" y="9595"/>
                      <a:pt x="9012" y="9600"/>
                      <a:pt x="9052" y="9607"/>
                    </a:cubicBezTo>
                    <a:cubicBezTo>
                      <a:pt x="9176" y="9629"/>
                      <a:pt x="9370" y="9687"/>
                      <a:pt x="9492" y="9687"/>
                    </a:cubicBezTo>
                    <a:cubicBezTo>
                      <a:pt x="9613" y="9687"/>
                      <a:pt x="9664" y="9631"/>
                      <a:pt x="9510" y="9429"/>
                    </a:cubicBezTo>
                    <a:cubicBezTo>
                      <a:pt x="9408" y="9291"/>
                      <a:pt x="9054" y="8962"/>
                      <a:pt x="9199" y="8766"/>
                    </a:cubicBezTo>
                    <a:cubicBezTo>
                      <a:pt x="9275" y="8666"/>
                      <a:pt x="9528" y="8664"/>
                      <a:pt x="9637" y="8650"/>
                    </a:cubicBezTo>
                    <a:cubicBezTo>
                      <a:pt x="9831" y="8621"/>
                      <a:pt x="10411" y="8637"/>
                      <a:pt x="10451" y="8359"/>
                    </a:cubicBezTo>
                    <a:cubicBezTo>
                      <a:pt x="10478" y="8168"/>
                      <a:pt x="10038" y="7952"/>
                      <a:pt x="9911" y="7854"/>
                    </a:cubicBezTo>
                    <a:cubicBezTo>
                      <a:pt x="9802" y="7761"/>
                      <a:pt x="9748" y="7596"/>
                      <a:pt x="9737" y="7405"/>
                    </a:cubicBezTo>
                    <a:cubicBezTo>
                      <a:pt x="9715" y="7031"/>
                      <a:pt x="9848" y="6559"/>
                      <a:pt x="9915" y="6308"/>
                    </a:cubicBezTo>
                    <a:cubicBezTo>
                      <a:pt x="10060" y="5761"/>
                      <a:pt x="10304" y="5227"/>
                      <a:pt x="10676" y="4795"/>
                    </a:cubicBezTo>
                    <a:cubicBezTo>
                      <a:pt x="10890" y="4548"/>
                      <a:pt x="11150" y="4344"/>
                      <a:pt x="11374" y="4112"/>
                    </a:cubicBezTo>
                    <a:cubicBezTo>
                      <a:pt x="11879" y="3585"/>
                      <a:pt x="12220" y="2925"/>
                      <a:pt x="12551" y="2273"/>
                    </a:cubicBezTo>
                    <a:cubicBezTo>
                      <a:pt x="12658" y="2062"/>
                      <a:pt x="12774" y="1855"/>
                      <a:pt x="12871" y="1637"/>
                    </a:cubicBezTo>
                    <a:cubicBezTo>
                      <a:pt x="12920" y="1528"/>
                      <a:pt x="13156" y="1083"/>
                      <a:pt x="13089" y="969"/>
                    </a:cubicBezTo>
                    <a:cubicBezTo>
                      <a:pt x="13067" y="932"/>
                      <a:pt x="13038" y="916"/>
                      <a:pt x="13006" y="916"/>
                    </a:cubicBezTo>
                    <a:cubicBezTo>
                      <a:pt x="12847" y="916"/>
                      <a:pt x="12599" y="1305"/>
                      <a:pt x="12540" y="1372"/>
                    </a:cubicBezTo>
                    <a:cubicBezTo>
                      <a:pt x="12380" y="1550"/>
                      <a:pt x="12222" y="1723"/>
                      <a:pt x="12046" y="1881"/>
                    </a:cubicBezTo>
                    <a:cubicBezTo>
                      <a:pt x="11955" y="1964"/>
                      <a:pt x="11830" y="2151"/>
                      <a:pt x="11713" y="2175"/>
                    </a:cubicBezTo>
                    <a:cubicBezTo>
                      <a:pt x="11699" y="2157"/>
                      <a:pt x="11695" y="2135"/>
                      <a:pt x="11695" y="2113"/>
                    </a:cubicBezTo>
                    <a:cubicBezTo>
                      <a:pt x="11695" y="1868"/>
                      <a:pt x="12022" y="1550"/>
                      <a:pt x="12155" y="1363"/>
                    </a:cubicBezTo>
                    <a:cubicBezTo>
                      <a:pt x="12241" y="1242"/>
                      <a:pt x="12724" y="506"/>
                      <a:pt x="12407" y="506"/>
                    </a:cubicBezTo>
                    <a:cubicBezTo>
                      <a:pt x="12403" y="506"/>
                      <a:pt x="12399" y="506"/>
                      <a:pt x="12395" y="507"/>
                    </a:cubicBezTo>
                    <a:cubicBezTo>
                      <a:pt x="12193" y="518"/>
                      <a:pt x="12031" y="760"/>
                      <a:pt x="11899" y="894"/>
                    </a:cubicBezTo>
                    <a:cubicBezTo>
                      <a:pt x="11728" y="1074"/>
                      <a:pt x="11550" y="1250"/>
                      <a:pt x="11366" y="1421"/>
                    </a:cubicBezTo>
                    <a:cubicBezTo>
                      <a:pt x="11302" y="1481"/>
                      <a:pt x="10914" y="1888"/>
                      <a:pt x="10773" y="1888"/>
                    </a:cubicBezTo>
                    <a:cubicBezTo>
                      <a:pt x="10731" y="1888"/>
                      <a:pt x="10710" y="1852"/>
                      <a:pt x="10727" y="1759"/>
                    </a:cubicBezTo>
                    <a:cubicBezTo>
                      <a:pt x="10765" y="1537"/>
                      <a:pt x="10876" y="1332"/>
                      <a:pt x="10974" y="1127"/>
                    </a:cubicBezTo>
                    <a:cubicBezTo>
                      <a:pt x="11059" y="956"/>
                      <a:pt x="11497" y="171"/>
                      <a:pt x="11319" y="26"/>
                    </a:cubicBezTo>
                    <a:cubicBezTo>
                      <a:pt x="11296" y="8"/>
                      <a:pt x="11271" y="1"/>
                      <a:pt x="1124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40"/>
              <p:cNvSpPr/>
              <p:nvPr/>
            </p:nvSpPr>
            <p:spPr>
              <a:xfrm>
                <a:off x="3138380" y="1522752"/>
                <a:ext cx="1386584" cy="1192881"/>
              </a:xfrm>
              <a:custGeom>
                <a:avLst/>
                <a:gdLst/>
                <a:ahLst/>
                <a:cxnLst/>
                <a:rect l="l" t="t" r="r" b="b"/>
                <a:pathLst>
                  <a:path w="8691" h="7477" extrusionOk="0">
                    <a:moveTo>
                      <a:pt x="8148" y="0"/>
                    </a:moveTo>
                    <a:cubicBezTo>
                      <a:pt x="8067" y="0"/>
                      <a:pt x="7975" y="5"/>
                      <a:pt x="7868" y="15"/>
                    </a:cubicBezTo>
                    <a:cubicBezTo>
                      <a:pt x="7032" y="91"/>
                      <a:pt x="6207" y="249"/>
                      <a:pt x="5388" y="438"/>
                    </a:cubicBezTo>
                    <a:cubicBezTo>
                      <a:pt x="4472" y="649"/>
                      <a:pt x="3595" y="1036"/>
                      <a:pt x="2828" y="1574"/>
                    </a:cubicBezTo>
                    <a:cubicBezTo>
                      <a:pt x="1840" y="2271"/>
                      <a:pt x="1035" y="3216"/>
                      <a:pt x="494" y="4295"/>
                    </a:cubicBezTo>
                    <a:cubicBezTo>
                      <a:pt x="259" y="4764"/>
                      <a:pt x="1" y="5256"/>
                      <a:pt x="103" y="5783"/>
                    </a:cubicBezTo>
                    <a:cubicBezTo>
                      <a:pt x="183" y="6195"/>
                      <a:pt x="401" y="7064"/>
                      <a:pt x="746" y="7329"/>
                    </a:cubicBezTo>
                    <a:cubicBezTo>
                      <a:pt x="917" y="7463"/>
                      <a:pt x="1151" y="7474"/>
                      <a:pt x="1369" y="7476"/>
                    </a:cubicBezTo>
                    <a:cubicBezTo>
                      <a:pt x="1389" y="7476"/>
                      <a:pt x="1409" y="7476"/>
                      <a:pt x="1429" y="7476"/>
                    </a:cubicBezTo>
                    <a:cubicBezTo>
                      <a:pt x="3511" y="7476"/>
                      <a:pt x="5370" y="6684"/>
                      <a:pt x="6721" y="5054"/>
                    </a:cubicBezTo>
                    <a:cubicBezTo>
                      <a:pt x="7757" y="3803"/>
                      <a:pt x="8213" y="2429"/>
                      <a:pt x="8549" y="872"/>
                    </a:cubicBezTo>
                    <a:cubicBezTo>
                      <a:pt x="8685" y="234"/>
                      <a:pt x="8690" y="0"/>
                      <a:pt x="81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40"/>
              <p:cNvSpPr/>
              <p:nvPr/>
            </p:nvSpPr>
            <p:spPr>
              <a:xfrm>
                <a:off x="3083976" y="1882195"/>
                <a:ext cx="1086963" cy="867738"/>
              </a:xfrm>
              <a:custGeom>
                <a:avLst/>
                <a:gdLst/>
                <a:ahLst/>
                <a:cxnLst/>
                <a:rect l="l" t="t" r="r" b="b"/>
                <a:pathLst>
                  <a:path w="6813" h="5439" extrusionOk="0">
                    <a:moveTo>
                      <a:pt x="5295" y="0"/>
                    </a:moveTo>
                    <a:cubicBezTo>
                      <a:pt x="5042" y="0"/>
                      <a:pt x="4782" y="66"/>
                      <a:pt x="4570" y="151"/>
                    </a:cubicBezTo>
                    <a:cubicBezTo>
                      <a:pt x="4094" y="343"/>
                      <a:pt x="3705" y="643"/>
                      <a:pt x="3296" y="943"/>
                    </a:cubicBezTo>
                    <a:cubicBezTo>
                      <a:pt x="2495" y="1530"/>
                      <a:pt x="1674" y="2013"/>
                      <a:pt x="1004" y="2763"/>
                    </a:cubicBezTo>
                    <a:cubicBezTo>
                      <a:pt x="662" y="3143"/>
                      <a:pt x="459" y="3552"/>
                      <a:pt x="270" y="4022"/>
                    </a:cubicBezTo>
                    <a:cubicBezTo>
                      <a:pt x="218" y="4151"/>
                      <a:pt x="158" y="4276"/>
                      <a:pt x="116" y="4415"/>
                    </a:cubicBezTo>
                    <a:lnTo>
                      <a:pt x="116" y="4415"/>
                    </a:lnTo>
                    <a:cubicBezTo>
                      <a:pt x="112" y="4419"/>
                      <a:pt x="109" y="4423"/>
                      <a:pt x="106" y="4427"/>
                    </a:cubicBezTo>
                    <a:cubicBezTo>
                      <a:pt x="8" y="4544"/>
                      <a:pt x="0" y="4719"/>
                      <a:pt x="72" y="4837"/>
                    </a:cubicBezTo>
                    <a:lnTo>
                      <a:pt x="72" y="4837"/>
                    </a:lnTo>
                    <a:cubicBezTo>
                      <a:pt x="114" y="5088"/>
                      <a:pt x="298" y="5290"/>
                      <a:pt x="535" y="5383"/>
                    </a:cubicBezTo>
                    <a:cubicBezTo>
                      <a:pt x="633" y="5421"/>
                      <a:pt x="726" y="5438"/>
                      <a:pt x="814" y="5438"/>
                    </a:cubicBezTo>
                    <a:cubicBezTo>
                      <a:pt x="1246" y="5438"/>
                      <a:pt x="1546" y="5019"/>
                      <a:pt x="1723" y="4634"/>
                    </a:cubicBezTo>
                    <a:lnTo>
                      <a:pt x="1723" y="4634"/>
                    </a:lnTo>
                    <a:cubicBezTo>
                      <a:pt x="2245" y="4431"/>
                      <a:pt x="2750" y="4165"/>
                      <a:pt x="3244" y="3919"/>
                    </a:cubicBezTo>
                    <a:cubicBezTo>
                      <a:pt x="4041" y="3523"/>
                      <a:pt x="4866" y="3052"/>
                      <a:pt x="5571" y="2498"/>
                    </a:cubicBezTo>
                    <a:cubicBezTo>
                      <a:pt x="6290" y="1931"/>
                      <a:pt x="6812" y="790"/>
                      <a:pt x="5863" y="153"/>
                    </a:cubicBezTo>
                    <a:cubicBezTo>
                      <a:pt x="5698" y="43"/>
                      <a:pt x="5499" y="0"/>
                      <a:pt x="52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40"/>
              <p:cNvSpPr/>
              <p:nvPr/>
            </p:nvSpPr>
            <p:spPr>
              <a:xfrm>
                <a:off x="2536111" y="2282001"/>
                <a:ext cx="76421" cy="76579"/>
              </a:xfrm>
              <a:custGeom>
                <a:avLst/>
                <a:gdLst/>
                <a:ahLst/>
                <a:cxnLst/>
                <a:rect l="l" t="t" r="r" b="b"/>
                <a:pathLst>
                  <a:path w="479" h="480" extrusionOk="0">
                    <a:moveTo>
                      <a:pt x="241" y="1"/>
                    </a:moveTo>
                    <a:cubicBezTo>
                      <a:pt x="110" y="1"/>
                      <a:pt x="1" y="108"/>
                      <a:pt x="1" y="239"/>
                    </a:cubicBezTo>
                    <a:cubicBezTo>
                      <a:pt x="1" y="370"/>
                      <a:pt x="110" y="479"/>
                      <a:pt x="241" y="479"/>
                    </a:cubicBezTo>
                    <a:cubicBezTo>
                      <a:pt x="372" y="479"/>
                      <a:pt x="479" y="370"/>
                      <a:pt x="479" y="239"/>
                    </a:cubicBezTo>
                    <a:cubicBezTo>
                      <a:pt x="479" y="108"/>
                      <a:pt x="372" y="1"/>
                      <a:pt x="24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40"/>
              <p:cNvSpPr/>
              <p:nvPr/>
            </p:nvSpPr>
            <p:spPr>
              <a:xfrm>
                <a:off x="2818978" y="2337361"/>
                <a:ext cx="78176" cy="78334"/>
              </a:xfrm>
              <a:custGeom>
                <a:avLst/>
                <a:gdLst/>
                <a:ahLst/>
                <a:cxnLst/>
                <a:rect l="l" t="t" r="r" b="b"/>
                <a:pathLst>
                  <a:path w="490" h="491" extrusionOk="0">
                    <a:moveTo>
                      <a:pt x="245" y="1"/>
                    </a:moveTo>
                    <a:cubicBezTo>
                      <a:pt x="112" y="1"/>
                      <a:pt x="1" y="112"/>
                      <a:pt x="1" y="246"/>
                    </a:cubicBezTo>
                    <a:cubicBezTo>
                      <a:pt x="1" y="379"/>
                      <a:pt x="112" y="490"/>
                      <a:pt x="245" y="490"/>
                    </a:cubicBezTo>
                    <a:cubicBezTo>
                      <a:pt x="379" y="490"/>
                      <a:pt x="490" y="379"/>
                      <a:pt x="490" y="246"/>
                    </a:cubicBezTo>
                    <a:cubicBezTo>
                      <a:pt x="490" y="112"/>
                      <a:pt x="379" y="1"/>
                      <a:pt x="24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40"/>
              <p:cNvSpPr/>
              <p:nvPr/>
            </p:nvSpPr>
            <p:spPr>
              <a:xfrm>
                <a:off x="3159599" y="2389531"/>
                <a:ext cx="87110" cy="87109"/>
              </a:xfrm>
              <a:custGeom>
                <a:avLst/>
                <a:gdLst/>
                <a:ahLst/>
                <a:cxnLst/>
                <a:rect l="l" t="t" r="r" b="b"/>
                <a:pathLst>
                  <a:path w="546" h="546" extrusionOk="0">
                    <a:moveTo>
                      <a:pt x="272" y="1"/>
                    </a:moveTo>
                    <a:cubicBezTo>
                      <a:pt x="126" y="1"/>
                      <a:pt x="1" y="123"/>
                      <a:pt x="1" y="274"/>
                    </a:cubicBezTo>
                    <a:cubicBezTo>
                      <a:pt x="3" y="421"/>
                      <a:pt x="126" y="546"/>
                      <a:pt x="272" y="546"/>
                    </a:cubicBezTo>
                    <a:cubicBezTo>
                      <a:pt x="419" y="546"/>
                      <a:pt x="546" y="424"/>
                      <a:pt x="546" y="274"/>
                    </a:cubicBezTo>
                    <a:cubicBezTo>
                      <a:pt x="546" y="128"/>
                      <a:pt x="424" y="1"/>
                      <a:pt x="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40"/>
              <p:cNvSpPr/>
              <p:nvPr/>
            </p:nvSpPr>
            <p:spPr>
              <a:xfrm>
                <a:off x="2499256" y="2854429"/>
                <a:ext cx="65093" cy="71953"/>
              </a:xfrm>
              <a:custGeom>
                <a:avLst/>
                <a:gdLst/>
                <a:ahLst/>
                <a:cxnLst/>
                <a:rect l="l" t="t" r="r" b="b"/>
                <a:pathLst>
                  <a:path w="408" h="451" extrusionOk="0">
                    <a:moveTo>
                      <a:pt x="204" y="1"/>
                    </a:moveTo>
                    <a:cubicBezTo>
                      <a:pt x="162" y="1"/>
                      <a:pt x="119" y="16"/>
                      <a:pt x="83" y="48"/>
                    </a:cubicBezTo>
                    <a:cubicBezTo>
                      <a:pt x="49" y="79"/>
                      <a:pt x="20" y="110"/>
                      <a:pt x="9" y="154"/>
                    </a:cubicBezTo>
                    <a:cubicBezTo>
                      <a:pt x="0" y="186"/>
                      <a:pt x="0" y="214"/>
                      <a:pt x="0" y="246"/>
                    </a:cubicBezTo>
                    <a:cubicBezTo>
                      <a:pt x="0" y="357"/>
                      <a:pt x="94" y="450"/>
                      <a:pt x="205" y="450"/>
                    </a:cubicBezTo>
                    <a:cubicBezTo>
                      <a:pt x="316" y="450"/>
                      <a:pt x="407" y="357"/>
                      <a:pt x="407" y="246"/>
                    </a:cubicBezTo>
                    <a:cubicBezTo>
                      <a:pt x="407" y="217"/>
                      <a:pt x="407" y="186"/>
                      <a:pt x="398" y="154"/>
                    </a:cubicBezTo>
                    <a:cubicBezTo>
                      <a:pt x="387" y="110"/>
                      <a:pt x="361" y="77"/>
                      <a:pt x="327" y="48"/>
                    </a:cubicBezTo>
                    <a:cubicBezTo>
                      <a:pt x="289" y="16"/>
                      <a:pt x="247" y="1"/>
                      <a:pt x="2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40"/>
              <p:cNvSpPr/>
              <p:nvPr/>
            </p:nvSpPr>
            <p:spPr>
              <a:xfrm>
                <a:off x="2901620" y="2800186"/>
                <a:ext cx="96683" cy="74665"/>
              </a:xfrm>
              <a:custGeom>
                <a:avLst/>
                <a:gdLst/>
                <a:ahLst/>
                <a:cxnLst/>
                <a:rect l="l" t="t" r="r" b="b"/>
                <a:pathLst>
                  <a:path w="606" h="468" extrusionOk="0">
                    <a:moveTo>
                      <a:pt x="297" y="1"/>
                    </a:moveTo>
                    <a:cubicBezTo>
                      <a:pt x="1" y="1"/>
                      <a:pt x="2" y="468"/>
                      <a:pt x="301" y="468"/>
                    </a:cubicBezTo>
                    <a:cubicBezTo>
                      <a:pt x="606" y="468"/>
                      <a:pt x="606" y="1"/>
                      <a:pt x="301" y="1"/>
                    </a:cubicBezTo>
                    <a:cubicBezTo>
                      <a:pt x="300" y="1"/>
                      <a:pt x="298" y="1"/>
                      <a:pt x="2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40"/>
              <p:cNvSpPr/>
              <p:nvPr/>
            </p:nvSpPr>
            <p:spPr>
              <a:xfrm>
                <a:off x="3260110" y="2677340"/>
                <a:ext cx="101948" cy="78972"/>
              </a:xfrm>
              <a:custGeom>
                <a:avLst/>
                <a:gdLst/>
                <a:ahLst/>
                <a:cxnLst/>
                <a:rect l="l" t="t" r="r" b="b"/>
                <a:pathLst>
                  <a:path w="639" h="495" extrusionOk="0">
                    <a:moveTo>
                      <a:pt x="319" y="1"/>
                    </a:moveTo>
                    <a:cubicBezTo>
                      <a:pt x="1" y="1"/>
                      <a:pt x="1" y="495"/>
                      <a:pt x="321" y="495"/>
                    </a:cubicBezTo>
                    <a:cubicBezTo>
                      <a:pt x="639" y="495"/>
                      <a:pt x="639" y="1"/>
                      <a:pt x="321" y="1"/>
                    </a:cubicBezTo>
                    <a:cubicBezTo>
                      <a:pt x="320" y="1"/>
                      <a:pt x="319" y="1"/>
                      <a:pt x="3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40"/>
              <p:cNvSpPr/>
              <p:nvPr/>
            </p:nvSpPr>
            <p:spPr>
              <a:xfrm>
                <a:off x="2826795" y="1668891"/>
                <a:ext cx="77857" cy="76420"/>
              </a:xfrm>
              <a:custGeom>
                <a:avLst/>
                <a:gdLst/>
                <a:ahLst/>
                <a:cxnLst/>
                <a:rect l="l" t="t" r="r" b="b"/>
                <a:pathLst>
                  <a:path w="488" h="479" extrusionOk="0">
                    <a:moveTo>
                      <a:pt x="241" y="0"/>
                    </a:moveTo>
                    <a:cubicBezTo>
                      <a:pt x="136" y="0"/>
                      <a:pt x="65" y="67"/>
                      <a:pt x="32" y="158"/>
                    </a:cubicBezTo>
                    <a:cubicBezTo>
                      <a:pt x="29" y="169"/>
                      <a:pt x="23" y="178"/>
                      <a:pt x="20" y="189"/>
                    </a:cubicBezTo>
                    <a:cubicBezTo>
                      <a:pt x="0" y="245"/>
                      <a:pt x="14" y="316"/>
                      <a:pt x="43" y="365"/>
                    </a:cubicBezTo>
                    <a:cubicBezTo>
                      <a:pt x="85" y="434"/>
                      <a:pt x="158" y="478"/>
                      <a:pt x="241" y="478"/>
                    </a:cubicBezTo>
                    <a:cubicBezTo>
                      <a:pt x="301" y="478"/>
                      <a:pt x="359" y="454"/>
                      <a:pt x="401" y="412"/>
                    </a:cubicBezTo>
                    <a:cubicBezTo>
                      <a:pt x="454" y="358"/>
                      <a:pt x="488" y="265"/>
                      <a:pt x="459" y="189"/>
                    </a:cubicBezTo>
                    <a:cubicBezTo>
                      <a:pt x="456" y="178"/>
                      <a:pt x="452" y="169"/>
                      <a:pt x="448" y="158"/>
                    </a:cubicBezTo>
                    <a:cubicBezTo>
                      <a:pt x="414" y="67"/>
                      <a:pt x="343" y="0"/>
                      <a:pt x="24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40"/>
              <p:cNvSpPr/>
              <p:nvPr/>
            </p:nvSpPr>
            <p:spPr>
              <a:xfrm>
                <a:off x="2918691" y="1685802"/>
                <a:ext cx="87110" cy="83120"/>
              </a:xfrm>
              <a:custGeom>
                <a:avLst/>
                <a:gdLst/>
                <a:ahLst/>
                <a:cxnLst/>
                <a:rect l="l" t="t" r="r" b="b"/>
                <a:pathLst>
                  <a:path w="546" h="521" extrusionOk="0">
                    <a:moveTo>
                      <a:pt x="276" y="1"/>
                    </a:moveTo>
                    <a:cubicBezTo>
                      <a:pt x="183" y="1"/>
                      <a:pt x="98" y="50"/>
                      <a:pt x="54" y="128"/>
                    </a:cubicBezTo>
                    <a:cubicBezTo>
                      <a:pt x="1" y="219"/>
                      <a:pt x="9" y="363"/>
                      <a:pt x="94" y="439"/>
                    </a:cubicBezTo>
                    <a:cubicBezTo>
                      <a:pt x="114" y="457"/>
                      <a:pt x="134" y="470"/>
                      <a:pt x="156" y="486"/>
                    </a:cubicBezTo>
                    <a:cubicBezTo>
                      <a:pt x="191" y="510"/>
                      <a:pt x="236" y="521"/>
                      <a:pt x="280" y="521"/>
                    </a:cubicBezTo>
                    <a:cubicBezTo>
                      <a:pt x="303" y="521"/>
                      <a:pt x="325" y="518"/>
                      <a:pt x="345" y="512"/>
                    </a:cubicBezTo>
                    <a:cubicBezTo>
                      <a:pt x="412" y="492"/>
                      <a:pt x="454" y="452"/>
                      <a:pt x="492" y="397"/>
                    </a:cubicBezTo>
                    <a:cubicBezTo>
                      <a:pt x="494" y="395"/>
                      <a:pt x="494" y="395"/>
                      <a:pt x="494" y="392"/>
                    </a:cubicBezTo>
                    <a:lnTo>
                      <a:pt x="494" y="392"/>
                    </a:lnTo>
                    <a:cubicBezTo>
                      <a:pt x="494" y="393"/>
                      <a:pt x="493" y="394"/>
                      <a:pt x="493" y="394"/>
                    </a:cubicBezTo>
                    <a:lnTo>
                      <a:pt x="493" y="394"/>
                    </a:lnTo>
                    <a:cubicBezTo>
                      <a:pt x="531" y="334"/>
                      <a:pt x="545" y="262"/>
                      <a:pt x="526" y="190"/>
                    </a:cubicBezTo>
                    <a:cubicBezTo>
                      <a:pt x="494" y="79"/>
                      <a:pt x="392" y="1"/>
                      <a:pt x="27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40"/>
              <p:cNvSpPr/>
              <p:nvPr/>
            </p:nvSpPr>
            <p:spPr>
              <a:xfrm>
                <a:off x="3034359" y="1681654"/>
                <a:ext cx="86472" cy="86311"/>
              </a:xfrm>
              <a:custGeom>
                <a:avLst/>
                <a:gdLst/>
                <a:ahLst/>
                <a:cxnLst/>
                <a:rect l="l" t="t" r="r" b="b"/>
                <a:pathLst>
                  <a:path w="542" h="541" extrusionOk="0">
                    <a:moveTo>
                      <a:pt x="270" y="0"/>
                    </a:moveTo>
                    <a:cubicBezTo>
                      <a:pt x="123" y="0"/>
                      <a:pt x="1" y="122"/>
                      <a:pt x="1" y="272"/>
                    </a:cubicBezTo>
                    <a:cubicBezTo>
                      <a:pt x="1" y="418"/>
                      <a:pt x="123" y="541"/>
                      <a:pt x="270" y="541"/>
                    </a:cubicBezTo>
                    <a:cubicBezTo>
                      <a:pt x="419" y="541"/>
                      <a:pt x="541" y="418"/>
                      <a:pt x="541" y="272"/>
                    </a:cubicBezTo>
                    <a:cubicBezTo>
                      <a:pt x="541" y="122"/>
                      <a:pt x="419" y="0"/>
                      <a:pt x="27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40"/>
              <p:cNvSpPr/>
              <p:nvPr/>
            </p:nvSpPr>
            <p:spPr>
              <a:xfrm>
                <a:off x="3140933" y="1656766"/>
                <a:ext cx="98757" cy="98755"/>
              </a:xfrm>
              <a:custGeom>
                <a:avLst/>
                <a:gdLst/>
                <a:ahLst/>
                <a:cxnLst/>
                <a:rect l="l" t="t" r="r" b="b"/>
                <a:pathLst>
                  <a:path w="619" h="619" extrusionOk="0">
                    <a:moveTo>
                      <a:pt x="309" y="0"/>
                    </a:moveTo>
                    <a:cubicBezTo>
                      <a:pt x="142" y="0"/>
                      <a:pt x="0" y="141"/>
                      <a:pt x="0" y="310"/>
                    </a:cubicBezTo>
                    <a:cubicBezTo>
                      <a:pt x="0" y="479"/>
                      <a:pt x="142" y="619"/>
                      <a:pt x="309" y="619"/>
                    </a:cubicBezTo>
                    <a:cubicBezTo>
                      <a:pt x="476" y="619"/>
                      <a:pt x="618" y="479"/>
                      <a:pt x="618" y="310"/>
                    </a:cubicBezTo>
                    <a:cubicBezTo>
                      <a:pt x="618" y="141"/>
                      <a:pt x="478" y="0"/>
                      <a:pt x="30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40"/>
              <p:cNvSpPr/>
              <p:nvPr/>
            </p:nvSpPr>
            <p:spPr>
              <a:xfrm>
                <a:off x="2760745" y="1752968"/>
                <a:ext cx="96364" cy="88385"/>
              </a:xfrm>
              <a:custGeom>
                <a:avLst/>
                <a:gdLst/>
                <a:ahLst/>
                <a:cxnLst/>
                <a:rect l="l" t="t" r="r" b="b"/>
                <a:pathLst>
                  <a:path w="604" h="554" extrusionOk="0">
                    <a:moveTo>
                      <a:pt x="185" y="43"/>
                    </a:moveTo>
                    <a:cubicBezTo>
                      <a:pt x="183" y="45"/>
                      <a:pt x="179" y="49"/>
                      <a:pt x="176" y="51"/>
                    </a:cubicBezTo>
                    <a:cubicBezTo>
                      <a:pt x="178" y="51"/>
                      <a:pt x="180" y="50"/>
                      <a:pt x="182" y="49"/>
                    </a:cubicBezTo>
                    <a:lnTo>
                      <a:pt x="182" y="49"/>
                    </a:lnTo>
                    <a:cubicBezTo>
                      <a:pt x="165" y="60"/>
                      <a:pt x="149" y="72"/>
                      <a:pt x="134" y="85"/>
                    </a:cubicBezTo>
                    <a:cubicBezTo>
                      <a:pt x="150" y="71"/>
                      <a:pt x="170" y="56"/>
                      <a:pt x="185" y="43"/>
                    </a:cubicBezTo>
                    <a:close/>
                    <a:moveTo>
                      <a:pt x="328" y="0"/>
                    </a:moveTo>
                    <a:cubicBezTo>
                      <a:pt x="287" y="0"/>
                      <a:pt x="248" y="13"/>
                      <a:pt x="211" y="32"/>
                    </a:cubicBezTo>
                    <a:lnTo>
                      <a:pt x="211" y="32"/>
                    </a:lnTo>
                    <a:cubicBezTo>
                      <a:pt x="190" y="39"/>
                      <a:pt x="169" y="47"/>
                      <a:pt x="148" y="60"/>
                    </a:cubicBezTo>
                    <a:cubicBezTo>
                      <a:pt x="90" y="96"/>
                      <a:pt x="45" y="149"/>
                      <a:pt x="27" y="216"/>
                    </a:cubicBezTo>
                    <a:cubicBezTo>
                      <a:pt x="1" y="309"/>
                      <a:pt x="32" y="398"/>
                      <a:pt x="94" y="472"/>
                    </a:cubicBezTo>
                    <a:cubicBezTo>
                      <a:pt x="144" y="527"/>
                      <a:pt x="217" y="554"/>
                      <a:pt x="290" y="554"/>
                    </a:cubicBezTo>
                    <a:cubicBezTo>
                      <a:pt x="340" y="554"/>
                      <a:pt x="391" y="541"/>
                      <a:pt x="434" y="516"/>
                    </a:cubicBezTo>
                    <a:cubicBezTo>
                      <a:pt x="506" y="474"/>
                      <a:pt x="546" y="405"/>
                      <a:pt x="572" y="329"/>
                    </a:cubicBezTo>
                    <a:cubicBezTo>
                      <a:pt x="604" y="249"/>
                      <a:pt x="570" y="136"/>
                      <a:pt x="506" y="80"/>
                    </a:cubicBezTo>
                    <a:cubicBezTo>
                      <a:pt x="466" y="40"/>
                      <a:pt x="446" y="31"/>
                      <a:pt x="392" y="11"/>
                    </a:cubicBezTo>
                    <a:cubicBezTo>
                      <a:pt x="371" y="4"/>
                      <a:pt x="349" y="0"/>
                      <a:pt x="32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40"/>
              <p:cNvSpPr/>
              <p:nvPr/>
            </p:nvSpPr>
            <p:spPr>
              <a:xfrm>
                <a:off x="2871467" y="1781206"/>
                <a:ext cx="95726" cy="87747"/>
              </a:xfrm>
              <a:custGeom>
                <a:avLst/>
                <a:gdLst/>
                <a:ahLst/>
                <a:cxnLst/>
                <a:rect l="l" t="t" r="r" b="b"/>
                <a:pathLst>
                  <a:path w="600" h="550" extrusionOk="0">
                    <a:moveTo>
                      <a:pt x="289" y="1"/>
                    </a:moveTo>
                    <a:cubicBezTo>
                      <a:pt x="261" y="1"/>
                      <a:pt x="235" y="9"/>
                      <a:pt x="208" y="20"/>
                    </a:cubicBezTo>
                    <a:lnTo>
                      <a:pt x="208" y="20"/>
                    </a:lnTo>
                    <a:cubicBezTo>
                      <a:pt x="205" y="21"/>
                      <a:pt x="201" y="21"/>
                      <a:pt x="196" y="21"/>
                    </a:cubicBezTo>
                    <a:cubicBezTo>
                      <a:pt x="83" y="48"/>
                      <a:pt x="1" y="164"/>
                      <a:pt x="1" y="275"/>
                    </a:cubicBezTo>
                    <a:cubicBezTo>
                      <a:pt x="1" y="322"/>
                      <a:pt x="12" y="366"/>
                      <a:pt x="39" y="408"/>
                    </a:cubicBezTo>
                    <a:cubicBezTo>
                      <a:pt x="74" y="475"/>
                      <a:pt x="128" y="504"/>
                      <a:pt x="194" y="531"/>
                    </a:cubicBezTo>
                    <a:cubicBezTo>
                      <a:pt x="226" y="544"/>
                      <a:pt x="260" y="550"/>
                      <a:pt x="295" y="550"/>
                    </a:cubicBezTo>
                    <a:cubicBezTo>
                      <a:pt x="369" y="550"/>
                      <a:pt x="444" y="521"/>
                      <a:pt x="495" y="468"/>
                    </a:cubicBezTo>
                    <a:lnTo>
                      <a:pt x="495" y="468"/>
                    </a:lnTo>
                    <a:cubicBezTo>
                      <a:pt x="519" y="449"/>
                      <a:pt x="538" y="429"/>
                      <a:pt x="557" y="395"/>
                    </a:cubicBezTo>
                    <a:cubicBezTo>
                      <a:pt x="597" y="328"/>
                      <a:pt x="599" y="261"/>
                      <a:pt x="584" y="186"/>
                    </a:cubicBezTo>
                    <a:cubicBezTo>
                      <a:pt x="575" y="146"/>
                      <a:pt x="546" y="99"/>
                      <a:pt x="519" y="72"/>
                    </a:cubicBezTo>
                    <a:cubicBezTo>
                      <a:pt x="484" y="37"/>
                      <a:pt x="447" y="21"/>
                      <a:pt x="405" y="13"/>
                    </a:cubicBezTo>
                    <a:lnTo>
                      <a:pt x="405" y="13"/>
                    </a:lnTo>
                    <a:cubicBezTo>
                      <a:pt x="378" y="6"/>
                      <a:pt x="355" y="3"/>
                      <a:pt x="333" y="3"/>
                    </a:cubicBezTo>
                    <a:cubicBezTo>
                      <a:pt x="328" y="3"/>
                      <a:pt x="323" y="3"/>
                      <a:pt x="318" y="3"/>
                    </a:cubicBezTo>
                    <a:lnTo>
                      <a:pt x="318" y="3"/>
                    </a:lnTo>
                    <a:cubicBezTo>
                      <a:pt x="312" y="3"/>
                      <a:pt x="307" y="2"/>
                      <a:pt x="301" y="1"/>
                    </a:cubicBezTo>
                    <a:cubicBezTo>
                      <a:pt x="297" y="1"/>
                      <a:pt x="293" y="1"/>
                      <a:pt x="2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40"/>
              <p:cNvSpPr/>
              <p:nvPr/>
            </p:nvSpPr>
            <p:spPr>
              <a:xfrm>
                <a:off x="2987932" y="1790141"/>
                <a:ext cx="92375" cy="92852"/>
              </a:xfrm>
              <a:custGeom>
                <a:avLst/>
                <a:gdLst/>
                <a:ahLst/>
                <a:cxnLst/>
                <a:rect l="l" t="t" r="r" b="b"/>
                <a:pathLst>
                  <a:path w="579" h="582" extrusionOk="0">
                    <a:moveTo>
                      <a:pt x="290" y="1"/>
                    </a:moveTo>
                    <a:cubicBezTo>
                      <a:pt x="132" y="1"/>
                      <a:pt x="0" y="132"/>
                      <a:pt x="0" y="292"/>
                    </a:cubicBezTo>
                    <a:cubicBezTo>
                      <a:pt x="0" y="450"/>
                      <a:pt x="132" y="581"/>
                      <a:pt x="290" y="581"/>
                    </a:cubicBezTo>
                    <a:cubicBezTo>
                      <a:pt x="447" y="581"/>
                      <a:pt x="579" y="450"/>
                      <a:pt x="579" y="292"/>
                    </a:cubicBezTo>
                    <a:cubicBezTo>
                      <a:pt x="579" y="132"/>
                      <a:pt x="447" y="1"/>
                      <a:pt x="2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40"/>
              <p:cNvSpPr/>
              <p:nvPr/>
            </p:nvSpPr>
            <p:spPr>
              <a:xfrm>
                <a:off x="3099292" y="1781685"/>
                <a:ext cx="84398" cy="84237"/>
              </a:xfrm>
              <a:custGeom>
                <a:avLst/>
                <a:gdLst/>
                <a:ahLst/>
                <a:cxnLst/>
                <a:rect l="l" t="t" r="r" b="b"/>
                <a:pathLst>
                  <a:path w="529" h="528" extrusionOk="0">
                    <a:moveTo>
                      <a:pt x="263" y="0"/>
                    </a:moveTo>
                    <a:cubicBezTo>
                      <a:pt x="119" y="0"/>
                      <a:pt x="1" y="118"/>
                      <a:pt x="1" y="263"/>
                    </a:cubicBezTo>
                    <a:cubicBezTo>
                      <a:pt x="1" y="408"/>
                      <a:pt x="119" y="528"/>
                      <a:pt x="263" y="528"/>
                    </a:cubicBezTo>
                    <a:cubicBezTo>
                      <a:pt x="408" y="528"/>
                      <a:pt x="528" y="408"/>
                      <a:pt x="528" y="263"/>
                    </a:cubicBezTo>
                    <a:cubicBezTo>
                      <a:pt x="528" y="118"/>
                      <a:pt x="408" y="0"/>
                      <a:pt x="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40"/>
              <p:cNvSpPr/>
              <p:nvPr/>
            </p:nvSpPr>
            <p:spPr>
              <a:xfrm>
                <a:off x="3204111" y="1759349"/>
                <a:ext cx="100831" cy="101308"/>
              </a:xfrm>
              <a:custGeom>
                <a:avLst/>
                <a:gdLst/>
                <a:ahLst/>
                <a:cxnLst/>
                <a:rect l="l" t="t" r="r" b="b"/>
                <a:pathLst>
                  <a:path w="632" h="635" extrusionOk="0">
                    <a:moveTo>
                      <a:pt x="316" y="0"/>
                    </a:moveTo>
                    <a:cubicBezTo>
                      <a:pt x="145" y="0"/>
                      <a:pt x="0" y="145"/>
                      <a:pt x="0" y="318"/>
                    </a:cubicBezTo>
                    <a:cubicBezTo>
                      <a:pt x="0" y="490"/>
                      <a:pt x="145" y="634"/>
                      <a:pt x="316" y="634"/>
                    </a:cubicBezTo>
                    <a:cubicBezTo>
                      <a:pt x="489" y="634"/>
                      <a:pt x="632" y="490"/>
                      <a:pt x="632" y="318"/>
                    </a:cubicBezTo>
                    <a:cubicBezTo>
                      <a:pt x="632" y="145"/>
                      <a:pt x="489" y="0"/>
                      <a:pt x="31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4" name="Google Shape;2034;p40"/>
            <p:cNvSpPr/>
            <p:nvPr/>
          </p:nvSpPr>
          <p:spPr>
            <a:xfrm>
              <a:off x="4949337" y="3248492"/>
              <a:ext cx="114871" cy="108328"/>
            </a:xfrm>
            <a:custGeom>
              <a:avLst/>
              <a:gdLst/>
              <a:ahLst/>
              <a:cxnLst/>
              <a:rect l="l" t="t" r="r" b="b"/>
              <a:pathLst>
                <a:path w="720" h="679" extrusionOk="0">
                  <a:moveTo>
                    <a:pt x="379" y="0"/>
                  </a:moveTo>
                  <a:cubicBezTo>
                    <a:pt x="217" y="0"/>
                    <a:pt x="68" y="98"/>
                    <a:pt x="23" y="260"/>
                  </a:cubicBezTo>
                  <a:cubicBezTo>
                    <a:pt x="1" y="345"/>
                    <a:pt x="12" y="438"/>
                    <a:pt x="56" y="516"/>
                  </a:cubicBezTo>
                  <a:cubicBezTo>
                    <a:pt x="90" y="567"/>
                    <a:pt x="134" y="606"/>
                    <a:pt x="184" y="634"/>
                  </a:cubicBezTo>
                  <a:lnTo>
                    <a:pt x="184" y="634"/>
                  </a:lnTo>
                  <a:cubicBezTo>
                    <a:pt x="182" y="633"/>
                    <a:pt x="181" y="632"/>
                    <a:pt x="179" y="632"/>
                  </a:cubicBezTo>
                  <a:lnTo>
                    <a:pt x="179" y="632"/>
                  </a:lnTo>
                  <a:cubicBezTo>
                    <a:pt x="184" y="634"/>
                    <a:pt x="188" y="636"/>
                    <a:pt x="193" y="639"/>
                  </a:cubicBezTo>
                  <a:lnTo>
                    <a:pt x="193" y="639"/>
                  </a:lnTo>
                  <a:cubicBezTo>
                    <a:pt x="213" y="649"/>
                    <a:pt x="235" y="658"/>
                    <a:pt x="257" y="665"/>
                  </a:cubicBezTo>
                  <a:lnTo>
                    <a:pt x="261" y="665"/>
                  </a:lnTo>
                  <a:cubicBezTo>
                    <a:pt x="256" y="663"/>
                    <a:pt x="251" y="661"/>
                    <a:pt x="246" y="659"/>
                  </a:cubicBezTo>
                  <a:lnTo>
                    <a:pt x="246" y="659"/>
                  </a:lnTo>
                  <a:cubicBezTo>
                    <a:pt x="289" y="673"/>
                    <a:pt x="332" y="678"/>
                    <a:pt x="379" y="678"/>
                  </a:cubicBezTo>
                  <a:cubicBezTo>
                    <a:pt x="566" y="678"/>
                    <a:pt x="719" y="523"/>
                    <a:pt x="719" y="340"/>
                  </a:cubicBezTo>
                  <a:cubicBezTo>
                    <a:pt x="719" y="153"/>
                    <a:pt x="564" y="0"/>
                    <a:pt x="3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40"/>
            <p:cNvSpPr/>
            <p:nvPr/>
          </p:nvSpPr>
          <p:spPr>
            <a:xfrm>
              <a:off x="5074258" y="3193451"/>
              <a:ext cx="91099" cy="70676"/>
            </a:xfrm>
            <a:custGeom>
              <a:avLst/>
              <a:gdLst/>
              <a:ahLst/>
              <a:cxnLst/>
              <a:rect l="l" t="t" r="r" b="b"/>
              <a:pathLst>
                <a:path w="571" h="443" extrusionOk="0">
                  <a:moveTo>
                    <a:pt x="281" y="0"/>
                  </a:moveTo>
                  <a:cubicBezTo>
                    <a:pt x="1" y="0"/>
                    <a:pt x="2" y="443"/>
                    <a:pt x="283" y="443"/>
                  </a:cubicBezTo>
                  <a:cubicBezTo>
                    <a:pt x="570" y="443"/>
                    <a:pt x="570" y="0"/>
                    <a:pt x="283" y="0"/>
                  </a:cubicBezTo>
                  <a:cubicBezTo>
                    <a:pt x="283" y="0"/>
                    <a:pt x="282" y="0"/>
                    <a:pt x="2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40"/>
            <p:cNvSpPr/>
            <p:nvPr/>
          </p:nvSpPr>
          <p:spPr>
            <a:xfrm>
              <a:off x="5165835" y="3129156"/>
              <a:ext cx="77538" cy="60147"/>
            </a:xfrm>
            <a:custGeom>
              <a:avLst/>
              <a:gdLst/>
              <a:ahLst/>
              <a:cxnLst/>
              <a:rect l="l" t="t" r="r" b="b"/>
              <a:pathLst>
                <a:path w="486" h="377" extrusionOk="0">
                  <a:moveTo>
                    <a:pt x="243" y="1"/>
                  </a:moveTo>
                  <a:cubicBezTo>
                    <a:pt x="1" y="3"/>
                    <a:pt x="1" y="377"/>
                    <a:pt x="243" y="377"/>
                  </a:cubicBezTo>
                  <a:cubicBezTo>
                    <a:pt x="486" y="377"/>
                    <a:pt x="486" y="1"/>
                    <a:pt x="2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40"/>
            <p:cNvSpPr/>
            <p:nvPr/>
          </p:nvSpPr>
          <p:spPr>
            <a:xfrm>
              <a:off x="5248158" y="3528803"/>
              <a:ext cx="157149" cy="121889"/>
            </a:xfrm>
            <a:custGeom>
              <a:avLst/>
              <a:gdLst/>
              <a:ahLst/>
              <a:cxnLst/>
              <a:rect l="l" t="t" r="r" b="b"/>
              <a:pathLst>
                <a:path w="985" h="764" extrusionOk="0">
                  <a:moveTo>
                    <a:pt x="492" y="0"/>
                  </a:moveTo>
                  <a:cubicBezTo>
                    <a:pt x="1" y="0"/>
                    <a:pt x="3" y="763"/>
                    <a:pt x="492" y="763"/>
                  </a:cubicBezTo>
                  <a:cubicBezTo>
                    <a:pt x="984" y="763"/>
                    <a:pt x="984" y="0"/>
                    <a:pt x="4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40"/>
            <p:cNvSpPr/>
            <p:nvPr/>
          </p:nvSpPr>
          <p:spPr>
            <a:xfrm>
              <a:off x="5404350" y="3532473"/>
              <a:ext cx="100033" cy="88385"/>
            </a:xfrm>
            <a:custGeom>
              <a:avLst/>
              <a:gdLst/>
              <a:ahLst/>
              <a:cxnLst/>
              <a:rect l="l" t="t" r="r" b="b"/>
              <a:pathLst>
                <a:path w="627" h="554" extrusionOk="0">
                  <a:moveTo>
                    <a:pt x="277" y="1"/>
                  </a:moveTo>
                  <a:cubicBezTo>
                    <a:pt x="255" y="1"/>
                    <a:pt x="233" y="4"/>
                    <a:pt x="207" y="11"/>
                  </a:cubicBezTo>
                  <a:cubicBezTo>
                    <a:pt x="161" y="26"/>
                    <a:pt x="123" y="48"/>
                    <a:pt x="85" y="82"/>
                  </a:cubicBezTo>
                  <a:cubicBezTo>
                    <a:pt x="30" y="137"/>
                    <a:pt x="14" y="200"/>
                    <a:pt x="5" y="275"/>
                  </a:cubicBezTo>
                  <a:lnTo>
                    <a:pt x="5" y="278"/>
                  </a:lnTo>
                  <a:cubicBezTo>
                    <a:pt x="1" y="347"/>
                    <a:pt x="38" y="427"/>
                    <a:pt x="85" y="473"/>
                  </a:cubicBezTo>
                  <a:cubicBezTo>
                    <a:pt x="139" y="525"/>
                    <a:pt x="212" y="553"/>
                    <a:pt x="285" y="553"/>
                  </a:cubicBezTo>
                  <a:cubicBezTo>
                    <a:pt x="309" y="553"/>
                    <a:pt x="333" y="551"/>
                    <a:pt x="357" y="545"/>
                  </a:cubicBezTo>
                  <a:cubicBezTo>
                    <a:pt x="548" y="492"/>
                    <a:pt x="626" y="236"/>
                    <a:pt x="489" y="92"/>
                  </a:cubicBezTo>
                  <a:lnTo>
                    <a:pt x="489" y="92"/>
                  </a:lnTo>
                  <a:cubicBezTo>
                    <a:pt x="456" y="53"/>
                    <a:pt x="409" y="19"/>
                    <a:pt x="359" y="11"/>
                  </a:cubicBezTo>
                  <a:cubicBezTo>
                    <a:pt x="329" y="5"/>
                    <a:pt x="303" y="1"/>
                    <a:pt x="2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40"/>
            <p:cNvSpPr/>
            <p:nvPr/>
          </p:nvSpPr>
          <p:spPr>
            <a:xfrm>
              <a:off x="5513636" y="3558956"/>
              <a:ext cx="51692" cy="40204"/>
            </a:xfrm>
            <a:custGeom>
              <a:avLst/>
              <a:gdLst/>
              <a:ahLst/>
              <a:cxnLst/>
              <a:rect l="l" t="t" r="r" b="b"/>
              <a:pathLst>
                <a:path w="324" h="252" extrusionOk="0">
                  <a:moveTo>
                    <a:pt x="163" y="0"/>
                  </a:moveTo>
                  <a:cubicBezTo>
                    <a:pt x="1" y="0"/>
                    <a:pt x="1" y="252"/>
                    <a:pt x="163" y="252"/>
                  </a:cubicBezTo>
                  <a:cubicBezTo>
                    <a:pt x="323" y="252"/>
                    <a:pt x="323" y="0"/>
                    <a:pt x="1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40"/>
            <p:cNvSpPr/>
            <p:nvPr/>
          </p:nvSpPr>
          <p:spPr>
            <a:xfrm>
              <a:off x="4922374" y="3817251"/>
              <a:ext cx="138962" cy="107689"/>
            </a:xfrm>
            <a:custGeom>
              <a:avLst/>
              <a:gdLst/>
              <a:ahLst/>
              <a:cxnLst/>
              <a:rect l="l" t="t" r="r" b="b"/>
              <a:pathLst>
                <a:path w="871" h="675" extrusionOk="0">
                  <a:moveTo>
                    <a:pt x="437" y="1"/>
                  </a:moveTo>
                  <a:cubicBezTo>
                    <a:pt x="1" y="3"/>
                    <a:pt x="1" y="675"/>
                    <a:pt x="437" y="675"/>
                  </a:cubicBezTo>
                  <a:cubicBezTo>
                    <a:pt x="871" y="675"/>
                    <a:pt x="871" y="1"/>
                    <a:pt x="4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40"/>
            <p:cNvSpPr/>
            <p:nvPr/>
          </p:nvSpPr>
          <p:spPr>
            <a:xfrm>
              <a:off x="5073301" y="3897818"/>
              <a:ext cx="71156" cy="71155"/>
            </a:xfrm>
            <a:custGeom>
              <a:avLst/>
              <a:gdLst/>
              <a:ahLst/>
              <a:cxnLst/>
              <a:rect l="l" t="t" r="r" b="b"/>
              <a:pathLst>
                <a:path w="446" h="446" extrusionOk="0">
                  <a:moveTo>
                    <a:pt x="223" y="1"/>
                  </a:moveTo>
                  <a:cubicBezTo>
                    <a:pt x="100" y="1"/>
                    <a:pt x="0" y="101"/>
                    <a:pt x="0" y="223"/>
                  </a:cubicBezTo>
                  <a:cubicBezTo>
                    <a:pt x="0" y="346"/>
                    <a:pt x="103" y="446"/>
                    <a:pt x="223" y="446"/>
                  </a:cubicBezTo>
                  <a:cubicBezTo>
                    <a:pt x="345" y="446"/>
                    <a:pt x="445" y="343"/>
                    <a:pt x="445" y="223"/>
                  </a:cubicBezTo>
                  <a:cubicBezTo>
                    <a:pt x="445" y="101"/>
                    <a:pt x="343" y="1"/>
                    <a:pt x="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40"/>
            <p:cNvSpPr/>
            <p:nvPr/>
          </p:nvSpPr>
          <p:spPr>
            <a:xfrm>
              <a:off x="5155943" y="3968175"/>
              <a:ext cx="65412" cy="51212"/>
            </a:xfrm>
            <a:custGeom>
              <a:avLst/>
              <a:gdLst/>
              <a:ahLst/>
              <a:cxnLst/>
              <a:rect l="l" t="t" r="r" b="b"/>
              <a:pathLst>
                <a:path w="410" h="321" extrusionOk="0">
                  <a:moveTo>
                    <a:pt x="205" y="0"/>
                  </a:moveTo>
                  <a:cubicBezTo>
                    <a:pt x="0" y="0"/>
                    <a:pt x="0" y="320"/>
                    <a:pt x="205" y="320"/>
                  </a:cubicBezTo>
                  <a:cubicBezTo>
                    <a:pt x="410" y="320"/>
                    <a:pt x="410" y="0"/>
                    <a:pt x="2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40"/>
            <p:cNvSpPr/>
            <p:nvPr/>
          </p:nvSpPr>
          <p:spPr>
            <a:xfrm>
              <a:off x="2730911" y="3063107"/>
              <a:ext cx="53447" cy="74346"/>
            </a:xfrm>
            <a:custGeom>
              <a:avLst/>
              <a:gdLst/>
              <a:ahLst/>
              <a:cxnLst/>
              <a:rect l="l" t="t" r="r" b="b"/>
              <a:pathLst>
                <a:path w="335" h="466" extrusionOk="0">
                  <a:moveTo>
                    <a:pt x="124" y="1"/>
                  </a:moveTo>
                  <a:cubicBezTo>
                    <a:pt x="87" y="1"/>
                    <a:pt x="51" y="22"/>
                    <a:pt x="36" y="68"/>
                  </a:cubicBezTo>
                  <a:cubicBezTo>
                    <a:pt x="1" y="199"/>
                    <a:pt x="32" y="388"/>
                    <a:pt x="152" y="450"/>
                  </a:cubicBezTo>
                  <a:cubicBezTo>
                    <a:pt x="172" y="461"/>
                    <a:pt x="191" y="466"/>
                    <a:pt x="210" y="466"/>
                  </a:cubicBezTo>
                  <a:cubicBezTo>
                    <a:pt x="271" y="466"/>
                    <a:pt x="323" y="416"/>
                    <a:pt x="330" y="348"/>
                  </a:cubicBezTo>
                  <a:cubicBezTo>
                    <a:pt x="335" y="292"/>
                    <a:pt x="319" y="237"/>
                    <a:pt x="286" y="181"/>
                  </a:cubicBezTo>
                  <a:cubicBezTo>
                    <a:pt x="274" y="161"/>
                    <a:pt x="261" y="139"/>
                    <a:pt x="254" y="121"/>
                  </a:cubicBezTo>
                  <a:cubicBezTo>
                    <a:pt x="239" y="92"/>
                    <a:pt x="226" y="70"/>
                    <a:pt x="210" y="48"/>
                  </a:cubicBezTo>
                  <a:cubicBezTo>
                    <a:pt x="189" y="17"/>
                    <a:pt x="156" y="1"/>
                    <a:pt x="1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40"/>
            <p:cNvSpPr/>
            <p:nvPr/>
          </p:nvSpPr>
          <p:spPr>
            <a:xfrm>
              <a:off x="2630878" y="3135219"/>
              <a:ext cx="56319" cy="91416"/>
            </a:xfrm>
            <a:custGeom>
              <a:avLst/>
              <a:gdLst/>
              <a:ahLst/>
              <a:cxnLst/>
              <a:rect l="l" t="t" r="r" b="b"/>
              <a:pathLst>
                <a:path w="353" h="573" extrusionOk="0">
                  <a:moveTo>
                    <a:pt x="138" y="0"/>
                  </a:moveTo>
                  <a:cubicBezTo>
                    <a:pt x="108" y="0"/>
                    <a:pt x="77" y="14"/>
                    <a:pt x="61" y="40"/>
                  </a:cubicBezTo>
                  <a:cubicBezTo>
                    <a:pt x="3" y="136"/>
                    <a:pt x="1" y="241"/>
                    <a:pt x="16" y="347"/>
                  </a:cubicBezTo>
                  <a:cubicBezTo>
                    <a:pt x="34" y="457"/>
                    <a:pt x="126" y="572"/>
                    <a:pt x="243" y="572"/>
                  </a:cubicBezTo>
                  <a:cubicBezTo>
                    <a:pt x="245" y="572"/>
                    <a:pt x="247" y="572"/>
                    <a:pt x="250" y="572"/>
                  </a:cubicBezTo>
                  <a:cubicBezTo>
                    <a:pt x="303" y="570"/>
                    <a:pt x="352" y="528"/>
                    <a:pt x="350" y="472"/>
                  </a:cubicBezTo>
                  <a:cubicBezTo>
                    <a:pt x="348" y="396"/>
                    <a:pt x="305" y="327"/>
                    <a:pt x="268" y="265"/>
                  </a:cubicBezTo>
                  <a:cubicBezTo>
                    <a:pt x="230" y="207"/>
                    <a:pt x="234" y="129"/>
                    <a:pt x="219" y="63"/>
                  </a:cubicBezTo>
                  <a:cubicBezTo>
                    <a:pt x="210" y="20"/>
                    <a:pt x="174" y="0"/>
                    <a:pt x="1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40"/>
            <p:cNvSpPr/>
            <p:nvPr/>
          </p:nvSpPr>
          <p:spPr>
            <a:xfrm>
              <a:off x="2771434" y="3226316"/>
              <a:ext cx="77219" cy="69081"/>
            </a:xfrm>
            <a:custGeom>
              <a:avLst/>
              <a:gdLst/>
              <a:ahLst/>
              <a:cxnLst/>
              <a:rect l="l" t="t" r="r" b="b"/>
              <a:pathLst>
                <a:path w="484" h="433" extrusionOk="0">
                  <a:moveTo>
                    <a:pt x="144" y="1"/>
                  </a:moveTo>
                  <a:cubicBezTo>
                    <a:pt x="122" y="1"/>
                    <a:pt x="101" y="3"/>
                    <a:pt x="78" y="6"/>
                  </a:cubicBezTo>
                  <a:cubicBezTo>
                    <a:pt x="0" y="23"/>
                    <a:pt x="0" y="128"/>
                    <a:pt x="56" y="161"/>
                  </a:cubicBezTo>
                  <a:cubicBezTo>
                    <a:pt x="81" y="179"/>
                    <a:pt x="112" y="199"/>
                    <a:pt x="132" y="215"/>
                  </a:cubicBezTo>
                  <a:cubicBezTo>
                    <a:pt x="147" y="232"/>
                    <a:pt x="165" y="259"/>
                    <a:pt x="172" y="279"/>
                  </a:cubicBezTo>
                  <a:cubicBezTo>
                    <a:pt x="190" y="324"/>
                    <a:pt x="203" y="381"/>
                    <a:pt x="256" y="413"/>
                  </a:cubicBezTo>
                  <a:cubicBezTo>
                    <a:pt x="279" y="426"/>
                    <a:pt x="300" y="433"/>
                    <a:pt x="320" y="433"/>
                  </a:cubicBezTo>
                  <a:cubicBezTo>
                    <a:pt x="347" y="433"/>
                    <a:pt x="373" y="420"/>
                    <a:pt x="399" y="393"/>
                  </a:cubicBezTo>
                  <a:cubicBezTo>
                    <a:pt x="483" y="304"/>
                    <a:pt x="412" y="166"/>
                    <a:pt x="343" y="90"/>
                  </a:cubicBezTo>
                  <a:cubicBezTo>
                    <a:pt x="305" y="54"/>
                    <a:pt x="265" y="34"/>
                    <a:pt x="216" y="14"/>
                  </a:cubicBezTo>
                  <a:cubicBezTo>
                    <a:pt x="192" y="4"/>
                    <a:pt x="168" y="1"/>
                    <a:pt x="1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40"/>
            <p:cNvSpPr/>
            <p:nvPr/>
          </p:nvSpPr>
          <p:spPr>
            <a:xfrm>
              <a:off x="2728518" y="3328262"/>
              <a:ext cx="92694" cy="56318"/>
            </a:xfrm>
            <a:custGeom>
              <a:avLst/>
              <a:gdLst/>
              <a:ahLst/>
              <a:cxnLst/>
              <a:rect l="l" t="t" r="r" b="b"/>
              <a:pathLst>
                <a:path w="581" h="353" extrusionOk="0">
                  <a:moveTo>
                    <a:pt x="100" y="1"/>
                  </a:moveTo>
                  <a:cubicBezTo>
                    <a:pt x="41" y="1"/>
                    <a:pt x="0" y="73"/>
                    <a:pt x="47" y="125"/>
                  </a:cubicBezTo>
                  <a:cubicBezTo>
                    <a:pt x="139" y="231"/>
                    <a:pt x="288" y="352"/>
                    <a:pt x="440" y="352"/>
                  </a:cubicBezTo>
                  <a:cubicBezTo>
                    <a:pt x="460" y="352"/>
                    <a:pt x="480" y="350"/>
                    <a:pt x="501" y="345"/>
                  </a:cubicBezTo>
                  <a:cubicBezTo>
                    <a:pt x="553" y="333"/>
                    <a:pt x="576" y="290"/>
                    <a:pt x="573" y="248"/>
                  </a:cubicBezTo>
                  <a:lnTo>
                    <a:pt x="573" y="248"/>
                  </a:lnTo>
                  <a:cubicBezTo>
                    <a:pt x="574" y="248"/>
                    <a:pt x="574" y="249"/>
                    <a:pt x="574" y="250"/>
                  </a:cubicBezTo>
                  <a:cubicBezTo>
                    <a:pt x="581" y="212"/>
                    <a:pt x="552" y="178"/>
                    <a:pt x="525" y="161"/>
                  </a:cubicBezTo>
                  <a:lnTo>
                    <a:pt x="525" y="161"/>
                  </a:lnTo>
                  <a:cubicBezTo>
                    <a:pt x="525" y="161"/>
                    <a:pt x="525" y="161"/>
                    <a:pt x="525" y="161"/>
                  </a:cubicBezTo>
                  <a:cubicBezTo>
                    <a:pt x="470" y="118"/>
                    <a:pt x="396" y="110"/>
                    <a:pt x="330" y="89"/>
                  </a:cubicBezTo>
                  <a:cubicBezTo>
                    <a:pt x="261" y="74"/>
                    <a:pt x="196" y="41"/>
                    <a:pt x="136" y="9"/>
                  </a:cubicBezTo>
                  <a:cubicBezTo>
                    <a:pt x="124" y="3"/>
                    <a:pt x="112" y="1"/>
                    <a:pt x="1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40"/>
            <p:cNvSpPr/>
            <p:nvPr/>
          </p:nvSpPr>
          <p:spPr>
            <a:xfrm>
              <a:off x="2889176" y="3105545"/>
              <a:ext cx="47065" cy="64933"/>
            </a:xfrm>
            <a:custGeom>
              <a:avLst/>
              <a:gdLst/>
              <a:ahLst/>
              <a:cxnLst/>
              <a:rect l="l" t="t" r="r" b="b"/>
              <a:pathLst>
                <a:path w="295" h="407" extrusionOk="0">
                  <a:moveTo>
                    <a:pt x="272" y="342"/>
                  </a:moveTo>
                  <a:cubicBezTo>
                    <a:pt x="272" y="342"/>
                    <a:pt x="272" y="342"/>
                    <a:pt x="272" y="342"/>
                  </a:cubicBezTo>
                  <a:cubicBezTo>
                    <a:pt x="272" y="342"/>
                    <a:pt x="272" y="342"/>
                    <a:pt x="272" y="342"/>
                  </a:cubicBezTo>
                  <a:close/>
                  <a:moveTo>
                    <a:pt x="112" y="0"/>
                  </a:moveTo>
                  <a:cubicBezTo>
                    <a:pt x="69" y="0"/>
                    <a:pt x="28" y="23"/>
                    <a:pt x="21" y="69"/>
                  </a:cubicBezTo>
                  <a:cubicBezTo>
                    <a:pt x="19" y="93"/>
                    <a:pt x="8" y="113"/>
                    <a:pt x="8" y="137"/>
                  </a:cubicBezTo>
                  <a:cubicBezTo>
                    <a:pt x="8" y="151"/>
                    <a:pt x="1" y="169"/>
                    <a:pt x="1" y="193"/>
                  </a:cubicBezTo>
                  <a:cubicBezTo>
                    <a:pt x="1" y="244"/>
                    <a:pt x="28" y="295"/>
                    <a:pt x="54" y="335"/>
                  </a:cubicBezTo>
                  <a:cubicBezTo>
                    <a:pt x="78" y="366"/>
                    <a:pt x="107" y="388"/>
                    <a:pt x="141" y="395"/>
                  </a:cubicBezTo>
                  <a:lnTo>
                    <a:pt x="141" y="395"/>
                  </a:lnTo>
                  <a:cubicBezTo>
                    <a:pt x="158" y="403"/>
                    <a:pt x="177" y="407"/>
                    <a:pt x="195" y="407"/>
                  </a:cubicBezTo>
                  <a:cubicBezTo>
                    <a:pt x="213" y="407"/>
                    <a:pt x="230" y="403"/>
                    <a:pt x="246" y="393"/>
                  </a:cubicBezTo>
                  <a:cubicBezTo>
                    <a:pt x="284" y="370"/>
                    <a:pt x="295" y="330"/>
                    <a:pt x="291" y="292"/>
                  </a:cubicBezTo>
                  <a:lnTo>
                    <a:pt x="291" y="292"/>
                  </a:lnTo>
                  <a:cubicBezTo>
                    <a:pt x="295" y="264"/>
                    <a:pt x="287" y="235"/>
                    <a:pt x="275" y="211"/>
                  </a:cubicBezTo>
                  <a:cubicBezTo>
                    <a:pt x="257" y="178"/>
                    <a:pt x="243" y="144"/>
                    <a:pt x="222" y="114"/>
                  </a:cubicBezTo>
                  <a:lnTo>
                    <a:pt x="222" y="114"/>
                  </a:lnTo>
                  <a:cubicBezTo>
                    <a:pt x="215" y="99"/>
                    <a:pt x="209" y="84"/>
                    <a:pt x="208" y="71"/>
                  </a:cubicBezTo>
                  <a:cubicBezTo>
                    <a:pt x="199" y="24"/>
                    <a:pt x="155" y="0"/>
                    <a:pt x="1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40"/>
            <p:cNvSpPr/>
            <p:nvPr/>
          </p:nvSpPr>
          <p:spPr>
            <a:xfrm>
              <a:off x="2941984" y="3257426"/>
              <a:ext cx="87429" cy="70517"/>
            </a:xfrm>
            <a:custGeom>
              <a:avLst/>
              <a:gdLst/>
              <a:ahLst/>
              <a:cxnLst/>
              <a:rect l="l" t="t" r="r" b="b"/>
              <a:pathLst>
                <a:path w="548" h="442" extrusionOk="0">
                  <a:moveTo>
                    <a:pt x="132" y="1"/>
                  </a:moveTo>
                  <a:cubicBezTo>
                    <a:pt x="43" y="1"/>
                    <a:pt x="1" y="131"/>
                    <a:pt x="59" y="198"/>
                  </a:cubicBezTo>
                  <a:cubicBezTo>
                    <a:pt x="110" y="253"/>
                    <a:pt x="166" y="298"/>
                    <a:pt x="224" y="344"/>
                  </a:cubicBezTo>
                  <a:cubicBezTo>
                    <a:pt x="278" y="389"/>
                    <a:pt x="350" y="441"/>
                    <a:pt x="424" y="441"/>
                  </a:cubicBezTo>
                  <a:cubicBezTo>
                    <a:pt x="442" y="441"/>
                    <a:pt x="460" y="438"/>
                    <a:pt x="477" y="431"/>
                  </a:cubicBezTo>
                  <a:cubicBezTo>
                    <a:pt x="520" y="416"/>
                    <a:pt x="544" y="387"/>
                    <a:pt x="546" y="340"/>
                  </a:cubicBezTo>
                  <a:cubicBezTo>
                    <a:pt x="548" y="308"/>
                    <a:pt x="539" y="285"/>
                    <a:pt x="526" y="264"/>
                  </a:cubicBezTo>
                  <a:lnTo>
                    <a:pt x="526" y="264"/>
                  </a:lnTo>
                  <a:cubicBezTo>
                    <a:pt x="500" y="194"/>
                    <a:pt x="438" y="153"/>
                    <a:pt x="375" y="115"/>
                  </a:cubicBezTo>
                  <a:cubicBezTo>
                    <a:pt x="308" y="73"/>
                    <a:pt x="244" y="37"/>
                    <a:pt x="170" y="9"/>
                  </a:cubicBezTo>
                  <a:cubicBezTo>
                    <a:pt x="157" y="3"/>
                    <a:pt x="144" y="1"/>
                    <a:pt x="1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40"/>
            <p:cNvSpPr/>
            <p:nvPr/>
          </p:nvSpPr>
          <p:spPr>
            <a:xfrm>
              <a:off x="2883114" y="3402448"/>
              <a:ext cx="78016" cy="69719"/>
            </a:xfrm>
            <a:custGeom>
              <a:avLst/>
              <a:gdLst/>
              <a:ahLst/>
              <a:cxnLst/>
              <a:rect l="l" t="t" r="r" b="b"/>
              <a:pathLst>
                <a:path w="489" h="437" extrusionOk="0">
                  <a:moveTo>
                    <a:pt x="112" y="0"/>
                  </a:moveTo>
                  <a:cubicBezTo>
                    <a:pt x="54" y="0"/>
                    <a:pt x="0" y="59"/>
                    <a:pt x="14" y="123"/>
                  </a:cubicBezTo>
                  <a:cubicBezTo>
                    <a:pt x="32" y="201"/>
                    <a:pt x="68" y="267"/>
                    <a:pt x="123" y="325"/>
                  </a:cubicBezTo>
                  <a:cubicBezTo>
                    <a:pt x="150" y="356"/>
                    <a:pt x="188" y="381"/>
                    <a:pt x="224" y="403"/>
                  </a:cubicBezTo>
                  <a:cubicBezTo>
                    <a:pt x="239" y="414"/>
                    <a:pt x="266" y="421"/>
                    <a:pt x="284" y="430"/>
                  </a:cubicBezTo>
                  <a:cubicBezTo>
                    <a:pt x="301" y="434"/>
                    <a:pt x="317" y="436"/>
                    <a:pt x="335" y="436"/>
                  </a:cubicBezTo>
                  <a:cubicBezTo>
                    <a:pt x="370" y="436"/>
                    <a:pt x="382" y="434"/>
                    <a:pt x="362" y="432"/>
                  </a:cubicBezTo>
                  <a:cubicBezTo>
                    <a:pt x="404" y="425"/>
                    <a:pt x="439" y="412"/>
                    <a:pt x="462" y="374"/>
                  </a:cubicBezTo>
                  <a:cubicBezTo>
                    <a:pt x="488" y="332"/>
                    <a:pt x="484" y="265"/>
                    <a:pt x="444" y="232"/>
                  </a:cubicBezTo>
                  <a:lnTo>
                    <a:pt x="444" y="232"/>
                  </a:lnTo>
                  <a:cubicBezTo>
                    <a:pt x="446" y="237"/>
                    <a:pt x="447" y="240"/>
                    <a:pt x="447" y="240"/>
                  </a:cubicBezTo>
                  <a:cubicBezTo>
                    <a:pt x="445" y="240"/>
                    <a:pt x="439" y="231"/>
                    <a:pt x="426" y="212"/>
                  </a:cubicBezTo>
                  <a:cubicBezTo>
                    <a:pt x="410" y="196"/>
                    <a:pt x="393" y="187"/>
                    <a:pt x="373" y="176"/>
                  </a:cubicBezTo>
                  <a:cubicBezTo>
                    <a:pt x="346" y="163"/>
                    <a:pt x="321" y="147"/>
                    <a:pt x="293" y="132"/>
                  </a:cubicBezTo>
                  <a:cubicBezTo>
                    <a:pt x="257" y="109"/>
                    <a:pt x="210" y="65"/>
                    <a:pt x="177" y="29"/>
                  </a:cubicBezTo>
                  <a:cubicBezTo>
                    <a:pt x="157" y="9"/>
                    <a:pt x="134" y="0"/>
                    <a:pt x="1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40"/>
            <p:cNvSpPr/>
            <p:nvPr/>
          </p:nvSpPr>
          <p:spPr>
            <a:xfrm>
              <a:off x="3035954" y="3402607"/>
              <a:ext cx="108968" cy="66688"/>
            </a:xfrm>
            <a:custGeom>
              <a:avLst/>
              <a:gdLst/>
              <a:ahLst/>
              <a:cxnLst/>
              <a:rect l="l" t="t" r="r" b="b"/>
              <a:pathLst>
                <a:path w="683" h="418" extrusionOk="0">
                  <a:moveTo>
                    <a:pt x="137" y="0"/>
                  </a:moveTo>
                  <a:cubicBezTo>
                    <a:pt x="67" y="0"/>
                    <a:pt x="1" y="78"/>
                    <a:pt x="46" y="144"/>
                  </a:cubicBezTo>
                  <a:cubicBezTo>
                    <a:pt x="102" y="224"/>
                    <a:pt x="182" y="284"/>
                    <a:pt x="264" y="342"/>
                  </a:cubicBezTo>
                  <a:cubicBezTo>
                    <a:pt x="310" y="374"/>
                    <a:pt x="388" y="418"/>
                    <a:pt x="456" y="418"/>
                  </a:cubicBezTo>
                  <a:cubicBezTo>
                    <a:pt x="490" y="418"/>
                    <a:pt x="521" y="407"/>
                    <a:pt x="545" y="378"/>
                  </a:cubicBezTo>
                  <a:cubicBezTo>
                    <a:pt x="683" y="206"/>
                    <a:pt x="271" y="33"/>
                    <a:pt x="153" y="2"/>
                  </a:cubicBezTo>
                  <a:cubicBezTo>
                    <a:pt x="148" y="1"/>
                    <a:pt x="142" y="0"/>
                    <a:pt x="1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40"/>
            <p:cNvSpPr/>
            <p:nvPr/>
          </p:nvSpPr>
          <p:spPr>
            <a:xfrm>
              <a:off x="3036114" y="3075073"/>
              <a:ext cx="114871" cy="62221"/>
            </a:xfrm>
            <a:custGeom>
              <a:avLst/>
              <a:gdLst/>
              <a:ahLst/>
              <a:cxnLst/>
              <a:rect l="l" t="t" r="r" b="b"/>
              <a:pathLst>
                <a:path w="720" h="390" extrusionOk="0">
                  <a:moveTo>
                    <a:pt x="247" y="1"/>
                  </a:moveTo>
                  <a:cubicBezTo>
                    <a:pt x="169" y="1"/>
                    <a:pt x="97" y="16"/>
                    <a:pt x="45" y="48"/>
                  </a:cubicBezTo>
                  <a:cubicBezTo>
                    <a:pt x="1" y="75"/>
                    <a:pt x="1" y="139"/>
                    <a:pt x="45" y="168"/>
                  </a:cubicBezTo>
                  <a:cubicBezTo>
                    <a:pt x="132" y="224"/>
                    <a:pt x="243" y="242"/>
                    <a:pt x="337" y="291"/>
                  </a:cubicBezTo>
                  <a:cubicBezTo>
                    <a:pt x="414" y="330"/>
                    <a:pt x="498" y="390"/>
                    <a:pt x="587" y="390"/>
                  </a:cubicBezTo>
                  <a:cubicBezTo>
                    <a:pt x="605" y="390"/>
                    <a:pt x="623" y="387"/>
                    <a:pt x="642" y="382"/>
                  </a:cubicBezTo>
                  <a:cubicBezTo>
                    <a:pt x="679" y="369"/>
                    <a:pt x="719" y="331"/>
                    <a:pt x="713" y="286"/>
                  </a:cubicBezTo>
                  <a:cubicBezTo>
                    <a:pt x="695" y="107"/>
                    <a:pt x="451" y="1"/>
                    <a:pt x="2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40"/>
            <p:cNvSpPr/>
            <p:nvPr/>
          </p:nvSpPr>
          <p:spPr>
            <a:xfrm>
              <a:off x="3035316" y="3176061"/>
              <a:ext cx="69880" cy="42597"/>
            </a:xfrm>
            <a:custGeom>
              <a:avLst/>
              <a:gdLst/>
              <a:ahLst/>
              <a:cxnLst/>
              <a:rect l="l" t="t" r="r" b="b"/>
              <a:pathLst>
                <a:path w="438" h="267" extrusionOk="0">
                  <a:moveTo>
                    <a:pt x="164" y="1"/>
                  </a:moveTo>
                  <a:cubicBezTo>
                    <a:pt x="131" y="1"/>
                    <a:pt x="99" y="7"/>
                    <a:pt x="73" y="26"/>
                  </a:cubicBezTo>
                  <a:lnTo>
                    <a:pt x="73" y="26"/>
                  </a:lnTo>
                  <a:cubicBezTo>
                    <a:pt x="72" y="27"/>
                    <a:pt x="71" y="27"/>
                    <a:pt x="70" y="27"/>
                  </a:cubicBezTo>
                  <a:cubicBezTo>
                    <a:pt x="0" y="46"/>
                    <a:pt x="15" y="130"/>
                    <a:pt x="63" y="155"/>
                  </a:cubicBezTo>
                  <a:lnTo>
                    <a:pt x="63" y="155"/>
                  </a:lnTo>
                  <a:cubicBezTo>
                    <a:pt x="102" y="198"/>
                    <a:pt x="168" y="223"/>
                    <a:pt x="219" y="240"/>
                  </a:cubicBezTo>
                  <a:cubicBezTo>
                    <a:pt x="249" y="251"/>
                    <a:pt x="287" y="267"/>
                    <a:pt x="321" y="267"/>
                  </a:cubicBezTo>
                  <a:cubicBezTo>
                    <a:pt x="331" y="267"/>
                    <a:pt x="340" y="266"/>
                    <a:pt x="348" y="263"/>
                  </a:cubicBezTo>
                  <a:cubicBezTo>
                    <a:pt x="380" y="252"/>
                    <a:pt x="417" y="234"/>
                    <a:pt x="424" y="198"/>
                  </a:cubicBezTo>
                  <a:cubicBezTo>
                    <a:pt x="437" y="111"/>
                    <a:pt x="364" y="34"/>
                    <a:pt x="282" y="18"/>
                  </a:cubicBezTo>
                  <a:cubicBezTo>
                    <a:pt x="245" y="10"/>
                    <a:pt x="203" y="1"/>
                    <a:pt x="1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40"/>
            <p:cNvSpPr/>
            <p:nvPr/>
          </p:nvSpPr>
          <p:spPr>
            <a:xfrm>
              <a:off x="3142688" y="3309755"/>
              <a:ext cx="104022" cy="52170"/>
            </a:xfrm>
            <a:custGeom>
              <a:avLst/>
              <a:gdLst/>
              <a:ahLst/>
              <a:cxnLst/>
              <a:rect l="l" t="t" r="r" b="b"/>
              <a:pathLst>
                <a:path w="652" h="327" extrusionOk="0">
                  <a:moveTo>
                    <a:pt x="139" y="0"/>
                  </a:moveTo>
                  <a:cubicBezTo>
                    <a:pt x="118" y="0"/>
                    <a:pt x="98" y="1"/>
                    <a:pt x="78" y="3"/>
                  </a:cubicBezTo>
                  <a:cubicBezTo>
                    <a:pt x="34" y="5"/>
                    <a:pt x="0" y="61"/>
                    <a:pt x="40" y="99"/>
                  </a:cubicBezTo>
                  <a:cubicBezTo>
                    <a:pt x="114" y="168"/>
                    <a:pt x="218" y="217"/>
                    <a:pt x="309" y="261"/>
                  </a:cubicBezTo>
                  <a:cubicBezTo>
                    <a:pt x="359" y="286"/>
                    <a:pt x="429" y="327"/>
                    <a:pt x="490" y="327"/>
                  </a:cubicBezTo>
                  <a:cubicBezTo>
                    <a:pt x="527" y="327"/>
                    <a:pt x="561" y="312"/>
                    <a:pt x="585" y="270"/>
                  </a:cubicBezTo>
                  <a:cubicBezTo>
                    <a:pt x="652" y="159"/>
                    <a:pt x="514" y="81"/>
                    <a:pt x="430" y="54"/>
                  </a:cubicBezTo>
                  <a:cubicBezTo>
                    <a:pt x="341" y="21"/>
                    <a:pt x="236" y="0"/>
                    <a:pt x="1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40"/>
            <p:cNvSpPr/>
            <p:nvPr/>
          </p:nvSpPr>
          <p:spPr>
            <a:xfrm>
              <a:off x="3215758" y="3199035"/>
              <a:ext cx="88865" cy="55041"/>
            </a:xfrm>
            <a:custGeom>
              <a:avLst/>
              <a:gdLst/>
              <a:ahLst/>
              <a:cxnLst/>
              <a:rect l="l" t="t" r="r" b="b"/>
              <a:pathLst>
                <a:path w="557" h="345" extrusionOk="0">
                  <a:moveTo>
                    <a:pt x="112" y="1"/>
                  </a:moveTo>
                  <a:cubicBezTo>
                    <a:pt x="27" y="3"/>
                    <a:pt x="0" y="114"/>
                    <a:pt x="67" y="154"/>
                  </a:cubicBezTo>
                  <a:cubicBezTo>
                    <a:pt x="123" y="192"/>
                    <a:pt x="178" y="225"/>
                    <a:pt x="234" y="257"/>
                  </a:cubicBezTo>
                  <a:cubicBezTo>
                    <a:pt x="295" y="293"/>
                    <a:pt x="352" y="345"/>
                    <a:pt x="425" y="345"/>
                  </a:cubicBezTo>
                  <a:cubicBezTo>
                    <a:pt x="431" y="345"/>
                    <a:pt x="438" y="344"/>
                    <a:pt x="445" y="343"/>
                  </a:cubicBezTo>
                  <a:cubicBezTo>
                    <a:pt x="510" y="339"/>
                    <a:pt x="557" y="288"/>
                    <a:pt x="541" y="221"/>
                  </a:cubicBezTo>
                  <a:cubicBezTo>
                    <a:pt x="499" y="63"/>
                    <a:pt x="254" y="5"/>
                    <a:pt x="1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40"/>
            <p:cNvSpPr/>
            <p:nvPr/>
          </p:nvSpPr>
          <p:spPr>
            <a:xfrm>
              <a:off x="3251176" y="3044281"/>
              <a:ext cx="71475" cy="57913"/>
            </a:xfrm>
            <a:custGeom>
              <a:avLst/>
              <a:gdLst/>
              <a:ahLst/>
              <a:cxnLst/>
              <a:rect l="l" t="t" r="r" b="b"/>
              <a:pathLst>
                <a:path w="448" h="363" extrusionOk="0">
                  <a:moveTo>
                    <a:pt x="190" y="0"/>
                  </a:moveTo>
                  <a:cubicBezTo>
                    <a:pt x="161" y="0"/>
                    <a:pt x="132" y="6"/>
                    <a:pt x="111" y="25"/>
                  </a:cubicBezTo>
                  <a:lnTo>
                    <a:pt x="111" y="25"/>
                  </a:lnTo>
                  <a:cubicBezTo>
                    <a:pt x="94" y="31"/>
                    <a:pt x="78" y="37"/>
                    <a:pt x="63" y="45"/>
                  </a:cubicBezTo>
                  <a:cubicBezTo>
                    <a:pt x="8" y="83"/>
                    <a:pt x="1" y="166"/>
                    <a:pt x="63" y="201"/>
                  </a:cubicBezTo>
                  <a:cubicBezTo>
                    <a:pt x="70" y="206"/>
                    <a:pt x="76" y="210"/>
                    <a:pt x="83" y="213"/>
                  </a:cubicBezTo>
                  <a:lnTo>
                    <a:pt x="83" y="213"/>
                  </a:lnTo>
                  <a:cubicBezTo>
                    <a:pt x="87" y="219"/>
                    <a:pt x="91" y="224"/>
                    <a:pt x="97" y="230"/>
                  </a:cubicBezTo>
                  <a:cubicBezTo>
                    <a:pt x="108" y="241"/>
                    <a:pt x="119" y="250"/>
                    <a:pt x="132" y="257"/>
                  </a:cubicBezTo>
                  <a:cubicBezTo>
                    <a:pt x="135" y="259"/>
                    <a:pt x="144" y="267"/>
                    <a:pt x="148" y="270"/>
                  </a:cubicBezTo>
                  <a:lnTo>
                    <a:pt x="148" y="270"/>
                  </a:lnTo>
                  <a:cubicBezTo>
                    <a:pt x="159" y="280"/>
                    <a:pt x="170" y="293"/>
                    <a:pt x="179" y="306"/>
                  </a:cubicBezTo>
                  <a:cubicBezTo>
                    <a:pt x="199" y="330"/>
                    <a:pt x="225" y="343"/>
                    <a:pt x="253" y="350"/>
                  </a:cubicBezTo>
                  <a:lnTo>
                    <a:pt x="253" y="350"/>
                  </a:lnTo>
                  <a:cubicBezTo>
                    <a:pt x="274" y="358"/>
                    <a:pt x="296" y="362"/>
                    <a:pt x="317" y="362"/>
                  </a:cubicBezTo>
                  <a:cubicBezTo>
                    <a:pt x="386" y="362"/>
                    <a:pt x="446" y="317"/>
                    <a:pt x="448" y="235"/>
                  </a:cubicBezTo>
                  <a:cubicBezTo>
                    <a:pt x="448" y="213"/>
                    <a:pt x="444" y="196"/>
                    <a:pt x="438" y="179"/>
                  </a:cubicBezTo>
                  <a:lnTo>
                    <a:pt x="438" y="179"/>
                  </a:lnTo>
                  <a:cubicBezTo>
                    <a:pt x="429" y="125"/>
                    <a:pt x="397" y="82"/>
                    <a:pt x="346" y="48"/>
                  </a:cubicBezTo>
                  <a:cubicBezTo>
                    <a:pt x="310" y="25"/>
                    <a:pt x="268" y="10"/>
                    <a:pt x="226" y="3"/>
                  </a:cubicBezTo>
                  <a:cubicBezTo>
                    <a:pt x="214" y="1"/>
                    <a:pt x="202" y="0"/>
                    <a:pt x="1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40"/>
            <p:cNvSpPr/>
            <p:nvPr/>
          </p:nvSpPr>
          <p:spPr>
            <a:xfrm>
              <a:off x="3195815" y="2957492"/>
              <a:ext cx="54085" cy="55360"/>
            </a:xfrm>
            <a:custGeom>
              <a:avLst/>
              <a:gdLst/>
              <a:ahLst/>
              <a:cxnLst/>
              <a:rect l="l" t="t" r="r" b="b"/>
              <a:pathLst>
                <a:path w="339" h="347" extrusionOk="0">
                  <a:moveTo>
                    <a:pt x="101" y="1"/>
                  </a:moveTo>
                  <a:cubicBezTo>
                    <a:pt x="77" y="1"/>
                    <a:pt x="54" y="9"/>
                    <a:pt x="36" y="27"/>
                  </a:cubicBezTo>
                  <a:cubicBezTo>
                    <a:pt x="1" y="62"/>
                    <a:pt x="8" y="113"/>
                    <a:pt x="36" y="153"/>
                  </a:cubicBezTo>
                  <a:cubicBezTo>
                    <a:pt x="48" y="167"/>
                    <a:pt x="65" y="196"/>
                    <a:pt x="79" y="218"/>
                  </a:cubicBezTo>
                  <a:cubicBezTo>
                    <a:pt x="101" y="254"/>
                    <a:pt x="125" y="285"/>
                    <a:pt x="154" y="316"/>
                  </a:cubicBezTo>
                  <a:cubicBezTo>
                    <a:pt x="171" y="337"/>
                    <a:pt x="193" y="347"/>
                    <a:pt x="216" y="347"/>
                  </a:cubicBezTo>
                  <a:cubicBezTo>
                    <a:pt x="275" y="347"/>
                    <a:pt x="338" y="285"/>
                    <a:pt x="319" y="220"/>
                  </a:cubicBezTo>
                  <a:cubicBezTo>
                    <a:pt x="310" y="198"/>
                    <a:pt x="301" y="173"/>
                    <a:pt x="290" y="151"/>
                  </a:cubicBezTo>
                  <a:cubicBezTo>
                    <a:pt x="279" y="129"/>
                    <a:pt x="263" y="109"/>
                    <a:pt x="246" y="89"/>
                  </a:cubicBezTo>
                  <a:cubicBezTo>
                    <a:pt x="217" y="60"/>
                    <a:pt x="181" y="33"/>
                    <a:pt x="145" y="11"/>
                  </a:cubicBezTo>
                  <a:cubicBezTo>
                    <a:pt x="132" y="4"/>
                    <a:pt x="116"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40"/>
            <p:cNvSpPr/>
            <p:nvPr/>
          </p:nvSpPr>
          <p:spPr>
            <a:xfrm>
              <a:off x="3400507" y="2951270"/>
              <a:ext cx="81526" cy="59987"/>
            </a:xfrm>
            <a:custGeom>
              <a:avLst/>
              <a:gdLst/>
              <a:ahLst/>
              <a:cxnLst/>
              <a:rect l="l" t="t" r="r" b="b"/>
              <a:pathLst>
                <a:path w="511" h="376" extrusionOk="0">
                  <a:moveTo>
                    <a:pt x="113" y="0"/>
                  </a:moveTo>
                  <a:cubicBezTo>
                    <a:pt x="57" y="0"/>
                    <a:pt x="1" y="43"/>
                    <a:pt x="26" y="106"/>
                  </a:cubicBezTo>
                  <a:cubicBezTo>
                    <a:pt x="50" y="172"/>
                    <a:pt x="84" y="233"/>
                    <a:pt x="137" y="279"/>
                  </a:cubicBezTo>
                  <a:cubicBezTo>
                    <a:pt x="193" y="328"/>
                    <a:pt x="261" y="376"/>
                    <a:pt x="340" y="376"/>
                  </a:cubicBezTo>
                  <a:cubicBezTo>
                    <a:pt x="346" y="376"/>
                    <a:pt x="353" y="376"/>
                    <a:pt x="360" y="375"/>
                  </a:cubicBezTo>
                  <a:cubicBezTo>
                    <a:pt x="466" y="364"/>
                    <a:pt x="511" y="257"/>
                    <a:pt x="444" y="170"/>
                  </a:cubicBezTo>
                  <a:cubicBezTo>
                    <a:pt x="377" y="86"/>
                    <a:pt x="248" y="50"/>
                    <a:pt x="153" y="8"/>
                  </a:cubicBezTo>
                  <a:cubicBezTo>
                    <a:pt x="140" y="3"/>
                    <a:pt x="127" y="0"/>
                    <a:pt x="1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40"/>
            <p:cNvSpPr/>
            <p:nvPr/>
          </p:nvSpPr>
          <p:spPr>
            <a:xfrm>
              <a:off x="3394285" y="3113681"/>
              <a:ext cx="83760" cy="71155"/>
            </a:xfrm>
            <a:custGeom>
              <a:avLst/>
              <a:gdLst/>
              <a:ahLst/>
              <a:cxnLst/>
              <a:rect l="l" t="t" r="r" b="b"/>
              <a:pathLst>
                <a:path w="525" h="446" extrusionOk="0">
                  <a:moveTo>
                    <a:pt x="103" y="1"/>
                  </a:moveTo>
                  <a:cubicBezTo>
                    <a:pt x="52" y="1"/>
                    <a:pt x="0" y="53"/>
                    <a:pt x="16" y="109"/>
                  </a:cubicBezTo>
                  <a:cubicBezTo>
                    <a:pt x="17" y="110"/>
                    <a:pt x="18" y="111"/>
                    <a:pt x="18" y="112"/>
                  </a:cubicBezTo>
                  <a:lnTo>
                    <a:pt x="18" y="112"/>
                  </a:lnTo>
                  <a:cubicBezTo>
                    <a:pt x="18" y="182"/>
                    <a:pt x="65" y="236"/>
                    <a:pt x="94" y="298"/>
                  </a:cubicBezTo>
                  <a:cubicBezTo>
                    <a:pt x="114" y="340"/>
                    <a:pt x="169" y="373"/>
                    <a:pt x="205" y="400"/>
                  </a:cubicBezTo>
                  <a:cubicBezTo>
                    <a:pt x="247" y="431"/>
                    <a:pt x="301" y="442"/>
                    <a:pt x="350" y="445"/>
                  </a:cubicBezTo>
                  <a:cubicBezTo>
                    <a:pt x="353" y="445"/>
                    <a:pt x="357" y="445"/>
                    <a:pt x="361" y="445"/>
                  </a:cubicBezTo>
                  <a:cubicBezTo>
                    <a:pt x="496" y="445"/>
                    <a:pt x="525" y="254"/>
                    <a:pt x="421" y="187"/>
                  </a:cubicBezTo>
                  <a:cubicBezTo>
                    <a:pt x="367" y="151"/>
                    <a:pt x="332" y="144"/>
                    <a:pt x="281" y="111"/>
                  </a:cubicBezTo>
                  <a:cubicBezTo>
                    <a:pt x="245" y="100"/>
                    <a:pt x="236" y="98"/>
                    <a:pt x="254" y="98"/>
                  </a:cubicBezTo>
                  <a:cubicBezTo>
                    <a:pt x="245" y="93"/>
                    <a:pt x="225" y="78"/>
                    <a:pt x="214" y="69"/>
                  </a:cubicBezTo>
                  <a:cubicBezTo>
                    <a:pt x="195" y="56"/>
                    <a:pt x="179" y="41"/>
                    <a:pt x="159" y="30"/>
                  </a:cubicBezTo>
                  <a:lnTo>
                    <a:pt x="159" y="30"/>
                  </a:lnTo>
                  <a:lnTo>
                    <a:pt x="158" y="29"/>
                  </a:lnTo>
                  <a:cubicBezTo>
                    <a:pt x="143" y="9"/>
                    <a:pt x="123" y="1"/>
                    <a:pt x="1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40"/>
            <p:cNvSpPr/>
            <p:nvPr/>
          </p:nvSpPr>
          <p:spPr>
            <a:xfrm>
              <a:off x="3557177" y="2873893"/>
              <a:ext cx="52330" cy="82004"/>
            </a:xfrm>
            <a:custGeom>
              <a:avLst/>
              <a:gdLst/>
              <a:ahLst/>
              <a:cxnLst/>
              <a:rect l="l" t="t" r="r" b="b"/>
              <a:pathLst>
                <a:path w="328" h="514" extrusionOk="0">
                  <a:moveTo>
                    <a:pt x="103" y="0"/>
                  </a:moveTo>
                  <a:cubicBezTo>
                    <a:pt x="68" y="0"/>
                    <a:pt x="33" y="20"/>
                    <a:pt x="25" y="57"/>
                  </a:cubicBezTo>
                  <a:cubicBezTo>
                    <a:pt x="3" y="150"/>
                    <a:pt x="0" y="228"/>
                    <a:pt x="25" y="322"/>
                  </a:cubicBezTo>
                  <a:cubicBezTo>
                    <a:pt x="46" y="402"/>
                    <a:pt x="128" y="514"/>
                    <a:pt x="221" y="514"/>
                  </a:cubicBezTo>
                  <a:cubicBezTo>
                    <a:pt x="225" y="514"/>
                    <a:pt x="230" y="513"/>
                    <a:pt x="234" y="513"/>
                  </a:cubicBezTo>
                  <a:cubicBezTo>
                    <a:pt x="270" y="508"/>
                    <a:pt x="301" y="491"/>
                    <a:pt x="307" y="455"/>
                  </a:cubicBezTo>
                  <a:cubicBezTo>
                    <a:pt x="327" y="384"/>
                    <a:pt x="281" y="313"/>
                    <a:pt x="250" y="246"/>
                  </a:cubicBezTo>
                  <a:cubicBezTo>
                    <a:pt x="223" y="186"/>
                    <a:pt x="189" y="124"/>
                    <a:pt x="174" y="57"/>
                  </a:cubicBezTo>
                  <a:cubicBezTo>
                    <a:pt x="168" y="18"/>
                    <a:pt x="136" y="0"/>
                    <a:pt x="1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40"/>
            <p:cNvSpPr/>
            <p:nvPr/>
          </p:nvSpPr>
          <p:spPr>
            <a:xfrm>
              <a:off x="3650030" y="3023541"/>
              <a:ext cx="85196" cy="51851"/>
            </a:xfrm>
            <a:custGeom>
              <a:avLst/>
              <a:gdLst/>
              <a:ahLst/>
              <a:cxnLst/>
              <a:rect l="l" t="t" r="r" b="b"/>
              <a:pathLst>
                <a:path w="534" h="325" extrusionOk="0">
                  <a:moveTo>
                    <a:pt x="145" y="1"/>
                  </a:moveTo>
                  <a:cubicBezTo>
                    <a:pt x="132" y="1"/>
                    <a:pt x="120" y="2"/>
                    <a:pt x="109" y="3"/>
                  </a:cubicBezTo>
                  <a:lnTo>
                    <a:pt x="109" y="3"/>
                  </a:lnTo>
                  <a:cubicBezTo>
                    <a:pt x="105" y="3"/>
                    <a:pt x="102" y="3"/>
                    <a:pt x="99" y="3"/>
                  </a:cubicBezTo>
                  <a:cubicBezTo>
                    <a:pt x="28" y="3"/>
                    <a:pt x="1" y="90"/>
                    <a:pt x="59" y="138"/>
                  </a:cubicBezTo>
                  <a:cubicBezTo>
                    <a:pt x="57" y="136"/>
                    <a:pt x="56" y="135"/>
                    <a:pt x="55" y="135"/>
                  </a:cubicBezTo>
                  <a:lnTo>
                    <a:pt x="55" y="135"/>
                  </a:lnTo>
                  <a:cubicBezTo>
                    <a:pt x="53" y="135"/>
                    <a:pt x="88" y="169"/>
                    <a:pt x="88" y="169"/>
                  </a:cubicBezTo>
                  <a:cubicBezTo>
                    <a:pt x="88" y="169"/>
                    <a:pt x="88" y="169"/>
                    <a:pt x="88" y="169"/>
                  </a:cubicBezTo>
                  <a:lnTo>
                    <a:pt x="88" y="169"/>
                  </a:lnTo>
                  <a:cubicBezTo>
                    <a:pt x="108" y="184"/>
                    <a:pt x="126" y="204"/>
                    <a:pt x="148" y="220"/>
                  </a:cubicBezTo>
                  <a:cubicBezTo>
                    <a:pt x="190" y="251"/>
                    <a:pt x="233" y="287"/>
                    <a:pt x="279" y="309"/>
                  </a:cubicBezTo>
                  <a:cubicBezTo>
                    <a:pt x="301" y="320"/>
                    <a:pt x="323" y="325"/>
                    <a:pt x="343" y="325"/>
                  </a:cubicBezTo>
                  <a:cubicBezTo>
                    <a:pt x="460" y="325"/>
                    <a:pt x="534" y="160"/>
                    <a:pt x="410" y="84"/>
                  </a:cubicBezTo>
                  <a:cubicBezTo>
                    <a:pt x="344" y="42"/>
                    <a:pt x="235" y="1"/>
                    <a:pt x="1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40"/>
            <p:cNvSpPr/>
            <p:nvPr/>
          </p:nvSpPr>
          <p:spPr>
            <a:xfrm>
              <a:off x="3528300" y="3064702"/>
              <a:ext cx="88227" cy="70357"/>
            </a:xfrm>
            <a:custGeom>
              <a:avLst/>
              <a:gdLst/>
              <a:ahLst/>
              <a:cxnLst/>
              <a:rect l="l" t="t" r="r" b="b"/>
              <a:pathLst>
                <a:path w="553" h="441" extrusionOk="0">
                  <a:moveTo>
                    <a:pt x="101" y="1"/>
                  </a:moveTo>
                  <a:cubicBezTo>
                    <a:pt x="25" y="1"/>
                    <a:pt x="1" y="105"/>
                    <a:pt x="63" y="155"/>
                  </a:cubicBezTo>
                  <a:cubicBezTo>
                    <a:pt x="192" y="251"/>
                    <a:pt x="268" y="425"/>
                    <a:pt x="444" y="440"/>
                  </a:cubicBezTo>
                  <a:cubicBezTo>
                    <a:pt x="447" y="441"/>
                    <a:pt x="450" y="441"/>
                    <a:pt x="453" y="441"/>
                  </a:cubicBezTo>
                  <a:cubicBezTo>
                    <a:pt x="509" y="441"/>
                    <a:pt x="553" y="386"/>
                    <a:pt x="553" y="333"/>
                  </a:cubicBezTo>
                  <a:cubicBezTo>
                    <a:pt x="551" y="115"/>
                    <a:pt x="295" y="46"/>
                    <a:pt x="126" y="4"/>
                  </a:cubicBezTo>
                  <a:cubicBezTo>
                    <a:pt x="117" y="2"/>
                    <a:pt x="109"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40"/>
            <p:cNvSpPr/>
            <p:nvPr/>
          </p:nvSpPr>
          <p:spPr>
            <a:xfrm>
              <a:off x="3351687" y="3287739"/>
              <a:ext cx="89663" cy="49617"/>
            </a:xfrm>
            <a:custGeom>
              <a:avLst/>
              <a:gdLst/>
              <a:ahLst/>
              <a:cxnLst/>
              <a:rect l="l" t="t" r="r" b="b"/>
              <a:pathLst>
                <a:path w="562" h="311" extrusionOk="0">
                  <a:moveTo>
                    <a:pt x="246" y="0"/>
                  </a:moveTo>
                  <a:cubicBezTo>
                    <a:pt x="188" y="0"/>
                    <a:pt x="129" y="10"/>
                    <a:pt x="80" y="23"/>
                  </a:cubicBezTo>
                  <a:cubicBezTo>
                    <a:pt x="0" y="45"/>
                    <a:pt x="0" y="166"/>
                    <a:pt x="80" y="186"/>
                  </a:cubicBezTo>
                  <a:cubicBezTo>
                    <a:pt x="123" y="197"/>
                    <a:pt x="165" y="212"/>
                    <a:pt x="203" y="232"/>
                  </a:cubicBezTo>
                  <a:cubicBezTo>
                    <a:pt x="256" y="257"/>
                    <a:pt x="303" y="297"/>
                    <a:pt x="361" y="308"/>
                  </a:cubicBezTo>
                  <a:cubicBezTo>
                    <a:pt x="371" y="310"/>
                    <a:pt x="380" y="310"/>
                    <a:pt x="389" y="310"/>
                  </a:cubicBezTo>
                  <a:cubicBezTo>
                    <a:pt x="502" y="310"/>
                    <a:pt x="561" y="189"/>
                    <a:pt x="485" y="94"/>
                  </a:cubicBezTo>
                  <a:cubicBezTo>
                    <a:pt x="430" y="24"/>
                    <a:pt x="338" y="0"/>
                    <a:pt x="2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40"/>
            <p:cNvSpPr/>
            <p:nvPr/>
          </p:nvSpPr>
          <p:spPr>
            <a:xfrm>
              <a:off x="3276065" y="3425102"/>
              <a:ext cx="73390" cy="76101"/>
            </a:xfrm>
            <a:custGeom>
              <a:avLst/>
              <a:gdLst/>
              <a:ahLst/>
              <a:cxnLst/>
              <a:rect l="l" t="t" r="r" b="b"/>
              <a:pathLst>
                <a:path w="460" h="477" extrusionOk="0">
                  <a:moveTo>
                    <a:pt x="86" y="1"/>
                  </a:moveTo>
                  <a:cubicBezTo>
                    <a:pt x="39" y="1"/>
                    <a:pt x="1" y="48"/>
                    <a:pt x="1" y="90"/>
                  </a:cubicBezTo>
                  <a:cubicBezTo>
                    <a:pt x="1" y="161"/>
                    <a:pt x="41" y="223"/>
                    <a:pt x="74" y="283"/>
                  </a:cubicBezTo>
                  <a:cubicBezTo>
                    <a:pt x="112" y="352"/>
                    <a:pt x="165" y="415"/>
                    <a:pt x="230" y="459"/>
                  </a:cubicBezTo>
                  <a:cubicBezTo>
                    <a:pt x="249" y="471"/>
                    <a:pt x="270" y="477"/>
                    <a:pt x="292" y="477"/>
                  </a:cubicBezTo>
                  <a:cubicBezTo>
                    <a:pt x="375" y="477"/>
                    <a:pt x="460" y="394"/>
                    <a:pt x="430" y="306"/>
                  </a:cubicBezTo>
                  <a:cubicBezTo>
                    <a:pt x="401" y="228"/>
                    <a:pt x="352" y="172"/>
                    <a:pt x="294" y="114"/>
                  </a:cubicBezTo>
                  <a:cubicBezTo>
                    <a:pt x="268" y="90"/>
                    <a:pt x="239" y="70"/>
                    <a:pt x="210" y="47"/>
                  </a:cubicBezTo>
                  <a:cubicBezTo>
                    <a:pt x="172" y="19"/>
                    <a:pt x="139" y="5"/>
                    <a:pt x="90" y="1"/>
                  </a:cubicBezTo>
                  <a:cubicBezTo>
                    <a:pt x="89" y="1"/>
                    <a:pt x="87" y="1"/>
                    <a:pt x="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40"/>
            <p:cNvSpPr/>
            <p:nvPr/>
          </p:nvSpPr>
          <p:spPr>
            <a:xfrm>
              <a:off x="3160876" y="3499288"/>
              <a:ext cx="101948" cy="74665"/>
            </a:xfrm>
            <a:custGeom>
              <a:avLst/>
              <a:gdLst/>
              <a:ahLst/>
              <a:cxnLst/>
              <a:rect l="l" t="t" r="r" b="b"/>
              <a:pathLst>
                <a:path w="639" h="468" extrusionOk="0">
                  <a:moveTo>
                    <a:pt x="101" y="1"/>
                  </a:moveTo>
                  <a:cubicBezTo>
                    <a:pt x="37" y="1"/>
                    <a:pt x="0" y="94"/>
                    <a:pt x="64" y="125"/>
                  </a:cubicBezTo>
                  <a:cubicBezTo>
                    <a:pt x="149" y="163"/>
                    <a:pt x="215" y="236"/>
                    <a:pt x="271" y="310"/>
                  </a:cubicBezTo>
                  <a:cubicBezTo>
                    <a:pt x="307" y="361"/>
                    <a:pt x="320" y="417"/>
                    <a:pt x="378" y="450"/>
                  </a:cubicBezTo>
                  <a:cubicBezTo>
                    <a:pt x="400" y="461"/>
                    <a:pt x="425" y="468"/>
                    <a:pt x="449" y="468"/>
                  </a:cubicBezTo>
                  <a:cubicBezTo>
                    <a:pt x="477" y="468"/>
                    <a:pt x="505" y="458"/>
                    <a:pt x="527" y="437"/>
                  </a:cubicBezTo>
                  <a:cubicBezTo>
                    <a:pt x="638" y="325"/>
                    <a:pt x="520" y="174"/>
                    <a:pt x="422" y="105"/>
                  </a:cubicBezTo>
                  <a:cubicBezTo>
                    <a:pt x="331" y="39"/>
                    <a:pt x="220" y="30"/>
                    <a:pt x="118" y="3"/>
                  </a:cubicBezTo>
                  <a:cubicBezTo>
                    <a:pt x="112" y="2"/>
                    <a:pt x="107"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40"/>
            <p:cNvSpPr/>
            <p:nvPr/>
          </p:nvSpPr>
          <p:spPr>
            <a:xfrm>
              <a:off x="3002451" y="3543002"/>
              <a:ext cx="70358" cy="68443"/>
            </a:xfrm>
            <a:custGeom>
              <a:avLst/>
              <a:gdLst/>
              <a:ahLst/>
              <a:cxnLst/>
              <a:rect l="l" t="t" r="r" b="b"/>
              <a:pathLst>
                <a:path w="441" h="429" extrusionOk="0">
                  <a:moveTo>
                    <a:pt x="115" y="1"/>
                  </a:moveTo>
                  <a:cubicBezTo>
                    <a:pt x="99" y="1"/>
                    <a:pt x="81" y="5"/>
                    <a:pt x="65" y="16"/>
                  </a:cubicBezTo>
                  <a:cubicBezTo>
                    <a:pt x="23" y="40"/>
                    <a:pt x="1" y="87"/>
                    <a:pt x="14" y="132"/>
                  </a:cubicBezTo>
                  <a:cubicBezTo>
                    <a:pt x="50" y="245"/>
                    <a:pt x="167" y="429"/>
                    <a:pt x="304" y="429"/>
                  </a:cubicBezTo>
                  <a:cubicBezTo>
                    <a:pt x="328" y="429"/>
                    <a:pt x="353" y="423"/>
                    <a:pt x="379" y="410"/>
                  </a:cubicBezTo>
                  <a:cubicBezTo>
                    <a:pt x="425" y="385"/>
                    <a:pt x="441" y="327"/>
                    <a:pt x="430" y="278"/>
                  </a:cubicBezTo>
                  <a:cubicBezTo>
                    <a:pt x="419" y="238"/>
                    <a:pt x="381" y="198"/>
                    <a:pt x="354" y="172"/>
                  </a:cubicBezTo>
                  <a:cubicBezTo>
                    <a:pt x="325" y="140"/>
                    <a:pt x="301" y="132"/>
                    <a:pt x="270" y="105"/>
                  </a:cubicBezTo>
                  <a:cubicBezTo>
                    <a:pt x="243" y="78"/>
                    <a:pt x="219" y="56"/>
                    <a:pt x="190" y="31"/>
                  </a:cubicBezTo>
                  <a:cubicBezTo>
                    <a:pt x="168" y="12"/>
                    <a:pt x="142"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40"/>
            <p:cNvSpPr/>
            <p:nvPr/>
          </p:nvSpPr>
          <p:spPr>
            <a:xfrm>
              <a:off x="3281329" y="3617507"/>
              <a:ext cx="106734" cy="48500"/>
            </a:xfrm>
            <a:custGeom>
              <a:avLst/>
              <a:gdLst/>
              <a:ahLst/>
              <a:cxnLst/>
              <a:rect l="l" t="t" r="r" b="b"/>
              <a:pathLst>
                <a:path w="669" h="304" extrusionOk="0">
                  <a:moveTo>
                    <a:pt x="94" y="0"/>
                  </a:moveTo>
                  <a:cubicBezTo>
                    <a:pt x="26" y="0"/>
                    <a:pt x="0" y="93"/>
                    <a:pt x="43" y="138"/>
                  </a:cubicBezTo>
                  <a:cubicBezTo>
                    <a:pt x="142" y="239"/>
                    <a:pt x="289" y="303"/>
                    <a:pt x="434" y="303"/>
                  </a:cubicBezTo>
                  <a:cubicBezTo>
                    <a:pt x="472" y="303"/>
                    <a:pt x="509" y="299"/>
                    <a:pt x="546" y="290"/>
                  </a:cubicBezTo>
                  <a:cubicBezTo>
                    <a:pt x="657" y="263"/>
                    <a:pt x="668" y="76"/>
                    <a:pt x="546" y="54"/>
                  </a:cubicBezTo>
                  <a:cubicBezTo>
                    <a:pt x="473" y="40"/>
                    <a:pt x="390" y="40"/>
                    <a:pt x="317" y="32"/>
                  </a:cubicBezTo>
                  <a:cubicBezTo>
                    <a:pt x="243" y="27"/>
                    <a:pt x="172" y="9"/>
                    <a:pt x="101" y="0"/>
                  </a:cubicBezTo>
                  <a:cubicBezTo>
                    <a:pt x="99" y="0"/>
                    <a:pt x="96" y="0"/>
                    <a:pt x="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40"/>
            <p:cNvSpPr/>
            <p:nvPr/>
          </p:nvSpPr>
          <p:spPr>
            <a:xfrm>
              <a:off x="3399869" y="3525612"/>
              <a:ext cx="127953" cy="48341"/>
            </a:xfrm>
            <a:custGeom>
              <a:avLst/>
              <a:gdLst/>
              <a:ahLst/>
              <a:cxnLst/>
              <a:rect l="l" t="t" r="r" b="b"/>
              <a:pathLst>
                <a:path w="802" h="303" extrusionOk="0">
                  <a:moveTo>
                    <a:pt x="613" y="0"/>
                  </a:moveTo>
                  <a:cubicBezTo>
                    <a:pt x="612" y="0"/>
                    <a:pt x="611" y="0"/>
                    <a:pt x="610" y="0"/>
                  </a:cubicBezTo>
                  <a:cubicBezTo>
                    <a:pt x="444" y="5"/>
                    <a:pt x="279" y="71"/>
                    <a:pt x="112" y="89"/>
                  </a:cubicBezTo>
                  <a:cubicBezTo>
                    <a:pt x="23" y="98"/>
                    <a:pt x="1" y="216"/>
                    <a:pt x="90" y="247"/>
                  </a:cubicBezTo>
                  <a:cubicBezTo>
                    <a:pt x="187" y="281"/>
                    <a:pt x="298" y="302"/>
                    <a:pt x="408" y="302"/>
                  </a:cubicBezTo>
                  <a:cubicBezTo>
                    <a:pt x="502" y="302"/>
                    <a:pt x="595" y="286"/>
                    <a:pt x="677" y="249"/>
                  </a:cubicBezTo>
                  <a:cubicBezTo>
                    <a:pt x="801" y="194"/>
                    <a:pt x="736" y="0"/>
                    <a:pt x="6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40"/>
            <p:cNvSpPr/>
            <p:nvPr/>
          </p:nvSpPr>
          <p:spPr>
            <a:xfrm>
              <a:off x="3477406" y="3384420"/>
              <a:ext cx="112158" cy="58392"/>
            </a:xfrm>
            <a:custGeom>
              <a:avLst/>
              <a:gdLst/>
              <a:ahLst/>
              <a:cxnLst/>
              <a:rect l="l" t="t" r="r" b="b"/>
              <a:pathLst>
                <a:path w="703" h="366" extrusionOk="0">
                  <a:moveTo>
                    <a:pt x="119" y="1"/>
                  </a:moveTo>
                  <a:cubicBezTo>
                    <a:pt x="29" y="1"/>
                    <a:pt x="1" y="118"/>
                    <a:pt x="93" y="156"/>
                  </a:cubicBezTo>
                  <a:cubicBezTo>
                    <a:pt x="193" y="193"/>
                    <a:pt x="282" y="271"/>
                    <a:pt x="378" y="325"/>
                  </a:cubicBezTo>
                  <a:cubicBezTo>
                    <a:pt x="417" y="346"/>
                    <a:pt x="473" y="365"/>
                    <a:pt x="524" y="365"/>
                  </a:cubicBezTo>
                  <a:cubicBezTo>
                    <a:pt x="578" y="365"/>
                    <a:pt x="628" y="343"/>
                    <a:pt x="645" y="280"/>
                  </a:cubicBezTo>
                  <a:cubicBezTo>
                    <a:pt x="703" y="69"/>
                    <a:pt x="262" y="22"/>
                    <a:pt x="136" y="2"/>
                  </a:cubicBezTo>
                  <a:cubicBezTo>
                    <a:pt x="130" y="1"/>
                    <a:pt x="124" y="1"/>
                    <a:pt x="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40"/>
            <p:cNvSpPr/>
            <p:nvPr/>
          </p:nvSpPr>
          <p:spPr>
            <a:xfrm>
              <a:off x="3589404" y="3265563"/>
              <a:ext cx="110563" cy="56158"/>
            </a:xfrm>
            <a:custGeom>
              <a:avLst/>
              <a:gdLst/>
              <a:ahLst/>
              <a:cxnLst/>
              <a:rect l="l" t="t" r="r" b="b"/>
              <a:pathLst>
                <a:path w="693" h="352" extrusionOk="0">
                  <a:moveTo>
                    <a:pt x="275" y="0"/>
                  </a:moveTo>
                  <a:cubicBezTo>
                    <a:pt x="214" y="0"/>
                    <a:pt x="153" y="11"/>
                    <a:pt x="94" y="24"/>
                  </a:cubicBezTo>
                  <a:cubicBezTo>
                    <a:pt x="1" y="46"/>
                    <a:pt x="21" y="169"/>
                    <a:pt x="99" y="202"/>
                  </a:cubicBezTo>
                  <a:cubicBezTo>
                    <a:pt x="181" y="236"/>
                    <a:pt x="257" y="282"/>
                    <a:pt x="339" y="320"/>
                  </a:cubicBezTo>
                  <a:cubicBezTo>
                    <a:pt x="375" y="335"/>
                    <a:pt x="430" y="351"/>
                    <a:pt x="481" y="351"/>
                  </a:cubicBezTo>
                  <a:cubicBezTo>
                    <a:pt x="522" y="351"/>
                    <a:pt x="560" y="341"/>
                    <a:pt x="584" y="311"/>
                  </a:cubicBezTo>
                  <a:cubicBezTo>
                    <a:pt x="693" y="173"/>
                    <a:pt x="495" y="51"/>
                    <a:pt x="395" y="18"/>
                  </a:cubicBezTo>
                  <a:cubicBezTo>
                    <a:pt x="356" y="5"/>
                    <a:pt x="316" y="0"/>
                    <a:pt x="2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40"/>
            <p:cNvSpPr/>
            <p:nvPr/>
          </p:nvSpPr>
          <p:spPr>
            <a:xfrm>
              <a:off x="3725015" y="3156119"/>
              <a:ext cx="111999" cy="67804"/>
            </a:xfrm>
            <a:custGeom>
              <a:avLst/>
              <a:gdLst/>
              <a:ahLst/>
              <a:cxnLst/>
              <a:rect l="l" t="t" r="r" b="b"/>
              <a:pathLst>
                <a:path w="702" h="425" extrusionOk="0">
                  <a:moveTo>
                    <a:pt x="112" y="1"/>
                  </a:moveTo>
                  <a:cubicBezTo>
                    <a:pt x="41" y="1"/>
                    <a:pt x="1" y="96"/>
                    <a:pt x="54" y="147"/>
                  </a:cubicBezTo>
                  <a:cubicBezTo>
                    <a:pt x="118" y="212"/>
                    <a:pt x="190" y="263"/>
                    <a:pt x="263" y="314"/>
                  </a:cubicBezTo>
                  <a:cubicBezTo>
                    <a:pt x="334" y="366"/>
                    <a:pt x="418" y="424"/>
                    <a:pt x="511" y="424"/>
                  </a:cubicBezTo>
                  <a:cubicBezTo>
                    <a:pt x="517" y="424"/>
                    <a:pt x="523" y="424"/>
                    <a:pt x="530" y="423"/>
                  </a:cubicBezTo>
                  <a:cubicBezTo>
                    <a:pt x="617" y="414"/>
                    <a:pt x="701" y="319"/>
                    <a:pt x="639" y="234"/>
                  </a:cubicBezTo>
                  <a:cubicBezTo>
                    <a:pt x="577" y="152"/>
                    <a:pt x="490" y="114"/>
                    <a:pt x="396" y="76"/>
                  </a:cubicBezTo>
                  <a:cubicBezTo>
                    <a:pt x="305" y="36"/>
                    <a:pt x="212" y="5"/>
                    <a:pt x="1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40"/>
            <p:cNvSpPr/>
            <p:nvPr/>
          </p:nvSpPr>
          <p:spPr>
            <a:xfrm>
              <a:off x="3833822" y="3070765"/>
              <a:ext cx="71954" cy="56477"/>
            </a:xfrm>
            <a:custGeom>
              <a:avLst/>
              <a:gdLst/>
              <a:ahLst/>
              <a:cxnLst/>
              <a:rect l="l" t="t" r="r" b="b"/>
              <a:pathLst>
                <a:path w="451" h="354" extrusionOk="0">
                  <a:moveTo>
                    <a:pt x="195" y="55"/>
                  </a:moveTo>
                  <a:cubicBezTo>
                    <a:pt x="195" y="55"/>
                    <a:pt x="196" y="56"/>
                    <a:pt x="196" y="56"/>
                  </a:cubicBezTo>
                  <a:lnTo>
                    <a:pt x="196" y="56"/>
                  </a:lnTo>
                  <a:cubicBezTo>
                    <a:pt x="196" y="56"/>
                    <a:pt x="195" y="55"/>
                    <a:pt x="195" y="55"/>
                  </a:cubicBezTo>
                  <a:close/>
                  <a:moveTo>
                    <a:pt x="102" y="1"/>
                  </a:moveTo>
                  <a:cubicBezTo>
                    <a:pt x="51" y="1"/>
                    <a:pt x="0" y="56"/>
                    <a:pt x="15" y="113"/>
                  </a:cubicBezTo>
                  <a:cubicBezTo>
                    <a:pt x="15" y="112"/>
                    <a:pt x="15" y="111"/>
                    <a:pt x="15" y="111"/>
                  </a:cubicBezTo>
                  <a:lnTo>
                    <a:pt x="15" y="111"/>
                  </a:lnTo>
                  <a:cubicBezTo>
                    <a:pt x="15" y="111"/>
                    <a:pt x="22" y="155"/>
                    <a:pt x="21" y="160"/>
                  </a:cubicBezTo>
                  <a:lnTo>
                    <a:pt x="21" y="160"/>
                  </a:lnTo>
                  <a:cubicBezTo>
                    <a:pt x="20" y="157"/>
                    <a:pt x="18" y="154"/>
                    <a:pt x="17" y="151"/>
                  </a:cubicBezTo>
                  <a:lnTo>
                    <a:pt x="17" y="151"/>
                  </a:lnTo>
                  <a:cubicBezTo>
                    <a:pt x="19" y="157"/>
                    <a:pt x="20" y="160"/>
                    <a:pt x="21" y="160"/>
                  </a:cubicBezTo>
                  <a:cubicBezTo>
                    <a:pt x="21" y="160"/>
                    <a:pt x="21" y="160"/>
                    <a:pt x="21" y="160"/>
                  </a:cubicBezTo>
                  <a:lnTo>
                    <a:pt x="21" y="160"/>
                  </a:lnTo>
                  <a:cubicBezTo>
                    <a:pt x="26" y="172"/>
                    <a:pt x="32" y="183"/>
                    <a:pt x="39" y="198"/>
                  </a:cubicBezTo>
                  <a:cubicBezTo>
                    <a:pt x="61" y="235"/>
                    <a:pt x="75" y="253"/>
                    <a:pt x="102" y="275"/>
                  </a:cubicBezTo>
                  <a:cubicBezTo>
                    <a:pt x="153" y="329"/>
                    <a:pt x="237" y="349"/>
                    <a:pt x="308" y="353"/>
                  </a:cubicBezTo>
                  <a:cubicBezTo>
                    <a:pt x="310" y="353"/>
                    <a:pt x="311" y="353"/>
                    <a:pt x="313" y="353"/>
                  </a:cubicBezTo>
                  <a:cubicBezTo>
                    <a:pt x="371" y="353"/>
                    <a:pt x="420" y="310"/>
                    <a:pt x="435" y="258"/>
                  </a:cubicBezTo>
                  <a:cubicBezTo>
                    <a:pt x="451" y="195"/>
                    <a:pt x="415" y="111"/>
                    <a:pt x="342" y="97"/>
                  </a:cubicBezTo>
                  <a:cubicBezTo>
                    <a:pt x="326" y="95"/>
                    <a:pt x="308" y="89"/>
                    <a:pt x="293" y="89"/>
                  </a:cubicBezTo>
                  <a:cubicBezTo>
                    <a:pt x="284" y="89"/>
                    <a:pt x="275" y="86"/>
                    <a:pt x="268" y="84"/>
                  </a:cubicBezTo>
                  <a:cubicBezTo>
                    <a:pt x="265" y="84"/>
                    <a:pt x="245" y="76"/>
                    <a:pt x="243" y="76"/>
                  </a:cubicBezTo>
                  <a:lnTo>
                    <a:pt x="243" y="76"/>
                  </a:lnTo>
                  <a:cubicBezTo>
                    <a:pt x="243" y="76"/>
                    <a:pt x="245" y="77"/>
                    <a:pt x="251" y="80"/>
                  </a:cubicBezTo>
                  <a:lnTo>
                    <a:pt x="208" y="64"/>
                  </a:lnTo>
                  <a:lnTo>
                    <a:pt x="208" y="64"/>
                  </a:lnTo>
                  <a:cubicBezTo>
                    <a:pt x="212" y="65"/>
                    <a:pt x="214" y="65"/>
                    <a:pt x="214" y="65"/>
                  </a:cubicBezTo>
                  <a:cubicBezTo>
                    <a:pt x="218" y="65"/>
                    <a:pt x="206" y="61"/>
                    <a:pt x="199" y="57"/>
                  </a:cubicBezTo>
                  <a:lnTo>
                    <a:pt x="199" y="57"/>
                  </a:lnTo>
                  <a:cubicBezTo>
                    <a:pt x="200" y="57"/>
                    <a:pt x="198" y="55"/>
                    <a:pt x="191" y="51"/>
                  </a:cubicBezTo>
                  <a:lnTo>
                    <a:pt x="191" y="51"/>
                  </a:lnTo>
                  <a:cubicBezTo>
                    <a:pt x="196" y="56"/>
                    <a:pt x="198" y="58"/>
                    <a:pt x="197" y="58"/>
                  </a:cubicBezTo>
                  <a:cubicBezTo>
                    <a:pt x="195" y="58"/>
                    <a:pt x="161" y="29"/>
                    <a:pt x="158" y="29"/>
                  </a:cubicBezTo>
                  <a:lnTo>
                    <a:pt x="158" y="29"/>
                  </a:lnTo>
                  <a:cubicBezTo>
                    <a:pt x="158" y="29"/>
                    <a:pt x="158" y="29"/>
                    <a:pt x="159" y="30"/>
                  </a:cubicBezTo>
                  <a:lnTo>
                    <a:pt x="159" y="30"/>
                  </a:lnTo>
                  <a:cubicBezTo>
                    <a:pt x="142" y="10"/>
                    <a:pt x="122" y="1"/>
                    <a:pt x="1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40"/>
            <p:cNvSpPr/>
            <p:nvPr/>
          </p:nvSpPr>
          <p:spPr>
            <a:xfrm>
              <a:off x="3754051" y="3286782"/>
              <a:ext cx="72113" cy="67166"/>
            </a:xfrm>
            <a:custGeom>
              <a:avLst/>
              <a:gdLst/>
              <a:ahLst/>
              <a:cxnLst/>
              <a:rect l="l" t="t" r="r" b="b"/>
              <a:pathLst>
                <a:path w="452" h="421" extrusionOk="0">
                  <a:moveTo>
                    <a:pt x="115" y="0"/>
                  </a:moveTo>
                  <a:cubicBezTo>
                    <a:pt x="57" y="0"/>
                    <a:pt x="1" y="52"/>
                    <a:pt x="1" y="111"/>
                  </a:cubicBezTo>
                  <a:cubicBezTo>
                    <a:pt x="1" y="187"/>
                    <a:pt x="37" y="245"/>
                    <a:pt x="81" y="303"/>
                  </a:cubicBezTo>
                  <a:cubicBezTo>
                    <a:pt x="130" y="367"/>
                    <a:pt x="194" y="414"/>
                    <a:pt x="279" y="421"/>
                  </a:cubicBezTo>
                  <a:cubicBezTo>
                    <a:pt x="281" y="421"/>
                    <a:pt x="284" y="421"/>
                    <a:pt x="286" y="421"/>
                  </a:cubicBezTo>
                  <a:cubicBezTo>
                    <a:pt x="383" y="421"/>
                    <a:pt x="451" y="292"/>
                    <a:pt x="397" y="214"/>
                  </a:cubicBezTo>
                  <a:cubicBezTo>
                    <a:pt x="381" y="192"/>
                    <a:pt x="364" y="172"/>
                    <a:pt x="346" y="156"/>
                  </a:cubicBezTo>
                  <a:cubicBezTo>
                    <a:pt x="330" y="143"/>
                    <a:pt x="312" y="131"/>
                    <a:pt x="295" y="120"/>
                  </a:cubicBezTo>
                  <a:cubicBezTo>
                    <a:pt x="292" y="118"/>
                    <a:pt x="282" y="111"/>
                    <a:pt x="277" y="107"/>
                  </a:cubicBezTo>
                  <a:lnTo>
                    <a:pt x="277" y="107"/>
                  </a:lnTo>
                  <a:cubicBezTo>
                    <a:pt x="241" y="77"/>
                    <a:pt x="209" y="43"/>
                    <a:pt x="168" y="16"/>
                  </a:cubicBezTo>
                  <a:cubicBezTo>
                    <a:pt x="151" y="5"/>
                    <a:pt x="133" y="0"/>
                    <a:pt x="1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40"/>
            <p:cNvSpPr/>
            <p:nvPr/>
          </p:nvSpPr>
          <p:spPr>
            <a:xfrm>
              <a:off x="3676035" y="3425741"/>
              <a:ext cx="66848" cy="50734"/>
            </a:xfrm>
            <a:custGeom>
              <a:avLst/>
              <a:gdLst/>
              <a:ahLst/>
              <a:cxnLst/>
              <a:rect l="l" t="t" r="r" b="b"/>
              <a:pathLst>
                <a:path w="419" h="318" extrusionOk="0">
                  <a:moveTo>
                    <a:pt x="116" y="1"/>
                  </a:moveTo>
                  <a:cubicBezTo>
                    <a:pt x="50" y="1"/>
                    <a:pt x="1" y="89"/>
                    <a:pt x="56" y="141"/>
                  </a:cubicBezTo>
                  <a:cubicBezTo>
                    <a:pt x="92" y="175"/>
                    <a:pt x="114" y="219"/>
                    <a:pt x="152" y="253"/>
                  </a:cubicBezTo>
                  <a:cubicBezTo>
                    <a:pt x="194" y="289"/>
                    <a:pt x="240" y="317"/>
                    <a:pt x="290" y="317"/>
                  </a:cubicBezTo>
                  <a:cubicBezTo>
                    <a:pt x="315" y="317"/>
                    <a:pt x="342" y="310"/>
                    <a:pt x="370" y="293"/>
                  </a:cubicBezTo>
                  <a:cubicBezTo>
                    <a:pt x="408" y="268"/>
                    <a:pt x="419" y="230"/>
                    <a:pt x="414" y="186"/>
                  </a:cubicBezTo>
                  <a:cubicBezTo>
                    <a:pt x="403" y="110"/>
                    <a:pt x="336" y="70"/>
                    <a:pt x="270" y="55"/>
                  </a:cubicBezTo>
                  <a:cubicBezTo>
                    <a:pt x="250" y="50"/>
                    <a:pt x="234" y="41"/>
                    <a:pt x="214" y="35"/>
                  </a:cubicBezTo>
                  <a:cubicBezTo>
                    <a:pt x="192" y="33"/>
                    <a:pt x="183" y="31"/>
                    <a:pt x="186" y="31"/>
                  </a:cubicBezTo>
                  <a:cubicBezTo>
                    <a:pt x="187" y="31"/>
                    <a:pt x="190" y="32"/>
                    <a:pt x="194" y="32"/>
                  </a:cubicBezTo>
                  <a:cubicBezTo>
                    <a:pt x="181" y="28"/>
                    <a:pt x="167" y="21"/>
                    <a:pt x="156" y="12"/>
                  </a:cubicBezTo>
                  <a:cubicBezTo>
                    <a:pt x="143" y="4"/>
                    <a:pt x="129" y="1"/>
                    <a:pt x="1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40"/>
            <p:cNvSpPr/>
            <p:nvPr/>
          </p:nvSpPr>
          <p:spPr>
            <a:xfrm>
              <a:off x="3568185" y="3549065"/>
              <a:ext cx="54085" cy="53605"/>
            </a:xfrm>
            <a:custGeom>
              <a:avLst/>
              <a:gdLst/>
              <a:ahLst/>
              <a:cxnLst/>
              <a:rect l="l" t="t" r="r" b="b"/>
              <a:pathLst>
                <a:path w="339" h="336" extrusionOk="0">
                  <a:moveTo>
                    <a:pt x="46" y="183"/>
                  </a:moveTo>
                  <a:lnTo>
                    <a:pt x="46" y="183"/>
                  </a:lnTo>
                  <a:cubicBezTo>
                    <a:pt x="46" y="183"/>
                    <a:pt x="49" y="189"/>
                    <a:pt x="54" y="202"/>
                  </a:cubicBezTo>
                  <a:lnTo>
                    <a:pt x="54" y="202"/>
                  </a:lnTo>
                  <a:cubicBezTo>
                    <a:pt x="53" y="201"/>
                    <a:pt x="51" y="199"/>
                    <a:pt x="49" y="196"/>
                  </a:cubicBezTo>
                  <a:cubicBezTo>
                    <a:pt x="47" y="187"/>
                    <a:pt x="45" y="183"/>
                    <a:pt x="46" y="183"/>
                  </a:cubicBezTo>
                  <a:close/>
                  <a:moveTo>
                    <a:pt x="124" y="0"/>
                  </a:moveTo>
                  <a:cubicBezTo>
                    <a:pt x="84" y="0"/>
                    <a:pt x="45" y="24"/>
                    <a:pt x="27" y="56"/>
                  </a:cubicBezTo>
                  <a:cubicBezTo>
                    <a:pt x="0" y="100"/>
                    <a:pt x="9" y="156"/>
                    <a:pt x="43" y="191"/>
                  </a:cubicBezTo>
                  <a:cubicBezTo>
                    <a:pt x="44" y="193"/>
                    <a:pt x="53" y="203"/>
                    <a:pt x="55" y="205"/>
                  </a:cubicBezTo>
                  <a:lnTo>
                    <a:pt x="55" y="205"/>
                  </a:lnTo>
                  <a:cubicBezTo>
                    <a:pt x="56" y="208"/>
                    <a:pt x="57" y="210"/>
                    <a:pt x="58" y="214"/>
                  </a:cubicBezTo>
                  <a:cubicBezTo>
                    <a:pt x="60" y="218"/>
                    <a:pt x="67" y="225"/>
                    <a:pt x="69" y="229"/>
                  </a:cubicBezTo>
                  <a:cubicBezTo>
                    <a:pt x="80" y="247"/>
                    <a:pt x="87" y="269"/>
                    <a:pt x="103" y="280"/>
                  </a:cubicBezTo>
                  <a:cubicBezTo>
                    <a:pt x="107" y="284"/>
                    <a:pt x="110" y="286"/>
                    <a:pt x="110" y="286"/>
                  </a:cubicBezTo>
                  <a:cubicBezTo>
                    <a:pt x="111" y="286"/>
                    <a:pt x="108" y="283"/>
                    <a:pt x="103" y="274"/>
                  </a:cubicBezTo>
                  <a:lnTo>
                    <a:pt x="103" y="274"/>
                  </a:lnTo>
                  <a:cubicBezTo>
                    <a:pt x="109" y="285"/>
                    <a:pt x="116" y="296"/>
                    <a:pt x="127" y="305"/>
                  </a:cubicBezTo>
                  <a:cubicBezTo>
                    <a:pt x="152" y="326"/>
                    <a:pt x="181" y="336"/>
                    <a:pt x="208" y="336"/>
                  </a:cubicBezTo>
                  <a:cubicBezTo>
                    <a:pt x="255" y="336"/>
                    <a:pt x="298" y="308"/>
                    <a:pt x="316" y="256"/>
                  </a:cubicBezTo>
                  <a:cubicBezTo>
                    <a:pt x="338" y="194"/>
                    <a:pt x="314" y="129"/>
                    <a:pt x="276" y="82"/>
                  </a:cubicBezTo>
                  <a:cubicBezTo>
                    <a:pt x="245" y="45"/>
                    <a:pt x="198" y="22"/>
                    <a:pt x="154" y="5"/>
                  </a:cubicBezTo>
                  <a:cubicBezTo>
                    <a:pt x="144" y="1"/>
                    <a:pt x="134" y="0"/>
                    <a:pt x="1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40"/>
            <p:cNvSpPr/>
            <p:nvPr/>
          </p:nvSpPr>
          <p:spPr>
            <a:xfrm>
              <a:off x="3482671" y="3653244"/>
              <a:ext cx="51851" cy="56477"/>
            </a:xfrm>
            <a:custGeom>
              <a:avLst/>
              <a:gdLst/>
              <a:ahLst/>
              <a:cxnLst/>
              <a:rect l="l" t="t" r="r" b="b"/>
              <a:pathLst>
                <a:path w="325" h="354" extrusionOk="0">
                  <a:moveTo>
                    <a:pt x="81" y="0"/>
                  </a:moveTo>
                  <a:cubicBezTo>
                    <a:pt x="61" y="0"/>
                    <a:pt x="41" y="7"/>
                    <a:pt x="27" y="21"/>
                  </a:cubicBezTo>
                  <a:cubicBezTo>
                    <a:pt x="0" y="52"/>
                    <a:pt x="0" y="86"/>
                    <a:pt x="14" y="119"/>
                  </a:cubicBezTo>
                  <a:cubicBezTo>
                    <a:pt x="11" y="121"/>
                    <a:pt x="11" y="128"/>
                    <a:pt x="16" y="132"/>
                  </a:cubicBezTo>
                  <a:cubicBezTo>
                    <a:pt x="16" y="128"/>
                    <a:pt x="17" y="126"/>
                    <a:pt x="18" y="126"/>
                  </a:cubicBezTo>
                  <a:cubicBezTo>
                    <a:pt x="20" y="126"/>
                    <a:pt x="22" y="136"/>
                    <a:pt x="22" y="155"/>
                  </a:cubicBezTo>
                  <a:cubicBezTo>
                    <a:pt x="27" y="177"/>
                    <a:pt x="38" y="197"/>
                    <a:pt x="47" y="217"/>
                  </a:cubicBezTo>
                  <a:cubicBezTo>
                    <a:pt x="44" y="214"/>
                    <a:pt x="42" y="212"/>
                    <a:pt x="41" y="212"/>
                  </a:cubicBezTo>
                  <a:lnTo>
                    <a:pt x="41" y="212"/>
                  </a:lnTo>
                  <a:cubicBezTo>
                    <a:pt x="38" y="212"/>
                    <a:pt x="43" y="222"/>
                    <a:pt x="56" y="241"/>
                  </a:cubicBezTo>
                  <a:cubicBezTo>
                    <a:pt x="63" y="255"/>
                    <a:pt x="71" y="266"/>
                    <a:pt x="80" y="277"/>
                  </a:cubicBezTo>
                  <a:cubicBezTo>
                    <a:pt x="94" y="295"/>
                    <a:pt x="114" y="308"/>
                    <a:pt x="129" y="321"/>
                  </a:cubicBezTo>
                  <a:cubicBezTo>
                    <a:pt x="152" y="342"/>
                    <a:pt x="181" y="353"/>
                    <a:pt x="209" y="353"/>
                  </a:cubicBezTo>
                  <a:cubicBezTo>
                    <a:pt x="226" y="353"/>
                    <a:pt x="244" y="349"/>
                    <a:pt x="260" y="339"/>
                  </a:cubicBezTo>
                  <a:cubicBezTo>
                    <a:pt x="301" y="317"/>
                    <a:pt x="325" y="261"/>
                    <a:pt x="312" y="217"/>
                  </a:cubicBezTo>
                  <a:cubicBezTo>
                    <a:pt x="294" y="163"/>
                    <a:pt x="274" y="103"/>
                    <a:pt x="223" y="72"/>
                  </a:cubicBezTo>
                  <a:lnTo>
                    <a:pt x="216" y="66"/>
                  </a:lnTo>
                  <a:cubicBezTo>
                    <a:pt x="203" y="54"/>
                    <a:pt x="189" y="43"/>
                    <a:pt x="174" y="37"/>
                  </a:cubicBezTo>
                  <a:cubicBezTo>
                    <a:pt x="149" y="26"/>
                    <a:pt x="147" y="26"/>
                    <a:pt x="123" y="10"/>
                  </a:cubicBezTo>
                  <a:cubicBezTo>
                    <a:pt x="110" y="4"/>
                    <a:pt x="95" y="0"/>
                    <a:pt x="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Google Shape;1873;p40">
            <a:extLst>
              <a:ext uri="{FF2B5EF4-FFF2-40B4-BE49-F238E27FC236}">
                <a16:creationId xmlns="" xmlns:a16="http://schemas.microsoft.com/office/drawing/2014/main" id="{4B2AEE03-EE82-F3D3-8911-D0BD4C6D62A3}"/>
              </a:ext>
            </a:extLst>
          </p:cNvPr>
          <p:cNvSpPr txBox="1">
            <a:spLocks/>
          </p:cNvSpPr>
          <p:nvPr/>
        </p:nvSpPr>
        <p:spPr>
          <a:xfrm>
            <a:off x="1920300" y="276090"/>
            <a:ext cx="5303400" cy="11460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lt1"/>
              </a:buClr>
              <a:buSzPts val="2100"/>
              <a:buFont typeface="Actor"/>
              <a:buNone/>
              <a:defRPr sz="1600" b="0" i="0" u="none" strike="noStrike" cap="none">
                <a:solidFill>
                  <a:schemeClr val="lt1"/>
                </a:solidFill>
                <a:latin typeface="Actor"/>
                <a:ea typeface="Actor"/>
                <a:cs typeface="Actor"/>
                <a:sym typeface="Actor"/>
              </a:defRPr>
            </a:lvl1pPr>
            <a:lvl2pPr marL="914400" marR="0" lvl="1"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2pPr>
            <a:lvl3pPr marL="1371600" marR="0" lvl="2"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3pPr>
            <a:lvl4pPr marL="1828800" marR="0" lvl="3"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4pPr>
            <a:lvl5pPr marL="2286000" marR="0" lvl="4"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5pPr>
            <a:lvl6pPr marL="2743200" marR="0" lvl="5"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6pPr>
            <a:lvl7pPr marL="3200400" marR="0" lvl="6"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7pPr>
            <a:lvl8pPr marL="3657600" marR="0" lvl="7"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8pPr>
            <a:lvl9pPr marL="4114800" marR="0" lvl="8"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9pPr>
          </a:lstStyle>
          <a:p>
            <a:pPr marL="0" indent="0"/>
            <a:r>
              <a:rPr lang="en-US" dirty="0"/>
              <a:t>What do you learn about the creature?</a:t>
            </a:r>
          </a:p>
          <a:p>
            <a:pPr marL="0" indent="0"/>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55"/>
        <p:cNvGrpSpPr/>
        <p:nvPr/>
      </p:nvGrpSpPr>
      <p:grpSpPr>
        <a:xfrm>
          <a:off x="0" y="0"/>
          <a:ext cx="0" cy="0"/>
          <a:chOff x="0" y="0"/>
          <a:chExt cx="0" cy="0"/>
        </a:xfrm>
      </p:grpSpPr>
      <p:sp>
        <p:nvSpPr>
          <p:cNvPr id="3456" name="Google Shape;3456;p59"/>
          <p:cNvSpPr txBox="1">
            <a:spLocks noGrp="1"/>
          </p:cNvSpPr>
          <p:nvPr>
            <p:ph type="title"/>
          </p:nvPr>
        </p:nvSpPr>
        <p:spPr>
          <a:xfrm>
            <a:off x="720000" y="612648"/>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CHAPTERS TWO - THREE</a:t>
            </a:r>
            <a:endParaRPr dirty="0"/>
          </a:p>
        </p:txBody>
      </p:sp>
      <p:sp>
        <p:nvSpPr>
          <p:cNvPr id="3457" name="Google Shape;3457;p59"/>
          <p:cNvSpPr txBox="1">
            <a:spLocks noGrp="1"/>
          </p:cNvSpPr>
          <p:nvPr>
            <p:ph type="title" idx="4294967295"/>
          </p:nvPr>
        </p:nvSpPr>
        <p:spPr>
          <a:xfrm>
            <a:off x="4964787" y="1371750"/>
            <a:ext cx="2679600" cy="4206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t>Question Two</a:t>
            </a:r>
            <a:endParaRPr sz="2300" dirty="0"/>
          </a:p>
        </p:txBody>
      </p:sp>
      <p:sp>
        <p:nvSpPr>
          <p:cNvPr id="3458" name="Google Shape;3458;p59"/>
          <p:cNvSpPr txBox="1">
            <a:spLocks noGrp="1"/>
          </p:cNvSpPr>
          <p:nvPr>
            <p:ph type="subTitle" idx="4294967295"/>
          </p:nvPr>
        </p:nvSpPr>
        <p:spPr>
          <a:xfrm>
            <a:off x="4964787" y="1637850"/>
            <a:ext cx="2679600" cy="1066500"/>
          </a:xfrm>
          <a:prstGeom prst="rect">
            <a:avLst/>
          </a:prstGeom>
        </p:spPr>
        <p:txBody>
          <a:bodyPr spcFirstLastPara="1" wrap="square" lIns="91425" tIns="91425" rIns="91425" bIns="91425" anchor="t" anchorCtr="0">
            <a:noAutofit/>
          </a:bodyPr>
          <a:lstStyle/>
          <a:p>
            <a:pPr marL="139700" lvl="0" indent="0" algn="l" rtl="0">
              <a:lnSpc>
                <a:spcPct val="115000"/>
              </a:lnSpc>
              <a:spcBef>
                <a:spcPts val="0"/>
              </a:spcBef>
              <a:spcAft>
                <a:spcPts val="0"/>
              </a:spcAft>
              <a:buSzPts val="1400"/>
              <a:buNone/>
            </a:pPr>
            <a:r>
              <a:rPr lang="en-GB" dirty="0"/>
              <a:t>What impression do you get of Mum in chapter two?</a:t>
            </a:r>
            <a:endParaRPr dirty="0"/>
          </a:p>
        </p:txBody>
      </p:sp>
      <p:sp>
        <p:nvSpPr>
          <p:cNvPr id="3459" name="Google Shape;3459;p59"/>
          <p:cNvSpPr txBox="1"/>
          <p:nvPr/>
        </p:nvSpPr>
        <p:spPr>
          <a:xfrm>
            <a:off x="1477213" y="3137200"/>
            <a:ext cx="2679600" cy="3486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Clr>
                <a:srgbClr val="000000"/>
              </a:buClr>
              <a:buSzPts val="1100"/>
              <a:buFont typeface="Arial"/>
              <a:buNone/>
            </a:pPr>
            <a:r>
              <a:rPr lang="en" sz="2300" dirty="0">
                <a:solidFill>
                  <a:schemeClr val="dk1"/>
                </a:solidFill>
                <a:latin typeface="Alice"/>
                <a:ea typeface="Alice"/>
                <a:cs typeface="Alice"/>
                <a:sym typeface="Alice"/>
              </a:rPr>
              <a:t>Question Three</a:t>
            </a:r>
            <a:endParaRPr sz="2300" dirty="0">
              <a:solidFill>
                <a:schemeClr val="dk1"/>
              </a:solidFill>
              <a:latin typeface="Alice"/>
              <a:ea typeface="Alice"/>
              <a:cs typeface="Alice"/>
              <a:sym typeface="Alice"/>
            </a:endParaRPr>
          </a:p>
        </p:txBody>
      </p:sp>
      <p:sp>
        <p:nvSpPr>
          <p:cNvPr id="3460" name="Google Shape;3460;p59"/>
          <p:cNvSpPr txBox="1"/>
          <p:nvPr/>
        </p:nvSpPr>
        <p:spPr>
          <a:xfrm>
            <a:off x="1477213" y="3361650"/>
            <a:ext cx="2679600" cy="1066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dirty="0">
                <a:solidFill>
                  <a:schemeClr val="lt1"/>
                </a:solidFill>
                <a:latin typeface="Actor"/>
                <a:ea typeface="Actor"/>
                <a:cs typeface="Actor"/>
                <a:sym typeface="Actor"/>
              </a:rPr>
              <a:t>What impression do you get of Mum in chapter three?</a:t>
            </a:r>
          </a:p>
          <a:p>
            <a:pPr marL="0" lvl="0" indent="0" algn="l" rtl="0">
              <a:lnSpc>
                <a:spcPct val="115000"/>
              </a:lnSpc>
              <a:spcBef>
                <a:spcPts val="0"/>
              </a:spcBef>
              <a:spcAft>
                <a:spcPts val="0"/>
              </a:spcAft>
              <a:buNone/>
            </a:pPr>
            <a:endParaRPr dirty="0">
              <a:solidFill>
                <a:schemeClr val="lt1"/>
              </a:solidFill>
              <a:latin typeface="Actor"/>
              <a:ea typeface="Actor"/>
              <a:cs typeface="Actor"/>
              <a:sym typeface="Actor"/>
            </a:endParaRPr>
          </a:p>
        </p:txBody>
      </p:sp>
      <p:sp>
        <p:nvSpPr>
          <p:cNvPr id="3461" name="Google Shape;3461;p59"/>
          <p:cNvSpPr txBox="1"/>
          <p:nvPr/>
        </p:nvSpPr>
        <p:spPr>
          <a:xfrm>
            <a:off x="1477222" y="1430875"/>
            <a:ext cx="2679600" cy="3486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Question One</a:t>
            </a:r>
            <a:endParaRPr sz="2300" dirty="0">
              <a:solidFill>
                <a:schemeClr val="dk1"/>
              </a:solidFill>
              <a:latin typeface="Alice"/>
              <a:ea typeface="Alice"/>
              <a:cs typeface="Alice"/>
              <a:sym typeface="Alice"/>
            </a:endParaRPr>
          </a:p>
        </p:txBody>
      </p:sp>
      <p:sp>
        <p:nvSpPr>
          <p:cNvPr id="3462" name="Google Shape;3462;p59"/>
          <p:cNvSpPr txBox="1"/>
          <p:nvPr/>
        </p:nvSpPr>
        <p:spPr>
          <a:xfrm>
            <a:off x="1477213" y="1655350"/>
            <a:ext cx="2679600" cy="1066500"/>
          </a:xfrm>
          <a:prstGeom prst="rect">
            <a:avLst/>
          </a:prstGeom>
          <a:noFill/>
          <a:ln>
            <a:noFill/>
          </a:ln>
        </p:spPr>
        <p:txBody>
          <a:bodyPr spcFirstLastPara="1" wrap="square" lIns="91425" tIns="91425" rIns="91425" bIns="91425" anchor="t" anchorCtr="0">
            <a:noAutofit/>
          </a:bodyPr>
          <a:lstStyle/>
          <a:p>
            <a:pPr marL="0" marR="92318" lvl="0" indent="0" algn="l" rtl="0">
              <a:lnSpc>
                <a:spcPct val="115000"/>
              </a:lnSpc>
              <a:spcBef>
                <a:spcPts val="0"/>
              </a:spcBef>
              <a:spcAft>
                <a:spcPts val="0"/>
              </a:spcAft>
              <a:buNone/>
            </a:pPr>
            <a:r>
              <a:rPr lang="en" dirty="0">
                <a:solidFill>
                  <a:schemeClr val="lt1"/>
                </a:solidFill>
                <a:latin typeface="Actor"/>
                <a:ea typeface="Actor"/>
                <a:cs typeface="Actor"/>
                <a:sym typeface="Actor"/>
              </a:rPr>
              <a:t>Describe what the garage is like in chapter two. </a:t>
            </a:r>
            <a:endParaRPr dirty="0">
              <a:solidFill>
                <a:schemeClr val="lt1"/>
              </a:solidFill>
              <a:latin typeface="Actor"/>
              <a:ea typeface="Actor"/>
              <a:cs typeface="Actor"/>
              <a:sym typeface="Actor"/>
            </a:endParaRPr>
          </a:p>
        </p:txBody>
      </p:sp>
      <p:sp>
        <p:nvSpPr>
          <p:cNvPr id="3463" name="Google Shape;3463;p59"/>
          <p:cNvSpPr txBox="1">
            <a:spLocks noGrp="1"/>
          </p:cNvSpPr>
          <p:nvPr>
            <p:ph type="title" idx="4294967295"/>
          </p:nvPr>
        </p:nvSpPr>
        <p:spPr>
          <a:xfrm>
            <a:off x="4964790" y="3079327"/>
            <a:ext cx="2679600" cy="4206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t>Question Four</a:t>
            </a:r>
            <a:endParaRPr sz="2300" dirty="0"/>
          </a:p>
        </p:txBody>
      </p:sp>
      <p:sp>
        <p:nvSpPr>
          <p:cNvPr id="3464" name="Google Shape;3464;p59"/>
          <p:cNvSpPr txBox="1">
            <a:spLocks noGrp="1"/>
          </p:cNvSpPr>
          <p:nvPr>
            <p:ph type="subTitle" idx="4294967295"/>
          </p:nvPr>
        </p:nvSpPr>
        <p:spPr>
          <a:xfrm>
            <a:off x="4964787" y="3345426"/>
            <a:ext cx="2679600" cy="1066500"/>
          </a:xfrm>
          <a:prstGeom prst="rect">
            <a:avLst/>
          </a:prstGeom>
        </p:spPr>
        <p:txBody>
          <a:bodyPr spcFirstLastPara="1" wrap="square" lIns="91425" tIns="91425" rIns="91425" bIns="91425" anchor="t" anchorCtr="0">
            <a:noAutofit/>
          </a:bodyPr>
          <a:lstStyle/>
          <a:p>
            <a:pPr marL="139700" lvl="0" indent="0" algn="l" rtl="0">
              <a:lnSpc>
                <a:spcPct val="115000"/>
              </a:lnSpc>
              <a:spcBef>
                <a:spcPts val="0"/>
              </a:spcBef>
              <a:spcAft>
                <a:spcPts val="0"/>
              </a:spcAft>
              <a:buSzPts val="1400"/>
              <a:buNone/>
            </a:pPr>
            <a:r>
              <a:rPr lang="en-GB" dirty="0"/>
              <a:t>Who is Doctor Death?</a:t>
            </a:r>
            <a:endParaRPr dirty="0"/>
          </a:p>
        </p:txBody>
      </p:sp>
      <p:grpSp>
        <p:nvGrpSpPr>
          <p:cNvPr id="3465" name="Google Shape;3465;p59"/>
          <p:cNvGrpSpPr/>
          <p:nvPr/>
        </p:nvGrpSpPr>
        <p:grpSpPr>
          <a:xfrm>
            <a:off x="1089613" y="2767977"/>
            <a:ext cx="6964775" cy="130603"/>
            <a:chOff x="1089575" y="2477427"/>
            <a:chExt cx="6964775" cy="130603"/>
          </a:xfrm>
        </p:grpSpPr>
        <p:sp>
          <p:nvSpPr>
            <p:cNvPr id="3466" name="Google Shape;3466;p59"/>
            <p:cNvSpPr/>
            <p:nvPr/>
          </p:nvSpPr>
          <p:spPr>
            <a:xfrm flipH="1">
              <a:off x="4506657" y="2477427"/>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467" name="Google Shape;3467;p59"/>
            <p:cNvCxnSpPr/>
            <p:nvPr/>
          </p:nvCxnSpPr>
          <p:spPr>
            <a:xfrm rot="10800000">
              <a:off x="1089575" y="2542725"/>
              <a:ext cx="3364200" cy="0"/>
            </a:xfrm>
            <a:prstGeom prst="straightConnector1">
              <a:avLst/>
            </a:prstGeom>
            <a:noFill/>
            <a:ln w="9525" cap="flat" cmpd="sng">
              <a:solidFill>
                <a:schemeClr val="lt2"/>
              </a:solidFill>
              <a:prstDash val="solid"/>
              <a:round/>
              <a:headEnd type="none" w="med" len="med"/>
              <a:tailEnd type="none" w="med" len="med"/>
            </a:ln>
          </p:spPr>
        </p:cxnSp>
        <p:cxnSp>
          <p:nvCxnSpPr>
            <p:cNvPr id="3468" name="Google Shape;3468;p59"/>
            <p:cNvCxnSpPr/>
            <p:nvPr/>
          </p:nvCxnSpPr>
          <p:spPr>
            <a:xfrm rot="10800000">
              <a:off x="4690150" y="2542725"/>
              <a:ext cx="3364200" cy="0"/>
            </a:xfrm>
            <a:prstGeom prst="straightConnector1">
              <a:avLst/>
            </a:prstGeom>
            <a:noFill/>
            <a:ln w="9525" cap="flat" cmpd="sng">
              <a:solidFill>
                <a:schemeClr val="lt2"/>
              </a:solidFill>
              <a:prstDash val="solid"/>
              <a:round/>
              <a:headEnd type="none" w="med" len="med"/>
              <a:tailEnd type="none" w="med" len="med"/>
            </a:ln>
          </p:spPr>
        </p:cxnSp>
      </p:grpSp>
    </p:spTree>
    <p:extLst>
      <p:ext uri="{BB962C8B-B14F-4D97-AF65-F5344CB8AC3E}">
        <p14:creationId xmlns:p14="http://schemas.microsoft.com/office/powerpoint/2010/main" val="900340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71"/>
        <p:cNvGrpSpPr/>
        <p:nvPr/>
      </p:nvGrpSpPr>
      <p:grpSpPr>
        <a:xfrm>
          <a:off x="0" y="0"/>
          <a:ext cx="0" cy="0"/>
          <a:chOff x="0" y="0"/>
          <a:chExt cx="0" cy="0"/>
        </a:xfrm>
      </p:grpSpPr>
      <p:sp>
        <p:nvSpPr>
          <p:cNvPr id="1873" name="Google Shape;1873;p40"/>
          <p:cNvSpPr txBox="1">
            <a:spLocks noGrp="1"/>
          </p:cNvSpPr>
          <p:nvPr>
            <p:ph type="subTitle" idx="1"/>
          </p:nvPr>
        </p:nvSpPr>
        <p:spPr>
          <a:xfrm>
            <a:off x="1997436" y="1565095"/>
            <a:ext cx="5303400" cy="114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I thought he was dead. He was sitting with his legs stretched out, and his head tipped back against the wall. He was covered in dust and webs like everything else and his face was thin and pale. Dead bluebottles were scattered on his hair and shoulders. I shone the torch on his white face and his black suit.</a:t>
            </a:r>
          </a:p>
        </p:txBody>
      </p:sp>
      <p:grpSp>
        <p:nvGrpSpPr>
          <p:cNvPr id="1874" name="Google Shape;1874;p40"/>
          <p:cNvGrpSpPr/>
          <p:nvPr/>
        </p:nvGrpSpPr>
        <p:grpSpPr>
          <a:xfrm>
            <a:off x="194446" y="279202"/>
            <a:ext cx="681520" cy="914129"/>
            <a:chOff x="857511" y="40940"/>
            <a:chExt cx="4355394" cy="5039451"/>
          </a:xfrm>
        </p:grpSpPr>
        <p:sp>
          <p:nvSpPr>
            <p:cNvPr id="1875" name="Google Shape;1875;p40"/>
            <p:cNvSpPr/>
            <p:nvPr/>
          </p:nvSpPr>
          <p:spPr>
            <a:xfrm rot="-535654">
              <a:off x="3593399" y="2267724"/>
              <a:ext cx="238101" cy="53856"/>
            </a:xfrm>
            <a:custGeom>
              <a:avLst/>
              <a:gdLst/>
              <a:ahLst/>
              <a:cxnLst/>
              <a:rect l="l" t="t" r="r" b="b"/>
              <a:pathLst>
                <a:path w="1344" h="304" extrusionOk="0">
                  <a:moveTo>
                    <a:pt x="65" y="1"/>
                  </a:moveTo>
                  <a:cubicBezTo>
                    <a:pt x="23" y="1"/>
                    <a:pt x="1" y="63"/>
                    <a:pt x="43" y="87"/>
                  </a:cubicBezTo>
                  <a:cubicBezTo>
                    <a:pt x="242" y="214"/>
                    <a:pt x="528" y="303"/>
                    <a:pt x="798" y="303"/>
                  </a:cubicBezTo>
                  <a:cubicBezTo>
                    <a:pt x="988" y="303"/>
                    <a:pt x="1171" y="259"/>
                    <a:pt x="1311" y="154"/>
                  </a:cubicBezTo>
                  <a:cubicBezTo>
                    <a:pt x="1344" y="130"/>
                    <a:pt x="1340" y="65"/>
                    <a:pt x="1292" y="65"/>
                  </a:cubicBezTo>
                  <a:cubicBezTo>
                    <a:pt x="1290" y="65"/>
                    <a:pt x="1288" y="65"/>
                    <a:pt x="1287" y="65"/>
                  </a:cubicBezTo>
                  <a:cubicBezTo>
                    <a:pt x="1130" y="84"/>
                    <a:pt x="975" y="94"/>
                    <a:pt x="820" y="94"/>
                  </a:cubicBezTo>
                  <a:cubicBezTo>
                    <a:pt x="571" y="94"/>
                    <a:pt x="324" y="67"/>
                    <a:pt x="79" y="3"/>
                  </a:cubicBezTo>
                  <a:cubicBezTo>
                    <a:pt x="74" y="1"/>
                    <a:pt x="69" y="1"/>
                    <a:pt x="6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76" name="Google Shape;1876;p40"/>
            <p:cNvGrpSpPr/>
            <p:nvPr/>
          </p:nvGrpSpPr>
          <p:grpSpPr>
            <a:xfrm>
              <a:off x="857511" y="40940"/>
              <a:ext cx="4355394" cy="5039451"/>
              <a:chOff x="857511" y="40940"/>
              <a:chExt cx="4355394" cy="5039451"/>
            </a:xfrm>
          </p:grpSpPr>
          <p:sp>
            <p:nvSpPr>
              <p:cNvPr id="1877" name="Google Shape;1877;p40"/>
              <p:cNvSpPr/>
              <p:nvPr/>
            </p:nvSpPr>
            <p:spPr>
              <a:xfrm rot="-535654">
                <a:off x="2361888" y="4832440"/>
                <a:ext cx="153242" cy="165643"/>
              </a:xfrm>
              <a:custGeom>
                <a:avLst/>
                <a:gdLst/>
                <a:ahLst/>
                <a:cxnLst/>
                <a:rect l="l" t="t" r="r" b="b"/>
                <a:pathLst>
                  <a:path w="865" h="935" extrusionOk="0">
                    <a:moveTo>
                      <a:pt x="406" y="1"/>
                    </a:moveTo>
                    <a:cubicBezTo>
                      <a:pt x="389" y="1"/>
                      <a:pt x="370" y="2"/>
                      <a:pt x="352" y="5"/>
                    </a:cubicBezTo>
                    <a:cubicBezTo>
                      <a:pt x="272" y="18"/>
                      <a:pt x="214" y="67"/>
                      <a:pt x="150" y="116"/>
                    </a:cubicBezTo>
                    <a:cubicBezTo>
                      <a:pt x="88" y="165"/>
                      <a:pt x="59" y="261"/>
                      <a:pt x="32" y="330"/>
                    </a:cubicBezTo>
                    <a:cubicBezTo>
                      <a:pt x="1" y="430"/>
                      <a:pt x="5" y="525"/>
                      <a:pt x="25" y="628"/>
                    </a:cubicBezTo>
                    <a:cubicBezTo>
                      <a:pt x="59" y="808"/>
                      <a:pt x="252" y="935"/>
                      <a:pt x="426" y="935"/>
                    </a:cubicBezTo>
                    <a:cubicBezTo>
                      <a:pt x="666" y="935"/>
                      <a:pt x="819" y="746"/>
                      <a:pt x="839" y="519"/>
                    </a:cubicBezTo>
                    <a:cubicBezTo>
                      <a:pt x="864" y="269"/>
                      <a:pt x="658" y="1"/>
                      <a:pt x="40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40"/>
              <p:cNvSpPr/>
              <p:nvPr/>
            </p:nvSpPr>
            <p:spPr>
              <a:xfrm rot="-535654">
                <a:off x="2869483" y="4732174"/>
                <a:ext cx="123125" cy="145979"/>
              </a:xfrm>
              <a:custGeom>
                <a:avLst/>
                <a:gdLst/>
                <a:ahLst/>
                <a:cxnLst/>
                <a:rect l="l" t="t" r="r" b="b"/>
                <a:pathLst>
                  <a:path w="695" h="824" extrusionOk="0">
                    <a:moveTo>
                      <a:pt x="91" y="165"/>
                    </a:moveTo>
                    <a:cubicBezTo>
                      <a:pt x="89" y="171"/>
                      <a:pt x="87" y="176"/>
                      <a:pt x="85" y="180"/>
                    </a:cubicBezTo>
                    <a:lnTo>
                      <a:pt x="85" y="180"/>
                    </a:lnTo>
                    <a:cubicBezTo>
                      <a:pt x="88" y="175"/>
                      <a:pt x="90" y="170"/>
                      <a:pt x="91" y="165"/>
                    </a:cubicBezTo>
                    <a:close/>
                    <a:moveTo>
                      <a:pt x="292" y="1"/>
                    </a:moveTo>
                    <a:cubicBezTo>
                      <a:pt x="209" y="1"/>
                      <a:pt x="138" y="57"/>
                      <a:pt x="109" y="132"/>
                    </a:cubicBezTo>
                    <a:lnTo>
                      <a:pt x="109" y="132"/>
                    </a:lnTo>
                    <a:cubicBezTo>
                      <a:pt x="107" y="134"/>
                      <a:pt x="105" y="137"/>
                      <a:pt x="102" y="141"/>
                    </a:cubicBezTo>
                    <a:cubicBezTo>
                      <a:pt x="85" y="183"/>
                      <a:pt x="76" y="204"/>
                      <a:pt x="76" y="204"/>
                    </a:cubicBezTo>
                    <a:cubicBezTo>
                      <a:pt x="75" y="204"/>
                      <a:pt x="79" y="196"/>
                      <a:pt x="85" y="180"/>
                    </a:cubicBezTo>
                    <a:lnTo>
                      <a:pt x="85" y="180"/>
                    </a:lnTo>
                    <a:cubicBezTo>
                      <a:pt x="80" y="190"/>
                      <a:pt x="75" y="199"/>
                      <a:pt x="69" y="208"/>
                    </a:cubicBezTo>
                    <a:cubicBezTo>
                      <a:pt x="31" y="279"/>
                      <a:pt x="5" y="343"/>
                      <a:pt x="2" y="423"/>
                    </a:cubicBezTo>
                    <a:cubicBezTo>
                      <a:pt x="0" y="510"/>
                      <a:pt x="22" y="577"/>
                      <a:pt x="56" y="655"/>
                    </a:cubicBezTo>
                    <a:cubicBezTo>
                      <a:pt x="100" y="761"/>
                      <a:pt x="243" y="824"/>
                      <a:pt x="349" y="824"/>
                    </a:cubicBezTo>
                    <a:cubicBezTo>
                      <a:pt x="492" y="824"/>
                      <a:pt x="650" y="721"/>
                      <a:pt x="679" y="575"/>
                    </a:cubicBezTo>
                    <a:cubicBezTo>
                      <a:pt x="694" y="488"/>
                      <a:pt x="690" y="419"/>
                      <a:pt x="676" y="334"/>
                    </a:cubicBezTo>
                    <a:cubicBezTo>
                      <a:pt x="661" y="256"/>
                      <a:pt x="603" y="190"/>
                      <a:pt x="556" y="132"/>
                    </a:cubicBezTo>
                    <a:cubicBezTo>
                      <a:pt x="490" y="50"/>
                      <a:pt x="401" y="1"/>
                      <a:pt x="2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40"/>
              <p:cNvSpPr/>
              <p:nvPr/>
            </p:nvSpPr>
            <p:spPr>
              <a:xfrm rot="-535654">
                <a:off x="3769730" y="4602205"/>
                <a:ext cx="161746" cy="167946"/>
              </a:xfrm>
              <a:custGeom>
                <a:avLst/>
                <a:gdLst/>
                <a:ahLst/>
                <a:cxnLst/>
                <a:rect l="l" t="t" r="r" b="b"/>
                <a:pathLst>
                  <a:path w="913" h="948" extrusionOk="0">
                    <a:moveTo>
                      <a:pt x="883" y="305"/>
                    </a:moveTo>
                    <a:cubicBezTo>
                      <a:pt x="883" y="308"/>
                      <a:pt x="884" y="311"/>
                      <a:pt x="884" y="313"/>
                    </a:cubicBezTo>
                    <a:lnTo>
                      <a:pt x="884" y="313"/>
                    </a:lnTo>
                    <a:cubicBezTo>
                      <a:pt x="884" y="311"/>
                      <a:pt x="883" y="308"/>
                      <a:pt x="883" y="305"/>
                    </a:cubicBezTo>
                    <a:close/>
                    <a:moveTo>
                      <a:pt x="526" y="1"/>
                    </a:moveTo>
                    <a:cubicBezTo>
                      <a:pt x="229" y="1"/>
                      <a:pt x="1" y="385"/>
                      <a:pt x="107" y="657"/>
                    </a:cubicBezTo>
                    <a:cubicBezTo>
                      <a:pt x="156" y="788"/>
                      <a:pt x="240" y="895"/>
                      <a:pt x="383" y="933"/>
                    </a:cubicBezTo>
                    <a:cubicBezTo>
                      <a:pt x="417" y="943"/>
                      <a:pt x="452" y="947"/>
                      <a:pt x="487" y="947"/>
                    </a:cubicBezTo>
                    <a:cubicBezTo>
                      <a:pt x="623" y="947"/>
                      <a:pt x="753" y="873"/>
                      <a:pt x="828" y="753"/>
                    </a:cubicBezTo>
                    <a:cubicBezTo>
                      <a:pt x="861" y="699"/>
                      <a:pt x="879" y="639"/>
                      <a:pt x="894" y="577"/>
                    </a:cubicBezTo>
                    <a:cubicBezTo>
                      <a:pt x="912" y="506"/>
                      <a:pt x="912" y="432"/>
                      <a:pt x="894" y="361"/>
                    </a:cubicBezTo>
                    <a:cubicBezTo>
                      <a:pt x="890" y="344"/>
                      <a:pt x="887" y="330"/>
                      <a:pt x="884" y="313"/>
                    </a:cubicBezTo>
                    <a:lnTo>
                      <a:pt x="884" y="313"/>
                    </a:lnTo>
                    <a:cubicBezTo>
                      <a:pt x="885" y="319"/>
                      <a:pt x="886" y="325"/>
                      <a:pt x="886" y="331"/>
                    </a:cubicBezTo>
                    <a:lnTo>
                      <a:pt x="886" y="331"/>
                    </a:lnTo>
                    <a:cubicBezTo>
                      <a:pt x="877" y="277"/>
                      <a:pt x="862" y="226"/>
                      <a:pt x="830" y="174"/>
                    </a:cubicBezTo>
                    <a:cubicBezTo>
                      <a:pt x="781" y="99"/>
                      <a:pt x="719" y="41"/>
                      <a:pt x="630" y="16"/>
                    </a:cubicBezTo>
                    <a:cubicBezTo>
                      <a:pt x="594" y="6"/>
                      <a:pt x="560" y="1"/>
                      <a:pt x="5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40"/>
              <p:cNvSpPr/>
              <p:nvPr/>
            </p:nvSpPr>
            <p:spPr>
              <a:xfrm rot="-535654">
                <a:off x="4593365" y="3533860"/>
                <a:ext cx="116393" cy="113736"/>
              </a:xfrm>
              <a:custGeom>
                <a:avLst/>
                <a:gdLst/>
                <a:ahLst/>
                <a:cxnLst/>
                <a:rect l="l" t="t" r="r" b="b"/>
                <a:pathLst>
                  <a:path w="657" h="642" extrusionOk="0">
                    <a:moveTo>
                      <a:pt x="527" y="44"/>
                    </a:moveTo>
                    <a:lnTo>
                      <a:pt x="527" y="44"/>
                    </a:lnTo>
                    <a:cubicBezTo>
                      <a:pt x="530" y="45"/>
                      <a:pt x="533" y="46"/>
                      <a:pt x="537" y="47"/>
                    </a:cubicBezTo>
                    <a:cubicBezTo>
                      <a:pt x="532" y="46"/>
                      <a:pt x="530" y="45"/>
                      <a:pt x="527" y="44"/>
                    </a:cubicBezTo>
                    <a:close/>
                    <a:moveTo>
                      <a:pt x="394" y="1"/>
                    </a:moveTo>
                    <a:cubicBezTo>
                      <a:pt x="355" y="1"/>
                      <a:pt x="315" y="8"/>
                      <a:pt x="279" y="18"/>
                    </a:cubicBezTo>
                    <a:cubicBezTo>
                      <a:pt x="212" y="34"/>
                      <a:pt x="154" y="65"/>
                      <a:pt x="107" y="114"/>
                    </a:cubicBezTo>
                    <a:cubicBezTo>
                      <a:pt x="69" y="156"/>
                      <a:pt x="34" y="203"/>
                      <a:pt x="23" y="259"/>
                    </a:cubicBezTo>
                    <a:cubicBezTo>
                      <a:pt x="14" y="292"/>
                      <a:pt x="12" y="325"/>
                      <a:pt x="7" y="363"/>
                    </a:cubicBezTo>
                    <a:cubicBezTo>
                      <a:pt x="0" y="432"/>
                      <a:pt x="45" y="514"/>
                      <a:pt x="92" y="563"/>
                    </a:cubicBezTo>
                    <a:cubicBezTo>
                      <a:pt x="149" y="621"/>
                      <a:pt x="215" y="642"/>
                      <a:pt x="288" y="642"/>
                    </a:cubicBezTo>
                    <a:cubicBezTo>
                      <a:pt x="313" y="642"/>
                      <a:pt x="340" y="639"/>
                      <a:pt x="368" y="635"/>
                    </a:cubicBezTo>
                    <a:cubicBezTo>
                      <a:pt x="497" y="615"/>
                      <a:pt x="592" y="503"/>
                      <a:pt x="630" y="388"/>
                    </a:cubicBezTo>
                    <a:cubicBezTo>
                      <a:pt x="646" y="348"/>
                      <a:pt x="657" y="325"/>
                      <a:pt x="657" y="276"/>
                    </a:cubicBezTo>
                    <a:cubicBezTo>
                      <a:pt x="657" y="251"/>
                      <a:pt x="653" y="228"/>
                      <a:pt x="647" y="205"/>
                    </a:cubicBezTo>
                    <a:lnTo>
                      <a:pt x="647" y="205"/>
                    </a:lnTo>
                    <a:cubicBezTo>
                      <a:pt x="649" y="221"/>
                      <a:pt x="647" y="237"/>
                      <a:pt x="641" y="256"/>
                    </a:cubicBezTo>
                    <a:cubicBezTo>
                      <a:pt x="645" y="237"/>
                      <a:pt x="646" y="217"/>
                      <a:pt x="644" y="196"/>
                    </a:cubicBezTo>
                    <a:lnTo>
                      <a:pt x="644" y="196"/>
                    </a:lnTo>
                    <a:cubicBezTo>
                      <a:pt x="645" y="199"/>
                      <a:pt x="646" y="202"/>
                      <a:pt x="647" y="205"/>
                    </a:cubicBezTo>
                    <a:lnTo>
                      <a:pt x="647" y="205"/>
                    </a:lnTo>
                    <a:cubicBezTo>
                      <a:pt x="646" y="199"/>
                      <a:pt x="645" y="194"/>
                      <a:pt x="643" y="188"/>
                    </a:cubicBezTo>
                    <a:lnTo>
                      <a:pt x="643" y="188"/>
                    </a:lnTo>
                    <a:cubicBezTo>
                      <a:pt x="643" y="191"/>
                      <a:pt x="644" y="194"/>
                      <a:pt x="644" y="196"/>
                    </a:cubicBezTo>
                    <a:lnTo>
                      <a:pt x="644" y="196"/>
                    </a:lnTo>
                    <a:cubicBezTo>
                      <a:pt x="637" y="176"/>
                      <a:pt x="629" y="156"/>
                      <a:pt x="619" y="136"/>
                    </a:cubicBezTo>
                    <a:lnTo>
                      <a:pt x="619" y="136"/>
                    </a:lnTo>
                    <a:cubicBezTo>
                      <a:pt x="629" y="155"/>
                      <a:pt x="638" y="171"/>
                      <a:pt x="643" y="188"/>
                    </a:cubicBezTo>
                    <a:lnTo>
                      <a:pt x="643" y="188"/>
                    </a:lnTo>
                    <a:cubicBezTo>
                      <a:pt x="633" y="117"/>
                      <a:pt x="589" y="49"/>
                      <a:pt x="514" y="34"/>
                    </a:cubicBezTo>
                    <a:cubicBezTo>
                      <a:pt x="514" y="34"/>
                      <a:pt x="513" y="34"/>
                      <a:pt x="513" y="34"/>
                    </a:cubicBezTo>
                    <a:lnTo>
                      <a:pt x="513" y="34"/>
                    </a:lnTo>
                    <a:cubicBezTo>
                      <a:pt x="478" y="10"/>
                      <a:pt x="437" y="1"/>
                      <a:pt x="39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40"/>
              <p:cNvSpPr/>
              <p:nvPr/>
            </p:nvSpPr>
            <p:spPr>
              <a:xfrm rot="-535654">
                <a:off x="997232" y="2545759"/>
                <a:ext cx="941244" cy="1874162"/>
              </a:xfrm>
              <a:custGeom>
                <a:avLst/>
                <a:gdLst/>
                <a:ahLst/>
                <a:cxnLst/>
                <a:rect l="l" t="t" r="r" b="b"/>
                <a:pathLst>
                  <a:path w="5313" h="10579" extrusionOk="0">
                    <a:moveTo>
                      <a:pt x="2947" y="1"/>
                    </a:moveTo>
                    <a:cubicBezTo>
                      <a:pt x="2744" y="1"/>
                      <a:pt x="2542" y="23"/>
                      <a:pt x="2350" y="62"/>
                    </a:cubicBezTo>
                    <a:cubicBezTo>
                      <a:pt x="1725" y="194"/>
                      <a:pt x="1149" y="563"/>
                      <a:pt x="782" y="1086"/>
                    </a:cubicBezTo>
                    <a:cubicBezTo>
                      <a:pt x="599" y="1350"/>
                      <a:pt x="468" y="1644"/>
                      <a:pt x="359" y="1947"/>
                    </a:cubicBezTo>
                    <a:cubicBezTo>
                      <a:pt x="174" y="2454"/>
                      <a:pt x="56" y="2985"/>
                      <a:pt x="32" y="3521"/>
                    </a:cubicBezTo>
                    <a:cubicBezTo>
                      <a:pt x="1" y="4211"/>
                      <a:pt x="172" y="4890"/>
                      <a:pt x="388" y="5541"/>
                    </a:cubicBezTo>
                    <a:cubicBezTo>
                      <a:pt x="535" y="5993"/>
                      <a:pt x="677" y="6449"/>
                      <a:pt x="826" y="6900"/>
                    </a:cubicBezTo>
                    <a:cubicBezTo>
                      <a:pt x="917" y="7172"/>
                      <a:pt x="1057" y="7423"/>
                      <a:pt x="1158" y="7692"/>
                    </a:cubicBezTo>
                    <a:cubicBezTo>
                      <a:pt x="1362" y="8255"/>
                      <a:pt x="1380" y="8994"/>
                      <a:pt x="1249" y="9570"/>
                    </a:cubicBezTo>
                    <a:cubicBezTo>
                      <a:pt x="1191" y="9830"/>
                      <a:pt x="795" y="10497"/>
                      <a:pt x="1158" y="10571"/>
                    </a:cubicBezTo>
                    <a:cubicBezTo>
                      <a:pt x="1185" y="10576"/>
                      <a:pt x="1214" y="10579"/>
                      <a:pt x="1244" y="10579"/>
                    </a:cubicBezTo>
                    <a:cubicBezTo>
                      <a:pt x="1515" y="10579"/>
                      <a:pt x="1895" y="10374"/>
                      <a:pt x="2103" y="10268"/>
                    </a:cubicBezTo>
                    <a:cubicBezTo>
                      <a:pt x="2417" y="10104"/>
                      <a:pt x="2706" y="9894"/>
                      <a:pt x="2984" y="9674"/>
                    </a:cubicBezTo>
                    <a:cubicBezTo>
                      <a:pt x="3429" y="9323"/>
                      <a:pt x="3836" y="8896"/>
                      <a:pt x="4176" y="8435"/>
                    </a:cubicBezTo>
                    <a:cubicBezTo>
                      <a:pt x="4252" y="8335"/>
                      <a:pt x="4325" y="8233"/>
                      <a:pt x="4394" y="8124"/>
                    </a:cubicBezTo>
                    <a:cubicBezTo>
                      <a:pt x="4697" y="7661"/>
                      <a:pt x="4672" y="6972"/>
                      <a:pt x="4783" y="6442"/>
                    </a:cubicBezTo>
                    <a:cubicBezTo>
                      <a:pt x="5095" y="4958"/>
                      <a:pt x="5313" y="3412"/>
                      <a:pt x="4997" y="1915"/>
                    </a:cubicBezTo>
                    <a:cubicBezTo>
                      <a:pt x="4857" y="1261"/>
                      <a:pt x="4632" y="605"/>
                      <a:pt x="4020" y="260"/>
                    </a:cubicBezTo>
                    <a:cubicBezTo>
                      <a:pt x="3695" y="76"/>
                      <a:pt x="3319" y="1"/>
                      <a:pt x="294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40"/>
              <p:cNvSpPr/>
              <p:nvPr/>
            </p:nvSpPr>
            <p:spPr>
              <a:xfrm rot="-535654">
                <a:off x="1086809" y="2652285"/>
                <a:ext cx="583561" cy="1927664"/>
              </a:xfrm>
              <a:custGeom>
                <a:avLst/>
                <a:gdLst/>
                <a:ahLst/>
                <a:cxnLst/>
                <a:rect l="l" t="t" r="r" b="b"/>
                <a:pathLst>
                  <a:path w="3294" h="10881" extrusionOk="0">
                    <a:moveTo>
                      <a:pt x="2160" y="1"/>
                    </a:moveTo>
                    <a:cubicBezTo>
                      <a:pt x="2108" y="1"/>
                      <a:pt x="2054" y="5"/>
                      <a:pt x="1999" y="13"/>
                    </a:cubicBezTo>
                    <a:cubicBezTo>
                      <a:pt x="1494" y="93"/>
                      <a:pt x="1094" y="456"/>
                      <a:pt x="809" y="868"/>
                    </a:cubicBezTo>
                    <a:cubicBezTo>
                      <a:pt x="571" y="1217"/>
                      <a:pt x="478" y="1642"/>
                      <a:pt x="429" y="2058"/>
                    </a:cubicBezTo>
                    <a:cubicBezTo>
                      <a:pt x="353" y="2660"/>
                      <a:pt x="342" y="3297"/>
                      <a:pt x="409" y="3899"/>
                    </a:cubicBezTo>
                    <a:cubicBezTo>
                      <a:pt x="476" y="4511"/>
                      <a:pt x="749" y="5052"/>
                      <a:pt x="929" y="5632"/>
                    </a:cubicBezTo>
                    <a:cubicBezTo>
                      <a:pt x="1134" y="6293"/>
                      <a:pt x="1339" y="7036"/>
                      <a:pt x="1397" y="7725"/>
                    </a:cubicBezTo>
                    <a:cubicBezTo>
                      <a:pt x="1490" y="8867"/>
                      <a:pt x="949" y="10014"/>
                      <a:pt x="60" y="10722"/>
                    </a:cubicBezTo>
                    <a:cubicBezTo>
                      <a:pt x="0" y="10769"/>
                      <a:pt x="40" y="10880"/>
                      <a:pt x="116" y="10880"/>
                    </a:cubicBezTo>
                    <a:cubicBezTo>
                      <a:pt x="119" y="10880"/>
                      <a:pt x="123" y="10880"/>
                      <a:pt x="126" y="10880"/>
                    </a:cubicBezTo>
                    <a:cubicBezTo>
                      <a:pt x="498" y="10833"/>
                      <a:pt x="720" y="10502"/>
                      <a:pt x="923" y="10217"/>
                    </a:cubicBezTo>
                    <a:cubicBezTo>
                      <a:pt x="1212" y="9812"/>
                      <a:pt x="1445" y="9438"/>
                      <a:pt x="1550" y="8944"/>
                    </a:cubicBezTo>
                    <a:cubicBezTo>
                      <a:pt x="1799" y="7741"/>
                      <a:pt x="1434" y="6607"/>
                      <a:pt x="1078" y="5463"/>
                    </a:cubicBezTo>
                    <a:cubicBezTo>
                      <a:pt x="889" y="4854"/>
                      <a:pt x="634" y="4320"/>
                      <a:pt x="582" y="3675"/>
                    </a:cubicBezTo>
                    <a:cubicBezTo>
                      <a:pt x="533" y="3094"/>
                      <a:pt x="562" y="2480"/>
                      <a:pt x="642" y="1904"/>
                    </a:cubicBezTo>
                    <a:cubicBezTo>
                      <a:pt x="718" y="1379"/>
                      <a:pt x="934" y="928"/>
                      <a:pt x="1323" y="567"/>
                    </a:cubicBezTo>
                    <a:cubicBezTo>
                      <a:pt x="1593" y="316"/>
                      <a:pt x="1898" y="208"/>
                      <a:pt x="2209" y="208"/>
                    </a:cubicBezTo>
                    <a:cubicBezTo>
                      <a:pt x="2560" y="208"/>
                      <a:pt x="2917" y="345"/>
                      <a:pt x="3236" y="567"/>
                    </a:cubicBezTo>
                    <a:cubicBezTo>
                      <a:pt x="3241" y="570"/>
                      <a:pt x="3247" y="572"/>
                      <a:pt x="3251" y="572"/>
                    </a:cubicBezTo>
                    <a:cubicBezTo>
                      <a:pt x="3277" y="572"/>
                      <a:pt x="3293" y="533"/>
                      <a:pt x="3267" y="514"/>
                    </a:cubicBezTo>
                    <a:cubicBezTo>
                      <a:pt x="2933" y="264"/>
                      <a:pt x="2586" y="1"/>
                      <a:pt x="21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40"/>
              <p:cNvSpPr/>
              <p:nvPr/>
            </p:nvSpPr>
            <p:spPr>
              <a:xfrm rot="-535654">
                <a:off x="1295276" y="2772593"/>
                <a:ext cx="380005" cy="1820483"/>
              </a:xfrm>
              <a:custGeom>
                <a:avLst/>
                <a:gdLst/>
                <a:ahLst/>
                <a:cxnLst/>
                <a:rect l="l" t="t" r="r" b="b"/>
                <a:pathLst>
                  <a:path w="2145" h="10276" extrusionOk="0">
                    <a:moveTo>
                      <a:pt x="1444" y="0"/>
                    </a:moveTo>
                    <a:cubicBezTo>
                      <a:pt x="1058" y="0"/>
                      <a:pt x="709" y="184"/>
                      <a:pt x="450" y="571"/>
                    </a:cubicBezTo>
                    <a:cubicBezTo>
                      <a:pt x="43" y="1178"/>
                      <a:pt x="1" y="2024"/>
                      <a:pt x="34" y="2727"/>
                    </a:cubicBezTo>
                    <a:cubicBezTo>
                      <a:pt x="54" y="3147"/>
                      <a:pt x="130" y="3554"/>
                      <a:pt x="265" y="3955"/>
                    </a:cubicBezTo>
                    <a:cubicBezTo>
                      <a:pt x="383" y="4295"/>
                      <a:pt x="535" y="4617"/>
                      <a:pt x="628" y="4964"/>
                    </a:cubicBezTo>
                    <a:cubicBezTo>
                      <a:pt x="719" y="5316"/>
                      <a:pt x="742" y="5683"/>
                      <a:pt x="808" y="6039"/>
                    </a:cubicBezTo>
                    <a:cubicBezTo>
                      <a:pt x="953" y="6788"/>
                      <a:pt x="1086" y="7511"/>
                      <a:pt x="975" y="8277"/>
                    </a:cubicBezTo>
                    <a:cubicBezTo>
                      <a:pt x="879" y="8931"/>
                      <a:pt x="677" y="9531"/>
                      <a:pt x="506" y="10165"/>
                    </a:cubicBezTo>
                    <a:cubicBezTo>
                      <a:pt x="487" y="10233"/>
                      <a:pt x="537" y="10275"/>
                      <a:pt x="590" y="10275"/>
                    </a:cubicBezTo>
                    <a:cubicBezTo>
                      <a:pt x="619" y="10275"/>
                      <a:pt x="648" y="10262"/>
                      <a:pt x="668" y="10234"/>
                    </a:cubicBezTo>
                    <a:cubicBezTo>
                      <a:pt x="988" y="9794"/>
                      <a:pt x="1086" y="9186"/>
                      <a:pt x="1184" y="8664"/>
                    </a:cubicBezTo>
                    <a:cubicBezTo>
                      <a:pt x="1291" y="8079"/>
                      <a:pt x="1324" y="7511"/>
                      <a:pt x="1251" y="6920"/>
                    </a:cubicBezTo>
                    <a:cubicBezTo>
                      <a:pt x="1173" y="6319"/>
                      <a:pt x="1042" y="5723"/>
                      <a:pt x="942" y="5129"/>
                    </a:cubicBezTo>
                    <a:cubicBezTo>
                      <a:pt x="839" y="4504"/>
                      <a:pt x="495" y="3952"/>
                      <a:pt x="374" y="3329"/>
                    </a:cubicBezTo>
                    <a:cubicBezTo>
                      <a:pt x="241" y="2647"/>
                      <a:pt x="257" y="1890"/>
                      <a:pt x="450" y="1218"/>
                    </a:cubicBezTo>
                    <a:cubicBezTo>
                      <a:pt x="539" y="911"/>
                      <a:pt x="695" y="600"/>
                      <a:pt x="955" y="402"/>
                    </a:cubicBezTo>
                    <a:cubicBezTo>
                      <a:pt x="1145" y="256"/>
                      <a:pt x="1394" y="208"/>
                      <a:pt x="1641" y="208"/>
                    </a:cubicBezTo>
                    <a:cubicBezTo>
                      <a:pt x="1786" y="208"/>
                      <a:pt x="1931" y="225"/>
                      <a:pt x="2063" y="249"/>
                    </a:cubicBezTo>
                    <a:cubicBezTo>
                      <a:pt x="2064" y="249"/>
                      <a:pt x="2064" y="249"/>
                      <a:pt x="2065" y="249"/>
                    </a:cubicBezTo>
                    <a:cubicBezTo>
                      <a:pt x="2111" y="249"/>
                      <a:pt x="2144" y="184"/>
                      <a:pt x="2098" y="162"/>
                    </a:cubicBezTo>
                    <a:cubicBezTo>
                      <a:pt x="1875" y="55"/>
                      <a:pt x="1654" y="0"/>
                      <a:pt x="14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40"/>
              <p:cNvSpPr/>
              <p:nvPr/>
            </p:nvSpPr>
            <p:spPr>
              <a:xfrm rot="-535654">
                <a:off x="1461548" y="2910323"/>
                <a:ext cx="205858" cy="1627557"/>
              </a:xfrm>
              <a:custGeom>
                <a:avLst/>
                <a:gdLst/>
                <a:ahLst/>
                <a:cxnLst/>
                <a:rect l="l" t="t" r="r" b="b"/>
                <a:pathLst>
                  <a:path w="1162" h="9187" extrusionOk="0">
                    <a:moveTo>
                      <a:pt x="754" y="0"/>
                    </a:moveTo>
                    <a:cubicBezTo>
                      <a:pt x="433" y="0"/>
                      <a:pt x="245" y="446"/>
                      <a:pt x="169" y="726"/>
                    </a:cubicBezTo>
                    <a:cubicBezTo>
                      <a:pt x="0" y="1358"/>
                      <a:pt x="31" y="2058"/>
                      <a:pt x="105" y="2697"/>
                    </a:cubicBezTo>
                    <a:cubicBezTo>
                      <a:pt x="232" y="3776"/>
                      <a:pt x="690" y="4774"/>
                      <a:pt x="821" y="5853"/>
                    </a:cubicBezTo>
                    <a:cubicBezTo>
                      <a:pt x="888" y="6403"/>
                      <a:pt x="837" y="6952"/>
                      <a:pt x="723" y="7490"/>
                    </a:cubicBezTo>
                    <a:cubicBezTo>
                      <a:pt x="605" y="8044"/>
                      <a:pt x="354" y="8547"/>
                      <a:pt x="214" y="9090"/>
                    </a:cubicBezTo>
                    <a:cubicBezTo>
                      <a:pt x="199" y="9149"/>
                      <a:pt x="244" y="9186"/>
                      <a:pt x="290" y="9186"/>
                    </a:cubicBezTo>
                    <a:cubicBezTo>
                      <a:pt x="315" y="9186"/>
                      <a:pt x="341" y="9175"/>
                      <a:pt x="358" y="9150"/>
                    </a:cubicBezTo>
                    <a:cubicBezTo>
                      <a:pt x="868" y="8447"/>
                      <a:pt x="1079" y="7430"/>
                      <a:pt x="1117" y="6578"/>
                    </a:cubicBezTo>
                    <a:cubicBezTo>
                      <a:pt x="1161" y="5631"/>
                      <a:pt x="848" y="4710"/>
                      <a:pt x="576" y="3816"/>
                    </a:cubicBezTo>
                    <a:cubicBezTo>
                      <a:pt x="345" y="3053"/>
                      <a:pt x="229" y="2241"/>
                      <a:pt x="274" y="1447"/>
                    </a:cubicBezTo>
                    <a:cubicBezTo>
                      <a:pt x="301" y="995"/>
                      <a:pt x="349" y="194"/>
                      <a:pt x="914" y="125"/>
                    </a:cubicBezTo>
                    <a:cubicBezTo>
                      <a:pt x="950" y="119"/>
                      <a:pt x="979" y="63"/>
                      <a:pt x="937" y="45"/>
                    </a:cubicBezTo>
                    <a:cubicBezTo>
                      <a:pt x="872" y="14"/>
                      <a:pt x="811" y="0"/>
                      <a:pt x="75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40"/>
              <p:cNvSpPr/>
              <p:nvPr/>
            </p:nvSpPr>
            <p:spPr>
              <a:xfrm rot="-535654">
                <a:off x="2842924" y="514663"/>
                <a:ext cx="1013879" cy="1303180"/>
              </a:xfrm>
              <a:custGeom>
                <a:avLst/>
                <a:gdLst/>
                <a:ahLst/>
                <a:cxnLst/>
                <a:rect l="l" t="t" r="r" b="b"/>
                <a:pathLst>
                  <a:path w="5723" h="7356" extrusionOk="0">
                    <a:moveTo>
                      <a:pt x="4450" y="1"/>
                    </a:moveTo>
                    <a:cubicBezTo>
                      <a:pt x="4410" y="1"/>
                      <a:pt x="4368" y="4"/>
                      <a:pt x="4325" y="11"/>
                    </a:cubicBezTo>
                    <a:cubicBezTo>
                      <a:pt x="4181" y="35"/>
                      <a:pt x="4132" y="109"/>
                      <a:pt x="3971" y="109"/>
                    </a:cubicBezTo>
                    <a:cubicBezTo>
                      <a:pt x="3869" y="109"/>
                      <a:pt x="3736" y="66"/>
                      <a:pt x="3647" y="44"/>
                    </a:cubicBezTo>
                    <a:cubicBezTo>
                      <a:pt x="3580" y="28"/>
                      <a:pt x="3509" y="22"/>
                      <a:pt x="3438" y="22"/>
                    </a:cubicBezTo>
                    <a:cubicBezTo>
                      <a:pt x="3351" y="22"/>
                      <a:pt x="3262" y="31"/>
                      <a:pt x="3180" y="42"/>
                    </a:cubicBezTo>
                    <a:cubicBezTo>
                      <a:pt x="2890" y="78"/>
                      <a:pt x="2575" y="178"/>
                      <a:pt x="2354" y="378"/>
                    </a:cubicBezTo>
                    <a:cubicBezTo>
                      <a:pt x="1963" y="736"/>
                      <a:pt x="1816" y="1297"/>
                      <a:pt x="1731" y="1797"/>
                    </a:cubicBezTo>
                    <a:cubicBezTo>
                      <a:pt x="1622" y="2458"/>
                      <a:pt x="1585" y="3127"/>
                      <a:pt x="1453" y="3783"/>
                    </a:cubicBezTo>
                    <a:cubicBezTo>
                      <a:pt x="1396" y="4079"/>
                      <a:pt x="1320" y="4368"/>
                      <a:pt x="1242" y="4658"/>
                    </a:cubicBezTo>
                    <a:cubicBezTo>
                      <a:pt x="1120" y="5118"/>
                      <a:pt x="984" y="5579"/>
                      <a:pt x="797" y="6017"/>
                    </a:cubicBezTo>
                    <a:cubicBezTo>
                      <a:pt x="704" y="6239"/>
                      <a:pt x="597" y="6459"/>
                      <a:pt x="477" y="6669"/>
                    </a:cubicBezTo>
                    <a:cubicBezTo>
                      <a:pt x="395" y="6815"/>
                      <a:pt x="1" y="7198"/>
                      <a:pt x="268" y="7336"/>
                    </a:cubicBezTo>
                    <a:cubicBezTo>
                      <a:pt x="295" y="7349"/>
                      <a:pt x="330" y="7355"/>
                      <a:pt x="371" y="7355"/>
                    </a:cubicBezTo>
                    <a:cubicBezTo>
                      <a:pt x="638" y="7355"/>
                      <a:pt x="1153" y="7100"/>
                      <a:pt x="1329" y="7038"/>
                    </a:cubicBezTo>
                    <a:cubicBezTo>
                      <a:pt x="2056" y="6773"/>
                      <a:pt x="2761" y="6424"/>
                      <a:pt x="3389" y="5963"/>
                    </a:cubicBezTo>
                    <a:cubicBezTo>
                      <a:pt x="4930" y="4840"/>
                      <a:pt x="5722" y="2705"/>
                      <a:pt x="5266" y="847"/>
                    </a:cubicBezTo>
                    <a:cubicBezTo>
                      <a:pt x="5164" y="436"/>
                      <a:pt x="4909" y="1"/>
                      <a:pt x="44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40"/>
              <p:cNvSpPr/>
              <p:nvPr/>
            </p:nvSpPr>
            <p:spPr>
              <a:xfrm rot="-535654">
                <a:off x="2813760" y="454031"/>
                <a:ext cx="684718" cy="1396188"/>
              </a:xfrm>
              <a:custGeom>
                <a:avLst/>
                <a:gdLst/>
                <a:ahLst/>
                <a:cxnLst/>
                <a:rect l="l" t="t" r="r" b="b"/>
                <a:pathLst>
                  <a:path w="3865" h="7881" extrusionOk="0">
                    <a:moveTo>
                      <a:pt x="3796" y="1"/>
                    </a:moveTo>
                    <a:cubicBezTo>
                      <a:pt x="3788" y="1"/>
                      <a:pt x="3779" y="3"/>
                      <a:pt x="3770" y="8"/>
                    </a:cubicBezTo>
                    <a:cubicBezTo>
                      <a:pt x="3147" y="317"/>
                      <a:pt x="2685" y="695"/>
                      <a:pt x="2471" y="1374"/>
                    </a:cubicBezTo>
                    <a:cubicBezTo>
                      <a:pt x="2349" y="1759"/>
                      <a:pt x="2318" y="2170"/>
                      <a:pt x="2255" y="2568"/>
                    </a:cubicBezTo>
                    <a:cubicBezTo>
                      <a:pt x="2184" y="3011"/>
                      <a:pt x="2106" y="3449"/>
                      <a:pt x="2033" y="3890"/>
                    </a:cubicBezTo>
                    <a:cubicBezTo>
                      <a:pt x="1957" y="4323"/>
                      <a:pt x="1862" y="4757"/>
                      <a:pt x="1746" y="5182"/>
                    </a:cubicBezTo>
                    <a:cubicBezTo>
                      <a:pt x="1615" y="5647"/>
                      <a:pt x="1394" y="6074"/>
                      <a:pt x="1194" y="6512"/>
                    </a:cubicBezTo>
                    <a:cubicBezTo>
                      <a:pt x="1059" y="6813"/>
                      <a:pt x="829" y="7051"/>
                      <a:pt x="607" y="7291"/>
                    </a:cubicBezTo>
                    <a:cubicBezTo>
                      <a:pt x="560" y="7344"/>
                      <a:pt x="169" y="7798"/>
                      <a:pt x="77" y="7798"/>
                    </a:cubicBezTo>
                    <a:cubicBezTo>
                      <a:pt x="73" y="7798"/>
                      <a:pt x="69" y="7797"/>
                      <a:pt x="66" y="7796"/>
                    </a:cubicBezTo>
                    <a:cubicBezTo>
                      <a:pt x="61" y="7794"/>
                      <a:pt x="57" y="7793"/>
                      <a:pt x="52" y="7793"/>
                    </a:cubicBezTo>
                    <a:cubicBezTo>
                      <a:pt x="23" y="7793"/>
                      <a:pt x="1" y="7830"/>
                      <a:pt x="22" y="7851"/>
                    </a:cubicBezTo>
                    <a:cubicBezTo>
                      <a:pt x="41" y="7871"/>
                      <a:pt x="65" y="7880"/>
                      <a:pt x="92" y="7880"/>
                    </a:cubicBezTo>
                    <a:cubicBezTo>
                      <a:pt x="294" y="7880"/>
                      <a:pt x="680" y="7395"/>
                      <a:pt x="758" y="7313"/>
                    </a:cubicBezTo>
                    <a:cubicBezTo>
                      <a:pt x="1303" y="6724"/>
                      <a:pt x="1628" y="5983"/>
                      <a:pt x="1873" y="5222"/>
                    </a:cubicBezTo>
                    <a:cubicBezTo>
                      <a:pt x="2162" y="4314"/>
                      <a:pt x="2295" y="3334"/>
                      <a:pt x="2435" y="2393"/>
                    </a:cubicBezTo>
                    <a:cubicBezTo>
                      <a:pt x="2504" y="1930"/>
                      <a:pt x="2556" y="1454"/>
                      <a:pt x="2769" y="1029"/>
                    </a:cubicBezTo>
                    <a:cubicBezTo>
                      <a:pt x="2980" y="606"/>
                      <a:pt x="3441" y="346"/>
                      <a:pt x="3819" y="95"/>
                    </a:cubicBezTo>
                    <a:cubicBezTo>
                      <a:pt x="3864" y="63"/>
                      <a:pt x="3840" y="1"/>
                      <a:pt x="37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40"/>
              <p:cNvSpPr/>
              <p:nvPr/>
            </p:nvSpPr>
            <p:spPr>
              <a:xfrm rot="-535654">
                <a:off x="2842574" y="441581"/>
                <a:ext cx="746370" cy="1420104"/>
              </a:xfrm>
              <a:custGeom>
                <a:avLst/>
                <a:gdLst/>
                <a:ahLst/>
                <a:cxnLst/>
                <a:rect l="l" t="t" r="r" b="b"/>
                <a:pathLst>
                  <a:path w="4213" h="8016" extrusionOk="0">
                    <a:moveTo>
                      <a:pt x="4120" y="0"/>
                    </a:moveTo>
                    <a:cubicBezTo>
                      <a:pt x="4112" y="0"/>
                      <a:pt x="4103" y="2"/>
                      <a:pt x="4094" y="6"/>
                    </a:cubicBezTo>
                    <a:cubicBezTo>
                      <a:pt x="3507" y="293"/>
                      <a:pt x="3088" y="942"/>
                      <a:pt x="2844" y="1527"/>
                    </a:cubicBezTo>
                    <a:cubicBezTo>
                      <a:pt x="2557" y="2199"/>
                      <a:pt x="2597" y="2889"/>
                      <a:pt x="2523" y="3601"/>
                    </a:cubicBezTo>
                    <a:cubicBezTo>
                      <a:pt x="2432" y="4499"/>
                      <a:pt x="2170" y="5369"/>
                      <a:pt x="1725" y="6157"/>
                    </a:cubicBezTo>
                    <a:cubicBezTo>
                      <a:pt x="1509" y="6541"/>
                      <a:pt x="1233" y="6882"/>
                      <a:pt x="933" y="7200"/>
                    </a:cubicBezTo>
                    <a:cubicBezTo>
                      <a:pt x="804" y="7333"/>
                      <a:pt x="675" y="7464"/>
                      <a:pt x="535" y="7587"/>
                    </a:cubicBezTo>
                    <a:cubicBezTo>
                      <a:pt x="437" y="7674"/>
                      <a:pt x="206" y="7928"/>
                      <a:pt x="61" y="7928"/>
                    </a:cubicBezTo>
                    <a:cubicBezTo>
                      <a:pt x="58" y="7928"/>
                      <a:pt x="55" y="7927"/>
                      <a:pt x="52" y="7927"/>
                    </a:cubicBezTo>
                    <a:cubicBezTo>
                      <a:pt x="8" y="7927"/>
                      <a:pt x="1" y="7992"/>
                      <a:pt x="41" y="8003"/>
                    </a:cubicBezTo>
                    <a:cubicBezTo>
                      <a:pt x="69" y="8012"/>
                      <a:pt x="96" y="8015"/>
                      <a:pt x="123" y="8015"/>
                    </a:cubicBezTo>
                    <a:cubicBezTo>
                      <a:pt x="289" y="8015"/>
                      <a:pt x="435" y="7867"/>
                      <a:pt x="564" y="7769"/>
                    </a:cubicBezTo>
                    <a:cubicBezTo>
                      <a:pt x="913" y="7498"/>
                      <a:pt x="1213" y="7169"/>
                      <a:pt x="1487" y="6819"/>
                    </a:cubicBezTo>
                    <a:cubicBezTo>
                      <a:pt x="1987" y="6177"/>
                      <a:pt x="2303" y="5420"/>
                      <a:pt x="2503" y="4635"/>
                    </a:cubicBezTo>
                    <a:cubicBezTo>
                      <a:pt x="2601" y="4261"/>
                      <a:pt x="2657" y="3874"/>
                      <a:pt x="2695" y="3487"/>
                    </a:cubicBezTo>
                    <a:cubicBezTo>
                      <a:pt x="2741" y="3040"/>
                      <a:pt x="2721" y="2595"/>
                      <a:pt x="2813" y="2153"/>
                    </a:cubicBezTo>
                    <a:cubicBezTo>
                      <a:pt x="2899" y="1741"/>
                      <a:pt x="3077" y="1352"/>
                      <a:pt x="3302" y="998"/>
                    </a:cubicBezTo>
                    <a:cubicBezTo>
                      <a:pt x="3535" y="635"/>
                      <a:pt x="3854" y="386"/>
                      <a:pt x="4167" y="102"/>
                    </a:cubicBezTo>
                    <a:cubicBezTo>
                      <a:pt x="4213" y="60"/>
                      <a:pt x="4171" y="0"/>
                      <a:pt x="41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40"/>
              <p:cNvSpPr/>
              <p:nvPr/>
            </p:nvSpPr>
            <p:spPr>
              <a:xfrm rot="-535654">
                <a:off x="3329604" y="470687"/>
                <a:ext cx="194166" cy="749381"/>
              </a:xfrm>
              <a:custGeom>
                <a:avLst/>
                <a:gdLst/>
                <a:ahLst/>
                <a:cxnLst/>
                <a:rect l="l" t="t" r="r" b="b"/>
                <a:pathLst>
                  <a:path w="1096" h="4230" extrusionOk="0">
                    <a:moveTo>
                      <a:pt x="1026" y="1"/>
                    </a:moveTo>
                    <a:cubicBezTo>
                      <a:pt x="746" y="1"/>
                      <a:pt x="444" y="896"/>
                      <a:pt x="372" y="1093"/>
                    </a:cubicBezTo>
                    <a:cubicBezTo>
                      <a:pt x="1" y="2081"/>
                      <a:pt x="310" y="3168"/>
                      <a:pt x="99" y="4183"/>
                    </a:cubicBezTo>
                    <a:cubicBezTo>
                      <a:pt x="93" y="4208"/>
                      <a:pt x="117" y="4230"/>
                      <a:pt x="139" y="4230"/>
                    </a:cubicBezTo>
                    <a:cubicBezTo>
                      <a:pt x="151" y="4230"/>
                      <a:pt x="162" y="4224"/>
                      <a:pt x="168" y="4209"/>
                    </a:cubicBezTo>
                    <a:cubicBezTo>
                      <a:pt x="506" y="3449"/>
                      <a:pt x="332" y="2619"/>
                      <a:pt x="399" y="1814"/>
                    </a:cubicBezTo>
                    <a:cubicBezTo>
                      <a:pt x="432" y="1411"/>
                      <a:pt x="568" y="1044"/>
                      <a:pt x="744" y="681"/>
                    </a:cubicBezTo>
                    <a:cubicBezTo>
                      <a:pt x="808" y="550"/>
                      <a:pt x="928" y="161"/>
                      <a:pt x="1057" y="92"/>
                    </a:cubicBezTo>
                    <a:cubicBezTo>
                      <a:pt x="1095" y="76"/>
                      <a:pt x="1091" y="12"/>
                      <a:pt x="1051" y="3"/>
                    </a:cubicBezTo>
                    <a:cubicBezTo>
                      <a:pt x="1043" y="1"/>
                      <a:pt x="1034" y="1"/>
                      <a:pt x="10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40"/>
              <p:cNvSpPr/>
              <p:nvPr/>
            </p:nvSpPr>
            <p:spPr>
              <a:xfrm rot="-535654">
                <a:off x="3455332" y="482703"/>
                <a:ext cx="52262" cy="193280"/>
              </a:xfrm>
              <a:custGeom>
                <a:avLst/>
                <a:gdLst/>
                <a:ahLst/>
                <a:cxnLst/>
                <a:rect l="l" t="t" r="r" b="b"/>
                <a:pathLst>
                  <a:path w="295" h="1091" extrusionOk="0">
                    <a:moveTo>
                      <a:pt x="207" y="0"/>
                    </a:moveTo>
                    <a:cubicBezTo>
                      <a:pt x="195" y="0"/>
                      <a:pt x="183" y="7"/>
                      <a:pt x="181" y="20"/>
                    </a:cubicBezTo>
                    <a:cubicBezTo>
                      <a:pt x="143" y="189"/>
                      <a:pt x="118" y="358"/>
                      <a:pt x="87" y="532"/>
                    </a:cubicBezTo>
                    <a:cubicBezTo>
                      <a:pt x="56" y="705"/>
                      <a:pt x="3" y="881"/>
                      <a:pt x="1" y="1059"/>
                    </a:cubicBezTo>
                    <a:cubicBezTo>
                      <a:pt x="1" y="1080"/>
                      <a:pt x="16" y="1091"/>
                      <a:pt x="31" y="1091"/>
                    </a:cubicBezTo>
                    <a:cubicBezTo>
                      <a:pt x="41" y="1091"/>
                      <a:pt x="52" y="1086"/>
                      <a:pt x="58" y="1077"/>
                    </a:cubicBezTo>
                    <a:cubicBezTo>
                      <a:pt x="247" y="790"/>
                      <a:pt x="294" y="354"/>
                      <a:pt x="234" y="20"/>
                    </a:cubicBezTo>
                    <a:cubicBezTo>
                      <a:pt x="231" y="7"/>
                      <a:pt x="219" y="0"/>
                      <a:pt x="2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40"/>
              <p:cNvSpPr/>
              <p:nvPr/>
            </p:nvSpPr>
            <p:spPr>
              <a:xfrm rot="-535654">
                <a:off x="3543720" y="437150"/>
                <a:ext cx="285580" cy="649464"/>
              </a:xfrm>
              <a:custGeom>
                <a:avLst/>
                <a:gdLst/>
                <a:ahLst/>
                <a:cxnLst/>
                <a:rect l="l" t="t" r="r" b="b"/>
                <a:pathLst>
                  <a:path w="1612" h="3666" extrusionOk="0">
                    <a:moveTo>
                      <a:pt x="33" y="1"/>
                    </a:moveTo>
                    <a:cubicBezTo>
                      <a:pt x="26" y="1"/>
                      <a:pt x="18" y="6"/>
                      <a:pt x="16" y="17"/>
                    </a:cubicBezTo>
                    <a:cubicBezTo>
                      <a:pt x="0" y="217"/>
                      <a:pt x="112" y="502"/>
                      <a:pt x="143" y="711"/>
                    </a:cubicBezTo>
                    <a:cubicBezTo>
                      <a:pt x="192" y="1058"/>
                      <a:pt x="225" y="1407"/>
                      <a:pt x="287" y="1752"/>
                    </a:cubicBezTo>
                    <a:cubicBezTo>
                      <a:pt x="361" y="2163"/>
                      <a:pt x="430" y="2595"/>
                      <a:pt x="623" y="2971"/>
                    </a:cubicBezTo>
                    <a:cubicBezTo>
                      <a:pt x="801" y="3318"/>
                      <a:pt x="1210" y="3509"/>
                      <a:pt x="1544" y="3663"/>
                    </a:cubicBezTo>
                    <a:cubicBezTo>
                      <a:pt x="1548" y="3665"/>
                      <a:pt x="1553" y="3666"/>
                      <a:pt x="1558" y="3666"/>
                    </a:cubicBezTo>
                    <a:cubicBezTo>
                      <a:pt x="1584" y="3666"/>
                      <a:pt x="1611" y="3640"/>
                      <a:pt x="1591" y="3616"/>
                    </a:cubicBezTo>
                    <a:cubicBezTo>
                      <a:pt x="1366" y="3313"/>
                      <a:pt x="988" y="3196"/>
                      <a:pt x="777" y="2880"/>
                    </a:cubicBezTo>
                    <a:cubicBezTo>
                      <a:pt x="514" y="2486"/>
                      <a:pt x="481" y="1908"/>
                      <a:pt x="416" y="1456"/>
                    </a:cubicBezTo>
                    <a:cubicBezTo>
                      <a:pt x="347" y="971"/>
                      <a:pt x="354" y="411"/>
                      <a:pt x="49" y="10"/>
                    </a:cubicBezTo>
                    <a:cubicBezTo>
                      <a:pt x="45" y="4"/>
                      <a:pt x="39" y="1"/>
                      <a:pt x="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40"/>
              <p:cNvSpPr/>
              <p:nvPr/>
            </p:nvSpPr>
            <p:spPr>
              <a:xfrm rot="-535654">
                <a:off x="3495586" y="754973"/>
                <a:ext cx="318886" cy="377880"/>
              </a:xfrm>
              <a:custGeom>
                <a:avLst/>
                <a:gdLst/>
                <a:ahLst/>
                <a:cxnLst/>
                <a:rect l="l" t="t" r="r" b="b"/>
                <a:pathLst>
                  <a:path w="1800" h="2133" extrusionOk="0">
                    <a:moveTo>
                      <a:pt x="333" y="1"/>
                    </a:moveTo>
                    <a:cubicBezTo>
                      <a:pt x="320" y="1"/>
                      <a:pt x="307" y="8"/>
                      <a:pt x="300" y="25"/>
                    </a:cubicBezTo>
                    <a:cubicBezTo>
                      <a:pt x="0" y="939"/>
                      <a:pt x="890" y="1938"/>
                      <a:pt x="1742" y="2131"/>
                    </a:cubicBezTo>
                    <a:cubicBezTo>
                      <a:pt x="1745" y="2132"/>
                      <a:pt x="1748" y="2132"/>
                      <a:pt x="1751" y="2132"/>
                    </a:cubicBezTo>
                    <a:cubicBezTo>
                      <a:pt x="1786" y="2132"/>
                      <a:pt x="1799" y="2087"/>
                      <a:pt x="1768" y="2067"/>
                    </a:cubicBezTo>
                    <a:cubicBezTo>
                      <a:pt x="1439" y="1840"/>
                      <a:pt x="1090" y="1664"/>
                      <a:pt x="821" y="1359"/>
                    </a:cubicBezTo>
                    <a:cubicBezTo>
                      <a:pt x="549" y="1050"/>
                      <a:pt x="267" y="463"/>
                      <a:pt x="367" y="42"/>
                    </a:cubicBezTo>
                    <a:cubicBezTo>
                      <a:pt x="371" y="16"/>
                      <a:pt x="352" y="1"/>
                      <a:pt x="3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40"/>
              <p:cNvSpPr/>
              <p:nvPr/>
            </p:nvSpPr>
            <p:spPr>
              <a:xfrm rot="-535654">
                <a:off x="3576380" y="412562"/>
                <a:ext cx="308965" cy="612615"/>
              </a:xfrm>
              <a:custGeom>
                <a:avLst/>
                <a:gdLst/>
                <a:ahLst/>
                <a:cxnLst/>
                <a:rect l="l" t="t" r="r" b="b"/>
                <a:pathLst>
                  <a:path w="1744" h="3458" extrusionOk="0">
                    <a:moveTo>
                      <a:pt x="48" y="0"/>
                    </a:moveTo>
                    <a:cubicBezTo>
                      <a:pt x="23" y="0"/>
                      <a:pt x="0" y="30"/>
                      <a:pt x="15" y="56"/>
                    </a:cubicBezTo>
                    <a:cubicBezTo>
                      <a:pt x="95" y="198"/>
                      <a:pt x="195" y="321"/>
                      <a:pt x="257" y="474"/>
                    </a:cubicBezTo>
                    <a:cubicBezTo>
                      <a:pt x="340" y="681"/>
                      <a:pt x="357" y="935"/>
                      <a:pt x="384" y="1150"/>
                    </a:cubicBezTo>
                    <a:cubicBezTo>
                      <a:pt x="435" y="1537"/>
                      <a:pt x="515" y="1920"/>
                      <a:pt x="613" y="2296"/>
                    </a:cubicBezTo>
                    <a:cubicBezTo>
                      <a:pt x="736" y="2765"/>
                      <a:pt x="1094" y="3458"/>
                      <a:pt x="1662" y="3458"/>
                    </a:cubicBezTo>
                    <a:cubicBezTo>
                      <a:pt x="1673" y="3458"/>
                      <a:pt x="1684" y="3458"/>
                      <a:pt x="1694" y="3457"/>
                    </a:cubicBezTo>
                    <a:cubicBezTo>
                      <a:pt x="1728" y="3453"/>
                      <a:pt x="1743" y="3408"/>
                      <a:pt x="1710" y="3390"/>
                    </a:cubicBezTo>
                    <a:cubicBezTo>
                      <a:pt x="1436" y="3235"/>
                      <a:pt x="1194" y="3046"/>
                      <a:pt x="1009" y="2785"/>
                    </a:cubicBezTo>
                    <a:cubicBezTo>
                      <a:pt x="796" y="2490"/>
                      <a:pt x="742" y="2067"/>
                      <a:pt x="664" y="1715"/>
                    </a:cubicBezTo>
                    <a:cubicBezTo>
                      <a:pt x="540" y="1155"/>
                      <a:pt x="615" y="352"/>
                      <a:pt x="64" y="5"/>
                    </a:cubicBezTo>
                    <a:cubicBezTo>
                      <a:pt x="59" y="2"/>
                      <a:pt x="53" y="0"/>
                      <a:pt x="4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40"/>
              <p:cNvSpPr/>
              <p:nvPr/>
            </p:nvSpPr>
            <p:spPr>
              <a:xfrm rot="-535654">
                <a:off x="3924461" y="2162294"/>
                <a:ext cx="988900" cy="1484944"/>
              </a:xfrm>
              <a:custGeom>
                <a:avLst/>
                <a:gdLst/>
                <a:ahLst/>
                <a:cxnLst/>
                <a:rect l="l" t="t" r="r" b="b"/>
                <a:pathLst>
                  <a:path w="5582" h="8382" extrusionOk="0">
                    <a:moveTo>
                      <a:pt x="601" y="1"/>
                    </a:moveTo>
                    <a:cubicBezTo>
                      <a:pt x="479" y="172"/>
                      <a:pt x="481" y="401"/>
                      <a:pt x="459" y="612"/>
                    </a:cubicBezTo>
                    <a:cubicBezTo>
                      <a:pt x="388" y="1309"/>
                      <a:pt x="1" y="1960"/>
                      <a:pt x="21" y="2663"/>
                    </a:cubicBezTo>
                    <a:cubicBezTo>
                      <a:pt x="54" y="2663"/>
                      <a:pt x="105" y="2681"/>
                      <a:pt x="139" y="2681"/>
                    </a:cubicBezTo>
                    <a:cubicBezTo>
                      <a:pt x="216" y="2682"/>
                      <a:pt x="294" y="2682"/>
                      <a:pt x="371" y="2682"/>
                    </a:cubicBezTo>
                    <a:cubicBezTo>
                      <a:pt x="1503" y="2682"/>
                      <a:pt x="2633" y="2606"/>
                      <a:pt x="3753" y="2452"/>
                    </a:cubicBezTo>
                    <a:cubicBezTo>
                      <a:pt x="3780" y="2448"/>
                      <a:pt x="3804" y="2447"/>
                      <a:pt x="3827" y="2447"/>
                    </a:cubicBezTo>
                    <a:cubicBezTo>
                      <a:pt x="4165" y="2447"/>
                      <a:pt x="4114" y="2818"/>
                      <a:pt x="4114" y="3073"/>
                    </a:cubicBezTo>
                    <a:cubicBezTo>
                      <a:pt x="4116" y="3484"/>
                      <a:pt x="4120" y="3896"/>
                      <a:pt x="4154" y="4307"/>
                    </a:cubicBezTo>
                    <a:cubicBezTo>
                      <a:pt x="4187" y="4739"/>
                      <a:pt x="4249" y="5172"/>
                      <a:pt x="4363" y="5593"/>
                    </a:cubicBezTo>
                    <a:cubicBezTo>
                      <a:pt x="4432" y="5853"/>
                      <a:pt x="4588" y="6087"/>
                      <a:pt x="4665" y="6349"/>
                    </a:cubicBezTo>
                    <a:cubicBezTo>
                      <a:pt x="4783" y="6738"/>
                      <a:pt x="4581" y="6856"/>
                      <a:pt x="4269" y="7085"/>
                    </a:cubicBezTo>
                    <a:cubicBezTo>
                      <a:pt x="3980" y="7299"/>
                      <a:pt x="3724" y="7562"/>
                      <a:pt x="3518" y="7855"/>
                    </a:cubicBezTo>
                    <a:cubicBezTo>
                      <a:pt x="3413" y="8009"/>
                      <a:pt x="3484" y="8218"/>
                      <a:pt x="3624" y="8322"/>
                    </a:cubicBezTo>
                    <a:cubicBezTo>
                      <a:pt x="3679" y="8364"/>
                      <a:pt x="3729" y="8381"/>
                      <a:pt x="3777" y="8381"/>
                    </a:cubicBezTo>
                    <a:cubicBezTo>
                      <a:pt x="3902" y="8381"/>
                      <a:pt x="4012" y="8266"/>
                      <a:pt x="4143" y="8175"/>
                    </a:cubicBezTo>
                    <a:cubicBezTo>
                      <a:pt x="4525" y="7911"/>
                      <a:pt x="4886" y="7622"/>
                      <a:pt x="5226" y="7308"/>
                    </a:cubicBezTo>
                    <a:cubicBezTo>
                      <a:pt x="5295" y="7243"/>
                      <a:pt x="5364" y="7177"/>
                      <a:pt x="5404" y="7090"/>
                    </a:cubicBezTo>
                    <a:cubicBezTo>
                      <a:pt x="5495" y="6888"/>
                      <a:pt x="5411" y="6687"/>
                      <a:pt x="5375" y="6487"/>
                    </a:cubicBezTo>
                    <a:cubicBezTo>
                      <a:pt x="5270" y="5871"/>
                      <a:pt x="5511" y="5188"/>
                      <a:pt x="5544" y="4565"/>
                    </a:cubicBezTo>
                    <a:cubicBezTo>
                      <a:pt x="5571" y="4118"/>
                      <a:pt x="5575" y="3669"/>
                      <a:pt x="5571" y="3217"/>
                    </a:cubicBezTo>
                    <a:cubicBezTo>
                      <a:pt x="5564" y="2835"/>
                      <a:pt x="5582" y="2557"/>
                      <a:pt x="5297" y="2247"/>
                    </a:cubicBezTo>
                    <a:cubicBezTo>
                      <a:pt x="4830" y="1838"/>
                      <a:pt x="4405" y="1558"/>
                      <a:pt x="3838" y="1304"/>
                    </a:cubicBezTo>
                    <a:cubicBezTo>
                      <a:pt x="3162" y="1004"/>
                      <a:pt x="2485" y="701"/>
                      <a:pt x="1811" y="399"/>
                    </a:cubicBezTo>
                    <a:cubicBezTo>
                      <a:pt x="1413" y="221"/>
                      <a:pt x="1013" y="125"/>
                      <a:pt x="6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40"/>
              <p:cNvSpPr/>
              <p:nvPr/>
            </p:nvSpPr>
            <p:spPr>
              <a:xfrm rot="-535654">
                <a:off x="2166831" y="3203060"/>
                <a:ext cx="721036" cy="1652359"/>
              </a:xfrm>
              <a:custGeom>
                <a:avLst/>
                <a:gdLst/>
                <a:ahLst/>
                <a:cxnLst/>
                <a:rect l="l" t="t" r="r" b="b"/>
                <a:pathLst>
                  <a:path w="4070" h="9327" extrusionOk="0">
                    <a:moveTo>
                      <a:pt x="744" y="1"/>
                    </a:moveTo>
                    <a:cubicBezTo>
                      <a:pt x="707" y="1"/>
                      <a:pt x="669" y="4"/>
                      <a:pt x="634" y="17"/>
                    </a:cubicBezTo>
                    <a:cubicBezTo>
                      <a:pt x="499" y="66"/>
                      <a:pt x="467" y="242"/>
                      <a:pt x="461" y="389"/>
                    </a:cubicBezTo>
                    <a:cubicBezTo>
                      <a:pt x="445" y="1043"/>
                      <a:pt x="570" y="1701"/>
                      <a:pt x="476" y="2353"/>
                    </a:cubicBezTo>
                    <a:cubicBezTo>
                      <a:pt x="432" y="2655"/>
                      <a:pt x="338" y="2947"/>
                      <a:pt x="254" y="3238"/>
                    </a:cubicBezTo>
                    <a:cubicBezTo>
                      <a:pt x="169" y="3527"/>
                      <a:pt x="0" y="3843"/>
                      <a:pt x="103" y="4150"/>
                    </a:cubicBezTo>
                    <a:cubicBezTo>
                      <a:pt x="225" y="4513"/>
                      <a:pt x="610" y="4680"/>
                      <a:pt x="857" y="4938"/>
                    </a:cubicBezTo>
                    <a:cubicBezTo>
                      <a:pt x="1161" y="5258"/>
                      <a:pt x="1391" y="5707"/>
                      <a:pt x="1555" y="6117"/>
                    </a:cubicBezTo>
                    <a:cubicBezTo>
                      <a:pt x="1689" y="6450"/>
                      <a:pt x="1847" y="6775"/>
                      <a:pt x="1971" y="7113"/>
                    </a:cubicBezTo>
                    <a:cubicBezTo>
                      <a:pt x="2085" y="7427"/>
                      <a:pt x="2127" y="7771"/>
                      <a:pt x="2258" y="8074"/>
                    </a:cubicBezTo>
                    <a:cubicBezTo>
                      <a:pt x="2345" y="8270"/>
                      <a:pt x="2527" y="8385"/>
                      <a:pt x="2652" y="8552"/>
                    </a:cubicBezTo>
                    <a:cubicBezTo>
                      <a:pt x="2803" y="8750"/>
                      <a:pt x="2865" y="8999"/>
                      <a:pt x="3039" y="9186"/>
                    </a:cubicBezTo>
                    <a:cubicBezTo>
                      <a:pt x="3119" y="9273"/>
                      <a:pt x="3329" y="9327"/>
                      <a:pt x="3530" y="9327"/>
                    </a:cubicBezTo>
                    <a:cubicBezTo>
                      <a:pt x="3807" y="9327"/>
                      <a:pt x="4069" y="9226"/>
                      <a:pt x="3960" y="8970"/>
                    </a:cubicBezTo>
                    <a:cubicBezTo>
                      <a:pt x="3918" y="8875"/>
                      <a:pt x="3786" y="8833"/>
                      <a:pt x="3713" y="8766"/>
                    </a:cubicBezTo>
                    <a:cubicBezTo>
                      <a:pt x="3602" y="8663"/>
                      <a:pt x="3513" y="8519"/>
                      <a:pt x="3437" y="8388"/>
                    </a:cubicBezTo>
                    <a:cubicBezTo>
                      <a:pt x="3284" y="8130"/>
                      <a:pt x="3190" y="7843"/>
                      <a:pt x="3152" y="7547"/>
                    </a:cubicBezTo>
                    <a:cubicBezTo>
                      <a:pt x="3017" y="6350"/>
                      <a:pt x="2796" y="5218"/>
                      <a:pt x="2367" y="4099"/>
                    </a:cubicBezTo>
                    <a:cubicBezTo>
                      <a:pt x="2200" y="3667"/>
                      <a:pt x="2438" y="3392"/>
                      <a:pt x="2725" y="3080"/>
                    </a:cubicBezTo>
                    <a:cubicBezTo>
                      <a:pt x="2903" y="2889"/>
                      <a:pt x="3057" y="2675"/>
                      <a:pt x="3208" y="2460"/>
                    </a:cubicBezTo>
                    <a:cubicBezTo>
                      <a:pt x="3482" y="2079"/>
                      <a:pt x="3726" y="1797"/>
                      <a:pt x="3849" y="1341"/>
                    </a:cubicBezTo>
                    <a:cubicBezTo>
                      <a:pt x="3935" y="1018"/>
                      <a:pt x="3955" y="676"/>
                      <a:pt x="3913" y="342"/>
                    </a:cubicBezTo>
                    <a:cubicBezTo>
                      <a:pt x="3361" y="102"/>
                      <a:pt x="2768" y="84"/>
                      <a:pt x="2169" y="57"/>
                    </a:cubicBezTo>
                    <a:cubicBezTo>
                      <a:pt x="1706" y="39"/>
                      <a:pt x="1246" y="19"/>
                      <a:pt x="783" y="2"/>
                    </a:cubicBezTo>
                    <a:cubicBezTo>
                      <a:pt x="771" y="1"/>
                      <a:pt x="757" y="1"/>
                      <a:pt x="7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40"/>
              <p:cNvSpPr/>
              <p:nvPr/>
            </p:nvSpPr>
            <p:spPr>
              <a:xfrm rot="-535654">
                <a:off x="1441860" y="2186344"/>
                <a:ext cx="2826390" cy="2691041"/>
              </a:xfrm>
              <a:custGeom>
                <a:avLst/>
                <a:gdLst/>
                <a:ahLst/>
                <a:cxnLst/>
                <a:rect l="l" t="t" r="r" b="b"/>
                <a:pathLst>
                  <a:path w="15954" h="15190" extrusionOk="0">
                    <a:moveTo>
                      <a:pt x="11551" y="1"/>
                    </a:moveTo>
                    <a:cubicBezTo>
                      <a:pt x="10889" y="1"/>
                      <a:pt x="10235" y="262"/>
                      <a:pt x="9619" y="537"/>
                    </a:cubicBezTo>
                    <a:cubicBezTo>
                      <a:pt x="8922" y="848"/>
                      <a:pt x="8344" y="1037"/>
                      <a:pt x="7579" y="1075"/>
                    </a:cubicBezTo>
                    <a:cubicBezTo>
                      <a:pt x="7435" y="1082"/>
                      <a:pt x="7291" y="1086"/>
                      <a:pt x="7147" y="1086"/>
                    </a:cubicBezTo>
                    <a:cubicBezTo>
                      <a:pt x="6548" y="1086"/>
                      <a:pt x="5947" y="1025"/>
                      <a:pt x="5361" y="902"/>
                    </a:cubicBezTo>
                    <a:cubicBezTo>
                      <a:pt x="5070" y="842"/>
                      <a:pt x="4776" y="766"/>
                      <a:pt x="4480" y="733"/>
                    </a:cubicBezTo>
                    <a:cubicBezTo>
                      <a:pt x="4293" y="713"/>
                      <a:pt x="4101" y="702"/>
                      <a:pt x="3908" y="702"/>
                    </a:cubicBezTo>
                    <a:cubicBezTo>
                      <a:pt x="3044" y="702"/>
                      <a:pt x="2142" y="907"/>
                      <a:pt x="1426" y="1367"/>
                    </a:cubicBezTo>
                    <a:cubicBezTo>
                      <a:pt x="347" y="2058"/>
                      <a:pt x="0" y="3493"/>
                      <a:pt x="356" y="4683"/>
                    </a:cubicBezTo>
                    <a:cubicBezTo>
                      <a:pt x="365" y="4714"/>
                      <a:pt x="376" y="4748"/>
                      <a:pt x="387" y="4777"/>
                    </a:cubicBezTo>
                    <a:cubicBezTo>
                      <a:pt x="489" y="5084"/>
                      <a:pt x="634" y="5373"/>
                      <a:pt x="750" y="5673"/>
                    </a:cubicBezTo>
                    <a:cubicBezTo>
                      <a:pt x="1126" y="6663"/>
                      <a:pt x="1135" y="7786"/>
                      <a:pt x="779" y="8781"/>
                    </a:cubicBezTo>
                    <a:cubicBezTo>
                      <a:pt x="647" y="9143"/>
                      <a:pt x="523" y="9490"/>
                      <a:pt x="788" y="9824"/>
                    </a:cubicBezTo>
                    <a:cubicBezTo>
                      <a:pt x="1070" y="10180"/>
                      <a:pt x="1422" y="10485"/>
                      <a:pt x="1724" y="10825"/>
                    </a:cubicBezTo>
                    <a:cubicBezTo>
                      <a:pt x="2060" y="11201"/>
                      <a:pt x="2325" y="11646"/>
                      <a:pt x="2496" y="12122"/>
                    </a:cubicBezTo>
                    <a:cubicBezTo>
                      <a:pt x="2616" y="12451"/>
                      <a:pt x="2761" y="12878"/>
                      <a:pt x="2781" y="13227"/>
                    </a:cubicBezTo>
                    <a:cubicBezTo>
                      <a:pt x="2785" y="13323"/>
                      <a:pt x="2781" y="13416"/>
                      <a:pt x="2807" y="13508"/>
                    </a:cubicBezTo>
                    <a:cubicBezTo>
                      <a:pt x="2867" y="13701"/>
                      <a:pt x="3039" y="13779"/>
                      <a:pt x="3172" y="13910"/>
                    </a:cubicBezTo>
                    <a:cubicBezTo>
                      <a:pt x="3472" y="14202"/>
                      <a:pt x="3515" y="14967"/>
                      <a:pt x="3951" y="15103"/>
                    </a:cubicBezTo>
                    <a:cubicBezTo>
                      <a:pt x="3977" y="15111"/>
                      <a:pt x="4009" y="15114"/>
                      <a:pt x="4046" y="15114"/>
                    </a:cubicBezTo>
                    <a:cubicBezTo>
                      <a:pt x="4392" y="15114"/>
                      <a:pt x="5138" y="14787"/>
                      <a:pt x="4763" y="14462"/>
                    </a:cubicBezTo>
                    <a:cubicBezTo>
                      <a:pt x="4569" y="14293"/>
                      <a:pt x="4242" y="14162"/>
                      <a:pt x="4120" y="13944"/>
                    </a:cubicBezTo>
                    <a:cubicBezTo>
                      <a:pt x="4015" y="13759"/>
                      <a:pt x="4015" y="13505"/>
                      <a:pt x="4004" y="13301"/>
                    </a:cubicBezTo>
                    <a:cubicBezTo>
                      <a:pt x="3984" y="12978"/>
                      <a:pt x="3868" y="12642"/>
                      <a:pt x="3784" y="12326"/>
                    </a:cubicBezTo>
                    <a:cubicBezTo>
                      <a:pt x="3613" y="11677"/>
                      <a:pt x="3417" y="11032"/>
                      <a:pt x="3223" y="10384"/>
                    </a:cubicBezTo>
                    <a:cubicBezTo>
                      <a:pt x="3117" y="10031"/>
                      <a:pt x="2912" y="9684"/>
                      <a:pt x="2865" y="9308"/>
                    </a:cubicBezTo>
                    <a:cubicBezTo>
                      <a:pt x="2803" y="8843"/>
                      <a:pt x="3121" y="8483"/>
                      <a:pt x="3401" y="8142"/>
                    </a:cubicBezTo>
                    <a:cubicBezTo>
                      <a:pt x="3693" y="7793"/>
                      <a:pt x="4006" y="7459"/>
                      <a:pt x="4336" y="7141"/>
                    </a:cubicBezTo>
                    <a:cubicBezTo>
                      <a:pt x="4660" y="6828"/>
                      <a:pt x="5025" y="6481"/>
                      <a:pt x="5492" y="6447"/>
                    </a:cubicBezTo>
                    <a:cubicBezTo>
                      <a:pt x="5787" y="6425"/>
                      <a:pt x="6084" y="6407"/>
                      <a:pt x="6380" y="6407"/>
                    </a:cubicBezTo>
                    <a:cubicBezTo>
                      <a:pt x="6676" y="6407"/>
                      <a:pt x="6972" y="6425"/>
                      <a:pt x="7263" y="6474"/>
                    </a:cubicBezTo>
                    <a:cubicBezTo>
                      <a:pt x="7470" y="6507"/>
                      <a:pt x="7672" y="6558"/>
                      <a:pt x="7881" y="6587"/>
                    </a:cubicBezTo>
                    <a:cubicBezTo>
                      <a:pt x="8242" y="6647"/>
                      <a:pt x="8611" y="6652"/>
                      <a:pt x="8978" y="6659"/>
                    </a:cubicBezTo>
                    <a:cubicBezTo>
                      <a:pt x="9030" y="6659"/>
                      <a:pt x="9086" y="6660"/>
                      <a:pt x="9145" y="6660"/>
                    </a:cubicBezTo>
                    <a:cubicBezTo>
                      <a:pt x="9548" y="6660"/>
                      <a:pt x="10080" y="6638"/>
                      <a:pt x="10435" y="6576"/>
                    </a:cubicBezTo>
                    <a:cubicBezTo>
                      <a:pt x="11144" y="6456"/>
                      <a:pt x="11461" y="6337"/>
                      <a:pt x="11703" y="6337"/>
                    </a:cubicBezTo>
                    <a:cubicBezTo>
                      <a:pt x="11787" y="6337"/>
                      <a:pt x="11862" y="6351"/>
                      <a:pt x="11941" y="6385"/>
                    </a:cubicBezTo>
                    <a:cubicBezTo>
                      <a:pt x="12248" y="6518"/>
                      <a:pt x="12513" y="6770"/>
                      <a:pt x="12668" y="7066"/>
                    </a:cubicBezTo>
                    <a:cubicBezTo>
                      <a:pt x="13122" y="7922"/>
                      <a:pt x="13732" y="8534"/>
                      <a:pt x="14290" y="9328"/>
                    </a:cubicBezTo>
                    <a:cubicBezTo>
                      <a:pt x="14368" y="9439"/>
                      <a:pt x="14448" y="9555"/>
                      <a:pt x="14468" y="9688"/>
                    </a:cubicBezTo>
                    <a:cubicBezTo>
                      <a:pt x="14483" y="9808"/>
                      <a:pt x="14455" y="9928"/>
                      <a:pt x="14421" y="10044"/>
                    </a:cubicBezTo>
                    <a:cubicBezTo>
                      <a:pt x="14183" y="10854"/>
                      <a:pt x="13776" y="11641"/>
                      <a:pt x="13625" y="12471"/>
                    </a:cubicBezTo>
                    <a:cubicBezTo>
                      <a:pt x="13502" y="13158"/>
                      <a:pt x="13180" y="13721"/>
                      <a:pt x="12606" y="14126"/>
                    </a:cubicBezTo>
                    <a:cubicBezTo>
                      <a:pt x="12417" y="14259"/>
                      <a:pt x="12332" y="14366"/>
                      <a:pt x="12410" y="14611"/>
                    </a:cubicBezTo>
                    <a:cubicBezTo>
                      <a:pt x="12472" y="14807"/>
                      <a:pt x="12801" y="15190"/>
                      <a:pt x="13065" y="15190"/>
                    </a:cubicBezTo>
                    <a:cubicBezTo>
                      <a:pt x="13145" y="15190"/>
                      <a:pt x="13219" y="15155"/>
                      <a:pt x="13278" y="15069"/>
                    </a:cubicBezTo>
                    <a:cubicBezTo>
                      <a:pt x="13440" y="14827"/>
                      <a:pt x="13527" y="14549"/>
                      <a:pt x="13718" y="14313"/>
                    </a:cubicBezTo>
                    <a:cubicBezTo>
                      <a:pt x="13918" y="14066"/>
                      <a:pt x="14150" y="13846"/>
                      <a:pt x="14361" y="13610"/>
                    </a:cubicBezTo>
                    <a:cubicBezTo>
                      <a:pt x="14459" y="13501"/>
                      <a:pt x="14552" y="13383"/>
                      <a:pt x="14612" y="13250"/>
                    </a:cubicBezTo>
                    <a:cubicBezTo>
                      <a:pt x="14681" y="13098"/>
                      <a:pt x="14701" y="12927"/>
                      <a:pt x="14728" y="12760"/>
                    </a:cubicBezTo>
                    <a:cubicBezTo>
                      <a:pt x="14864" y="11886"/>
                      <a:pt x="15171" y="11034"/>
                      <a:pt x="15618" y="10269"/>
                    </a:cubicBezTo>
                    <a:cubicBezTo>
                      <a:pt x="15765" y="10020"/>
                      <a:pt x="15932" y="9764"/>
                      <a:pt x="15947" y="9472"/>
                    </a:cubicBezTo>
                    <a:cubicBezTo>
                      <a:pt x="15954" y="9286"/>
                      <a:pt x="15896" y="9101"/>
                      <a:pt x="15836" y="8927"/>
                    </a:cubicBezTo>
                    <a:cubicBezTo>
                      <a:pt x="15571" y="8162"/>
                      <a:pt x="15382" y="7375"/>
                      <a:pt x="15124" y="6607"/>
                    </a:cubicBezTo>
                    <a:cubicBezTo>
                      <a:pt x="15068" y="6438"/>
                      <a:pt x="14962" y="6240"/>
                      <a:pt x="14859" y="6031"/>
                    </a:cubicBezTo>
                    <a:cubicBezTo>
                      <a:pt x="14684" y="5671"/>
                      <a:pt x="14528" y="5279"/>
                      <a:pt x="14681" y="4968"/>
                    </a:cubicBezTo>
                    <a:cubicBezTo>
                      <a:pt x="14846" y="4639"/>
                      <a:pt x="14971" y="4301"/>
                      <a:pt x="15117" y="3958"/>
                    </a:cubicBezTo>
                    <a:cubicBezTo>
                      <a:pt x="15458" y="3184"/>
                      <a:pt x="15480" y="2517"/>
                      <a:pt x="15438" y="1694"/>
                    </a:cubicBezTo>
                    <a:cubicBezTo>
                      <a:pt x="15416" y="1202"/>
                      <a:pt x="15106" y="770"/>
                      <a:pt x="14648" y="590"/>
                    </a:cubicBezTo>
                    <a:cubicBezTo>
                      <a:pt x="14512" y="537"/>
                      <a:pt x="14368" y="510"/>
                      <a:pt x="14223" y="486"/>
                    </a:cubicBezTo>
                    <a:cubicBezTo>
                      <a:pt x="13465" y="352"/>
                      <a:pt x="12691" y="148"/>
                      <a:pt x="11925" y="30"/>
                    </a:cubicBezTo>
                    <a:cubicBezTo>
                      <a:pt x="11801" y="10"/>
                      <a:pt x="11676" y="1"/>
                      <a:pt x="11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40"/>
              <p:cNvSpPr/>
              <p:nvPr/>
            </p:nvSpPr>
            <p:spPr>
              <a:xfrm rot="-535654">
                <a:off x="2218637" y="429501"/>
                <a:ext cx="2817001" cy="1976028"/>
              </a:xfrm>
              <a:custGeom>
                <a:avLst/>
                <a:gdLst/>
                <a:ahLst/>
                <a:cxnLst/>
                <a:rect l="l" t="t" r="r" b="b"/>
                <a:pathLst>
                  <a:path w="15901" h="11154" extrusionOk="0">
                    <a:moveTo>
                      <a:pt x="317" y="0"/>
                    </a:moveTo>
                    <a:cubicBezTo>
                      <a:pt x="1" y="0"/>
                      <a:pt x="108" y="411"/>
                      <a:pt x="200" y="620"/>
                    </a:cubicBezTo>
                    <a:cubicBezTo>
                      <a:pt x="316" y="884"/>
                      <a:pt x="536" y="1096"/>
                      <a:pt x="734" y="1300"/>
                    </a:cubicBezTo>
                    <a:cubicBezTo>
                      <a:pt x="1106" y="1692"/>
                      <a:pt x="1068" y="2270"/>
                      <a:pt x="1079" y="2768"/>
                    </a:cubicBezTo>
                    <a:cubicBezTo>
                      <a:pt x="1092" y="3467"/>
                      <a:pt x="1103" y="4161"/>
                      <a:pt x="1117" y="4859"/>
                    </a:cubicBezTo>
                    <a:cubicBezTo>
                      <a:pt x="1121" y="5051"/>
                      <a:pt x="1126" y="5246"/>
                      <a:pt x="1199" y="5424"/>
                    </a:cubicBezTo>
                    <a:cubicBezTo>
                      <a:pt x="1270" y="5602"/>
                      <a:pt x="1424" y="5758"/>
                      <a:pt x="1615" y="5778"/>
                    </a:cubicBezTo>
                    <a:cubicBezTo>
                      <a:pt x="2300" y="5842"/>
                      <a:pt x="2953" y="5887"/>
                      <a:pt x="3623" y="5887"/>
                    </a:cubicBezTo>
                    <a:cubicBezTo>
                      <a:pt x="3841" y="5887"/>
                      <a:pt x="4061" y="5882"/>
                      <a:pt x="4284" y="5871"/>
                    </a:cubicBezTo>
                    <a:cubicBezTo>
                      <a:pt x="4312" y="5871"/>
                      <a:pt x="4341" y="5870"/>
                      <a:pt x="4369" y="5870"/>
                    </a:cubicBezTo>
                    <a:cubicBezTo>
                      <a:pt x="4432" y="5870"/>
                      <a:pt x="4494" y="5875"/>
                      <a:pt x="4549" y="5903"/>
                    </a:cubicBezTo>
                    <a:cubicBezTo>
                      <a:pt x="4654" y="5951"/>
                      <a:pt x="4731" y="6060"/>
                      <a:pt x="4754" y="6174"/>
                    </a:cubicBezTo>
                    <a:cubicBezTo>
                      <a:pt x="5139" y="8129"/>
                      <a:pt x="5552" y="8828"/>
                      <a:pt x="5452" y="9217"/>
                    </a:cubicBezTo>
                    <a:cubicBezTo>
                      <a:pt x="5260" y="9978"/>
                      <a:pt x="7251" y="11153"/>
                      <a:pt x="8058" y="11153"/>
                    </a:cubicBezTo>
                    <a:cubicBezTo>
                      <a:pt x="8160" y="11153"/>
                      <a:pt x="8242" y="11135"/>
                      <a:pt x="8299" y="11094"/>
                    </a:cubicBezTo>
                    <a:cubicBezTo>
                      <a:pt x="8504" y="10959"/>
                      <a:pt x="8733" y="10538"/>
                      <a:pt x="8773" y="9853"/>
                    </a:cubicBezTo>
                    <a:cubicBezTo>
                      <a:pt x="8789" y="9586"/>
                      <a:pt x="8535" y="9253"/>
                      <a:pt x="8733" y="8594"/>
                    </a:cubicBezTo>
                    <a:cubicBezTo>
                      <a:pt x="8793" y="8396"/>
                      <a:pt x="9076" y="7529"/>
                      <a:pt x="9163" y="7342"/>
                    </a:cubicBezTo>
                    <a:cubicBezTo>
                      <a:pt x="9423" y="6775"/>
                      <a:pt x="9096" y="6597"/>
                      <a:pt x="9252" y="5989"/>
                    </a:cubicBezTo>
                    <a:lnTo>
                      <a:pt x="9252" y="5989"/>
                    </a:lnTo>
                    <a:cubicBezTo>
                      <a:pt x="9659" y="6325"/>
                      <a:pt x="10168" y="6472"/>
                      <a:pt x="10664" y="6630"/>
                    </a:cubicBezTo>
                    <a:cubicBezTo>
                      <a:pt x="10986" y="6734"/>
                      <a:pt x="11414" y="6955"/>
                      <a:pt x="11796" y="6955"/>
                    </a:cubicBezTo>
                    <a:cubicBezTo>
                      <a:pt x="11906" y="6955"/>
                      <a:pt x="12011" y="6936"/>
                      <a:pt x="12110" y="6892"/>
                    </a:cubicBezTo>
                    <a:cubicBezTo>
                      <a:pt x="12439" y="6746"/>
                      <a:pt x="12715" y="6494"/>
                      <a:pt x="12991" y="6270"/>
                    </a:cubicBezTo>
                    <a:cubicBezTo>
                      <a:pt x="13280" y="6034"/>
                      <a:pt x="13603" y="5849"/>
                      <a:pt x="13894" y="5618"/>
                    </a:cubicBezTo>
                    <a:cubicBezTo>
                      <a:pt x="14314" y="5289"/>
                      <a:pt x="14750" y="4968"/>
                      <a:pt x="15249" y="4759"/>
                    </a:cubicBezTo>
                    <a:cubicBezTo>
                      <a:pt x="15398" y="4695"/>
                      <a:pt x="15553" y="4644"/>
                      <a:pt x="15682" y="4539"/>
                    </a:cubicBezTo>
                    <a:cubicBezTo>
                      <a:pt x="15807" y="4437"/>
                      <a:pt x="15900" y="4272"/>
                      <a:pt x="15860" y="4114"/>
                    </a:cubicBezTo>
                    <a:cubicBezTo>
                      <a:pt x="15816" y="3936"/>
                      <a:pt x="15620" y="3835"/>
                      <a:pt x="15436" y="3835"/>
                    </a:cubicBezTo>
                    <a:cubicBezTo>
                      <a:pt x="15425" y="3835"/>
                      <a:pt x="15413" y="3835"/>
                      <a:pt x="15402" y="3836"/>
                    </a:cubicBezTo>
                    <a:cubicBezTo>
                      <a:pt x="15206" y="3849"/>
                      <a:pt x="15035" y="3954"/>
                      <a:pt x="14868" y="4056"/>
                    </a:cubicBezTo>
                    <a:cubicBezTo>
                      <a:pt x="14297" y="4403"/>
                      <a:pt x="13669" y="4661"/>
                      <a:pt x="13078" y="4977"/>
                    </a:cubicBezTo>
                    <a:cubicBezTo>
                      <a:pt x="12795" y="5128"/>
                      <a:pt x="12357" y="5458"/>
                      <a:pt x="11982" y="5458"/>
                    </a:cubicBezTo>
                    <a:cubicBezTo>
                      <a:pt x="11881" y="5458"/>
                      <a:pt x="11786" y="5434"/>
                      <a:pt x="11698" y="5378"/>
                    </a:cubicBezTo>
                    <a:cubicBezTo>
                      <a:pt x="11222" y="5066"/>
                      <a:pt x="10784" y="4704"/>
                      <a:pt x="10297" y="4412"/>
                    </a:cubicBezTo>
                    <a:cubicBezTo>
                      <a:pt x="9783" y="4103"/>
                      <a:pt x="9307" y="4012"/>
                      <a:pt x="8733" y="3901"/>
                    </a:cubicBezTo>
                    <a:cubicBezTo>
                      <a:pt x="8364" y="3827"/>
                      <a:pt x="8039" y="3253"/>
                      <a:pt x="8050" y="2848"/>
                    </a:cubicBezTo>
                    <a:cubicBezTo>
                      <a:pt x="8073" y="2048"/>
                      <a:pt x="7930" y="1821"/>
                      <a:pt x="7643" y="1752"/>
                    </a:cubicBezTo>
                    <a:cubicBezTo>
                      <a:pt x="7621" y="1746"/>
                      <a:pt x="7602" y="1744"/>
                      <a:pt x="7584" y="1744"/>
                    </a:cubicBezTo>
                    <a:cubicBezTo>
                      <a:pt x="7382" y="1744"/>
                      <a:pt x="7427" y="2098"/>
                      <a:pt x="7216" y="2926"/>
                    </a:cubicBezTo>
                    <a:cubicBezTo>
                      <a:pt x="7144" y="3213"/>
                      <a:pt x="6676" y="3628"/>
                      <a:pt x="6363" y="3628"/>
                    </a:cubicBezTo>
                    <a:cubicBezTo>
                      <a:pt x="6339" y="3628"/>
                      <a:pt x="6315" y="3626"/>
                      <a:pt x="6293" y="3620"/>
                    </a:cubicBezTo>
                    <a:cubicBezTo>
                      <a:pt x="6121" y="3578"/>
                      <a:pt x="5955" y="3560"/>
                      <a:pt x="5793" y="3560"/>
                    </a:cubicBezTo>
                    <a:cubicBezTo>
                      <a:pt x="4776" y="3560"/>
                      <a:pt x="3949" y="4285"/>
                      <a:pt x="2907" y="4285"/>
                    </a:cubicBezTo>
                    <a:cubicBezTo>
                      <a:pt x="2877" y="4285"/>
                      <a:pt x="2847" y="4284"/>
                      <a:pt x="2816" y="4283"/>
                    </a:cubicBezTo>
                    <a:cubicBezTo>
                      <a:pt x="2805" y="4283"/>
                      <a:pt x="2793" y="4283"/>
                      <a:pt x="2782" y="4283"/>
                    </a:cubicBezTo>
                    <a:cubicBezTo>
                      <a:pt x="2676" y="4283"/>
                      <a:pt x="2552" y="4296"/>
                      <a:pt x="2431" y="4296"/>
                    </a:cubicBezTo>
                    <a:cubicBezTo>
                      <a:pt x="2314" y="4296"/>
                      <a:pt x="2200" y="4284"/>
                      <a:pt x="2104" y="4236"/>
                    </a:cubicBezTo>
                    <a:cubicBezTo>
                      <a:pt x="1844" y="4105"/>
                      <a:pt x="1849" y="3680"/>
                      <a:pt x="1822" y="3420"/>
                    </a:cubicBezTo>
                    <a:cubicBezTo>
                      <a:pt x="1746" y="2726"/>
                      <a:pt x="1691" y="2148"/>
                      <a:pt x="1608" y="1503"/>
                    </a:cubicBezTo>
                    <a:cubicBezTo>
                      <a:pt x="1562" y="1142"/>
                      <a:pt x="1648" y="1044"/>
                      <a:pt x="1800" y="753"/>
                    </a:cubicBezTo>
                    <a:cubicBezTo>
                      <a:pt x="1881" y="594"/>
                      <a:pt x="1831" y="409"/>
                      <a:pt x="1722" y="409"/>
                    </a:cubicBezTo>
                    <a:cubicBezTo>
                      <a:pt x="1677" y="409"/>
                      <a:pt x="1622" y="441"/>
                      <a:pt x="1562" y="519"/>
                    </a:cubicBezTo>
                    <a:cubicBezTo>
                      <a:pt x="1445" y="677"/>
                      <a:pt x="1396" y="863"/>
                      <a:pt x="1277" y="863"/>
                    </a:cubicBezTo>
                    <a:cubicBezTo>
                      <a:pt x="1230" y="863"/>
                      <a:pt x="1172" y="834"/>
                      <a:pt x="1094" y="764"/>
                    </a:cubicBezTo>
                    <a:cubicBezTo>
                      <a:pt x="948" y="631"/>
                      <a:pt x="859" y="433"/>
                      <a:pt x="750" y="268"/>
                    </a:cubicBezTo>
                    <a:cubicBezTo>
                      <a:pt x="667" y="139"/>
                      <a:pt x="536" y="28"/>
                      <a:pt x="385" y="6"/>
                    </a:cubicBezTo>
                    <a:cubicBezTo>
                      <a:pt x="360" y="2"/>
                      <a:pt x="338" y="0"/>
                      <a:pt x="3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40"/>
              <p:cNvSpPr/>
              <p:nvPr/>
            </p:nvSpPr>
            <p:spPr>
              <a:xfrm rot="-535654">
                <a:off x="3343049" y="601068"/>
                <a:ext cx="255286" cy="298867"/>
              </a:xfrm>
              <a:custGeom>
                <a:avLst/>
                <a:gdLst/>
                <a:ahLst/>
                <a:cxnLst/>
                <a:rect l="l" t="t" r="r" b="b"/>
                <a:pathLst>
                  <a:path w="1441" h="1687" extrusionOk="0">
                    <a:moveTo>
                      <a:pt x="770" y="0"/>
                    </a:moveTo>
                    <a:cubicBezTo>
                      <a:pt x="543" y="0"/>
                      <a:pt x="308" y="109"/>
                      <a:pt x="143" y="339"/>
                    </a:cubicBezTo>
                    <a:cubicBezTo>
                      <a:pt x="1" y="543"/>
                      <a:pt x="12" y="879"/>
                      <a:pt x="90" y="1113"/>
                    </a:cubicBezTo>
                    <a:cubicBezTo>
                      <a:pt x="167" y="1346"/>
                      <a:pt x="341" y="1551"/>
                      <a:pt x="568" y="1644"/>
                    </a:cubicBezTo>
                    <a:cubicBezTo>
                      <a:pt x="640" y="1673"/>
                      <a:pt x="707" y="1686"/>
                      <a:pt x="771" y="1686"/>
                    </a:cubicBezTo>
                    <a:cubicBezTo>
                      <a:pt x="1208" y="1686"/>
                      <a:pt x="1441" y="1066"/>
                      <a:pt x="1433" y="683"/>
                    </a:cubicBezTo>
                    <a:cubicBezTo>
                      <a:pt x="1424" y="339"/>
                      <a:pt x="1231" y="114"/>
                      <a:pt x="986" y="34"/>
                    </a:cubicBezTo>
                    <a:cubicBezTo>
                      <a:pt x="917" y="12"/>
                      <a:pt x="844" y="0"/>
                      <a:pt x="7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40"/>
              <p:cNvSpPr/>
              <p:nvPr/>
            </p:nvSpPr>
            <p:spPr>
              <a:xfrm rot="-535654">
                <a:off x="3540931" y="1861104"/>
                <a:ext cx="263081" cy="69269"/>
              </a:xfrm>
              <a:custGeom>
                <a:avLst/>
                <a:gdLst/>
                <a:ahLst/>
                <a:cxnLst/>
                <a:rect l="l" t="t" r="r" b="b"/>
                <a:pathLst>
                  <a:path w="1485" h="391" extrusionOk="0">
                    <a:moveTo>
                      <a:pt x="1425" y="0"/>
                    </a:moveTo>
                    <a:cubicBezTo>
                      <a:pt x="1418" y="0"/>
                      <a:pt x="1410" y="2"/>
                      <a:pt x="1402" y="6"/>
                    </a:cubicBezTo>
                    <a:cubicBezTo>
                      <a:pt x="1164" y="119"/>
                      <a:pt x="964" y="192"/>
                      <a:pt x="697" y="192"/>
                    </a:cubicBezTo>
                    <a:cubicBezTo>
                      <a:pt x="533" y="192"/>
                      <a:pt x="367" y="165"/>
                      <a:pt x="202" y="165"/>
                    </a:cubicBezTo>
                    <a:cubicBezTo>
                      <a:pt x="146" y="165"/>
                      <a:pt x="90" y="168"/>
                      <a:pt x="34" y="177"/>
                    </a:cubicBezTo>
                    <a:cubicBezTo>
                      <a:pt x="7" y="181"/>
                      <a:pt x="1" y="228"/>
                      <a:pt x="27" y="239"/>
                    </a:cubicBezTo>
                    <a:cubicBezTo>
                      <a:pt x="210" y="323"/>
                      <a:pt x="489" y="390"/>
                      <a:pt x="757" y="390"/>
                    </a:cubicBezTo>
                    <a:cubicBezTo>
                      <a:pt x="1055" y="390"/>
                      <a:pt x="1339" y="307"/>
                      <a:pt x="1467" y="70"/>
                    </a:cubicBezTo>
                    <a:cubicBezTo>
                      <a:pt x="1485" y="34"/>
                      <a:pt x="1458" y="0"/>
                      <a:pt x="142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40"/>
              <p:cNvSpPr/>
              <p:nvPr/>
            </p:nvSpPr>
            <p:spPr>
              <a:xfrm rot="-535654">
                <a:off x="3315104" y="1562510"/>
                <a:ext cx="143676" cy="122594"/>
              </a:xfrm>
              <a:custGeom>
                <a:avLst/>
                <a:gdLst/>
                <a:ahLst/>
                <a:cxnLst/>
                <a:rect l="l" t="t" r="r" b="b"/>
                <a:pathLst>
                  <a:path w="811" h="692" extrusionOk="0">
                    <a:moveTo>
                      <a:pt x="324" y="335"/>
                    </a:moveTo>
                    <a:lnTo>
                      <a:pt x="323" y="335"/>
                    </a:lnTo>
                    <a:lnTo>
                      <a:pt x="323" y="335"/>
                    </a:lnTo>
                    <a:cubicBezTo>
                      <a:pt x="323" y="335"/>
                      <a:pt x="323" y="335"/>
                      <a:pt x="323" y="335"/>
                    </a:cubicBezTo>
                    <a:lnTo>
                      <a:pt x="323" y="335"/>
                    </a:lnTo>
                    <a:cubicBezTo>
                      <a:pt x="323" y="335"/>
                      <a:pt x="323" y="335"/>
                      <a:pt x="324" y="335"/>
                    </a:cubicBezTo>
                    <a:close/>
                    <a:moveTo>
                      <a:pt x="401" y="330"/>
                    </a:moveTo>
                    <a:cubicBezTo>
                      <a:pt x="401" y="330"/>
                      <a:pt x="400" y="332"/>
                      <a:pt x="397" y="339"/>
                    </a:cubicBezTo>
                    <a:lnTo>
                      <a:pt x="397" y="339"/>
                    </a:lnTo>
                    <a:lnTo>
                      <a:pt x="397" y="339"/>
                    </a:lnTo>
                    <a:lnTo>
                      <a:pt x="397" y="339"/>
                    </a:lnTo>
                    <a:cubicBezTo>
                      <a:pt x="399" y="334"/>
                      <a:pt x="401" y="330"/>
                      <a:pt x="401" y="330"/>
                    </a:cubicBezTo>
                    <a:close/>
                    <a:moveTo>
                      <a:pt x="361" y="1"/>
                    </a:moveTo>
                    <a:cubicBezTo>
                      <a:pt x="296" y="1"/>
                      <a:pt x="230" y="17"/>
                      <a:pt x="168" y="47"/>
                    </a:cubicBezTo>
                    <a:cubicBezTo>
                      <a:pt x="72" y="94"/>
                      <a:pt x="14" y="199"/>
                      <a:pt x="12" y="301"/>
                    </a:cubicBezTo>
                    <a:cubicBezTo>
                      <a:pt x="11" y="313"/>
                      <a:pt x="11" y="326"/>
                      <a:pt x="13" y="338"/>
                    </a:cubicBezTo>
                    <a:lnTo>
                      <a:pt x="13" y="338"/>
                    </a:lnTo>
                    <a:cubicBezTo>
                      <a:pt x="0" y="413"/>
                      <a:pt x="43" y="506"/>
                      <a:pt x="88" y="561"/>
                    </a:cubicBezTo>
                    <a:cubicBezTo>
                      <a:pt x="147" y="639"/>
                      <a:pt x="258" y="692"/>
                      <a:pt x="356" y="692"/>
                    </a:cubicBezTo>
                    <a:cubicBezTo>
                      <a:pt x="366" y="692"/>
                      <a:pt x="375" y="691"/>
                      <a:pt x="384" y="690"/>
                    </a:cubicBezTo>
                    <a:cubicBezTo>
                      <a:pt x="617" y="668"/>
                      <a:pt x="811" y="354"/>
                      <a:pt x="660" y="148"/>
                    </a:cubicBezTo>
                    <a:cubicBezTo>
                      <a:pt x="585" y="49"/>
                      <a:pt x="475" y="1"/>
                      <a:pt x="3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40"/>
              <p:cNvSpPr/>
              <p:nvPr/>
            </p:nvSpPr>
            <p:spPr>
              <a:xfrm rot="-535654">
                <a:off x="3768589" y="1501653"/>
                <a:ext cx="78658" cy="105055"/>
              </a:xfrm>
              <a:custGeom>
                <a:avLst/>
                <a:gdLst/>
                <a:ahLst/>
                <a:cxnLst/>
                <a:rect l="l" t="t" r="r" b="b"/>
                <a:pathLst>
                  <a:path w="444" h="593" extrusionOk="0">
                    <a:moveTo>
                      <a:pt x="50" y="188"/>
                    </a:moveTo>
                    <a:lnTo>
                      <a:pt x="50" y="188"/>
                    </a:lnTo>
                    <a:cubicBezTo>
                      <a:pt x="50" y="188"/>
                      <a:pt x="50" y="188"/>
                      <a:pt x="50" y="188"/>
                    </a:cubicBezTo>
                    <a:lnTo>
                      <a:pt x="50" y="188"/>
                    </a:lnTo>
                    <a:cubicBezTo>
                      <a:pt x="50" y="188"/>
                      <a:pt x="50" y="188"/>
                      <a:pt x="50" y="188"/>
                    </a:cubicBezTo>
                    <a:close/>
                    <a:moveTo>
                      <a:pt x="244" y="0"/>
                    </a:moveTo>
                    <a:cubicBezTo>
                      <a:pt x="194" y="0"/>
                      <a:pt x="144" y="20"/>
                      <a:pt x="110" y="57"/>
                    </a:cubicBezTo>
                    <a:cubicBezTo>
                      <a:pt x="49" y="115"/>
                      <a:pt x="12" y="195"/>
                      <a:pt x="23" y="280"/>
                    </a:cubicBezTo>
                    <a:cubicBezTo>
                      <a:pt x="24" y="287"/>
                      <a:pt x="25" y="293"/>
                      <a:pt x="26" y="300"/>
                    </a:cubicBezTo>
                    <a:lnTo>
                      <a:pt x="26" y="300"/>
                    </a:lnTo>
                    <a:cubicBezTo>
                      <a:pt x="20" y="320"/>
                      <a:pt x="16" y="340"/>
                      <a:pt x="12" y="360"/>
                    </a:cubicBezTo>
                    <a:cubicBezTo>
                      <a:pt x="14" y="360"/>
                      <a:pt x="16" y="361"/>
                      <a:pt x="17" y="361"/>
                    </a:cubicBezTo>
                    <a:lnTo>
                      <a:pt x="17" y="361"/>
                    </a:lnTo>
                    <a:cubicBezTo>
                      <a:pt x="17" y="363"/>
                      <a:pt x="17" y="365"/>
                      <a:pt x="16" y="367"/>
                    </a:cubicBezTo>
                    <a:cubicBezTo>
                      <a:pt x="1" y="447"/>
                      <a:pt x="27" y="527"/>
                      <a:pt x="101" y="569"/>
                    </a:cubicBezTo>
                    <a:cubicBezTo>
                      <a:pt x="127" y="585"/>
                      <a:pt x="159" y="592"/>
                      <a:pt x="191" y="592"/>
                    </a:cubicBezTo>
                    <a:cubicBezTo>
                      <a:pt x="254" y="592"/>
                      <a:pt x="318" y="562"/>
                      <a:pt x="348" y="505"/>
                    </a:cubicBezTo>
                    <a:cubicBezTo>
                      <a:pt x="390" y="427"/>
                      <a:pt x="414" y="333"/>
                      <a:pt x="428" y="244"/>
                    </a:cubicBezTo>
                    <a:cubicBezTo>
                      <a:pt x="443" y="158"/>
                      <a:pt x="419" y="73"/>
                      <a:pt x="339" y="26"/>
                    </a:cubicBezTo>
                    <a:cubicBezTo>
                      <a:pt x="310" y="9"/>
                      <a:pt x="277" y="0"/>
                      <a:pt x="2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40"/>
              <p:cNvSpPr/>
              <p:nvPr/>
            </p:nvSpPr>
            <p:spPr>
              <a:xfrm rot="-535654">
                <a:off x="3647477" y="1502862"/>
                <a:ext cx="105409" cy="1051791"/>
              </a:xfrm>
              <a:custGeom>
                <a:avLst/>
                <a:gdLst/>
                <a:ahLst/>
                <a:cxnLst/>
                <a:rect l="l" t="t" r="r" b="b"/>
                <a:pathLst>
                  <a:path w="595" h="5937" extrusionOk="0">
                    <a:moveTo>
                      <a:pt x="253" y="1"/>
                    </a:moveTo>
                    <a:cubicBezTo>
                      <a:pt x="236" y="1"/>
                      <a:pt x="218" y="11"/>
                      <a:pt x="214" y="31"/>
                    </a:cubicBezTo>
                    <a:cubicBezTo>
                      <a:pt x="107" y="467"/>
                      <a:pt x="241" y="936"/>
                      <a:pt x="249" y="1379"/>
                    </a:cubicBezTo>
                    <a:cubicBezTo>
                      <a:pt x="258" y="1868"/>
                      <a:pt x="114" y="2355"/>
                      <a:pt x="78" y="2845"/>
                    </a:cubicBezTo>
                    <a:cubicBezTo>
                      <a:pt x="0" y="3863"/>
                      <a:pt x="52" y="4953"/>
                      <a:pt x="463" y="5905"/>
                    </a:cubicBezTo>
                    <a:cubicBezTo>
                      <a:pt x="474" y="5927"/>
                      <a:pt x="492" y="5937"/>
                      <a:pt x="512" y="5937"/>
                    </a:cubicBezTo>
                    <a:cubicBezTo>
                      <a:pt x="545" y="5937"/>
                      <a:pt x="581" y="5909"/>
                      <a:pt x="581" y="5874"/>
                    </a:cubicBezTo>
                    <a:cubicBezTo>
                      <a:pt x="594" y="5418"/>
                      <a:pt x="447" y="4962"/>
                      <a:pt x="370" y="4515"/>
                    </a:cubicBezTo>
                    <a:cubicBezTo>
                      <a:pt x="276" y="3972"/>
                      <a:pt x="307" y="3392"/>
                      <a:pt x="327" y="2845"/>
                    </a:cubicBezTo>
                    <a:cubicBezTo>
                      <a:pt x="343" y="2351"/>
                      <a:pt x="461" y="1870"/>
                      <a:pt x="461" y="1379"/>
                    </a:cubicBezTo>
                    <a:cubicBezTo>
                      <a:pt x="461" y="938"/>
                      <a:pt x="383" y="460"/>
                      <a:pt x="292" y="31"/>
                    </a:cubicBezTo>
                    <a:cubicBezTo>
                      <a:pt x="287" y="11"/>
                      <a:pt x="270" y="1"/>
                      <a:pt x="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40"/>
              <p:cNvSpPr/>
              <p:nvPr/>
            </p:nvSpPr>
            <p:spPr>
              <a:xfrm rot="-535654">
                <a:off x="3467435" y="762418"/>
                <a:ext cx="62537" cy="102221"/>
              </a:xfrm>
              <a:custGeom>
                <a:avLst/>
                <a:gdLst/>
                <a:ahLst/>
                <a:cxnLst/>
                <a:rect l="l" t="t" r="r" b="b"/>
                <a:pathLst>
                  <a:path w="353" h="577" extrusionOk="0">
                    <a:moveTo>
                      <a:pt x="172" y="1"/>
                    </a:moveTo>
                    <a:cubicBezTo>
                      <a:pt x="153" y="1"/>
                      <a:pt x="135" y="8"/>
                      <a:pt x="121" y="26"/>
                    </a:cubicBezTo>
                    <a:cubicBezTo>
                      <a:pt x="61" y="102"/>
                      <a:pt x="52" y="202"/>
                      <a:pt x="38" y="293"/>
                    </a:cubicBezTo>
                    <a:cubicBezTo>
                      <a:pt x="21" y="389"/>
                      <a:pt x="1" y="538"/>
                      <a:pt x="123" y="571"/>
                    </a:cubicBezTo>
                    <a:cubicBezTo>
                      <a:pt x="137" y="575"/>
                      <a:pt x="151" y="577"/>
                      <a:pt x="163" y="577"/>
                    </a:cubicBezTo>
                    <a:cubicBezTo>
                      <a:pt x="352" y="577"/>
                      <a:pt x="334" y="142"/>
                      <a:pt x="254" y="44"/>
                    </a:cubicBezTo>
                    <a:cubicBezTo>
                      <a:pt x="235" y="19"/>
                      <a:pt x="203" y="1"/>
                      <a:pt x="1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40"/>
              <p:cNvSpPr/>
              <p:nvPr/>
            </p:nvSpPr>
            <p:spPr>
              <a:xfrm rot="-535654">
                <a:off x="3395547" y="700018"/>
                <a:ext cx="31180" cy="24271"/>
              </a:xfrm>
              <a:custGeom>
                <a:avLst/>
                <a:gdLst/>
                <a:ahLst/>
                <a:cxnLst/>
                <a:rect l="l" t="t" r="r" b="b"/>
                <a:pathLst>
                  <a:path w="176" h="137" extrusionOk="0">
                    <a:moveTo>
                      <a:pt x="89" y="1"/>
                    </a:moveTo>
                    <a:cubicBezTo>
                      <a:pt x="0" y="1"/>
                      <a:pt x="0" y="137"/>
                      <a:pt x="89" y="137"/>
                    </a:cubicBezTo>
                    <a:cubicBezTo>
                      <a:pt x="176" y="137"/>
                      <a:pt x="176" y="1"/>
                      <a:pt x="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40"/>
              <p:cNvSpPr/>
              <p:nvPr/>
            </p:nvSpPr>
            <p:spPr>
              <a:xfrm rot="-535654">
                <a:off x="3525332" y="684220"/>
                <a:ext cx="29763" cy="23385"/>
              </a:xfrm>
              <a:custGeom>
                <a:avLst/>
                <a:gdLst/>
                <a:ahLst/>
                <a:cxnLst/>
                <a:rect l="l" t="t" r="r" b="b"/>
                <a:pathLst>
                  <a:path w="168" h="132" extrusionOk="0">
                    <a:moveTo>
                      <a:pt x="83" y="0"/>
                    </a:moveTo>
                    <a:cubicBezTo>
                      <a:pt x="1" y="0"/>
                      <a:pt x="1" y="132"/>
                      <a:pt x="83" y="132"/>
                    </a:cubicBezTo>
                    <a:cubicBezTo>
                      <a:pt x="168" y="132"/>
                      <a:pt x="168" y="0"/>
                      <a:pt x="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40"/>
              <p:cNvSpPr/>
              <p:nvPr/>
            </p:nvSpPr>
            <p:spPr>
              <a:xfrm rot="-535654">
                <a:off x="3459365" y="652608"/>
                <a:ext cx="68029" cy="102221"/>
              </a:xfrm>
              <a:custGeom>
                <a:avLst/>
                <a:gdLst/>
                <a:ahLst/>
                <a:cxnLst/>
                <a:rect l="l" t="t" r="r" b="b"/>
                <a:pathLst>
                  <a:path w="384" h="577" extrusionOk="0">
                    <a:moveTo>
                      <a:pt x="108" y="1"/>
                    </a:moveTo>
                    <a:cubicBezTo>
                      <a:pt x="93" y="1"/>
                      <a:pt x="78" y="8"/>
                      <a:pt x="70" y="22"/>
                    </a:cubicBezTo>
                    <a:cubicBezTo>
                      <a:pt x="45" y="71"/>
                      <a:pt x="14" y="100"/>
                      <a:pt x="10" y="160"/>
                    </a:cubicBezTo>
                    <a:cubicBezTo>
                      <a:pt x="1" y="223"/>
                      <a:pt x="3" y="287"/>
                      <a:pt x="21" y="349"/>
                    </a:cubicBezTo>
                    <a:cubicBezTo>
                      <a:pt x="44" y="448"/>
                      <a:pt x="121" y="577"/>
                      <a:pt x="240" y="577"/>
                    </a:cubicBezTo>
                    <a:cubicBezTo>
                      <a:pt x="245" y="577"/>
                      <a:pt x="249" y="577"/>
                      <a:pt x="254" y="576"/>
                    </a:cubicBezTo>
                    <a:cubicBezTo>
                      <a:pt x="383" y="563"/>
                      <a:pt x="299" y="432"/>
                      <a:pt x="259" y="374"/>
                    </a:cubicBezTo>
                    <a:cubicBezTo>
                      <a:pt x="223" y="323"/>
                      <a:pt x="208" y="265"/>
                      <a:pt x="194" y="203"/>
                    </a:cubicBezTo>
                    <a:cubicBezTo>
                      <a:pt x="190" y="174"/>
                      <a:pt x="185" y="143"/>
                      <a:pt x="181" y="111"/>
                    </a:cubicBezTo>
                    <a:cubicBezTo>
                      <a:pt x="174" y="85"/>
                      <a:pt x="157" y="58"/>
                      <a:pt x="152" y="31"/>
                    </a:cubicBezTo>
                    <a:cubicBezTo>
                      <a:pt x="147" y="12"/>
                      <a:pt x="128" y="1"/>
                      <a:pt x="1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40"/>
              <p:cNvSpPr/>
              <p:nvPr/>
            </p:nvSpPr>
            <p:spPr>
              <a:xfrm rot="-535654">
                <a:off x="4616624" y="282877"/>
                <a:ext cx="144739" cy="1318061"/>
              </a:xfrm>
              <a:custGeom>
                <a:avLst/>
                <a:gdLst/>
                <a:ahLst/>
                <a:cxnLst/>
                <a:rect l="l" t="t" r="r" b="b"/>
                <a:pathLst>
                  <a:path w="817" h="7440" extrusionOk="0">
                    <a:moveTo>
                      <a:pt x="757" y="0"/>
                    </a:moveTo>
                    <a:cubicBezTo>
                      <a:pt x="731" y="0"/>
                      <a:pt x="705" y="14"/>
                      <a:pt x="697" y="42"/>
                    </a:cubicBezTo>
                    <a:cubicBezTo>
                      <a:pt x="508" y="585"/>
                      <a:pt x="512" y="1190"/>
                      <a:pt x="437" y="1755"/>
                    </a:cubicBezTo>
                    <a:cubicBezTo>
                      <a:pt x="357" y="2340"/>
                      <a:pt x="281" y="2920"/>
                      <a:pt x="221" y="3503"/>
                    </a:cubicBezTo>
                    <a:cubicBezTo>
                      <a:pt x="85" y="4804"/>
                      <a:pt x="1" y="6099"/>
                      <a:pt x="92" y="7405"/>
                    </a:cubicBezTo>
                    <a:cubicBezTo>
                      <a:pt x="94" y="7428"/>
                      <a:pt x="111" y="7440"/>
                      <a:pt x="128" y="7440"/>
                    </a:cubicBezTo>
                    <a:cubicBezTo>
                      <a:pt x="146" y="7440"/>
                      <a:pt x="163" y="7428"/>
                      <a:pt x="165" y="7405"/>
                    </a:cubicBezTo>
                    <a:cubicBezTo>
                      <a:pt x="207" y="6773"/>
                      <a:pt x="192" y="6139"/>
                      <a:pt x="207" y="5510"/>
                    </a:cubicBezTo>
                    <a:cubicBezTo>
                      <a:pt x="221" y="4878"/>
                      <a:pt x="290" y="4255"/>
                      <a:pt x="363" y="3630"/>
                    </a:cubicBezTo>
                    <a:cubicBezTo>
                      <a:pt x="499" y="2435"/>
                      <a:pt x="655" y="1245"/>
                      <a:pt x="813" y="60"/>
                    </a:cubicBezTo>
                    <a:cubicBezTo>
                      <a:pt x="816" y="20"/>
                      <a:pt x="787" y="0"/>
                      <a:pt x="7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40"/>
              <p:cNvSpPr/>
              <p:nvPr/>
            </p:nvSpPr>
            <p:spPr>
              <a:xfrm rot="-535654">
                <a:off x="4583509" y="69142"/>
                <a:ext cx="498347" cy="1727829"/>
              </a:xfrm>
              <a:custGeom>
                <a:avLst/>
                <a:gdLst/>
                <a:ahLst/>
                <a:cxnLst/>
                <a:rect l="l" t="t" r="r" b="b"/>
                <a:pathLst>
                  <a:path w="2813" h="9753" extrusionOk="0">
                    <a:moveTo>
                      <a:pt x="1102" y="1"/>
                    </a:moveTo>
                    <a:cubicBezTo>
                      <a:pt x="881" y="168"/>
                      <a:pt x="792" y="463"/>
                      <a:pt x="781" y="741"/>
                    </a:cubicBezTo>
                    <a:cubicBezTo>
                      <a:pt x="764" y="1211"/>
                      <a:pt x="933" y="1660"/>
                      <a:pt x="1237" y="2016"/>
                    </a:cubicBezTo>
                    <a:cubicBezTo>
                      <a:pt x="1513" y="2339"/>
                      <a:pt x="2120" y="2579"/>
                      <a:pt x="2189" y="3026"/>
                    </a:cubicBezTo>
                    <a:cubicBezTo>
                      <a:pt x="2247" y="3406"/>
                      <a:pt x="2058" y="3713"/>
                      <a:pt x="1936" y="4049"/>
                    </a:cubicBezTo>
                    <a:cubicBezTo>
                      <a:pt x="1833" y="4332"/>
                      <a:pt x="1811" y="4639"/>
                      <a:pt x="1867" y="4935"/>
                    </a:cubicBezTo>
                    <a:cubicBezTo>
                      <a:pt x="1947" y="5357"/>
                      <a:pt x="2143" y="5606"/>
                      <a:pt x="2014" y="6047"/>
                    </a:cubicBezTo>
                    <a:cubicBezTo>
                      <a:pt x="1914" y="6392"/>
                      <a:pt x="1711" y="6741"/>
                      <a:pt x="1393" y="6925"/>
                    </a:cubicBezTo>
                    <a:cubicBezTo>
                      <a:pt x="841" y="7246"/>
                      <a:pt x="187" y="7869"/>
                      <a:pt x="63" y="8518"/>
                    </a:cubicBezTo>
                    <a:cubicBezTo>
                      <a:pt x="1" y="8827"/>
                      <a:pt x="56" y="9150"/>
                      <a:pt x="152" y="9450"/>
                    </a:cubicBezTo>
                    <a:cubicBezTo>
                      <a:pt x="190" y="9575"/>
                      <a:pt x="247" y="9708"/>
                      <a:pt x="370" y="9753"/>
                    </a:cubicBezTo>
                    <a:cubicBezTo>
                      <a:pt x="341" y="9210"/>
                      <a:pt x="368" y="8665"/>
                      <a:pt x="712" y="8247"/>
                    </a:cubicBezTo>
                    <a:cubicBezTo>
                      <a:pt x="859" y="8064"/>
                      <a:pt x="1046" y="7915"/>
                      <a:pt x="1240" y="7773"/>
                    </a:cubicBezTo>
                    <a:cubicBezTo>
                      <a:pt x="1611" y="7504"/>
                      <a:pt x="1938" y="7219"/>
                      <a:pt x="2236" y="6872"/>
                    </a:cubicBezTo>
                    <a:cubicBezTo>
                      <a:pt x="2514" y="6547"/>
                      <a:pt x="2596" y="6171"/>
                      <a:pt x="2516" y="5738"/>
                    </a:cubicBezTo>
                    <a:cubicBezTo>
                      <a:pt x="2467" y="5471"/>
                      <a:pt x="2316" y="5224"/>
                      <a:pt x="2261" y="4950"/>
                    </a:cubicBezTo>
                    <a:cubicBezTo>
                      <a:pt x="2216" y="4734"/>
                      <a:pt x="2223" y="4505"/>
                      <a:pt x="2283" y="4292"/>
                    </a:cubicBezTo>
                    <a:cubicBezTo>
                      <a:pt x="2403" y="3869"/>
                      <a:pt x="2714" y="3511"/>
                      <a:pt x="2770" y="3077"/>
                    </a:cubicBezTo>
                    <a:cubicBezTo>
                      <a:pt x="2812" y="2768"/>
                      <a:pt x="2710" y="2443"/>
                      <a:pt x="2501" y="2212"/>
                    </a:cubicBezTo>
                    <a:cubicBezTo>
                      <a:pt x="2392" y="2092"/>
                      <a:pt x="2258" y="1998"/>
                      <a:pt x="2127" y="1903"/>
                    </a:cubicBezTo>
                    <a:cubicBezTo>
                      <a:pt x="1851" y="1702"/>
                      <a:pt x="1580" y="1482"/>
                      <a:pt x="1382" y="1204"/>
                    </a:cubicBezTo>
                    <a:cubicBezTo>
                      <a:pt x="1186" y="924"/>
                      <a:pt x="1068" y="575"/>
                      <a:pt x="1135" y="237"/>
                    </a:cubicBezTo>
                    <a:cubicBezTo>
                      <a:pt x="1146" y="188"/>
                      <a:pt x="1159" y="134"/>
                      <a:pt x="1153" y="85"/>
                    </a:cubicBezTo>
                    <a:cubicBezTo>
                      <a:pt x="1144" y="34"/>
                      <a:pt x="1155" y="1"/>
                      <a:pt x="11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40"/>
              <p:cNvSpPr/>
              <p:nvPr/>
            </p:nvSpPr>
            <p:spPr>
              <a:xfrm rot="-535654">
                <a:off x="4860806" y="810786"/>
                <a:ext cx="183359" cy="253868"/>
              </a:xfrm>
              <a:custGeom>
                <a:avLst/>
                <a:gdLst/>
                <a:ahLst/>
                <a:cxnLst/>
                <a:rect l="l" t="t" r="r" b="b"/>
                <a:pathLst>
                  <a:path w="1035" h="1433" extrusionOk="0">
                    <a:moveTo>
                      <a:pt x="516" y="0"/>
                    </a:moveTo>
                    <a:cubicBezTo>
                      <a:pt x="426" y="0"/>
                      <a:pt x="335" y="36"/>
                      <a:pt x="263" y="99"/>
                    </a:cubicBezTo>
                    <a:cubicBezTo>
                      <a:pt x="129" y="219"/>
                      <a:pt x="80" y="388"/>
                      <a:pt x="49" y="557"/>
                    </a:cubicBezTo>
                    <a:cubicBezTo>
                      <a:pt x="0" y="835"/>
                      <a:pt x="18" y="1071"/>
                      <a:pt x="205" y="1298"/>
                    </a:cubicBezTo>
                    <a:cubicBezTo>
                      <a:pt x="286" y="1394"/>
                      <a:pt x="414" y="1433"/>
                      <a:pt x="539" y="1433"/>
                    </a:cubicBezTo>
                    <a:cubicBezTo>
                      <a:pt x="581" y="1433"/>
                      <a:pt x="623" y="1428"/>
                      <a:pt x="663" y="1420"/>
                    </a:cubicBezTo>
                    <a:cubicBezTo>
                      <a:pt x="823" y="1382"/>
                      <a:pt x="952" y="1242"/>
                      <a:pt x="995" y="1091"/>
                    </a:cubicBezTo>
                    <a:cubicBezTo>
                      <a:pt x="1035" y="948"/>
                      <a:pt x="992" y="819"/>
                      <a:pt x="970" y="681"/>
                    </a:cubicBezTo>
                    <a:cubicBezTo>
                      <a:pt x="963" y="641"/>
                      <a:pt x="950" y="601"/>
                      <a:pt x="941" y="559"/>
                    </a:cubicBezTo>
                    <a:lnTo>
                      <a:pt x="934" y="519"/>
                    </a:lnTo>
                    <a:lnTo>
                      <a:pt x="934" y="519"/>
                    </a:lnTo>
                    <a:cubicBezTo>
                      <a:pt x="937" y="545"/>
                      <a:pt x="938" y="558"/>
                      <a:pt x="938" y="558"/>
                    </a:cubicBezTo>
                    <a:cubicBezTo>
                      <a:pt x="938" y="558"/>
                      <a:pt x="933" y="517"/>
                      <a:pt x="923" y="434"/>
                    </a:cubicBezTo>
                    <a:cubicBezTo>
                      <a:pt x="903" y="310"/>
                      <a:pt x="841" y="190"/>
                      <a:pt x="752" y="101"/>
                    </a:cubicBezTo>
                    <a:cubicBezTo>
                      <a:pt x="685" y="32"/>
                      <a:pt x="601" y="0"/>
                      <a:pt x="5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09" name="Google Shape;1909;p40"/>
            <p:cNvSpPr/>
            <p:nvPr/>
          </p:nvSpPr>
          <p:spPr>
            <a:xfrm rot="-535654">
              <a:off x="1891265" y="3298681"/>
              <a:ext cx="78304" cy="53148"/>
            </a:xfrm>
            <a:custGeom>
              <a:avLst/>
              <a:gdLst/>
              <a:ahLst/>
              <a:cxnLst/>
              <a:rect l="l" t="t" r="r" b="b"/>
              <a:pathLst>
                <a:path w="442" h="300" extrusionOk="0">
                  <a:moveTo>
                    <a:pt x="298" y="1"/>
                  </a:moveTo>
                  <a:cubicBezTo>
                    <a:pt x="282" y="1"/>
                    <a:pt x="264" y="5"/>
                    <a:pt x="247" y="14"/>
                  </a:cubicBezTo>
                  <a:cubicBezTo>
                    <a:pt x="162" y="63"/>
                    <a:pt x="75" y="130"/>
                    <a:pt x="24" y="215"/>
                  </a:cubicBezTo>
                  <a:cubicBezTo>
                    <a:pt x="1" y="261"/>
                    <a:pt x="40" y="299"/>
                    <a:pt x="84" y="299"/>
                  </a:cubicBezTo>
                  <a:cubicBezTo>
                    <a:pt x="86" y="299"/>
                    <a:pt x="88" y="299"/>
                    <a:pt x="91" y="299"/>
                  </a:cubicBezTo>
                  <a:cubicBezTo>
                    <a:pt x="184" y="286"/>
                    <a:pt x="275" y="241"/>
                    <a:pt x="351" y="190"/>
                  </a:cubicBezTo>
                  <a:cubicBezTo>
                    <a:pt x="442" y="132"/>
                    <a:pt x="388" y="1"/>
                    <a:pt x="2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40"/>
            <p:cNvSpPr/>
            <p:nvPr/>
          </p:nvSpPr>
          <p:spPr>
            <a:xfrm rot="-535654">
              <a:off x="1961279" y="3341820"/>
              <a:ext cx="67320" cy="55451"/>
            </a:xfrm>
            <a:custGeom>
              <a:avLst/>
              <a:gdLst/>
              <a:ahLst/>
              <a:cxnLst/>
              <a:rect l="l" t="t" r="r" b="b"/>
              <a:pathLst>
                <a:path w="380" h="313" extrusionOk="0">
                  <a:moveTo>
                    <a:pt x="275" y="1"/>
                  </a:moveTo>
                  <a:cubicBezTo>
                    <a:pt x="261" y="1"/>
                    <a:pt x="247" y="4"/>
                    <a:pt x="233" y="11"/>
                  </a:cubicBezTo>
                  <a:cubicBezTo>
                    <a:pt x="148" y="51"/>
                    <a:pt x="95" y="122"/>
                    <a:pt x="37" y="189"/>
                  </a:cubicBezTo>
                  <a:cubicBezTo>
                    <a:pt x="0" y="234"/>
                    <a:pt x="26" y="312"/>
                    <a:pt x="80" y="312"/>
                  </a:cubicBezTo>
                  <a:cubicBezTo>
                    <a:pt x="88" y="312"/>
                    <a:pt x="97" y="311"/>
                    <a:pt x="106" y="307"/>
                  </a:cubicBezTo>
                  <a:cubicBezTo>
                    <a:pt x="204" y="271"/>
                    <a:pt x="302" y="227"/>
                    <a:pt x="348" y="127"/>
                  </a:cubicBezTo>
                  <a:cubicBezTo>
                    <a:pt x="379" y="63"/>
                    <a:pt x="334" y="1"/>
                    <a:pt x="27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40"/>
            <p:cNvSpPr/>
            <p:nvPr/>
          </p:nvSpPr>
          <p:spPr>
            <a:xfrm rot="-535654">
              <a:off x="2028619" y="3242334"/>
              <a:ext cx="52085" cy="42164"/>
            </a:xfrm>
            <a:custGeom>
              <a:avLst/>
              <a:gdLst/>
              <a:ahLst/>
              <a:cxnLst/>
              <a:rect l="l" t="t" r="r" b="b"/>
              <a:pathLst>
                <a:path w="294" h="238" extrusionOk="0">
                  <a:moveTo>
                    <a:pt x="234" y="1"/>
                  </a:moveTo>
                  <a:cubicBezTo>
                    <a:pt x="198" y="1"/>
                    <a:pt x="162" y="24"/>
                    <a:pt x="135" y="46"/>
                  </a:cubicBezTo>
                  <a:cubicBezTo>
                    <a:pt x="93" y="75"/>
                    <a:pt x="60" y="110"/>
                    <a:pt x="31" y="153"/>
                  </a:cubicBezTo>
                  <a:cubicBezTo>
                    <a:pt x="0" y="195"/>
                    <a:pt x="42" y="237"/>
                    <a:pt x="83" y="237"/>
                  </a:cubicBezTo>
                  <a:cubicBezTo>
                    <a:pt x="96" y="237"/>
                    <a:pt x="109" y="233"/>
                    <a:pt x="120" y="224"/>
                  </a:cubicBezTo>
                  <a:cubicBezTo>
                    <a:pt x="146" y="195"/>
                    <a:pt x="177" y="170"/>
                    <a:pt x="211" y="148"/>
                  </a:cubicBezTo>
                  <a:cubicBezTo>
                    <a:pt x="246" y="124"/>
                    <a:pt x="289" y="97"/>
                    <a:pt x="291" y="50"/>
                  </a:cubicBezTo>
                  <a:cubicBezTo>
                    <a:pt x="293" y="35"/>
                    <a:pt x="280" y="17"/>
                    <a:pt x="266" y="8"/>
                  </a:cubicBezTo>
                  <a:cubicBezTo>
                    <a:pt x="256" y="3"/>
                    <a:pt x="245" y="1"/>
                    <a:pt x="2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40"/>
            <p:cNvSpPr/>
            <p:nvPr/>
          </p:nvSpPr>
          <p:spPr>
            <a:xfrm rot="-535654">
              <a:off x="1959015" y="3167268"/>
              <a:ext cx="76533" cy="46238"/>
            </a:xfrm>
            <a:custGeom>
              <a:avLst/>
              <a:gdLst/>
              <a:ahLst/>
              <a:cxnLst/>
              <a:rect l="l" t="t" r="r" b="b"/>
              <a:pathLst>
                <a:path w="432" h="261" extrusionOk="0">
                  <a:moveTo>
                    <a:pt x="358" y="1"/>
                  </a:moveTo>
                  <a:cubicBezTo>
                    <a:pt x="314" y="1"/>
                    <a:pt x="274" y="23"/>
                    <a:pt x="233" y="43"/>
                  </a:cubicBezTo>
                  <a:cubicBezTo>
                    <a:pt x="178" y="72"/>
                    <a:pt x="126" y="106"/>
                    <a:pt x="71" y="130"/>
                  </a:cubicBezTo>
                  <a:cubicBezTo>
                    <a:pt x="0" y="163"/>
                    <a:pt x="44" y="261"/>
                    <a:pt x="112" y="261"/>
                  </a:cubicBezTo>
                  <a:cubicBezTo>
                    <a:pt x="117" y="261"/>
                    <a:pt x="122" y="260"/>
                    <a:pt x="126" y="259"/>
                  </a:cubicBezTo>
                  <a:cubicBezTo>
                    <a:pt x="220" y="237"/>
                    <a:pt x="407" y="192"/>
                    <a:pt x="427" y="74"/>
                  </a:cubicBezTo>
                  <a:cubicBezTo>
                    <a:pt x="431" y="43"/>
                    <a:pt x="418" y="10"/>
                    <a:pt x="385" y="3"/>
                  </a:cubicBezTo>
                  <a:cubicBezTo>
                    <a:pt x="376" y="1"/>
                    <a:pt x="367" y="1"/>
                    <a:pt x="35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40"/>
            <p:cNvSpPr/>
            <p:nvPr/>
          </p:nvSpPr>
          <p:spPr>
            <a:xfrm rot="-535654">
              <a:off x="1882454" y="3104592"/>
              <a:ext cx="80076" cy="45884"/>
            </a:xfrm>
            <a:custGeom>
              <a:avLst/>
              <a:gdLst/>
              <a:ahLst/>
              <a:cxnLst/>
              <a:rect l="l" t="t" r="r" b="b"/>
              <a:pathLst>
                <a:path w="452" h="259" extrusionOk="0">
                  <a:moveTo>
                    <a:pt x="337" y="1"/>
                  </a:moveTo>
                  <a:cubicBezTo>
                    <a:pt x="246" y="1"/>
                    <a:pt x="139" y="69"/>
                    <a:pt x="76" y="109"/>
                  </a:cubicBezTo>
                  <a:cubicBezTo>
                    <a:pt x="1" y="156"/>
                    <a:pt x="45" y="258"/>
                    <a:pt x="118" y="258"/>
                  </a:cubicBezTo>
                  <a:cubicBezTo>
                    <a:pt x="131" y="258"/>
                    <a:pt x="145" y="255"/>
                    <a:pt x="160" y="247"/>
                  </a:cubicBezTo>
                  <a:cubicBezTo>
                    <a:pt x="205" y="225"/>
                    <a:pt x="247" y="207"/>
                    <a:pt x="296" y="191"/>
                  </a:cubicBezTo>
                  <a:cubicBezTo>
                    <a:pt x="345" y="176"/>
                    <a:pt x="412" y="165"/>
                    <a:pt x="438" y="111"/>
                  </a:cubicBezTo>
                  <a:cubicBezTo>
                    <a:pt x="452" y="87"/>
                    <a:pt x="452" y="53"/>
                    <a:pt x="427" y="33"/>
                  </a:cubicBezTo>
                  <a:cubicBezTo>
                    <a:pt x="401" y="10"/>
                    <a:pt x="370" y="1"/>
                    <a:pt x="3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40"/>
            <p:cNvSpPr/>
            <p:nvPr/>
          </p:nvSpPr>
          <p:spPr>
            <a:xfrm rot="-535654">
              <a:off x="1844084" y="3229397"/>
              <a:ext cx="57577" cy="31003"/>
            </a:xfrm>
            <a:custGeom>
              <a:avLst/>
              <a:gdLst/>
              <a:ahLst/>
              <a:cxnLst/>
              <a:rect l="l" t="t" r="r" b="b"/>
              <a:pathLst>
                <a:path w="325" h="175" extrusionOk="0">
                  <a:moveTo>
                    <a:pt x="270" y="1"/>
                  </a:moveTo>
                  <a:cubicBezTo>
                    <a:pt x="269" y="1"/>
                    <a:pt x="268" y="1"/>
                    <a:pt x="267" y="1"/>
                  </a:cubicBezTo>
                  <a:cubicBezTo>
                    <a:pt x="198" y="6"/>
                    <a:pt x="138" y="57"/>
                    <a:pt x="69" y="66"/>
                  </a:cubicBezTo>
                  <a:cubicBezTo>
                    <a:pt x="3" y="72"/>
                    <a:pt x="0" y="166"/>
                    <a:pt x="69" y="172"/>
                  </a:cubicBezTo>
                  <a:cubicBezTo>
                    <a:pt x="82" y="174"/>
                    <a:pt x="97" y="175"/>
                    <a:pt x="112" y="175"/>
                  </a:cubicBezTo>
                  <a:cubicBezTo>
                    <a:pt x="193" y="175"/>
                    <a:pt x="298" y="152"/>
                    <a:pt x="316" y="68"/>
                  </a:cubicBezTo>
                  <a:cubicBezTo>
                    <a:pt x="325" y="38"/>
                    <a:pt x="304" y="1"/>
                    <a:pt x="2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40"/>
            <p:cNvSpPr/>
            <p:nvPr/>
          </p:nvSpPr>
          <p:spPr>
            <a:xfrm rot="-535654">
              <a:off x="2019846" y="3047103"/>
              <a:ext cx="73167" cy="38443"/>
            </a:xfrm>
            <a:custGeom>
              <a:avLst/>
              <a:gdLst/>
              <a:ahLst/>
              <a:cxnLst/>
              <a:rect l="l" t="t" r="r" b="b"/>
              <a:pathLst>
                <a:path w="413" h="217" extrusionOk="0">
                  <a:moveTo>
                    <a:pt x="347" y="1"/>
                  </a:moveTo>
                  <a:cubicBezTo>
                    <a:pt x="304" y="1"/>
                    <a:pt x="257" y="24"/>
                    <a:pt x="221" y="38"/>
                  </a:cubicBezTo>
                  <a:cubicBezTo>
                    <a:pt x="175" y="58"/>
                    <a:pt x="123" y="83"/>
                    <a:pt x="70" y="90"/>
                  </a:cubicBezTo>
                  <a:cubicBezTo>
                    <a:pt x="1" y="98"/>
                    <a:pt x="14" y="217"/>
                    <a:pt x="82" y="217"/>
                  </a:cubicBezTo>
                  <a:cubicBezTo>
                    <a:pt x="84" y="217"/>
                    <a:pt x="86" y="217"/>
                    <a:pt x="88" y="216"/>
                  </a:cubicBezTo>
                  <a:cubicBezTo>
                    <a:pt x="148" y="212"/>
                    <a:pt x="203" y="210"/>
                    <a:pt x="264" y="188"/>
                  </a:cubicBezTo>
                  <a:cubicBezTo>
                    <a:pt x="319" y="167"/>
                    <a:pt x="386" y="125"/>
                    <a:pt x="401" y="67"/>
                  </a:cubicBezTo>
                  <a:cubicBezTo>
                    <a:pt x="413" y="32"/>
                    <a:pt x="381" y="3"/>
                    <a:pt x="353" y="1"/>
                  </a:cubicBezTo>
                  <a:cubicBezTo>
                    <a:pt x="351" y="1"/>
                    <a:pt x="349" y="1"/>
                    <a:pt x="3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40"/>
            <p:cNvSpPr/>
            <p:nvPr/>
          </p:nvSpPr>
          <p:spPr>
            <a:xfrm rot="-535654">
              <a:off x="2103978" y="3128008"/>
              <a:ext cx="63954" cy="32952"/>
            </a:xfrm>
            <a:custGeom>
              <a:avLst/>
              <a:gdLst/>
              <a:ahLst/>
              <a:cxnLst/>
              <a:rect l="l" t="t" r="r" b="b"/>
              <a:pathLst>
                <a:path w="361" h="186" extrusionOk="0">
                  <a:moveTo>
                    <a:pt x="260" y="1"/>
                  </a:moveTo>
                  <a:cubicBezTo>
                    <a:pt x="188" y="1"/>
                    <a:pt x="109" y="40"/>
                    <a:pt x="52" y="69"/>
                  </a:cubicBezTo>
                  <a:cubicBezTo>
                    <a:pt x="0" y="95"/>
                    <a:pt x="19" y="185"/>
                    <a:pt x="75" y="185"/>
                  </a:cubicBezTo>
                  <a:cubicBezTo>
                    <a:pt x="77" y="185"/>
                    <a:pt x="79" y="185"/>
                    <a:pt x="81" y="185"/>
                  </a:cubicBezTo>
                  <a:cubicBezTo>
                    <a:pt x="167" y="178"/>
                    <a:pt x="301" y="167"/>
                    <a:pt x="352" y="80"/>
                  </a:cubicBezTo>
                  <a:cubicBezTo>
                    <a:pt x="361" y="60"/>
                    <a:pt x="356" y="29"/>
                    <a:pt x="334" y="18"/>
                  </a:cubicBezTo>
                  <a:cubicBezTo>
                    <a:pt x="311" y="6"/>
                    <a:pt x="286" y="1"/>
                    <a:pt x="26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40"/>
            <p:cNvSpPr/>
            <p:nvPr/>
          </p:nvSpPr>
          <p:spPr>
            <a:xfrm rot="-535654">
              <a:off x="2169169" y="3204898"/>
              <a:ext cx="63069" cy="47124"/>
            </a:xfrm>
            <a:custGeom>
              <a:avLst/>
              <a:gdLst/>
              <a:ahLst/>
              <a:cxnLst/>
              <a:rect l="l" t="t" r="r" b="b"/>
              <a:pathLst>
                <a:path w="356" h="266" extrusionOk="0">
                  <a:moveTo>
                    <a:pt x="274" y="1"/>
                  </a:moveTo>
                  <a:cubicBezTo>
                    <a:pt x="235" y="1"/>
                    <a:pt x="197" y="25"/>
                    <a:pt x="164" y="45"/>
                  </a:cubicBezTo>
                  <a:cubicBezTo>
                    <a:pt x="118" y="76"/>
                    <a:pt x="84" y="111"/>
                    <a:pt x="44" y="151"/>
                  </a:cubicBezTo>
                  <a:cubicBezTo>
                    <a:pt x="0" y="195"/>
                    <a:pt x="40" y="265"/>
                    <a:pt x="89" y="265"/>
                  </a:cubicBezTo>
                  <a:cubicBezTo>
                    <a:pt x="100" y="265"/>
                    <a:pt x="111" y="262"/>
                    <a:pt x="122" y="254"/>
                  </a:cubicBezTo>
                  <a:cubicBezTo>
                    <a:pt x="158" y="227"/>
                    <a:pt x="202" y="207"/>
                    <a:pt x="242" y="183"/>
                  </a:cubicBezTo>
                  <a:cubicBezTo>
                    <a:pt x="284" y="154"/>
                    <a:pt x="333" y="134"/>
                    <a:pt x="347" y="80"/>
                  </a:cubicBezTo>
                  <a:cubicBezTo>
                    <a:pt x="356" y="45"/>
                    <a:pt x="336" y="20"/>
                    <a:pt x="307" y="7"/>
                  </a:cubicBezTo>
                  <a:cubicBezTo>
                    <a:pt x="296" y="2"/>
                    <a:pt x="285" y="1"/>
                    <a:pt x="27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40"/>
            <p:cNvSpPr/>
            <p:nvPr/>
          </p:nvSpPr>
          <p:spPr>
            <a:xfrm rot="-535654">
              <a:off x="2087677" y="3445525"/>
              <a:ext cx="65017" cy="55628"/>
            </a:xfrm>
            <a:custGeom>
              <a:avLst/>
              <a:gdLst/>
              <a:ahLst/>
              <a:cxnLst/>
              <a:rect l="l" t="t" r="r" b="b"/>
              <a:pathLst>
                <a:path w="367" h="314" extrusionOk="0">
                  <a:moveTo>
                    <a:pt x="238" y="0"/>
                  </a:moveTo>
                  <a:cubicBezTo>
                    <a:pt x="179" y="0"/>
                    <a:pt x="118" y="41"/>
                    <a:pt x="79" y="82"/>
                  </a:cubicBezTo>
                  <a:cubicBezTo>
                    <a:pt x="35" y="126"/>
                    <a:pt x="8" y="184"/>
                    <a:pt x="4" y="248"/>
                  </a:cubicBezTo>
                  <a:cubicBezTo>
                    <a:pt x="0" y="285"/>
                    <a:pt x="34" y="313"/>
                    <a:pt x="68" y="313"/>
                  </a:cubicBezTo>
                  <a:cubicBezTo>
                    <a:pt x="84" y="313"/>
                    <a:pt x="100" y="307"/>
                    <a:pt x="113" y="293"/>
                  </a:cubicBezTo>
                  <a:cubicBezTo>
                    <a:pt x="119" y="284"/>
                    <a:pt x="124" y="280"/>
                    <a:pt x="130" y="271"/>
                  </a:cubicBezTo>
                  <a:cubicBezTo>
                    <a:pt x="133" y="268"/>
                    <a:pt x="133" y="264"/>
                    <a:pt x="135" y="262"/>
                  </a:cubicBezTo>
                  <a:lnTo>
                    <a:pt x="135" y="262"/>
                  </a:lnTo>
                  <a:cubicBezTo>
                    <a:pt x="130" y="265"/>
                    <a:pt x="128" y="267"/>
                    <a:pt x="128" y="267"/>
                  </a:cubicBezTo>
                  <a:cubicBezTo>
                    <a:pt x="128" y="267"/>
                    <a:pt x="134" y="262"/>
                    <a:pt x="146" y="253"/>
                  </a:cubicBezTo>
                  <a:cubicBezTo>
                    <a:pt x="157" y="239"/>
                    <a:pt x="170" y="224"/>
                    <a:pt x="181" y="217"/>
                  </a:cubicBezTo>
                  <a:cubicBezTo>
                    <a:pt x="219" y="191"/>
                    <a:pt x="259" y="182"/>
                    <a:pt x="297" y="157"/>
                  </a:cubicBezTo>
                  <a:cubicBezTo>
                    <a:pt x="366" y="106"/>
                    <a:pt x="337" y="8"/>
                    <a:pt x="255" y="1"/>
                  </a:cubicBezTo>
                  <a:cubicBezTo>
                    <a:pt x="249" y="1"/>
                    <a:pt x="244" y="0"/>
                    <a:pt x="2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40"/>
            <p:cNvSpPr/>
            <p:nvPr/>
          </p:nvSpPr>
          <p:spPr>
            <a:xfrm rot="-535654">
              <a:off x="2144292" y="3347654"/>
              <a:ext cx="60411" cy="50136"/>
            </a:xfrm>
            <a:custGeom>
              <a:avLst/>
              <a:gdLst/>
              <a:ahLst/>
              <a:cxnLst/>
              <a:rect l="l" t="t" r="r" b="b"/>
              <a:pathLst>
                <a:path w="341" h="283" extrusionOk="0">
                  <a:moveTo>
                    <a:pt x="270" y="0"/>
                  </a:moveTo>
                  <a:cubicBezTo>
                    <a:pt x="229" y="0"/>
                    <a:pt x="190" y="29"/>
                    <a:pt x="158" y="50"/>
                  </a:cubicBezTo>
                  <a:cubicBezTo>
                    <a:pt x="109" y="86"/>
                    <a:pt x="78" y="126"/>
                    <a:pt x="42" y="170"/>
                  </a:cubicBezTo>
                  <a:cubicBezTo>
                    <a:pt x="1" y="222"/>
                    <a:pt x="41" y="282"/>
                    <a:pt x="93" y="282"/>
                  </a:cubicBezTo>
                  <a:cubicBezTo>
                    <a:pt x="107" y="282"/>
                    <a:pt x="123" y="277"/>
                    <a:pt x="138" y="266"/>
                  </a:cubicBezTo>
                  <a:cubicBezTo>
                    <a:pt x="176" y="235"/>
                    <a:pt x="218" y="210"/>
                    <a:pt x="256" y="177"/>
                  </a:cubicBezTo>
                  <a:cubicBezTo>
                    <a:pt x="294" y="141"/>
                    <a:pt x="340" y="110"/>
                    <a:pt x="336" y="55"/>
                  </a:cubicBezTo>
                  <a:cubicBezTo>
                    <a:pt x="336" y="28"/>
                    <a:pt x="322" y="15"/>
                    <a:pt x="300" y="6"/>
                  </a:cubicBezTo>
                  <a:cubicBezTo>
                    <a:pt x="290" y="2"/>
                    <a:pt x="280" y="0"/>
                    <a:pt x="2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40"/>
            <p:cNvSpPr/>
            <p:nvPr/>
          </p:nvSpPr>
          <p:spPr>
            <a:xfrm rot="-535654">
              <a:off x="1911793" y="3591183"/>
              <a:ext cx="59880" cy="82556"/>
            </a:xfrm>
            <a:custGeom>
              <a:avLst/>
              <a:gdLst/>
              <a:ahLst/>
              <a:cxnLst/>
              <a:rect l="l" t="t" r="r" b="b"/>
              <a:pathLst>
                <a:path w="338" h="466" extrusionOk="0">
                  <a:moveTo>
                    <a:pt x="263" y="0"/>
                  </a:moveTo>
                  <a:cubicBezTo>
                    <a:pt x="246" y="0"/>
                    <a:pt x="228" y="8"/>
                    <a:pt x="216" y="25"/>
                  </a:cubicBezTo>
                  <a:cubicBezTo>
                    <a:pt x="134" y="129"/>
                    <a:pt x="71" y="232"/>
                    <a:pt x="16" y="354"/>
                  </a:cubicBezTo>
                  <a:cubicBezTo>
                    <a:pt x="0" y="385"/>
                    <a:pt x="0" y="416"/>
                    <a:pt x="25" y="443"/>
                  </a:cubicBezTo>
                  <a:cubicBezTo>
                    <a:pt x="34" y="454"/>
                    <a:pt x="45" y="461"/>
                    <a:pt x="58" y="463"/>
                  </a:cubicBezTo>
                  <a:cubicBezTo>
                    <a:pt x="64" y="464"/>
                    <a:pt x="70" y="465"/>
                    <a:pt x="76" y="465"/>
                  </a:cubicBezTo>
                  <a:cubicBezTo>
                    <a:pt x="103" y="465"/>
                    <a:pt x="126" y="453"/>
                    <a:pt x="143" y="430"/>
                  </a:cubicBezTo>
                  <a:cubicBezTo>
                    <a:pt x="216" y="321"/>
                    <a:pt x="245" y="194"/>
                    <a:pt x="312" y="83"/>
                  </a:cubicBezTo>
                  <a:cubicBezTo>
                    <a:pt x="338" y="37"/>
                    <a:pt x="301" y="0"/>
                    <a:pt x="2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40"/>
            <p:cNvSpPr/>
            <p:nvPr/>
          </p:nvSpPr>
          <p:spPr>
            <a:xfrm rot="-535654">
              <a:off x="1844398" y="3553535"/>
              <a:ext cx="56691" cy="71749"/>
            </a:xfrm>
            <a:custGeom>
              <a:avLst/>
              <a:gdLst/>
              <a:ahLst/>
              <a:cxnLst/>
              <a:rect l="l" t="t" r="r" b="b"/>
              <a:pathLst>
                <a:path w="320" h="405" extrusionOk="0">
                  <a:moveTo>
                    <a:pt x="238" y="1"/>
                  </a:moveTo>
                  <a:cubicBezTo>
                    <a:pt x="220" y="1"/>
                    <a:pt x="201" y="9"/>
                    <a:pt x="187" y="28"/>
                  </a:cubicBezTo>
                  <a:cubicBezTo>
                    <a:pt x="113" y="128"/>
                    <a:pt x="0" y="235"/>
                    <a:pt x="25" y="368"/>
                  </a:cubicBezTo>
                  <a:cubicBezTo>
                    <a:pt x="28" y="392"/>
                    <a:pt x="51" y="405"/>
                    <a:pt x="74" y="405"/>
                  </a:cubicBezTo>
                  <a:cubicBezTo>
                    <a:pt x="83" y="405"/>
                    <a:pt x="92" y="403"/>
                    <a:pt x="100" y="399"/>
                  </a:cubicBezTo>
                  <a:cubicBezTo>
                    <a:pt x="209" y="342"/>
                    <a:pt x="236" y="190"/>
                    <a:pt x="291" y="90"/>
                  </a:cubicBezTo>
                  <a:cubicBezTo>
                    <a:pt x="319" y="41"/>
                    <a:pt x="280" y="1"/>
                    <a:pt x="2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40"/>
            <p:cNvSpPr/>
            <p:nvPr/>
          </p:nvSpPr>
          <p:spPr>
            <a:xfrm rot="-535654">
              <a:off x="1942758" y="3468930"/>
              <a:ext cx="41455" cy="62891"/>
            </a:xfrm>
            <a:custGeom>
              <a:avLst/>
              <a:gdLst/>
              <a:ahLst/>
              <a:cxnLst/>
              <a:rect l="l" t="t" r="r" b="b"/>
              <a:pathLst>
                <a:path w="234" h="355" extrusionOk="0">
                  <a:moveTo>
                    <a:pt x="172" y="0"/>
                  </a:moveTo>
                  <a:cubicBezTo>
                    <a:pt x="151" y="0"/>
                    <a:pt x="129" y="13"/>
                    <a:pt x="118" y="42"/>
                  </a:cubicBezTo>
                  <a:cubicBezTo>
                    <a:pt x="83" y="131"/>
                    <a:pt x="29" y="215"/>
                    <a:pt x="7" y="311"/>
                  </a:cubicBezTo>
                  <a:cubicBezTo>
                    <a:pt x="0" y="335"/>
                    <a:pt x="18" y="355"/>
                    <a:pt x="40" y="355"/>
                  </a:cubicBezTo>
                  <a:cubicBezTo>
                    <a:pt x="47" y="355"/>
                    <a:pt x="54" y="353"/>
                    <a:pt x="60" y="349"/>
                  </a:cubicBezTo>
                  <a:cubicBezTo>
                    <a:pt x="161" y="300"/>
                    <a:pt x="212" y="175"/>
                    <a:pt x="229" y="71"/>
                  </a:cubicBezTo>
                  <a:cubicBezTo>
                    <a:pt x="233" y="27"/>
                    <a:pt x="203" y="0"/>
                    <a:pt x="1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40"/>
            <p:cNvSpPr/>
            <p:nvPr/>
          </p:nvSpPr>
          <p:spPr>
            <a:xfrm rot="-535654">
              <a:off x="2033158" y="3614379"/>
              <a:ext cx="57045" cy="65549"/>
            </a:xfrm>
            <a:custGeom>
              <a:avLst/>
              <a:gdLst/>
              <a:ahLst/>
              <a:cxnLst/>
              <a:rect l="l" t="t" r="r" b="b"/>
              <a:pathLst>
                <a:path w="322" h="370" extrusionOk="0">
                  <a:moveTo>
                    <a:pt x="257" y="1"/>
                  </a:moveTo>
                  <a:cubicBezTo>
                    <a:pt x="246" y="1"/>
                    <a:pt x="236" y="5"/>
                    <a:pt x="226" y="15"/>
                  </a:cubicBezTo>
                  <a:cubicBezTo>
                    <a:pt x="133" y="108"/>
                    <a:pt x="44" y="206"/>
                    <a:pt x="3" y="337"/>
                  </a:cubicBezTo>
                  <a:cubicBezTo>
                    <a:pt x="0" y="352"/>
                    <a:pt x="14" y="369"/>
                    <a:pt x="28" y="369"/>
                  </a:cubicBezTo>
                  <a:cubicBezTo>
                    <a:pt x="33" y="369"/>
                    <a:pt x="37" y="368"/>
                    <a:pt x="41" y="364"/>
                  </a:cubicBezTo>
                  <a:cubicBezTo>
                    <a:pt x="148" y="290"/>
                    <a:pt x="208" y="179"/>
                    <a:pt x="290" y="79"/>
                  </a:cubicBezTo>
                  <a:cubicBezTo>
                    <a:pt x="321" y="47"/>
                    <a:pt x="291" y="1"/>
                    <a:pt x="2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40"/>
            <p:cNvSpPr/>
            <p:nvPr/>
          </p:nvSpPr>
          <p:spPr>
            <a:xfrm rot="-535654">
              <a:off x="1849363" y="3811195"/>
              <a:ext cx="33660" cy="73521"/>
            </a:xfrm>
            <a:custGeom>
              <a:avLst/>
              <a:gdLst/>
              <a:ahLst/>
              <a:cxnLst/>
              <a:rect l="l" t="t" r="r" b="b"/>
              <a:pathLst>
                <a:path w="190" h="415" extrusionOk="0">
                  <a:moveTo>
                    <a:pt x="145" y="0"/>
                  </a:moveTo>
                  <a:cubicBezTo>
                    <a:pt x="122" y="0"/>
                    <a:pt x="98" y="16"/>
                    <a:pt x="96" y="45"/>
                  </a:cubicBezTo>
                  <a:cubicBezTo>
                    <a:pt x="87" y="105"/>
                    <a:pt x="65" y="154"/>
                    <a:pt x="47" y="212"/>
                  </a:cubicBezTo>
                  <a:cubicBezTo>
                    <a:pt x="31" y="265"/>
                    <a:pt x="0" y="321"/>
                    <a:pt x="2" y="377"/>
                  </a:cubicBezTo>
                  <a:cubicBezTo>
                    <a:pt x="5" y="400"/>
                    <a:pt x="22" y="414"/>
                    <a:pt x="41" y="414"/>
                  </a:cubicBezTo>
                  <a:cubicBezTo>
                    <a:pt x="50" y="414"/>
                    <a:pt x="60" y="411"/>
                    <a:pt x="69" y="403"/>
                  </a:cubicBezTo>
                  <a:cubicBezTo>
                    <a:pt x="118" y="365"/>
                    <a:pt x="136" y="299"/>
                    <a:pt x="158" y="243"/>
                  </a:cubicBezTo>
                  <a:cubicBezTo>
                    <a:pt x="180" y="183"/>
                    <a:pt x="187" y="110"/>
                    <a:pt x="189" y="45"/>
                  </a:cubicBezTo>
                  <a:cubicBezTo>
                    <a:pt x="189" y="15"/>
                    <a:pt x="168" y="0"/>
                    <a:pt x="14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40"/>
            <p:cNvSpPr/>
            <p:nvPr/>
          </p:nvSpPr>
          <p:spPr>
            <a:xfrm rot="-535654">
              <a:off x="1755864" y="3799486"/>
              <a:ext cx="50136" cy="74230"/>
            </a:xfrm>
            <a:custGeom>
              <a:avLst/>
              <a:gdLst/>
              <a:ahLst/>
              <a:cxnLst/>
              <a:rect l="l" t="t" r="r" b="b"/>
              <a:pathLst>
                <a:path w="283" h="419" extrusionOk="0">
                  <a:moveTo>
                    <a:pt x="228" y="1"/>
                  </a:moveTo>
                  <a:cubicBezTo>
                    <a:pt x="208" y="1"/>
                    <a:pt x="187" y="10"/>
                    <a:pt x="176" y="27"/>
                  </a:cubicBezTo>
                  <a:cubicBezTo>
                    <a:pt x="112" y="116"/>
                    <a:pt x="0" y="290"/>
                    <a:pt x="63" y="401"/>
                  </a:cubicBezTo>
                  <a:cubicBezTo>
                    <a:pt x="68" y="414"/>
                    <a:pt x="80" y="418"/>
                    <a:pt x="94" y="418"/>
                  </a:cubicBezTo>
                  <a:cubicBezTo>
                    <a:pt x="99" y="418"/>
                    <a:pt x="104" y="418"/>
                    <a:pt x="109" y="416"/>
                  </a:cubicBezTo>
                  <a:cubicBezTo>
                    <a:pt x="163" y="390"/>
                    <a:pt x="192" y="323"/>
                    <a:pt x="214" y="272"/>
                  </a:cubicBezTo>
                  <a:cubicBezTo>
                    <a:pt x="245" y="198"/>
                    <a:pt x="270" y="132"/>
                    <a:pt x="279" y="54"/>
                  </a:cubicBezTo>
                  <a:cubicBezTo>
                    <a:pt x="282" y="19"/>
                    <a:pt x="256" y="1"/>
                    <a:pt x="22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40"/>
            <p:cNvSpPr/>
            <p:nvPr/>
          </p:nvSpPr>
          <p:spPr>
            <a:xfrm rot="-535654">
              <a:off x="1854371" y="4000847"/>
              <a:ext cx="35786" cy="40924"/>
            </a:xfrm>
            <a:custGeom>
              <a:avLst/>
              <a:gdLst/>
              <a:ahLst/>
              <a:cxnLst/>
              <a:rect l="l" t="t" r="r" b="b"/>
              <a:pathLst>
                <a:path w="202" h="231" extrusionOk="0">
                  <a:moveTo>
                    <a:pt x="180" y="118"/>
                  </a:moveTo>
                  <a:cubicBezTo>
                    <a:pt x="180" y="118"/>
                    <a:pt x="180" y="119"/>
                    <a:pt x="180" y="119"/>
                  </a:cubicBezTo>
                  <a:lnTo>
                    <a:pt x="180" y="119"/>
                  </a:lnTo>
                  <a:cubicBezTo>
                    <a:pt x="180" y="118"/>
                    <a:pt x="180" y="118"/>
                    <a:pt x="180" y="118"/>
                  </a:cubicBezTo>
                  <a:close/>
                  <a:moveTo>
                    <a:pt x="73" y="1"/>
                  </a:moveTo>
                  <a:cubicBezTo>
                    <a:pt x="38" y="1"/>
                    <a:pt x="0" y="32"/>
                    <a:pt x="2" y="69"/>
                  </a:cubicBezTo>
                  <a:cubicBezTo>
                    <a:pt x="4" y="132"/>
                    <a:pt x="36" y="216"/>
                    <a:pt x="103" y="226"/>
                  </a:cubicBezTo>
                  <a:lnTo>
                    <a:pt x="103" y="226"/>
                  </a:lnTo>
                  <a:cubicBezTo>
                    <a:pt x="105" y="226"/>
                    <a:pt x="106" y="227"/>
                    <a:pt x="109" y="227"/>
                  </a:cubicBezTo>
                  <a:cubicBezTo>
                    <a:pt x="116" y="229"/>
                    <a:pt x="122" y="230"/>
                    <a:pt x="129" y="230"/>
                  </a:cubicBezTo>
                  <a:cubicBezTo>
                    <a:pt x="162" y="230"/>
                    <a:pt x="184" y="201"/>
                    <a:pt x="188" y="169"/>
                  </a:cubicBezTo>
                  <a:lnTo>
                    <a:pt x="188" y="169"/>
                  </a:lnTo>
                  <a:cubicBezTo>
                    <a:pt x="188" y="170"/>
                    <a:pt x="188" y="172"/>
                    <a:pt x="189" y="173"/>
                  </a:cubicBezTo>
                  <a:cubicBezTo>
                    <a:pt x="202" y="113"/>
                    <a:pt x="149" y="64"/>
                    <a:pt x="113" y="20"/>
                  </a:cubicBezTo>
                  <a:cubicBezTo>
                    <a:pt x="102" y="7"/>
                    <a:pt x="88" y="1"/>
                    <a:pt x="7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40"/>
            <p:cNvSpPr/>
            <p:nvPr/>
          </p:nvSpPr>
          <p:spPr>
            <a:xfrm rot="-535654">
              <a:off x="1933440" y="3753918"/>
              <a:ext cx="41632" cy="66080"/>
            </a:xfrm>
            <a:custGeom>
              <a:avLst/>
              <a:gdLst/>
              <a:ahLst/>
              <a:cxnLst/>
              <a:rect l="l" t="t" r="r" b="b"/>
              <a:pathLst>
                <a:path w="235" h="373" extrusionOk="0">
                  <a:moveTo>
                    <a:pt x="176" y="0"/>
                  </a:moveTo>
                  <a:cubicBezTo>
                    <a:pt x="152" y="0"/>
                    <a:pt x="129" y="13"/>
                    <a:pt x="123" y="42"/>
                  </a:cubicBezTo>
                  <a:cubicBezTo>
                    <a:pt x="103" y="123"/>
                    <a:pt x="65" y="196"/>
                    <a:pt x="30" y="269"/>
                  </a:cubicBezTo>
                  <a:cubicBezTo>
                    <a:pt x="1" y="327"/>
                    <a:pt x="42" y="373"/>
                    <a:pt x="88" y="373"/>
                  </a:cubicBezTo>
                  <a:cubicBezTo>
                    <a:pt x="110" y="373"/>
                    <a:pt x="132" y="363"/>
                    <a:pt x="150" y="340"/>
                  </a:cubicBezTo>
                  <a:cubicBezTo>
                    <a:pt x="214" y="256"/>
                    <a:pt x="234" y="158"/>
                    <a:pt x="234" y="56"/>
                  </a:cubicBezTo>
                  <a:cubicBezTo>
                    <a:pt x="234" y="20"/>
                    <a:pt x="205" y="0"/>
                    <a:pt x="1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40"/>
            <p:cNvSpPr/>
            <p:nvPr/>
          </p:nvSpPr>
          <p:spPr>
            <a:xfrm rot="-535654">
              <a:off x="1855998" y="3718308"/>
              <a:ext cx="36318" cy="44467"/>
            </a:xfrm>
            <a:custGeom>
              <a:avLst/>
              <a:gdLst/>
              <a:ahLst/>
              <a:cxnLst/>
              <a:rect l="l" t="t" r="r" b="b"/>
              <a:pathLst>
                <a:path w="205" h="251" extrusionOk="0">
                  <a:moveTo>
                    <a:pt x="139" y="1"/>
                  </a:moveTo>
                  <a:cubicBezTo>
                    <a:pt x="129" y="1"/>
                    <a:pt x="119" y="3"/>
                    <a:pt x="112" y="10"/>
                  </a:cubicBezTo>
                  <a:cubicBezTo>
                    <a:pt x="98" y="21"/>
                    <a:pt x="83" y="32"/>
                    <a:pt x="71" y="43"/>
                  </a:cubicBezTo>
                  <a:cubicBezTo>
                    <a:pt x="73" y="43"/>
                    <a:pt x="74" y="42"/>
                    <a:pt x="75" y="42"/>
                  </a:cubicBezTo>
                  <a:lnTo>
                    <a:pt x="75" y="42"/>
                  </a:lnTo>
                  <a:cubicBezTo>
                    <a:pt x="27" y="77"/>
                    <a:pt x="0" y="143"/>
                    <a:pt x="14" y="201"/>
                  </a:cubicBezTo>
                  <a:cubicBezTo>
                    <a:pt x="22" y="234"/>
                    <a:pt x="49" y="250"/>
                    <a:pt x="77" y="250"/>
                  </a:cubicBezTo>
                  <a:cubicBezTo>
                    <a:pt x="95" y="250"/>
                    <a:pt x="113" y="244"/>
                    <a:pt x="127" y="233"/>
                  </a:cubicBezTo>
                  <a:cubicBezTo>
                    <a:pt x="149" y="215"/>
                    <a:pt x="160" y="186"/>
                    <a:pt x="172" y="159"/>
                  </a:cubicBezTo>
                  <a:cubicBezTo>
                    <a:pt x="180" y="137"/>
                    <a:pt x="183" y="112"/>
                    <a:pt x="194" y="92"/>
                  </a:cubicBezTo>
                  <a:cubicBezTo>
                    <a:pt x="205" y="68"/>
                    <a:pt x="205" y="41"/>
                    <a:pt x="187" y="21"/>
                  </a:cubicBezTo>
                  <a:cubicBezTo>
                    <a:pt x="175" y="9"/>
                    <a:pt x="156" y="1"/>
                    <a:pt x="13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40"/>
            <p:cNvSpPr/>
            <p:nvPr/>
          </p:nvSpPr>
          <p:spPr>
            <a:xfrm rot="-535654">
              <a:off x="1763688" y="3947777"/>
              <a:ext cx="33129" cy="54388"/>
            </a:xfrm>
            <a:custGeom>
              <a:avLst/>
              <a:gdLst/>
              <a:ahLst/>
              <a:cxnLst/>
              <a:rect l="l" t="t" r="r" b="b"/>
              <a:pathLst>
                <a:path w="187" h="307" extrusionOk="0">
                  <a:moveTo>
                    <a:pt x="103" y="0"/>
                  </a:moveTo>
                  <a:cubicBezTo>
                    <a:pt x="86" y="0"/>
                    <a:pt x="69" y="9"/>
                    <a:pt x="62" y="25"/>
                  </a:cubicBezTo>
                  <a:cubicBezTo>
                    <a:pt x="33" y="85"/>
                    <a:pt x="6" y="168"/>
                    <a:pt x="2" y="237"/>
                  </a:cubicBezTo>
                  <a:cubicBezTo>
                    <a:pt x="1" y="283"/>
                    <a:pt x="34" y="306"/>
                    <a:pt x="70" y="306"/>
                  </a:cubicBezTo>
                  <a:cubicBezTo>
                    <a:pt x="94" y="306"/>
                    <a:pt x="120" y="295"/>
                    <a:pt x="135" y="272"/>
                  </a:cubicBezTo>
                  <a:cubicBezTo>
                    <a:pt x="186" y="203"/>
                    <a:pt x="180" y="97"/>
                    <a:pt x="144" y="25"/>
                  </a:cubicBezTo>
                  <a:cubicBezTo>
                    <a:pt x="138" y="9"/>
                    <a:pt x="120" y="0"/>
                    <a:pt x="1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40"/>
            <p:cNvSpPr/>
            <p:nvPr/>
          </p:nvSpPr>
          <p:spPr>
            <a:xfrm rot="-535654">
              <a:off x="1887111" y="4114325"/>
              <a:ext cx="48010" cy="35786"/>
            </a:xfrm>
            <a:custGeom>
              <a:avLst/>
              <a:gdLst/>
              <a:ahLst/>
              <a:cxnLst/>
              <a:rect l="l" t="t" r="r" b="b"/>
              <a:pathLst>
                <a:path w="271" h="202" extrusionOk="0">
                  <a:moveTo>
                    <a:pt x="75" y="1"/>
                  </a:moveTo>
                  <a:cubicBezTo>
                    <a:pt x="27" y="1"/>
                    <a:pt x="1" y="80"/>
                    <a:pt x="50" y="109"/>
                  </a:cubicBezTo>
                  <a:cubicBezTo>
                    <a:pt x="57" y="114"/>
                    <a:pt x="68" y="131"/>
                    <a:pt x="72" y="140"/>
                  </a:cubicBezTo>
                  <a:cubicBezTo>
                    <a:pt x="92" y="169"/>
                    <a:pt x="119" y="183"/>
                    <a:pt x="150" y="196"/>
                  </a:cubicBezTo>
                  <a:cubicBezTo>
                    <a:pt x="159" y="200"/>
                    <a:pt x="168" y="202"/>
                    <a:pt x="176" y="202"/>
                  </a:cubicBezTo>
                  <a:cubicBezTo>
                    <a:pt x="231" y="202"/>
                    <a:pt x="270" y="128"/>
                    <a:pt x="239" y="80"/>
                  </a:cubicBezTo>
                  <a:cubicBezTo>
                    <a:pt x="224" y="54"/>
                    <a:pt x="197" y="27"/>
                    <a:pt x="168" y="18"/>
                  </a:cubicBezTo>
                  <a:cubicBezTo>
                    <a:pt x="146" y="11"/>
                    <a:pt x="117" y="11"/>
                    <a:pt x="95" y="5"/>
                  </a:cubicBezTo>
                  <a:cubicBezTo>
                    <a:pt x="88" y="2"/>
                    <a:pt x="82" y="1"/>
                    <a:pt x="7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40"/>
            <p:cNvSpPr/>
            <p:nvPr/>
          </p:nvSpPr>
          <p:spPr>
            <a:xfrm rot="-535654">
              <a:off x="1939633" y="4006262"/>
              <a:ext cx="39329" cy="53679"/>
            </a:xfrm>
            <a:custGeom>
              <a:avLst/>
              <a:gdLst/>
              <a:ahLst/>
              <a:cxnLst/>
              <a:rect l="l" t="t" r="r" b="b"/>
              <a:pathLst>
                <a:path w="222" h="303" extrusionOk="0">
                  <a:moveTo>
                    <a:pt x="66" y="1"/>
                  </a:moveTo>
                  <a:cubicBezTo>
                    <a:pt x="34" y="1"/>
                    <a:pt x="0" y="25"/>
                    <a:pt x="2" y="63"/>
                  </a:cubicBezTo>
                  <a:cubicBezTo>
                    <a:pt x="4" y="110"/>
                    <a:pt x="6" y="159"/>
                    <a:pt x="15" y="208"/>
                  </a:cubicBezTo>
                  <a:cubicBezTo>
                    <a:pt x="23" y="248"/>
                    <a:pt x="44" y="303"/>
                    <a:pt x="91" y="303"/>
                  </a:cubicBezTo>
                  <a:cubicBezTo>
                    <a:pt x="96" y="303"/>
                    <a:pt x="101" y="302"/>
                    <a:pt x="106" y="301"/>
                  </a:cubicBezTo>
                  <a:cubicBezTo>
                    <a:pt x="222" y="270"/>
                    <a:pt x="146" y="99"/>
                    <a:pt x="115" y="32"/>
                  </a:cubicBezTo>
                  <a:cubicBezTo>
                    <a:pt x="106" y="10"/>
                    <a:pt x="86" y="1"/>
                    <a:pt x="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40"/>
            <p:cNvSpPr/>
            <p:nvPr/>
          </p:nvSpPr>
          <p:spPr>
            <a:xfrm rot="-535654">
              <a:off x="2002055" y="4191409"/>
              <a:ext cx="42518" cy="39506"/>
            </a:xfrm>
            <a:custGeom>
              <a:avLst/>
              <a:gdLst/>
              <a:ahLst/>
              <a:cxnLst/>
              <a:rect l="l" t="t" r="r" b="b"/>
              <a:pathLst>
                <a:path w="240" h="223" extrusionOk="0">
                  <a:moveTo>
                    <a:pt x="70" y="1"/>
                  </a:moveTo>
                  <a:cubicBezTo>
                    <a:pt x="54" y="1"/>
                    <a:pt x="40" y="5"/>
                    <a:pt x="25" y="19"/>
                  </a:cubicBezTo>
                  <a:cubicBezTo>
                    <a:pt x="8" y="33"/>
                    <a:pt x="1" y="68"/>
                    <a:pt x="14" y="91"/>
                  </a:cubicBezTo>
                  <a:cubicBezTo>
                    <a:pt x="48" y="135"/>
                    <a:pt x="77" y="182"/>
                    <a:pt x="126" y="213"/>
                  </a:cubicBezTo>
                  <a:cubicBezTo>
                    <a:pt x="136" y="220"/>
                    <a:pt x="148" y="223"/>
                    <a:pt x="160" y="223"/>
                  </a:cubicBezTo>
                  <a:cubicBezTo>
                    <a:pt x="198" y="223"/>
                    <a:pt x="240" y="192"/>
                    <a:pt x="235" y="153"/>
                  </a:cubicBezTo>
                  <a:cubicBezTo>
                    <a:pt x="228" y="104"/>
                    <a:pt x="214" y="71"/>
                    <a:pt x="177" y="42"/>
                  </a:cubicBezTo>
                  <a:cubicBezTo>
                    <a:pt x="148" y="19"/>
                    <a:pt x="121" y="8"/>
                    <a:pt x="83" y="2"/>
                  </a:cubicBezTo>
                  <a:cubicBezTo>
                    <a:pt x="79" y="1"/>
                    <a:pt x="75" y="1"/>
                    <a:pt x="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40"/>
            <p:cNvSpPr/>
            <p:nvPr/>
          </p:nvSpPr>
          <p:spPr>
            <a:xfrm rot="-535654">
              <a:off x="2330496" y="2970829"/>
              <a:ext cx="72458" cy="52439"/>
            </a:xfrm>
            <a:custGeom>
              <a:avLst/>
              <a:gdLst/>
              <a:ahLst/>
              <a:cxnLst/>
              <a:rect l="l" t="t" r="r" b="b"/>
              <a:pathLst>
                <a:path w="409" h="296" extrusionOk="0">
                  <a:moveTo>
                    <a:pt x="286" y="0"/>
                  </a:moveTo>
                  <a:cubicBezTo>
                    <a:pt x="271" y="0"/>
                    <a:pt x="256" y="3"/>
                    <a:pt x="237" y="8"/>
                  </a:cubicBezTo>
                  <a:cubicBezTo>
                    <a:pt x="208" y="15"/>
                    <a:pt x="177" y="32"/>
                    <a:pt x="148" y="52"/>
                  </a:cubicBezTo>
                  <a:cubicBezTo>
                    <a:pt x="88" y="90"/>
                    <a:pt x="54" y="146"/>
                    <a:pt x="23" y="208"/>
                  </a:cubicBezTo>
                  <a:cubicBezTo>
                    <a:pt x="0" y="256"/>
                    <a:pt x="36" y="296"/>
                    <a:pt x="75" y="296"/>
                  </a:cubicBezTo>
                  <a:cubicBezTo>
                    <a:pt x="92" y="296"/>
                    <a:pt x="110" y="287"/>
                    <a:pt x="123" y="268"/>
                  </a:cubicBezTo>
                  <a:cubicBezTo>
                    <a:pt x="148" y="235"/>
                    <a:pt x="192" y="210"/>
                    <a:pt x="230" y="190"/>
                  </a:cubicBezTo>
                  <a:cubicBezTo>
                    <a:pt x="246" y="181"/>
                    <a:pt x="263" y="177"/>
                    <a:pt x="281" y="170"/>
                  </a:cubicBezTo>
                  <a:cubicBezTo>
                    <a:pt x="310" y="164"/>
                    <a:pt x="330" y="152"/>
                    <a:pt x="357" y="135"/>
                  </a:cubicBezTo>
                  <a:cubicBezTo>
                    <a:pt x="408" y="108"/>
                    <a:pt x="401" y="19"/>
                    <a:pt x="341" y="8"/>
                  </a:cubicBezTo>
                  <a:cubicBezTo>
                    <a:pt x="320" y="3"/>
                    <a:pt x="303" y="0"/>
                    <a:pt x="28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40"/>
            <p:cNvSpPr/>
            <p:nvPr/>
          </p:nvSpPr>
          <p:spPr>
            <a:xfrm rot="-535654">
              <a:off x="2654771" y="3006017"/>
              <a:ext cx="82379" cy="41278"/>
            </a:xfrm>
            <a:custGeom>
              <a:avLst/>
              <a:gdLst/>
              <a:ahLst/>
              <a:cxnLst/>
              <a:rect l="l" t="t" r="r" b="b"/>
              <a:pathLst>
                <a:path w="465" h="233" extrusionOk="0">
                  <a:moveTo>
                    <a:pt x="348" y="1"/>
                  </a:moveTo>
                  <a:cubicBezTo>
                    <a:pt x="346" y="1"/>
                    <a:pt x="345" y="1"/>
                    <a:pt x="343" y="1"/>
                  </a:cubicBezTo>
                  <a:cubicBezTo>
                    <a:pt x="292" y="1"/>
                    <a:pt x="237" y="12"/>
                    <a:pt x="190" y="39"/>
                  </a:cubicBezTo>
                  <a:cubicBezTo>
                    <a:pt x="165" y="52"/>
                    <a:pt x="141" y="70"/>
                    <a:pt x="116" y="83"/>
                  </a:cubicBezTo>
                  <a:cubicBezTo>
                    <a:pt x="92" y="101"/>
                    <a:pt x="70" y="123"/>
                    <a:pt x="43" y="137"/>
                  </a:cubicBezTo>
                  <a:cubicBezTo>
                    <a:pt x="1" y="167"/>
                    <a:pt x="22" y="232"/>
                    <a:pt x="70" y="232"/>
                  </a:cubicBezTo>
                  <a:cubicBezTo>
                    <a:pt x="75" y="232"/>
                    <a:pt x="80" y="232"/>
                    <a:pt x="85" y="230"/>
                  </a:cubicBezTo>
                  <a:cubicBezTo>
                    <a:pt x="132" y="219"/>
                    <a:pt x="192" y="215"/>
                    <a:pt x="239" y="208"/>
                  </a:cubicBezTo>
                  <a:cubicBezTo>
                    <a:pt x="292" y="204"/>
                    <a:pt x="341" y="186"/>
                    <a:pt x="388" y="161"/>
                  </a:cubicBezTo>
                  <a:cubicBezTo>
                    <a:pt x="464" y="120"/>
                    <a:pt x="431" y="1"/>
                    <a:pt x="3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40"/>
            <p:cNvSpPr/>
            <p:nvPr/>
          </p:nvSpPr>
          <p:spPr>
            <a:xfrm rot="-535654">
              <a:off x="2685185" y="3086821"/>
              <a:ext cx="67143" cy="28345"/>
            </a:xfrm>
            <a:custGeom>
              <a:avLst/>
              <a:gdLst/>
              <a:ahLst/>
              <a:cxnLst/>
              <a:rect l="l" t="t" r="r" b="b"/>
              <a:pathLst>
                <a:path w="379" h="160" extrusionOk="0">
                  <a:moveTo>
                    <a:pt x="256" y="0"/>
                  </a:moveTo>
                  <a:cubicBezTo>
                    <a:pt x="186" y="0"/>
                    <a:pt x="105" y="33"/>
                    <a:pt x="56" y="53"/>
                  </a:cubicBezTo>
                  <a:cubicBezTo>
                    <a:pt x="0" y="74"/>
                    <a:pt x="0" y="160"/>
                    <a:pt x="60" y="160"/>
                  </a:cubicBezTo>
                  <a:cubicBezTo>
                    <a:pt x="62" y="160"/>
                    <a:pt x="65" y="160"/>
                    <a:pt x="67" y="160"/>
                  </a:cubicBezTo>
                  <a:cubicBezTo>
                    <a:pt x="83" y="158"/>
                    <a:pt x="102" y="158"/>
                    <a:pt x="121" y="158"/>
                  </a:cubicBezTo>
                  <a:cubicBezTo>
                    <a:pt x="130" y="158"/>
                    <a:pt x="139" y="158"/>
                    <a:pt x="148" y="158"/>
                  </a:cubicBezTo>
                  <a:cubicBezTo>
                    <a:pt x="230" y="158"/>
                    <a:pt x="321" y="155"/>
                    <a:pt x="367" y="93"/>
                  </a:cubicBezTo>
                  <a:cubicBezTo>
                    <a:pt x="378" y="77"/>
                    <a:pt x="372" y="57"/>
                    <a:pt x="361" y="44"/>
                  </a:cubicBezTo>
                  <a:cubicBezTo>
                    <a:pt x="335" y="12"/>
                    <a:pt x="297" y="0"/>
                    <a:pt x="25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40"/>
            <p:cNvSpPr/>
            <p:nvPr/>
          </p:nvSpPr>
          <p:spPr>
            <a:xfrm rot="-535654">
              <a:off x="2531341" y="3025802"/>
              <a:ext cx="41632" cy="22499"/>
            </a:xfrm>
            <a:custGeom>
              <a:avLst/>
              <a:gdLst/>
              <a:ahLst/>
              <a:cxnLst/>
              <a:rect l="l" t="t" r="r" b="b"/>
              <a:pathLst>
                <a:path w="235" h="127" extrusionOk="0">
                  <a:moveTo>
                    <a:pt x="123" y="1"/>
                  </a:moveTo>
                  <a:cubicBezTo>
                    <a:pt x="107" y="1"/>
                    <a:pt x="92" y="2"/>
                    <a:pt x="76" y="3"/>
                  </a:cubicBezTo>
                  <a:cubicBezTo>
                    <a:pt x="0" y="12"/>
                    <a:pt x="0" y="118"/>
                    <a:pt x="76" y="123"/>
                  </a:cubicBezTo>
                  <a:cubicBezTo>
                    <a:pt x="92" y="125"/>
                    <a:pt x="109" y="127"/>
                    <a:pt x="126" y="127"/>
                  </a:cubicBezTo>
                  <a:cubicBezTo>
                    <a:pt x="144" y="127"/>
                    <a:pt x="162" y="125"/>
                    <a:pt x="178" y="121"/>
                  </a:cubicBezTo>
                  <a:cubicBezTo>
                    <a:pt x="234" y="107"/>
                    <a:pt x="234" y="21"/>
                    <a:pt x="178" y="7"/>
                  </a:cubicBezTo>
                  <a:cubicBezTo>
                    <a:pt x="160" y="2"/>
                    <a:pt x="142" y="1"/>
                    <a:pt x="12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40"/>
            <p:cNvSpPr/>
            <p:nvPr/>
          </p:nvSpPr>
          <p:spPr>
            <a:xfrm rot="-535654">
              <a:off x="2538229" y="3195148"/>
              <a:ext cx="45530" cy="24625"/>
            </a:xfrm>
            <a:custGeom>
              <a:avLst/>
              <a:gdLst/>
              <a:ahLst/>
              <a:cxnLst/>
              <a:rect l="l" t="t" r="r" b="b"/>
              <a:pathLst>
                <a:path w="257" h="139" extrusionOk="0">
                  <a:moveTo>
                    <a:pt x="138" y="1"/>
                  </a:moveTo>
                  <a:cubicBezTo>
                    <a:pt x="121" y="1"/>
                    <a:pt x="104" y="2"/>
                    <a:pt x="89" y="3"/>
                  </a:cubicBezTo>
                  <a:cubicBezTo>
                    <a:pt x="0" y="5"/>
                    <a:pt x="0" y="132"/>
                    <a:pt x="89" y="136"/>
                  </a:cubicBezTo>
                  <a:cubicBezTo>
                    <a:pt x="104" y="137"/>
                    <a:pt x="121" y="138"/>
                    <a:pt x="138" y="138"/>
                  </a:cubicBezTo>
                  <a:cubicBezTo>
                    <a:pt x="173" y="138"/>
                    <a:pt x="208" y="133"/>
                    <a:pt x="230" y="108"/>
                  </a:cubicBezTo>
                  <a:lnTo>
                    <a:pt x="230" y="108"/>
                  </a:lnTo>
                  <a:cubicBezTo>
                    <a:pt x="238" y="102"/>
                    <a:pt x="245" y="97"/>
                    <a:pt x="249" y="87"/>
                  </a:cubicBezTo>
                  <a:cubicBezTo>
                    <a:pt x="256" y="76"/>
                    <a:pt x="256" y="61"/>
                    <a:pt x="249" y="54"/>
                  </a:cubicBezTo>
                  <a:cubicBezTo>
                    <a:pt x="245" y="43"/>
                    <a:pt x="239" y="37"/>
                    <a:pt x="230" y="32"/>
                  </a:cubicBezTo>
                  <a:lnTo>
                    <a:pt x="230" y="32"/>
                  </a:lnTo>
                  <a:cubicBezTo>
                    <a:pt x="209" y="6"/>
                    <a:pt x="173" y="1"/>
                    <a:pt x="1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40"/>
            <p:cNvSpPr/>
            <p:nvPr/>
          </p:nvSpPr>
          <p:spPr>
            <a:xfrm rot="-535654">
              <a:off x="2404841" y="3152267"/>
              <a:ext cx="36140" cy="22499"/>
            </a:xfrm>
            <a:custGeom>
              <a:avLst/>
              <a:gdLst/>
              <a:ahLst/>
              <a:cxnLst/>
              <a:rect l="l" t="t" r="r" b="b"/>
              <a:pathLst>
                <a:path w="204" h="127" extrusionOk="0">
                  <a:moveTo>
                    <a:pt x="106" y="1"/>
                  </a:moveTo>
                  <a:cubicBezTo>
                    <a:pt x="82" y="1"/>
                    <a:pt x="54" y="4"/>
                    <a:pt x="35" y="15"/>
                  </a:cubicBezTo>
                  <a:lnTo>
                    <a:pt x="35" y="15"/>
                  </a:lnTo>
                  <a:cubicBezTo>
                    <a:pt x="9" y="21"/>
                    <a:pt x="1" y="43"/>
                    <a:pt x="4" y="63"/>
                  </a:cubicBezTo>
                  <a:lnTo>
                    <a:pt x="4" y="63"/>
                  </a:lnTo>
                  <a:cubicBezTo>
                    <a:pt x="1" y="85"/>
                    <a:pt x="10" y="109"/>
                    <a:pt x="40" y="114"/>
                  </a:cubicBezTo>
                  <a:lnTo>
                    <a:pt x="40" y="114"/>
                  </a:lnTo>
                  <a:cubicBezTo>
                    <a:pt x="60" y="123"/>
                    <a:pt x="87" y="126"/>
                    <a:pt x="110" y="126"/>
                  </a:cubicBezTo>
                  <a:cubicBezTo>
                    <a:pt x="120" y="126"/>
                    <a:pt x="130" y="126"/>
                    <a:pt x="138" y="125"/>
                  </a:cubicBezTo>
                  <a:cubicBezTo>
                    <a:pt x="162" y="120"/>
                    <a:pt x="190" y="108"/>
                    <a:pt x="196" y="82"/>
                  </a:cubicBezTo>
                  <a:lnTo>
                    <a:pt x="196" y="82"/>
                  </a:lnTo>
                  <a:cubicBezTo>
                    <a:pt x="204" y="69"/>
                    <a:pt x="203" y="52"/>
                    <a:pt x="195" y="41"/>
                  </a:cubicBezTo>
                  <a:lnTo>
                    <a:pt x="195" y="41"/>
                  </a:lnTo>
                  <a:cubicBezTo>
                    <a:pt x="188" y="16"/>
                    <a:pt x="161" y="5"/>
                    <a:pt x="138" y="2"/>
                  </a:cubicBezTo>
                  <a:cubicBezTo>
                    <a:pt x="129" y="1"/>
                    <a:pt x="118" y="1"/>
                    <a:pt x="1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40"/>
            <p:cNvSpPr/>
            <p:nvPr/>
          </p:nvSpPr>
          <p:spPr>
            <a:xfrm rot="-535654">
              <a:off x="2685761" y="3264146"/>
              <a:ext cx="61651" cy="26219"/>
            </a:xfrm>
            <a:custGeom>
              <a:avLst/>
              <a:gdLst/>
              <a:ahLst/>
              <a:cxnLst/>
              <a:rect l="l" t="t" r="r" b="b"/>
              <a:pathLst>
                <a:path w="348" h="148" extrusionOk="0">
                  <a:moveTo>
                    <a:pt x="215" y="1"/>
                  </a:moveTo>
                  <a:cubicBezTo>
                    <a:pt x="155" y="1"/>
                    <a:pt x="95" y="14"/>
                    <a:pt x="40" y="33"/>
                  </a:cubicBezTo>
                  <a:cubicBezTo>
                    <a:pt x="0" y="47"/>
                    <a:pt x="0" y="102"/>
                    <a:pt x="40" y="116"/>
                  </a:cubicBezTo>
                  <a:cubicBezTo>
                    <a:pt x="96" y="133"/>
                    <a:pt x="156" y="147"/>
                    <a:pt x="215" y="147"/>
                  </a:cubicBezTo>
                  <a:cubicBezTo>
                    <a:pt x="238" y="147"/>
                    <a:pt x="261" y="145"/>
                    <a:pt x="283" y="140"/>
                  </a:cubicBezTo>
                  <a:cubicBezTo>
                    <a:pt x="347" y="127"/>
                    <a:pt x="347" y="22"/>
                    <a:pt x="283" y="7"/>
                  </a:cubicBezTo>
                  <a:cubicBezTo>
                    <a:pt x="260" y="3"/>
                    <a:pt x="237" y="1"/>
                    <a:pt x="2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40"/>
            <p:cNvSpPr/>
            <p:nvPr/>
          </p:nvSpPr>
          <p:spPr>
            <a:xfrm rot="-535654">
              <a:off x="2674134" y="3206500"/>
              <a:ext cx="49427" cy="26397"/>
            </a:xfrm>
            <a:custGeom>
              <a:avLst/>
              <a:gdLst/>
              <a:ahLst/>
              <a:cxnLst/>
              <a:rect l="l" t="t" r="r" b="b"/>
              <a:pathLst>
                <a:path w="279" h="149" extrusionOk="0">
                  <a:moveTo>
                    <a:pt x="219" y="1"/>
                  </a:moveTo>
                  <a:cubicBezTo>
                    <a:pt x="203" y="1"/>
                    <a:pt x="187" y="4"/>
                    <a:pt x="167" y="6"/>
                  </a:cubicBezTo>
                  <a:cubicBezTo>
                    <a:pt x="134" y="8"/>
                    <a:pt x="101" y="17"/>
                    <a:pt x="67" y="19"/>
                  </a:cubicBezTo>
                  <a:cubicBezTo>
                    <a:pt x="38" y="21"/>
                    <a:pt x="16" y="37"/>
                    <a:pt x="10" y="64"/>
                  </a:cubicBezTo>
                  <a:cubicBezTo>
                    <a:pt x="1" y="97"/>
                    <a:pt x="18" y="132"/>
                    <a:pt x="52" y="139"/>
                  </a:cubicBezTo>
                  <a:cubicBezTo>
                    <a:pt x="74" y="144"/>
                    <a:pt x="98" y="148"/>
                    <a:pt x="121" y="148"/>
                  </a:cubicBezTo>
                  <a:cubicBezTo>
                    <a:pt x="138" y="148"/>
                    <a:pt x="155" y="146"/>
                    <a:pt x="172" y="139"/>
                  </a:cubicBezTo>
                  <a:cubicBezTo>
                    <a:pt x="212" y="126"/>
                    <a:pt x="261" y="104"/>
                    <a:pt x="274" y="59"/>
                  </a:cubicBezTo>
                  <a:cubicBezTo>
                    <a:pt x="279" y="41"/>
                    <a:pt x="270" y="17"/>
                    <a:pt x="254" y="8"/>
                  </a:cubicBezTo>
                  <a:cubicBezTo>
                    <a:pt x="242" y="2"/>
                    <a:pt x="230" y="1"/>
                    <a:pt x="21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40"/>
            <p:cNvSpPr/>
            <p:nvPr/>
          </p:nvSpPr>
          <p:spPr>
            <a:xfrm rot="-535654">
              <a:off x="2796651" y="3172301"/>
              <a:ext cx="38621" cy="23031"/>
            </a:xfrm>
            <a:custGeom>
              <a:avLst/>
              <a:gdLst/>
              <a:ahLst/>
              <a:cxnLst/>
              <a:rect l="l" t="t" r="r" b="b"/>
              <a:pathLst>
                <a:path w="218" h="130" extrusionOk="0">
                  <a:moveTo>
                    <a:pt x="173" y="0"/>
                  </a:moveTo>
                  <a:cubicBezTo>
                    <a:pt x="145" y="4"/>
                    <a:pt x="119" y="12"/>
                    <a:pt x="90" y="12"/>
                  </a:cubicBezTo>
                  <a:cubicBezTo>
                    <a:pt x="84" y="12"/>
                    <a:pt x="79" y="12"/>
                    <a:pt x="73" y="11"/>
                  </a:cubicBezTo>
                  <a:cubicBezTo>
                    <a:pt x="72" y="11"/>
                    <a:pt x="71" y="11"/>
                    <a:pt x="69" y="11"/>
                  </a:cubicBezTo>
                  <a:cubicBezTo>
                    <a:pt x="2" y="11"/>
                    <a:pt x="1" y="130"/>
                    <a:pt x="70" y="130"/>
                  </a:cubicBezTo>
                  <a:cubicBezTo>
                    <a:pt x="72" y="130"/>
                    <a:pt x="73" y="129"/>
                    <a:pt x="75" y="129"/>
                  </a:cubicBezTo>
                  <a:cubicBezTo>
                    <a:pt x="106" y="127"/>
                    <a:pt x="131" y="120"/>
                    <a:pt x="160" y="109"/>
                  </a:cubicBezTo>
                  <a:cubicBezTo>
                    <a:pt x="187" y="98"/>
                    <a:pt x="198" y="76"/>
                    <a:pt x="209" y="49"/>
                  </a:cubicBezTo>
                  <a:cubicBezTo>
                    <a:pt x="218" y="27"/>
                    <a:pt x="195" y="0"/>
                    <a:pt x="1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40"/>
            <p:cNvSpPr/>
            <p:nvPr/>
          </p:nvSpPr>
          <p:spPr>
            <a:xfrm rot="-535654">
              <a:off x="2600556" y="3117530"/>
              <a:ext cx="39152" cy="24094"/>
            </a:xfrm>
            <a:custGeom>
              <a:avLst/>
              <a:gdLst/>
              <a:ahLst/>
              <a:cxnLst/>
              <a:rect l="l" t="t" r="r" b="b"/>
              <a:pathLst>
                <a:path w="221" h="136" extrusionOk="0">
                  <a:moveTo>
                    <a:pt x="136" y="0"/>
                  </a:moveTo>
                  <a:cubicBezTo>
                    <a:pt x="97" y="0"/>
                    <a:pt x="60" y="24"/>
                    <a:pt x="31" y="52"/>
                  </a:cubicBezTo>
                  <a:cubicBezTo>
                    <a:pt x="0" y="85"/>
                    <a:pt x="30" y="135"/>
                    <a:pt x="66" y="135"/>
                  </a:cubicBezTo>
                  <a:cubicBezTo>
                    <a:pt x="74" y="135"/>
                    <a:pt x="81" y="133"/>
                    <a:pt x="89" y="128"/>
                  </a:cubicBezTo>
                  <a:cubicBezTo>
                    <a:pt x="118" y="112"/>
                    <a:pt x="151" y="108"/>
                    <a:pt x="178" y="95"/>
                  </a:cubicBezTo>
                  <a:cubicBezTo>
                    <a:pt x="220" y="75"/>
                    <a:pt x="203" y="17"/>
                    <a:pt x="167" y="6"/>
                  </a:cubicBezTo>
                  <a:cubicBezTo>
                    <a:pt x="157" y="2"/>
                    <a:pt x="146" y="0"/>
                    <a:pt x="1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40"/>
            <p:cNvSpPr/>
            <p:nvPr/>
          </p:nvSpPr>
          <p:spPr>
            <a:xfrm rot="-535654">
              <a:off x="2869070" y="3020095"/>
              <a:ext cx="78658" cy="29408"/>
            </a:xfrm>
            <a:custGeom>
              <a:avLst/>
              <a:gdLst/>
              <a:ahLst/>
              <a:cxnLst/>
              <a:rect l="l" t="t" r="r" b="b"/>
              <a:pathLst>
                <a:path w="444" h="166" extrusionOk="0">
                  <a:moveTo>
                    <a:pt x="246" y="0"/>
                  </a:moveTo>
                  <a:cubicBezTo>
                    <a:pt x="180" y="0"/>
                    <a:pt x="111" y="8"/>
                    <a:pt x="54" y="30"/>
                  </a:cubicBezTo>
                  <a:cubicBezTo>
                    <a:pt x="1" y="50"/>
                    <a:pt x="1" y="114"/>
                    <a:pt x="54" y="137"/>
                  </a:cubicBezTo>
                  <a:cubicBezTo>
                    <a:pt x="110" y="159"/>
                    <a:pt x="179" y="166"/>
                    <a:pt x="245" y="166"/>
                  </a:cubicBezTo>
                  <a:cubicBezTo>
                    <a:pt x="279" y="166"/>
                    <a:pt x="313" y="164"/>
                    <a:pt x="343" y="161"/>
                  </a:cubicBezTo>
                  <a:cubicBezTo>
                    <a:pt x="443" y="150"/>
                    <a:pt x="443" y="14"/>
                    <a:pt x="343" y="5"/>
                  </a:cubicBezTo>
                  <a:cubicBezTo>
                    <a:pt x="313" y="2"/>
                    <a:pt x="280" y="0"/>
                    <a:pt x="2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40"/>
            <p:cNvSpPr/>
            <p:nvPr/>
          </p:nvSpPr>
          <p:spPr>
            <a:xfrm rot="-535654">
              <a:off x="2898658" y="3103875"/>
              <a:ext cx="57931" cy="30117"/>
            </a:xfrm>
            <a:custGeom>
              <a:avLst/>
              <a:gdLst/>
              <a:ahLst/>
              <a:cxnLst/>
              <a:rect l="l" t="t" r="r" b="b"/>
              <a:pathLst>
                <a:path w="327" h="170" extrusionOk="0">
                  <a:moveTo>
                    <a:pt x="79" y="1"/>
                  </a:moveTo>
                  <a:cubicBezTo>
                    <a:pt x="34" y="1"/>
                    <a:pt x="0" y="66"/>
                    <a:pt x="38" y="97"/>
                  </a:cubicBezTo>
                  <a:cubicBezTo>
                    <a:pt x="71" y="126"/>
                    <a:pt x="107" y="146"/>
                    <a:pt x="151" y="160"/>
                  </a:cubicBezTo>
                  <a:cubicBezTo>
                    <a:pt x="169" y="165"/>
                    <a:pt x="189" y="169"/>
                    <a:pt x="208" y="169"/>
                  </a:cubicBezTo>
                  <a:cubicBezTo>
                    <a:pt x="212" y="169"/>
                    <a:pt x="216" y="169"/>
                    <a:pt x="220" y="169"/>
                  </a:cubicBezTo>
                  <a:cubicBezTo>
                    <a:pt x="238" y="166"/>
                    <a:pt x="253" y="166"/>
                    <a:pt x="271" y="157"/>
                  </a:cubicBezTo>
                  <a:cubicBezTo>
                    <a:pt x="273" y="157"/>
                    <a:pt x="300" y="132"/>
                    <a:pt x="296" y="132"/>
                  </a:cubicBezTo>
                  <a:lnTo>
                    <a:pt x="296" y="132"/>
                  </a:lnTo>
                  <a:cubicBezTo>
                    <a:pt x="295" y="132"/>
                    <a:pt x="293" y="133"/>
                    <a:pt x="287" y="137"/>
                  </a:cubicBezTo>
                  <a:cubicBezTo>
                    <a:pt x="316" y="117"/>
                    <a:pt x="327" y="66"/>
                    <a:pt x="287" y="46"/>
                  </a:cubicBezTo>
                  <a:lnTo>
                    <a:pt x="287" y="46"/>
                  </a:lnTo>
                  <a:cubicBezTo>
                    <a:pt x="292" y="54"/>
                    <a:pt x="295" y="58"/>
                    <a:pt x="295" y="58"/>
                  </a:cubicBezTo>
                  <a:cubicBezTo>
                    <a:pt x="295" y="58"/>
                    <a:pt x="291" y="53"/>
                    <a:pt x="285" y="44"/>
                  </a:cubicBezTo>
                  <a:cubicBezTo>
                    <a:pt x="276" y="35"/>
                    <a:pt x="264" y="28"/>
                    <a:pt x="253" y="24"/>
                  </a:cubicBezTo>
                  <a:cubicBezTo>
                    <a:pt x="238" y="17"/>
                    <a:pt x="216" y="17"/>
                    <a:pt x="196" y="17"/>
                  </a:cubicBezTo>
                  <a:cubicBezTo>
                    <a:pt x="160" y="17"/>
                    <a:pt x="127" y="13"/>
                    <a:pt x="89" y="2"/>
                  </a:cubicBezTo>
                  <a:cubicBezTo>
                    <a:pt x="85" y="1"/>
                    <a:pt x="82" y="1"/>
                    <a:pt x="7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40"/>
            <p:cNvSpPr/>
            <p:nvPr/>
          </p:nvSpPr>
          <p:spPr>
            <a:xfrm rot="-535654">
              <a:off x="2812505" y="2966255"/>
              <a:ext cx="52970" cy="28523"/>
            </a:xfrm>
            <a:custGeom>
              <a:avLst/>
              <a:gdLst/>
              <a:ahLst/>
              <a:cxnLst/>
              <a:rect l="l" t="t" r="r" b="b"/>
              <a:pathLst>
                <a:path w="299" h="161" extrusionOk="0">
                  <a:moveTo>
                    <a:pt x="146" y="1"/>
                  </a:moveTo>
                  <a:cubicBezTo>
                    <a:pt x="114" y="1"/>
                    <a:pt x="83" y="14"/>
                    <a:pt x="54" y="24"/>
                  </a:cubicBezTo>
                  <a:cubicBezTo>
                    <a:pt x="1" y="44"/>
                    <a:pt x="1" y="119"/>
                    <a:pt x="56" y="137"/>
                  </a:cubicBezTo>
                  <a:cubicBezTo>
                    <a:pt x="87" y="148"/>
                    <a:pt x="116" y="159"/>
                    <a:pt x="150" y="159"/>
                  </a:cubicBezTo>
                  <a:cubicBezTo>
                    <a:pt x="157" y="160"/>
                    <a:pt x="164" y="161"/>
                    <a:pt x="171" y="161"/>
                  </a:cubicBezTo>
                  <a:cubicBezTo>
                    <a:pt x="202" y="161"/>
                    <a:pt x="235" y="153"/>
                    <a:pt x="256" y="137"/>
                  </a:cubicBezTo>
                  <a:cubicBezTo>
                    <a:pt x="299" y="108"/>
                    <a:pt x="299" y="55"/>
                    <a:pt x="256" y="24"/>
                  </a:cubicBezTo>
                  <a:cubicBezTo>
                    <a:pt x="230" y="4"/>
                    <a:pt x="192" y="4"/>
                    <a:pt x="159" y="1"/>
                  </a:cubicBezTo>
                  <a:cubicBezTo>
                    <a:pt x="154" y="1"/>
                    <a:pt x="150" y="1"/>
                    <a:pt x="1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40"/>
            <p:cNvSpPr/>
            <p:nvPr/>
          </p:nvSpPr>
          <p:spPr>
            <a:xfrm rot="-535654">
              <a:off x="2826394" y="3076634"/>
              <a:ext cx="28345" cy="25334"/>
            </a:xfrm>
            <a:custGeom>
              <a:avLst/>
              <a:gdLst/>
              <a:ahLst/>
              <a:cxnLst/>
              <a:rect l="l" t="t" r="r" b="b"/>
              <a:pathLst>
                <a:path w="160" h="143" extrusionOk="0">
                  <a:moveTo>
                    <a:pt x="68" y="0"/>
                  </a:moveTo>
                  <a:cubicBezTo>
                    <a:pt x="60" y="0"/>
                    <a:pt x="52" y="1"/>
                    <a:pt x="44" y="3"/>
                  </a:cubicBezTo>
                  <a:cubicBezTo>
                    <a:pt x="18" y="7"/>
                    <a:pt x="2" y="36"/>
                    <a:pt x="2" y="58"/>
                  </a:cubicBezTo>
                  <a:cubicBezTo>
                    <a:pt x="0" y="85"/>
                    <a:pt x="17" y="101"/>
                    <a:pt x="39" y="111"/>
                  </a:cubicBezTo>
                  <a:lnTo>
                    <a:pt x="39" y="111"/>
                  </a:lnTo>
                  <a:cubicBezTo>
                    <a:pt x="51" y="132"/>
                    <a:pt x="71" y="142"/>
                    <a:pt x="92" y="142"/>
                  </a:cubicBezTo>
                  <a:cubicBezTo>
                    <a:pt x="121" y="142"/>
                    <a:pt x="151" y="121"/>
                    <a:pt x="156" y="83"/>
                  </a:cubicBezTo>
                  <a:cubicBezTo>
                    <a:pt x="159" y="28"/>
                    <a:pt x="113" y="0"/>
                    <a:pt x="6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40"/>
            <p:cNvSpPr/>
            <p:nvPr/>
          </p:nvSpPr>
          <p:spPr>
            <a:xfrm rot="-535654">
              <a:off x="2904110" y="3267736"/>
              <a:ext cx="58817" cy="27460"/>
            </a:xfrm>
            <a:custGeom>
              <a:avLst/>
              <a:gdLst/>
              <a:ahLst/>
              <a:cxnLst/>
              <a:rect l="l" t="t" r="r" b="b"/>
              <a:pathLst>
                <a:path w="332" h="155" extrusionOk="0">
                  <a:moveTo>
                    <a:pt x="96" y="1"/>
                  </a:moveTo>
                  <a:cubicBezTo>
                    <a:pt x="24" y="1"/>
                    <a:pt x="0" y="96"/>
                    <a:pt x="74" y="124"/>
                  </a:cubicBezTo>
                  <a:cubicBezTo>
                    <a:pt x="112" y="137"/>
                    <a:pt x="154" y="154"/>
                    <a:pt x="196" y="154"/>
                  </a:cubicBezTo>
                  <a:cubicBezTo>
                    <a:pt x="203" y="154"/>
                    <a:pt x="210" y="154"/>
                    <a:pt x="216" y="153"/>
                  </a:cubicBezTo>
                  <a:cubicBezTo>
                    <a:pt x="254" y="148"/>
                    <a:pt x="305" y="148"/>
                    <a:pt x="319" y="104"/>
                  </a:cubicBezTo>
                  <a:cubicBezTo>
                    <a:pt x="332" y="64"/>
                    <a:pt x="274" y="37"/>
                    <a:pt x="245" y="28"/>
                  </a:cubicBezTo>
                  <a:cubicBezTo>
                    <a:pt x="199" y="15"/>
                    <a:pt x="154" y="8"/>
                    <a:pt x="107" y="1"/>
                  </a:cubicBezTo>
                  <a:cubicBezTo>
                    <a:pt x="103" y="1"/>
                    <a:pt x="99" y="1"/>
                    <a:pt x="9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40"/>
            <p:cNvSpPr/>
            <p:nvPr/>
          </p:nvSpPr>
          <p:spPr>
            <a:xfrm rot="-535654">
              <a:off x="3055280" y="3198772"/>
              <a:ext cx="38621" cy="27637"/>
            </a:xfrm>
            <a:custGeom>
              <a:avLst/>
              <a:gdLst/>
              <a:ahLst/>
              <a:cxnLst/>
              <a:rect l="l" t="t" r="r" b="b"/>
              <a:pathLst>
                <a:path w="218" h="156" extrusionOk="0">
                  <a:moveTo>
                    <a:pt x="132" y="36"/>
                  </a:moveTo>
                  <a:cubicBezTo>
                    <a:pt x="132" y="36"/>
                    <a:pt x="133" y="36"/>
                    <a:pt x="133" y="36"/>
                  </a:cubicBezTo>
                  <a:lnTo>
                    <a:pt x="133" y="36"/>
                  </a:lnTo>
                  <a:cubicBezTo>
                    <a:pt x="132" y="36"/>
                    <a:pt x="132" y="36"/>
                    <a:pt x="132" y="36"/>
                  </a:cubicBezTo>
                  <a:cubicBezTo>
                    <a:pt x="132" y="36"/>
                    <a:pt x="132" y="36"/>
                    <a:pt x="132" y="36"/>
                  </a:cubicBezTo>
                  <a:close/>
                  <a:moveTo>
                    <a:pt x="77" y="1"/>
                  </a:moveTo>
                  <a:cubicBezTo>
                    <a:pt x="37" y="1"/>
                    <a:pt x="1" y="43"/>
                    <a:pt x="22" y="91"/>
                  </a:cubicBezTo>
                  <a:cubicBezTo>
                    <a:pt x="37" y="130"/>
                    <a:pt x="68" y="156"/>
                    <a:pt x="110" y="156"/>
                  </a:cubicBezTo>
                  <a:cubicBezTo>
                    <a:pt x="112" y="156"/>
                    <a:pt x="114" y="156"/>
                    <a:pt x="115" y="156"/>
                  </a:cubicBezTo>
                  <a:cubicBezTo>
                    <a:pt x="158" y="153"/>
                    <a:pt x="202" y="122"/>
                    <a:pt x="213" y="80"/>
                  </a:cubicBezTo>
                  <a:cubicBezTo>
                    <a:pt x="218" y="49"/>
                    <a:pt x="200" y="22"/>
                    <a:pt x="169" y="22"/>
                  </a:cubicBezTo>
                  <a:cubicBezTo>
                    <a:pt x="153" y="22"/>
                    <a:pt x="141" y="26"/>
                    <a:pt x="129" y="31"/>
                  </a:cubicBezTo>
                  <a:lnTo>
                    <a:pt x="129" y="31"/>
                  </a:lnTo>
                  <a:cubicBezTo>
                    <a:pt x="114" y="10"/>
                    <a:pt x="95" y="1"/>
                    <a:pt x="7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40"/>
            <p:cNvSpPr/>
            <p:nvPr/>
          </p:nvSpPr>
          <p:spPr>
            <a:xfrm rot="-535654">
              <a:off x="3091059" y="3074454"/>
              <a:ext cx="52439" cy="32066"/>
            </a:xfrm>
            <a:custGeom>
              <a:avLst/>
              <a:gdLst/>
              <a:ahLst/>
              <a:cxnLst/>
              <a:rect l="l" t="t" r="r" b="b"/>
              <a:pathLst>
                <a:path w="296" h="181" extrusionOk="0">
                  <a:moveTo>
                    <a:pt x="216" y="0"/>
                  </a:moveTo>
                  <a:cubicBezTo>
                    <a:pt x="211" y="0"/>
                    <a:pt x="206" y="1"/>
                    <a:pt x="201" y="2"/>
                  </a:cubicBezTo>
                  <a:lnTo>
                    <a:pt x="201" y="2"/>
                  </a:lnTo>
                  <a:cubicBezTo>
                    <a:pt x="204" y="1"/>
                    <a:pt x="205" y="1"/>
                    <a:pt x="205" y="1"/>
                  </a:cubicBezTo>
                  <a:lnTo>
                    <a:pt x="205" y="1"/>
                  </a:lnTo>
                  <a:cubicBezTo>
                    <a:pt x="202" y="1"/>
                    <a:pt x="182" y="4"/>
                    <a:pt x="178" y="4"/>
                  </a:cubicBezTo>
                  <a:cubicBezTo>
                    <a:pt x="177" y="4"/>
                    <a:pt x="178" y="4"/>
                    <a:pt x="185" y="2"/>
                  </a:cubicBezTo>
                  <a:lnTo>
                    <a:pt x="185" y="2"/>
                  </a:lnTo>
                  <a:cubicBezTo>
                    <a:pt x="147" y="9"/>
                    <a:pt x="130" y="11"/>
                    <a:pt x="99" y="18"/>
                  </a:cubicBezTo>
                  <a:cubicBezTo>
                    <a:pt x="30" y="29"/>
                    <a:pt x="1" y="109"/>
                    <a:pt x="63" y="151"/>
                  </a:cubicBezTo>
                  <a:cubicBezTo>
                    <a:pt x="90" y="170"/>
                    <a:pt x="124" y="181"/>
                    <a:pt x="159" y="181"/>
                  </a:cubicBezTo>
                  <a:cubicBezTo>
                    <a:pt x="169" y="181"/>
                    <a:pt x="179" y="180"/>
                    <a:pt x="190" y="178"/>
                  </a:cubicBezTo>
                  <a:cubicBezTo>
                    <a:pt x="241" y="169"/>
                    <a:pt x="268" y="131"/>
                    <a:pt x="285" y="86"/>
                  </a:cubicBezTo>
                  <a:cubicBezTo>
                    <a:pt x="295" y="54"/>
                    <a:pt x="279" y="25"/>
                    <a:pt x="253" y="10"/>
                  </a:cubicBezTo>
                  <a:lnTo>
                    <a:pt x="253" y="10"/>
                  </a:lnTo>
                  <a:cubicBezTo>
                    <a:pt x="260" y="10"/>
                    <a:pt x="255" y="8"/>
                    <a:pt x="239" y="2"/>
                  </a:cubicBezTo>
                  <a:cubicBezTo>
                    <a:pt x="233" y="1"/>
                    <a:pt x="226" y="0"/>
                    <a:pt x="220" y="0"/>
                  </a:cubicBezTo>
                  <a:cubicBezTo>
                    <a:pt x="220" y="0"/>
                    <a:pt x="219" y="0"/>
                    <a:pt x="219" y="0"/>
                  </a:cubicBezTo>
                  <a:lnTo>
                    <a:pt x="219" y="0"/>
                  </a:lnTo>
                  <a:cubicBezTo>
                    <a:pt x="218" y="0"/>
                    <a:pt x="217" y="0"/>
                    <a:pt x="21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40"/>
            <p:cNvSpPr/>
            <p:nvPr/>
          </p:nvSpPr>
          <p:spPr>
            <a:xfrm rot="-535654">
              <a:off x="3176622" y="3150504"/>
              <a:ext cx="40747" cy="29586"/>
            </a:xfrm>
            <a:custGeom>
              <a:avLst/>
              <a:gdLst/>
              <a:ahLst/>
              <a:cxnLst/>
              <a:rect l="l" t="t" r="r" b="b"/>
              <a:pathLst>
                <a:path w="230" h="167" extrusionOk="0">
                  <a:moveTo>
                    <a:pt x="134" y="1"/>
                  </a:moveTo>
                  <a:cubicBezTo>
                    <a:pt x="103" y="1"/>
                    <a:pt x="75" y="11"/>
                    <a:pt x="45" y="26"/>
                  </a:cubicBezTo>
                  <a:cubicBezTo>
                    <a:pt x="14" y="42"/>
                    <a:pt x="0" y="82"/>
                    <a:pt x="9" y="113"/>
                  </a:cubicBezTo>
                  <a:cubicBezTo>
                    <a:pt x="18" y="147"/>
                    <a:pt x="50" y="166"/>
                    <a:pt x="85" y="166"/>
                  </a:cubicBezTo>
                  <a:cubicBezTo>
                    <a:pt x="91" y="166"/>
                    <a:pt x="98" y="166"/>
                    <a:pt x="105" y="164"/>
                  </a:cubicBezTo>
                  <a:cubicBezTo>
                    <a:pt x="138" y="160"/>
                    <a:pt x="171" y="146"/>
                    <a:pt x="196" y="120"/>
                  </a:cubicBezTo>
                  <a:cubicBezTo>
                    <a:pt x="212" y="104"/>
                    <a:pt x="229" y="73"/>
                    <a:pt x="220" y="48"/>
                  </a:cubicBezTo>
                  <a:cubicBezTo>
                    <a:pt x="216" y="26"/>
                    <a:pt x="187" y="6"/>
                    <a:pt x="165" y="4"/>
                  </a:cubicBezTo>
                  <a:cubicBezTo>
                    <a:pt x="154" y="2"/>
                    <a:pt x="144" y="1"/>
                    <a:pt x="1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40"/>
            <p:cNvSpPr/>
            <p:nvPr/>
          </p:nvSpPr>
          <p:spPr>
            <a:xfrm rot="-535654">
              <a:off x="3153650" y="2985528"/>
              <a:ext cx="48010" cy="32243"/>
            </a:xfrm>
            <a:custGeom>
              <a:avLst/>
              <a:gdLst/>
              <a:ahLst/>
              <a:cxnLst/>
              <a:rect l="l" t="t" r="r" b="b"/>
              <a:pathLst>
                <a:path w="271" h="182" extrusionOk="0">
                  <a:moveTo>
                    <a:pt x="104" y="1"/>
                  </a:moveTo>
                  <a:cubicBezTo>
                    <a:pt x="47" y="1"/>
                    <a:pt x="1" y="73"/>
                    <a:pt x="50" y="120"/>
                  </a:cubicBezTo>
                  <a:cubicBezTo>
                    <a:pt x="79" y="145"/>
                    <a:pt x="105" y="165"/>
                    <a:pt x="141" y="176"/>
                  </a:cubicBezTo>
                  <a:cubicBezTo>
                    <a:pt x="152" y="180"/>
                    <a:pt x="163" y="182"/>
                    <a:pt x="174" y="182"/>
                  </a:cubicBezTo>
                  <a:cubicBezTo>
                    <a:pt x="210" y="182"/>
                    <a:pt x="244" y="163"/>
                    <a:pt x="257" y="132"/>
                  </a:cubicBezTo>
                  <a:lnTo>
                    <a:pt x="257" y="132"/>
                  </a:lnTo>
                  <a:cubicBezTo>
                    <a:pt x="271" y="114"/>
                    <a:pt x="269" y="97"/>
                    <a:pt x="258" y="81"/>
                  </a:cubicBezTo>
                  <a:lnTo>
                    <a:pt x="258" y="81"/>
                  </a:lnTo>
                  <a:cubicBezTo>
                    <a:pt x="239" y="30"/>
                    <a:pt x="178" y="36"/>
                    <a:pt x="136" y="9"/>
                  </a:cubicBezTo>
                  <a:cubicBezTo>
                    <a:pt x="126" y="3"/>
                    <a:pt x="115" y="1"/>
                    <a:pt x="1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40"/>
            <p:cNvSpPr/>
            <p:nvPr/>
          </p:nvSpPr>
          <p:spPr>
            <a:xfrm rot="-535654">
              <a:off x="3043574" y="2958529"/>
              <a:ext cx="65903" cy="28168"/>
            </a:xfrm>
            <a:custGeom>
              <a:avLst/>
              <a:gdLst/>
              <a:ahLst/>
              <a:cxnLst/>
              <a:rect l="l" t="t" r="r" b="b"/>
              <a:pathLst>
                <a:path w="372" h="159" extrusionOk="0">
                  <a:moveTo>
                    <a:pt x="209" y="1"/>
                  </a:moveTo>
                  <a:cubicBezTo>
                    <a:pt x="155" y="1"/>
                    <a:pt x="96" y="14"/>
                    <a:pt x="49" y="32"/>
                  </a:cubicBezTo>
                  <a:cubicBezTo>
                    <a:pt x="0" y="46"/>
                    <a:pt x="0" y="115"/>
                    <a:pt x="49" y="132"/>
                  </a:cubicBezTo>
                  <a:cubicBezTo>
                    <a:pt x="114" y="155"/>
                    <a:pt x="180" y="159"/>
                    <a:pt x="247" y="159"/>
                  </a:cubicBezTo>
                  <a:cubicBezTo>
                    <a:pt x="292" y="159"/>
                    <a:pt x="372" y="139"/>
                    <a:pt x="372" y="81"/>
                  </a:cubicBezTo>
                  <a:cubicBezTo>
                    <a:pt x="372" y="21"/>
                    <a:pt x="292" y="10"/>
                    <a:pt x="247" y="3"/>
                  </a:cubicBezTo>
                  <a:cubicBezTo>
                    <a:pt x="235" y="2"/>
                    <a:pt x="222" y="1"/>
                    <a:pt x="20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40"/>
            <p:cNvSpPr/>
            <p:nvPr/>
          </p:nvSpPr>
          <p:spPr>
            <a:xfrm rot="-535654">
              <a:off x="3161218" y="2885748"/>
              <a:ext cx="68029" cy="32066"/>
            </a:xfrm>
            <a:custGeom>
              <a:avLst/>
              <a:gdLst/>
              <a:ahLst/>
              <a:cxnLst/>
              <a:rect l="l" t="t" r="r" b="b"/>
              <a:pathLst>
                <a:path w="384" h="181" extrusionOk="0">
                  <a:moveTo>
                    <a:pt x="306" y="1"/>
                  </a:moveTo>
                  <a:cubicBezTo>
                    <a:pt x="278" y="1"/>
                    <a:pt x="248" y="9"/>
                    <a:pt x="221" y="16"/>
                  </a:cubicBezTo>
                  <a:cubicBezTo>
                    <a:pt x="165" y="29"/>
                    <a:pt x="110" y="47"/>
                    <a:pt x="56" y="67"/>
                  </a:cubicBezTo>
                  <a:cubicBezTo>
                    <a:pt x="7" y="85"/>
                    <a:pt x="1" y="152"/>
                    <a:pt x="56" y="170"/>
                  </a:cubicBezTo>
                  <a:cubicBezTo>
                    <a:pt x="82" y="177"/>
                    <a:pt x="116" y="181"/>
                    <a:pt x="152" y="181"/>
                  </a:cubicBezTo>
                  <a:cubicBezTo>
                    <a:pt x="252" y="181"/>
                    <a:pt x="369" y="148"/>
                    <a:pt x="379" y="52"/>
                  </a:cubicBezTo>
                  <a:cubicBezTo>
                    <a:pt x="383" y="38"/>
                    <a:pt x="372" y="23"/>
                    <a:pt x="357" y="14"/>
                  </a:cubicBezTo>
                  <a:cubicBezTo>
                    <a:pt x="341" y="4"/>
                    <a:pt x="324" y="1"/>
                    <a:pt x="3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40"/>
            <p:cNvSpPr/>
            <p:nvPr/>
          </p:nvSpPr>
          <p:spPr>
            <a:xfrm rot="-535654">
              <a:off x="2746373" y="2442232"/>
              <a:ext cx="78304" cy="29408"/>
            </a:xfrm>
            <a:custGeom>
              <a:avLst/>
              <a:gdLst/>
              <a:ahLst/>
              <a:cxnLst/>
              <a:rect l="l" t="t" r="r" b="b"/>
              <a:pathLst>
                <a:path w="442" h="166" extrusionOk="0">
                  <a:moveTo>
                    <a:pt x="270" y="0"/>
                  </a:moveTo>
                  <a:cubicBezTo>
                    <a:pt x="207" y="0"/>
                    <a:pt x="143" y="12"/>
                    <a:pt x="83" y="21"/>
                  </a:cubicBezTo>
                  <a:cubicBezTo>
                    <a:pt x="1" y="32"/>
                    <a:pt x="1" y="137"/>
                    <a:pt x="83" y="145"/>
                  </a:cubicBezTo>
                  <a:cubicBezTo>
                    <a:pt x="144" y="153"/>
                    <a:pt x="211" y="166"/>
                    <a:pt x="275" y="166"/>
                  </a:cubicBezTo>
                  <a:cubicBezTo>
                    <a:pt x="309" y="166"/>
                    <a:pt x="343" y="162"/>
                    <a:pt x="374" y="152"/>
                  </a:cubicBezTo>
                  <a:cubicBezTo>
                    <a:pt x="441" y="130"/>
                    <a:pt x="441" y="36"/>
                    <a:pt x="374" y="14"/>
                  </a:cubicBezTo>
                  <a:cubicBezTo>
                    <a:pt x="340" y="4"/>
                    <a:pt x="305" y="0"/>
                    <a:pt x="2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40"/>
            <p:cNvSpPr/>
            <p:nvPr/>
          </p:nvSpPr>
          <p:spPr>
            <a:xfrm rot="-535654">
              <a:off x="2845724" y="2482155"/>
              <a:ext cx="61120" cy="33129"/>
            </a:xfrm>
            <a:custGeom>
              <a:avLst/>
              <a:gdLst/>
              <a:ahLst/>
              <a:cxnLst/>
              <a:rect l="l" t="t" r="r" b="b"/>
              <a:pathLst>
                <a:path w="345" h="187" extrusionOk="0">
                  <a:moveTo>
                    <a:pt x="286" y="1"/>
                  </a:moveTo>
                  <a:cubicBezTo>
                    <a:pt x="284" y="1"/>
                    <a:pt x="281" y="1"/>
                    <a:pt x="279" y="1"/>
                  </a:cubicBezTo>
                  <a:cubicBezTo>
                    <a:pt x="212" y="17"/>
                    <a:pt x="143" y="30"/>
                    <a:pt x="72" y="41"/>
                  </a:cubicBezTo>
                  <a:cubicBezTo>
                    <a:pt x="3" y="53"/>
                    <a:pt x="1" y="173"/>
                    <a:pt x="72" y="184"/>
                  </a:cubicBezTo>
                  <a:cubicBezTo>
                    <a:pt x="88" y="186"/>
                    <a:pt x="103" y="187"/>
                    <a:pt x="119" y="187"/>
                  </a:cubicBezTo>
                  <a:cubicBezTo>
                    <a:pt x="210" y="187"/>
                    <a:pt x="300" y="152"/>
                    <a:pt x="335" y="57"/>
                  </a:cubicBezTo>
                  <a:cubicBezTo>
                    <a:pt x="345" y="24"/>
                    <a:pt x="315" y="1"/>
                    <a:pt x="28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40"/>
            <p:cNvSpPr/>
            <p:nvPr/>
          </p:nvSpPr>
          <p:spPr>
            <a:xfrm rot="-535654">
              <a:off x="2910533" y="2354669"/>
              <a:ext cx="59880" cy="42518"/>
            </a:xfrm>
            <a:custGeom>
              <a:avLst/>
              <a:gdLst/>
              <a:ahLst/>
              <a:cxnLst/>
              <a:rect l="l" t="t" r="r" b="b"/>
              <a:pathLst>
                <a:path w="338" h="240" extrusionOk="0">
                  <a:moveTo>
                    <a:pt x="228" y="0"/>
                  </a:moveTo>
                  <a:cubicBezTo>
                    <a:pt x="146" y="0"/>
                    <a:pt x="54" y="72"/>
                    <a:pt x="24" y="138"/>
                  </a:cubicBezTo>
                  <a:cubicBezTo>
                    <a:pt x="0" y="192"/>
                    <a:pt x="37" y="239"/>
                    <a:pt x="83" y="239"/>
                  </a:cubicBezTo>
                  <a:cubicBezTo>
                    <a:pt x="99" y="239"/>
                    <a:pt x="116" y="234"/>
                    <a:pt x="133" y="220"/>
                  </a:cubicBezTo>
                  <a:cubicBezTo>
                    <a:pt x="157" y="200"/>
                    <a:pt x="181" y="185"/>
                    <a:pt x="210" y="171"/>
                  </a:cubicBezTo>
                  <a:cubicBezTo>
                    <a:pt x="244" y="154"/>
                    <a:pt x="286" y="143"/>
                    <a:pt x="310" y="116"/>
                  </a:cubicBezTo>
                  <a:cubicBezTo>
                    <a:pt x="337" y="87"/>
                    <a:pt x="330" y="45"/>
                    <a:pt x="299" y="22"/>
                  </a:cubicBezTo>
                  <a:cubicBezTo>
                    <a:pt x="278" y="7"/>
                    <a:pt x="254" y="0"/>
                    <a:pt x="22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40"/>
            <p:cNvSpPr/>
            <p:nvPr/>
          </p:nvSpPr>
          <p:spPr>
            <a:xfrm rot="-535654">
              <a:off x="3028634" y="2244592"/>
              <a:ext cx="58108" cy="38089"/>
            </a:xfrm>
            <a:custGeom>
              <a:avLst/>
              <a:gdLst/>
              <a:ahLst/>
              <a:cxnLst/>
              <a:rect l="l" t="t" r="r" b="b"/>
              <a:pathLst>
                <a:path w="328" h="215" extrusionOk="0">
                  <a:moveTo>
                    <a:pt x="218" y="0"/>
                  </a:moveTo>
                  <a:cubicBezTo>
                    <a:pt x="145" y="0"/>
                    <a:pt x="74" y="64"/>
                    <a:pt x="34" y="122"/>
                  </a:cubicBezTo>
                  <a:cubicBezTo>
                    <a:pt x="1" y="172"/>
                    <a:pt x="44" y="214"/>
                    <a:pt x="88" y="214"/>
                  </a:cubicBezTo>
                  <a:cubicBezTo>
                    <a:pt x="97" y="214"/>
                    <a:pt x="106" y="212"/>
                    <a:pt x="114" y="209"/>
                  </a:cubicBezTo>
                  <a:cubicBezTo>
                    <a:pt x="154" y="193"/>
                    <a:pt x="194" y="177"/>
                    <a:pt x="234" y="160"/>
                  </a:cubicBezTo>
                  <a:cubicBezTo>
                    <a:pt x="254" y="149"/>
                    <a:pt x="280" y="129"/>
                    <a:pt x="291" y="110"/>
                  </a:cubicBezTo>
                  <a:lnTo>
                    <a:pt x="291" y="110"/>
                  </a:lnTo>
                  <a:cubicBezTo>
                    <a:pt x="293" y="108"/>
                    <a:pt x="296" y="107"/>
                    <a:pt x="299" y="104"/>
                  </a:cubicBezTo>
                  <a:cubicBezTo>
                    <a:pt x="308" y="95"/>
                    <a:pt x="312" y="86"/>
                    <a:pt x="319" y="75"/>
                  </a:cubicBezTo>
                  <a:cubicBezTo>
                    <a:pt x="328" y="55"/>
                    <a:pt x="323" y="33"/>
                    <a:pt x="303" y="22"/>
                  </a:cubicBezTo>
                  <a:cubicBezTo>
                    <a:pt x="289" y="13"/>
                    <a:pt x="274" y="8"/>
                    <a:pt x="257" y="7"/>
                  </a:cubicBezTo>
                  <a:lnTo>
                    <a:pt x="257" y="7"/>
                  </a:lnTo>
                  <a:cubicBezTo>
                    <a:pt x="244" y="2"/>
                    <a:pt x="231" y="0"/>
                    <a:pt x="2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40"/>
            <p:cNvSpPr/>
            <p:nvPr/>
          </p:nvSpPr>
          <p:spPr>
            <a:xfrm rot="-535654">
              <a:off x="3096171" y="2300287"/>
              <a:ext cx="49073" cy="31534"/>
            </a:xfrm>
            <a:custGeom>
              <a:avLst/>
              <a:gdLst/>
              <a:ahLst/>
              <a:cxnLst/>
              <a:rect l="l" t="t" r="r" b="b"/>
              <a:pathLst>
                <a:path w="277" h="178" extrusionOk="0">
                  <a:moveTo>
                    <a:pt x="203" y="1"/>
                  </a:moveTo>
                  <a:cubicBezTo>
                    <a:pt x="139" y="5"/>
                    <a:pt x="90" y="41"/>
                    <a:pt x="43" y="81"/>
                  </a:cubicBezTo>
                  <a:cubicBezTo>
                    <a:pt x="0" y="118"/>
                    <a:pt x="41" y="178"/>
                    <a:pt x="87" y="178"/>
                  </a:cubicBezTo>
                  <a:cubicBezTo>
                    <a:pt x="91" y="178"/>
                    <a:pt x="95" y="177"/>
                    <a:pt x="99" y="176"/>
                  </a:cubicBezTo>
                  <a:cubicBezTo>
                    <a:pt x="150" y="165"/>
                    <a:pt x="210" y="150"/>
                    <a:pt x="246" y="105"/>
                  </a:cubicBezTo>
                  <a:cubicBezTo>
                    <a:pt x="277" y="67"/>
                    <a:pt x="259" y="1"/>
                    <a:pt x="20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40"/>
            <p:cNvSpPr/>
            <p:nvPr/>
          </p:nvSpPr>
          <p:spPr>
            <a:xfrm rot="-535654">
              <a:off x="3159412" y="2198436"/>
              <a:ext cx="38798" cy="29763"/>
            </a:xfrm>
            <a:custGeom>
              <a:avLst/>
              <a:gdLst/>
              <a:ahLst/>
              <a:cxnLst/>
              <a:rect l="l" t="t" r="r" b="b"/>
              <a:pathLst>
                <a:path w="219" h="168" extrusionOk="0">
                  <a:moveTo>
                    <a:pt x="115" y="1"/>
                  </a:moveTo>
                  <a:cubicBezTo>
                    <a:pt x="105" y="1"/>
                    <a:pt x="95" y="2"/>
                    <a:pt x="85" y="4"/>
                  </a:cubicBezTo>
                  <a:cubicBezTo>
                    <a:pt x="45" y="13"/>
                    <a:pt x="16" y="53"/>
                    <a:pt x="7" y="93"/>
                  </a:cubicBezTo>
                  <a:cubicBezTo>
                    <a:pt x="0" y="138"/>
                    <a:pt x="33" y="167"/>
                    <a:pt x="68" y="167"/>
                  </a:cubicBezTo>
                  <a:cubicBezTo>
                    <a:pt x="87" y="167"/>
                    <a:pt x="105" y="159"/>
                    <a:pt x="119" y="139"/>
                  </a:cubicBezTo>
                  <a:lnTo>
                    <a:pt x="119" y="139"/>
                  </a:lnTo>
                  <a:cubicBezTo>
                    <a:pt x="118" y="142"/>
                    <a:pt x="119" y="142"/>
                    <a:pt x="120" y="142"/>
                  </a:cubicBezTo>
                  <a:cubicBezTo>
                    <a:pt x="122" y="142"/>
                    <a:pt x="125" y="139"/>
                    <a:pt x="119" y="139"/>
                  </a:cubicBezTo>
                  <a:cubicBezTo>
                    <a:pt x="141" y="137"/>
                    <a:pt x="165" y="135"/>
                    <a:pt x="183" y="122"/>
                  </a:cubicBezTo>
                  <a:cubicBezTo>
                    <a:pt x="208" y="104"/>
                    <a:pt x="219" y="73"/>
                    <a:pt x="203" y="46"/>
                  </a:cubicBezTo>
                  <a:cubicBezTo>
                    <a:pt x="184" y="13"/>
                    <a:pt x="149" y="1"/>
                    <a:pt x="1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40"/>
            <p:cNvSpPr/>
            <p:nvPr/>
          </p:nvSpPr>
          <p:spPr>
            <a:xfrm rot="-535654">
              <a:off x="3009988" y="2373961"/>
              <a:ext cx="54919" cy="28523"/>
            </a:xfrm>
            <a:custGeom>
              <a:avLst/>
              <a:gdLst/>
              <a:ahLst/>
              <a:cxnLst/>
              <a:rect l="l" t="t" r="r" b="b"/>
              <a:pathLst>
                <a:path w="310" h="161" extrusionOk="0">
                  <a:moveTo>
                    <a:pt x="177" y="1"/>
                  </a:moveTo>
                  <a:cubicBezTo>
                    <a:pt x="153" y="1"/>
                    <a:pt x="129" y="7"/>
                    <a:pt x="109" y="14"/>
                  </a:cubicBezTo>
                  <a:cubicBezTo>
                    <a:pt x="91" y="18"/>
                    <a:pt x="78" y="25"/>
                    <a:pt x="65" y="36"/>
                  </a:cubicBezTo>
                  <a:cubicBezTo>
                    <a:pt x="58" y="38"/>
                    <a:pt x="45" y="52"/>
                    <a:pt x="36" y="52"/>
                  </a:cubicBezTo>
                  <a:cubicBezTo>
                    <a:pt x="0" y="56"/>
                    <a:pt x="0" y="103"/>
                    <a:pt x="36" y="105"/>
                  </a:cubicBezTo>
                  <a:cubicBezTo>
                    <a:pt x="53" y="107"/>
                    <a:pt x="73" y="134"/>
                    <a:pt x="91" y="139"/>
                  </a:cubicBezTo>
                  <a:cubicBezTo>
                    <a:pt x="120" y="150"/>
                    <a:pt x="149" y="161"/>
                    <a:pt x="178" y="161"/>
                  </a:cubicBezTo>
                  <a:cubicBezTo>
                    <a:pt x="222" y="161"/>
                    <a:pt x="309" y="136"/>
                    <a:pt x="309" y="81"/>
                  </a:cubicBezTo>
                  <a:cubicBezTo>
                    <a:pt x="309" y="30"/>
                    <a:pt x="238" y="7"/>
                    <a:pt x="200" y="3"/>
                  </a:cubicBezTo>
                  <a:cubicBezTo>
                    <a:pt x="193" y="1"/>
                    <a:pt x="185" y="1"/>
                    <a:pt x="17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40"/>
            <p:cNvSpPr/>
            <p:nvPr/>
          </p:nvSpPr>
          <p:spPr>
            <a:xfrm rot="-535654">
              <a:off x="1900647" y="2520144"/>
              <a:ext cx="46947" cy="26574"/>
            </a:xfrm>
            <a:custGeom>
              <a:avLst/>
              <a:gdLst/>
              <a:ahLst/>
              <a:cxnLst/>
              <a:rect l="l" t="t" r="r" b="b"/>
              <a:pathLst>
                <a:path w="265" h="150" extrusionOk="0">
                  <a:moveTo>
                    <a:pt x="130" y="0"/>
                  </a:moveTo>
                  <a:cubicBezTo>
                    <a:pt x="89" y="0"/>
                    <a:pt x="48" y="10"/>
                    <a:pt x="20" y="41"/>
                  </a:cubicBezTo>
                  <a:cubicBezTo>
                    <a:pt x="0" y="58"/>
                    <a:pt x="0" y="89"/>
                    <a:pt x="20" y="110"/>
                  </a:cubicBezTo>
                  <a:cubicBezTo>
                    <a:pt x="48" y="140"/>
                    <a:pt x="89" y="150"/>
                    <a:pt x="130" y="150"/>
                  </a:cubicBezTo>
                  <a:cubicBezTo>
                    <a:pt x="134" y="150"/>
                    <a:pt x="138" y="150"/>
                    <a:pt x="142" y="150"/>
                  </a:cubicBezTo>
                  <a:cubicBezTo>
                    <a:pt x="185" y="145"/>
                    <a:pt x="220" y="141"/>
                    <a:pt x="249" y="105"/>
                  </a:cubicBezTo>
                  <a:cubicBezTo>
                    <a:pt x="265" y="85"/>
                    <a:pt x="265" y="65"/>
                    <a:pt x="249" y="45"/>
                  </a:cubicBezTo>
                  <a:cubicBezTo>
                    <a:pt x="220" y="12"/>
                    <a:pt x="185" y="7"/>
                    <a:pt x="142" y="1"/>
                  </a:cubicBezTo>
                  <a:cubicBezTo>
                    <a:pt x="138" y="0"/>
                    <a:pt x="134" y="0"/>
                    <a:pt x="13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40"/>
            <p:cNvSpPr/>
            <p:nvPr/>
          </p:nvSpPr>
          <p:spPr>
            <a:xfrm rot="-535654">
              <a:off x="2012017" y="2476332"/>
              <a:ext cx="74230" cy="32243"/>
            </a:xfrm>
            <a:custGeom>
              <a:avLst/>
              <a:gdLst/>
              <a:ahLst/>
              <a:cxnLst/>
              <a:rect l="l" t="t" r="r" b="b"/>
              <a:pathLst>
                <a:path w="419" h="182" extrusionOk="0">
                  <a:moveTo>
                    <a:pt x="156" y="0"/>
                  </a:moveTo>
                  <a:cubicBezTo>
                    <a:pt x="102" y="0"/>
                    <a:pt x="45" y="9"/>
                    <a:pt x="11" y="53"/>
                  </a:cubicBezTo>
                  <a:cubicBezTo>
                    <a:pt x="0" y="64"/>
                    <a:pt x="5" y="89"/>
                    <a:pt x="11" y="102"/>
                  </a:cubicBezTo>
                  <a:cubicBezTo>
                    <a:pt x="49" y="158"/>
                    <a:pt x="123" y="158"/>
                    <a:pt x="185" y="169"/>
                  </a:cubicBezTo>
                  <a:cubicBezTo>
                    <a:pt x="221" y="175"/>
                    <a:pt x="257" y="181"/>
                    <a:pt x="293" y="181"/>
                  </a:cubicBezTo>
                  <a:cubicBezTo>
                    <a:pt x="324" y="181"/>
                    <a:pt x="354" y="177"/>
                    <a:pt x="383" y="162"/>
                  </a:cubicBezTo>
                  <a:cubicBezTo>
                    <a:pt x="418" y="142"/>
                    <a:pt x="414" y="98"/>
                    <a:pt x="392" y="69"/>
                  </a:cubicBezTo>
                  <a:cubicBezTo>
                    <a:pt x="347" y="13"/>
                    <a:pt x="272" y="7"/>
                    <a:pt x="207" y="2"/>
                  </a:cubicBezTo>
                  <a:cubicBezTo>
                    <a:pt x="191" y="1"/>
                    <a:pt x="174" y="0"/>
                    <a:pt x="15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40"/>
            <p:cNvSpPr/>
            <p:nvPr/>
          </p:nvSpPr>
          <p:spPr>
            <a:xfrm rot="-535654">
              <a:off x="2013694" y="2574163"/>
              <a:ext cx="44290" cy="29231"/>
            </a:xfrm>
            <a:custGeom>
              <a:avLst/>
              <a:gdLst/>
              <a:ahLst/>
              <a:cxnLst/>
              <a:rect l="l" t="t" r="r" b="b"/>
              <a:pathLst>
                <a:path w="250" h="165" extrusionOk="0">
                  <a:moveTo>
                    <a:pt x="103" y="0"/>
                  </a:moveTo>
                  <a:cubicBezTo>
                    <a:pt x="52" y="0"/>
                    <a:pt x="0" y="72"/>
                    <a:pt x="50" y="120"/>
                  </a:cubicBezTo>
                  <a:cubicBezTo>
                    <a:pt x="79" y="148"/>
                    <a:pt x="116" y="165"/>
                    <a:pt x="153" y="165"/>
                  </a:cubicBezTo>
                  <a:cubicBezTo>
                    <a:pt x="175" y="165"/>
                    <a:pt x="198" y="159"/>
                    <a:pt x="219" y="144"/>
                  </a:cubicBezTo>
                  <a:cubicBezTo>
                    <a:pt x="250" y="122"/>
                    <a:pt x="250" y="69"/>
                    <a:pt x="208" y="58"/>
                  </a:cubicBezTo>
                  <a:cubicBezTo>
                    <a:pt x="181" y="53"/>
                    <a:pt x="161" y="44"/>
                    <a:pt x="145" y="22"/>
                  </a:cubicBezTo>
                  <a:cubicBezTo>
                    <a:pt x="133" y="7"/>
                    <a:pt x="118" y="0"/>
                    <a:pt x="1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40"/>
            <p:cNvSpPr/>
            <p:nvPr/>
          </p:nvSpPr>
          <p:spPr>
            <a:xfrm rot="-535654">
              <a:off x="3298714" y="3123425"/>
              <a:ext cx="80430" cy="39152"/>
            </a:xfrm>
            <a:custGeom>
              <a:avLst/>
              <a:gdLst/>
              <a:ahLst/>
              <a:cxnLst/>
              <a:rect l="l" t="t" r="r" b="b"/>
              <a:pathLst>
                <a:path w="454" h="221" extrusionOk="0">
                  <a:moveTo>
                    <a:pt x="304" y="0"/>
                  </a:moveTo>
                  <a:cubicBezTo>
                    <a:pt x="214" y="0"/>
                    <a:pt x="117" y="47"/>
                    <a:pt x="55" y="100"/>
                  </a:cubicBezTo>
                  <a:cubicBezTo>
                    <a:pt x="1" y="150"/>
                    <a:pt x="57" y="221"/>
                    <a:pt x="118" y="221"/>
                  </a:cubicBezTo>
                  <a:cubicBezTo>
                    <a:pt x="122" y="221"/>
                    <a:pt x="125" y="221"/>
                    <a:pt x="129" y="220"/>
                  </a:cubicBezTo>
                  <a:cubicBezTo>
                    <a:pt x="169" y="213"/>
                    <a:pt x="209" y="202"/>
                    <a:pt x="251" y="196"/>
                  </a:cubicBezTo>
                  <a:cubicBezTo>
                    <a:pt x="298" y="187"/>
                    <a:pt x="351" y="178"/>
                    <a:pt x="391" y="153"/>
                  </a:cubicBezTo>
                  <a:cubicBezTo>
                    <a:pt x="453" y="118"/>
                    <a:pt x="436" y="33"/>
                    <a:pt x="373" y="11"/>
                  </a:cubicBezTo>
                  <a:cubicBezTo>
                    <a:pt x="351" y="3"/>
                    <a:pt x="328" y="0"/>
                    <a:pt x="30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40"/>
            <p:cNvSpPr/>
            <p:nvPr/>
          </p:nvSpPr>
          <p:spPr>
            <a:xfrm rot="-535654">
              <a:off x="3212550" y="3226003"/>
              <a:ext cx="76178" cy="29586"/>
            </a:xfrm>
            <a:custGeom>
              <a:avLst/>
              <a:gdLst/>
              <a:ahLst/>
              <a:cxnLst/>
              <a:rect l="l" t="t" r="r" b="b"/>
              <a:pathLst>
                <a:path w="430" h="167" extrusionOk="0">
                  <a:moveTo>
                    <a:pt x="329" y="1"/>
                  </a:moveTo>
                  <a:cubicBezTo>
                    <a:pt x="297" y="1"/>
                    <a:pt x="264" y="5"/>
                    <a:pt x="232" y="8"/>
                  </a:cubicBezTo>
                  <a:cubicBezTo>
                    <a:pt x="176" y="14"/>
                    <a:pt x="119" y="14"/>
                    <a:pt x="65" y="28"/>
                  </a:cubicBezTo>
                  <a:cubicBezTo>
                    <a:pt x="16" y="37"/>
                    <a:pt x="1" y="114"/>
                    <a:pt x="52" y="137"/>
                  </a:cubicBezTo>
                  <a:cubicBezTo>
                    <a:pt x="94" y="155"/>
                    <a:pt x="147" y="166"/>
                    <a:pt x="201" y="166"/>
                  </a:cubicBezTo>
                  <a:cubicBezTo>
                    <a:pt x="281" y="166"/>
                    <a:pt x="363" y="142"/>
                    <a:pt x="410" y="83"/>
                  </a:cubicBezTo>
                  <a:cubicBezTo>
                    <a:pt x="430" y="59"/>
                    <a:pt x="428" y="16"/>
                    <a:pt x="390" y="8"/>
                  </a:cubicBezTo>
                  <a:cubicBezTo>
                    <a:pt x="370" y="2"/>
                    <a:pt x="349" y="1"/>
                    <a:pt x="3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40"/>
            <p:cNvSpPr/>
            <p:nvPr/>
          </p:nvSpPr>
          <p:spPr>
            <a:xfrm rot="-535654">
              <a:off x="3274243" y="3054063"/>
              <a:ext cx="45707" cy="26574"/>
            </a:xfrm>
            <a:custGeom>
              <a:avLst/>
              <a:gdLst/>
              <a:ahLst/>
              <a:cxnLst/>
              <a:rect l="l" t="t" r="r" b="b"/>
              <a:pathLst>
                <a:path w="258" h="150" extrusionOk="0">
                  <a:moveTo>
                    <a:pt x="211" y="1"/>
                  </a:moveTo>
                  <a:cubicBezTo>
                    <a:pt x="202" y="1"/>
                    <a:pt x="194" y="3"/>
                    <a:pt x="187" y="7"/>
                  </a:cubicBezTo>
                  <a:cubicBezTo>
                    <a:pt x="178" y="9"/>
                    <a:pt x="171" y="11"/>
                    <a:pt x="162" y="18"/>
                  </a:cubicBezTo>
                  <a:cubicBezTo>
                    <a:pt x="155" y="22"/>
                    <a:pt x="150" y="23"/>
                    <a:pt x="148" y="23"/>
                  </a:cubicBezTo>
                  <a:cubicBezTo>
                    <a:pt x="146" y="23"/>
                    <a:pt x="146" y="22"/>
                    <a:pt x="147" y="20"/>
                  </a:cubicBezTo>
                  <a:lnTo>
                    <a:pt x="147" y="20"/>
                  </a:lnTo>
                  <a:cubicBezTo>
                    <a:pt x="124" y="22"/>
                    <a:pt x="102" y="25"/>
                    <a:pt x="78" y="25"/>
                  </a:cubicBezTo>
                  <a:cubicBezTo>
                    <a:pt x="76" y="25"/>
                    <a:pt x="75" y="25"/>
                    <a:pt x="73" y="25"/>
                  </a:cubicBezTo>
                  <a:cubicBezTo>
                    <a:pt x="23" y="25"/>
                    <a:pt x="1" y="103"/>
                    <a:pt x="49" y="125"/>
                  </a:cubicBezTo>
                  <a:cubicBezTo>
                    <a:pt x="78" y="139"/>
                    <a:pt x="108" y="149"/>
                    <a:pt x="139" y="149"/>
                  </a:cubicBezTo>
                  <a:cubicBezTo>
                    <a:pt x="153" y="149"/>
                    <a:pt x="166" y="147"/>
                    <a:pt x="180" y="143"/>
                  </a:cubicBezTo>
                  <a:cubicBezTo>
                    <a:pt x="222" y="125"/>
                    <a:pt x="253" y="89"/>
                    <a:pt x="256" y="45"/>
                  </a:cubicBezTo>
                  <a:cubicBezTo>
                    <a:pt x="257" y="17"/>
                    <a:pt x="234" y="1"/>
                    <a:pt x="2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40"/>
            <p:cNvSpPr/>
            <p:nvPr/>
          </p:nvSpPr>
          <p:spPr>
            <a:xfrm rot="-535654">
              <a:off x="3489674" y="2934065"/>
              <a:ext cx="73698" cy="50490"/>
            </a:xfrm>
            <a:custGeom>
              <a:avLst/>
              <a:gdLst/>
              <a:ahLst/>
              <a:cxnLst/>
              <a:rect l="l" t="t" r="r" b="b"/>
              <a:pathLst>
                <a:path w="416" h="285" extrusionOk="0">
                  <a:moveTo>
                    <a:pt x="70" y="1"/>
                  </a:moveTo>
                  <a:cubicBezTo>
                    <a:pt x="19" y="1"/>
                    <a:pt x="0" y="67"/>
                    <a:pt x="42" y="98"/>
                  </a:cubicBezTo>
                  <a:cubicBezTo>
                    <a:pt x="126" y="160"/>
                    <a:pt x="197" y="242"/>
                    <a:pt x="295" y="280"/>
                  </a:cubicBezTo>
                  <a:cubicBezTo>
                    <a:pt x="303" y="283"/>
                    <a:pt x="311" y="284"/>
                    <a:pt x="318" y="284"/>
                  </a:cubicBezTo>
                  <a:cubicBezTo>
                    <a:pt x="373" y="284"/>
                    <a:pt x="415" y="214"/>
                    <a:pt x="384" y="167"/>
                  </a:cubicBezTo>
                  <a:cubicBezTo>
                    <a:pt x="315" y="67"/>
                    <a:pt x="195" y="27"/>
                    <a:pt x="82" y="2"/>
                  </a:cubicBezTo>
                  <a:cubicBezTo>
                    <a:pt x="77" y="1"/>
                    <a:pt x="73" y="1"/>
                    <a:pt x="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40"/>
            <p:cNvSpPr/>
            <p:nvPr/>
          </p:nvSpPr>
          <p:spPr>
            <a:xfrm rot="-535654">
              <a:off x="3477737" y="3025757"/>
              <a:ext cx="61120" cy="31180"/>
            </a:xfrm>
            <a:custGeom>
              <a:avLst/>
              <a:gdLst/>
              <a:ahLst/>
              <a:cxnLst/>
              <a:rect l="l" t="t" r="r" b="b"/>
              <a:pathLst>
                <a:path w="345" h="176" extrusionOk="0">
                  <a:moveTo>
                    <a:pt x="77" y="1"/>
                  </a:moveTo>
                  <a:cubicBezTo>
                    <a:pt x="35" y="1"/>
                    <a:pt x="0" y="56"/>
                    <a:pt x="37" y="87"/>
                  </a:cubicBezTo>
                  <a:cubicBezTo>
                    <a:pt x="87" y="131"/>
                    <a:pt x="163" y="175"/>
                    <a:pt x="234" y="175"/>
                  </a:cubicBezTo>
                  <a:cubicBezTo>
                    <a:pt x="242" y="175"/>
                    <a:pt x="250" y="175"/>
                    <a:pt x="257" y="173"/>
                  </a:cubicBezTo>
                  <a:cubicBezTo>
                    <a:pt x="311" y="169"/>
                    <a:pt x="344" y="96"/>
                    <a:pt x="289" y="62"/>
                  </a:cubicBezTo>
                  <a:cubicBezTo>
                    <a:pt x="229" y="29"/>
                    <a:pt x="153" y="18"/>
                    <a:pt x="88" y="2"/>
                  </a:cubicBezTo>
                  <a:cubicBezTo>
                    <a:pt x="85" y="1"/>
                    <a:pt x="81" y="1"/>
                    <a:pt x="7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40"/>
            <p:cNvSpPr/>
            <p:nvPr/>
          </p:nvSpPr>
          <p:spPr>
            <a:xfrm rot="-535654">
              <a:off x="3348597" y="2993470"/>
              <a:ext cx="52262" cy="29940"/>
            </a:xfrm>
            <a:custGeom>
              <a:avLst/>
              <a:gdLst/>
              <a:ahLst/>
              <a:cxnLst/>
              <a:rect l="l" t="t" r="r" b="b"/>
              <a:pathLst>
                <a:path w="295" h="169" extrusionOk="0">
                  <a:moveTo>
                    <a:pt x="137" y="0"/>
                  </a:moveTo>
                  <a:cubicBezTo>
                    <a:pt x="126" y="0"/>
                    <a:pt x="115" y="1"/>
                    <a:pt x="105" y="1"/>
                  </a:cubicBezTo>
                  <a:cubicBezTo>
                    <a:pt x="1" y="6"/>
                    <a:pt x="1" y="166"/>
                    <a:pt x="105" y="168"/>
                  </a:cubicBezTo>
                  <a:cubicBezTo>
                    <a:pt x="116" y="168"/>
                    <a:pt x="127" y="169"/>
                    <a:pt x="138" y="169"/>
                  </a:cubicBezTo>
                  <a:cubicBezTo>
                    <a:pt x="190" y="169"/>
                    <a:pt x="244" y="162"/>
                    <a:pt x="277" y="123"/>
                  </a:cubicBezTo>
                  <a:cubicBezTo>
                    <a:pt x="294" y="99"/>
                    <a:pt x="294" y="70"/>
                    <a:pt x="277" y="46"/>
                  </a:cubicBezTo>
                  <a:cubicBezTo>
                    <a:pt x="242" y="7"/>
                    <a:pt x="186" y="0"/>
                    <a:pt x="13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40"/>
            <p:cNvSpPr/>
            <p:nvPr/>
          </p:nvSpPr>
          <p:spPr>
            <a:xfrm rot="-535654">
              <a:off x="3595602" y="3124479"/>
              <a:ext cx="37558" cy="43935"/>
            </a:xfrm>
            <a:custGeom>
              <a:avLst/>
              <a:gdLst/>
              <a:ahLst/>
              <a:cxnLst/>
              <a:rect l="l" t="t" r="r" b="b"/>
              <a:pathLst>
                <a:path w="212" h="248" extrusionOk="0">
                  <a:moveTo>
                    <a:pt x="37" y="1"/>
                  </a:moveTo>
                  <a:cubicBezTo>
                    <a:pt x="19" y="1"/>
                    <a:pt x="2" y="12"/>
                    <a:pt x="3" y="33"/>
                  </a:cubicBezTo>
                  <a:cubicBezTo>
                    <a:pt x="3" y="40"/>
                    <a:pt x="4" y="43"/>
                    <a:pt x="5" y="43"/>
                  </a:cubicBezTo>
                  <a:lnTo>
                    <a:pt x="5" y="43"/>
                  </a:lnTo>
                  <a:cubicBezTo>
                    <a:pt x="4" y="45"/>
                    <a:pt x="4" y="47"/>
                    <a:pt x="3" y="51"/>
                  </a:cubicBezTo>
                  <a:cubicBezTo>
                    <a:pt x="1" y="60"/>
                    <a:pt x="1" y="71"/>
                    <a:pt x="3" y="78"/>
                  </a:cubicBezTo>
                  <a:cubicBezTo>
                    <a:pt x="5" y="104"/>
                    <a:pt x="12" y="127"/>
                    <a:pt x="23" y="149"/>
                  </a:cubicBezTo>
                  <a:cubicBezTo>
                    <a:pt x="45" y="196"/>
                    <a:pt x="81" y="229"/>
                    <a:pt x="132" y="244"/>
                  </a:cubicBezTo>
                  <a:cubicBezTo>
                    <a:pt x="137" y="246"/>
                    <a:pt x="142" y="247"/>
                    <a:pt x="148" y="247"/>
                  </a:cubicBezTo>
                  <a:cubicBezTo>
                    <a:pt x="163" y="247"/>
                    <a:pt x="180" y="241"/>
                    <a:pt x="191" y="230"/>
                  </a:cubicBezTo>
                  <a:lnTo>
                    <a:pt x="191" y="230"/>
                  </a:lnTo>
                  <a:cubicBezTo>
                    <a:pt x="204" y="223"/>
                    <a:pt x="211" y="209"/>
                    <a:pt x="210" y="193"/>
                  </a:cubicBezTo>
                  <a:lnTo>
                    <a:pt x="210" y="193"/>
                  </a:lnTo>
                  <a:cubicBezTo>
                    <a:pt x="212" y="175"/>
                    <a:pt x="205" y="153"/>
                    <a:pt x="192" y="142"/>
                  </a:cubicBezTo>
                  <a:cubicBezTo>
                    <a:pt x="170" y="122"/>
                    <a:pt x="145" y="104"/>
                    <a:pt x="123" y="84"/>
                  </a:cubicBezTo>
                  <a:cubicBezTo>
                    <a:pt x="108" y="69"/>
                    <a:pt x="94" y="49"/>
                    <a:pt x="78" y="33"/>
                  </a:cubicBezTo>
                  <a:lnTo>
                    <a:pt x="78" y="33"/>
                  </a:lnTo>
                  <a:cubicBezTo>
                    <a:pt x="77" y="30"/>
                    <a:pt x="76" y="27"/>
                    <a:pt x="74" y="24"/>
                  </a:cubicBezTo>
                  <a:cubicBezTo>
                    <a:pt x="67" y="8"/>
                    <a:pt x="52" y="1"/>
                    <a:pt x="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40"/>
            <p:cNvSpPr/>
            <p:nvPr/>
          </p:nvSpPr>
          <p:spPr>
            <a:xfrm rot="-535654">
              <a:off x="3599340" y="3040286"/>
              <a:ext cx="54388" cy="48541"/>
            </a:xfrm>
            <a:custGeom>
              <a:avLst/>
              <a:gdLst/>
              <a:ahLst/>
              <a:cxnLst/>
              <a:rect l="l" t="t" r="r" b="b"/>
              <a:pathLst>
                <a:path w="307" h="274" extrusionOk="0">
                  <a:moveTo>
                    <a:pt x="76" y="1"/>
                  </a:moveTo>
                  <a:cubicBezTo>
                    <a:pt x="37" y="1"/>
                    <a:pt x="1" y="34"/>
                    <a:pt x="11" y="85"/>
                  </a:cubicBezTo>
                  <a:cubicBezTo>
                    <a:pt x="27" y="171"/>
                    <a:pt x="107" y="274"/>
                    <a:pt x="201" y="274"/>
                  </a:cubicBezTo>
                  <a:cubicBezTo>
                    <a:pt x="221" y="274"/>
                    <a:pt x="242" y="269"/>
                    <a:pt x="262" y="259"/>
                  </a:cubicBezTo>
                  <a:cubicBezTo>
                    <a:pt x="291" y="245"/>
                    <a:pt x="307" y="203"/>
                    <a:pt x="298" y="174"/>
                  </a:cubicBezTo>
                  <a:cubicBezTo>
                    <a:pt x="287" y="136"/>
                    <a:pt x="256" y="121"/>
                    <a:pt x="225" y="103"/>
                  </a:cubicBezTo>
                  <a:cubicBezTo>
                    <a:pt x="189" y="83"/>
                    <a:pt x="160" y="65"/>
                    <a:pt x="136" y="32"/>
                  </a:cubicBezTo>
                  <a:cubicBezTo>
                    <a:pt x="119" y="10"/>
                    <a:pt x="97" y="1"/>
                    <a:pt x="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40"/>
            <p:cNvSpPr/>
            <p:nvPr/>
          </p:nvSpPr>
          <p:spPr>
            <a:xfrm rot="-535654">
              <a:off x="3654159" y="2974293"/>
              <a:ext cx="44821" cy="43581"/>
            </a:xfrm>
            <a:custGeom>
              <a:avLst/>
              <a:gdLst/>
              <a:ahLst/>
              <a:cxnLst/>
              <a:rect l="l" t="t" r="r" b="b"/>
              <a:pathLst>
                <a:path w="253" h="246" extrusionOk="0">
                  <a:moveTo>
                    <a:pt x="76" y="1"/>
                  </a:moveTo>
                  <a:cubicBezTo>
                    <a:pt x="49" y="1"/>
                    <a:pt x="20" y="15"/>
                    <a:pt x="14" y="44"/>
                  </a:cubicBezTo>
                  <a:cubicBezTo>
                    <a:pt x="1" y="104"/>
                    <a:pt x="10" y="167"/>
                    <a:pt x="59" y="211"/>
                  </a:cubicBezTo>
                  <a:cubicBezTo>
                    <a:pt x="84" y="234"/>
                    <a:pt x="116" y="246"/>
                    <a:pt x="148" y="246"/>
                  </a:cubicBezTo>
                  <a:cubicBezTo>
                    <a:pt x="178" y="246"/>
                    <a:pt x="208" y="236"/>
                    <a:pt x="232" y="216"/>
                  </a:cubicBezTo>
                  <a:cubicBezTo>
                    <a:pt x="252" y="200"/>
                    <a:pt x="241" y="171"/>
                    <a:pt x="223" y="160"/>
                  </a:cubicBezTo>
                  <a:cubicBezTo>
                    <a:pt x="212" y="153"/>
                    <a:pt x="199" y="144"/>
                    <a:pt x="186" y="135"/>
                  </a:cubicBezTo>
                  <a:cubicBezTo>
                    <a:pt x="180" y="132"/>
                    <a:pt x="179" y="132"/>
                    <a:pt x="179" y="132"/>
                  </a:cubicBezTo>
                  <a:lnTo>
                    <a:pt x="179" y="132"/>
                  </a:lnTo>
                  <a:cubicBezTo>
                    <a:pt x="179" y="132"/>
                    <a:pt x="180" y="132"/>
                    <a:pt x="180" y="132"/>
                  </a:cubicBezTo>
                  <a:cubicBezTo>
                    <a:pt x="181" y="132"/>
                    <a:pt x="181" y="131"/>
                    <a:pt x="177" y="127"/>
                  </a:cubicBezTo>
                  <a:cubicBezTo>
                    <a:pt x="170" y="122"/>
                    <a:pt x="165" y="115"/>
                    <a:pt x="157" y="111"/>
                  </a:cubicBezTo>
                  <a:lnTo>
                    <a:pt x="157" y="111"/>
                  </a:lnTo>
                  <a:cubicBezTo>
                    <a:pt x="159" y="112"/>
                    <a:pt x="161" y="112"/>
                    <a:pt x="161" y="112"/>
                  </a:cubicBezTo>
                  <a:cubicBezTo>
                    <a:pt x="162" y="112"/>
                    <a:pt x="161" y="111"/>
                    <a:pt x="157" y="109"/>
                  </a:cubicBezTo>
                  <a:cubicBezTo>
                    <a:pt x="153" y="104"/>
                    <a:pt x="152" y="103"/>
                    <a:pt x="152" y="103"/>
                  </a:cubicBezTo>
                  <a:lnTo>
                    <a:pt x="152" y="103"/>
                  </a:lnTo>
                  <a:cubicBezTo>
                    <a:pt x="152" y="103"/>
                    <a:pt x="155" y="106"/>
                    <a:pt x="156" y="106"/>
                  </a:cubicBezTo>
                  <a:cubicBezTo>
                    <a:pt x="156" y="106"/>
                    <a:pt x="155" y="104"/>
                    <a:pt x="152" y="100"/>
                  </a:cubicBezTo>
                  <a:cubicBezTo>
                    <a:pt x="152" y="100"/>
                    <a:pt x="145" y="88"/>
                    <a:pt x="145" y="88"/>
                  </a:cubicBezTo>
                  <a:lnTo>
                    <a:pt x="145" y="88"/>
                  </a:lnTo>
                  <a:cubicBezTo>
                    <a:pt x="144" y="88"/>
                    <a:pt x="145" y="89"/>
                    <a:pt x="145" y="91"/>
                  </a:cubicBezTo>
                  <a:cubicBezTo>
                    <a:pt x="137" y="75"/>
                    <a:pt x="134" y="55"/>
                    <a:pt x="130" y="38"/>
                  </a:cubicBezTo>
                  <a:cubicBezTo>
                    <a:pt x="126" y="13"/>
                    <a:pt x="101" y="1"/>
                    <a:pt x="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40"/>
            <p:cNvSpPr/>
            <p:nvPr/>
          </p:nvSpPr>
          <p:spPr>
            <a:xfrm rot="-535654">
              <a:off x="3726027" y="3128708"/>
              <a:ext cx="47479" cy="49073"/>
            </a:xfrm>
            <a:custGeom>
              <a:avLst/>
              <a:gdLst/>
              <a:ahLst/>
              <a:cxnLst/>
              <a:rect l="l" t="t" r="r" b="b"/>
              <a:pathLst>
                <a:path w="268" h="277" extrusionOk="0">
                  <a:moveTo>
                    <a:pt x="73" y="1"/>
                  </a:moveTo>
                  <a:cubicBezTo>
                    <a:pt x="37" y="1"/>
                    <a:pt x="0" y="34"/>
                    <a:pt x="16" y="74"/>
                  </a:cubicBezTo>
                  <a:cubicBezTo>
                    <a:pt x="47" y="154"/>
                    <a:pt x="94" y="245"/>
                    <a:pt x="181" y="274"/>
                  </a:cubicBezTo>
                  <a:cubicBezTo>
                    <a:pt x="186" y="275"/>
                    <a:pt x="192" y="276"/>
                    <a:pt x="197" y="276"/>
                  </a:cubicBezTo>
                  <a:cubicBezTo>
                    <a:pt x="236" y="276"/>
                    <a:pt x="268" y="235"/>
                    <a:pt x="254" y="198"/>
                  </a:cubicBezTo>
                  <a:cubicBezTo>
                    <a:pt x="236" y="122"/>
                    <a:pt x="165" y="67"/>
                    <a:pt x="114" y="18"/>
                  </a:cubicBezTo>
                  <a:cubicBezTo>
                    <a:pt x="102" y="6"/>
                    <a:pt x="88" y="1"/>
                    <a:pt x="7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40"/>
            <p:cNvSpPr/>
            <p:nvPr/>
          </p:nvSpPr>
          <p:spPr>
            <a:xfrm rot="-535654">
              <a:off x="3702139" y="3217709"/>
              <a:ext cx="45884" cy="39684"/>
            </a:xfrm>
            <a:custGeom>
              <a:avLst/>
              <a:gdLst/>
              <a:ahLst/>
              <a:cxnLst/>
              <a:rect l="l" t="t" r="r" b="b"/>
              <a:pathLst>
                <a:path w="259" h="224" extrusionOk="0">
                  <a:moveTo>
                    <a:pt x="51" y="1"/>
                  </a:moveTo>
                  <a:cubicBezTo>
                    <a:pt x="25" y="1"/>
                    <a:pt x="1" y="27"/>
                    <a:pt x="7" y="57"/>
                  </a:cubicBezTo>
                  <a:cubicBezTo>
                    <a:pt x="16" y="103"/>
                    <a:pt x="43" y="150"/>
                    <a:pt x="81" y="181"/>
                  </a:cubicBezTo>
                  <a:cubicBezTo>
                    <a:pt x="110" y="205"/>
                    <a:pt x="148" y="224"/>
                    <a:pt x="186" y="224"/>
                  </a:cubicBezTo>
                  <a:cubicBezTo>
                    <a:pt x="202" y="224"/>
                    <a:pt x="218" y="220"/>
                    <a:pt x="234" y="212"/>
                  </a:cubicBezTo>
                  <a:cubicBezTo>
                    <a:pt x="254" y="201"/>
                    <a:pt x="259" y="177"/>
                    <a:pt x="247" y="159"/>
                  </a:cubicBezTo>
                  <a:cubicBezTo>
                    <a:pt x="230" y="124"/>
                    <a:pt x="190" y="106"/>
                    <a:pt x="158" y="83"/>
                  </a:cubicBezTo>
                  <a:cubicBezTo>
                    <a:pt x="132" y="61"/>
                    <a:pt x="103" y="46"/>
                    <a:pt x="81" y="17"/>
                  </a:cubicBezTo>
                  <a:cubicBezTo>
                    <a:pt x="72" y="5"/>
                    <a:pt x="61" y="1"/>
                    <a:pt x="5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40"/>
            <p:cNvSpPr/>
            <p:nvPr/>
          </p:nvSpPr>
          <p:spPr>
            <a:xfrm rot="-535654">
              <a:off x="3828335" y="3241467"/>
              <a:ext cx="53325" cy="48010"/>
            </a:xfrm>
            <a:custGeom>
              <a:avLst/>
              <a:gdLst/>
              <a:ahLst/>
              <a:cxnLst/>
              <a:rect l="l" t="t" r="r" b="b"/>
              <a:pathLst>
                <a:path w="301" h="271" extrusionOk="0">
                  <a:moveTo>
                    <a:pt x="100" y="0"/>
                  </a:moveTo>
                  <a:cubicBezTo>
                    <a:pt x="46" y="0"/>
                    <a:pt x="0" y="65"/>
                    <a:pt x="51" y="109"/>
                  </a:cubicBezTo>
                  <a:cubicBezTo>
                    <a:pt x="82" y="136"/>
                    <a:pt x="113" y="169"/>
                    <a:pt x="138" y="202"/>
                  </a:cubicBezTo>
                  <a:cubicBezTo>
                    <a:pt x="158" y="229"/>
                    <a:pt x="189" y="270"/>
                    <a:pt x="223" y="270"/>
                  </a:cubicBezTo>
                  <a:cubicBezTo>
                    <a:pt x="234" y="270"/>
                    <a:pt x="246" y="265"/>
                    <a:pt x="258" y="253"/>
                  </a:cubicBezTo>
                  <a:cubicBezTo>
                    <a:pt x="300" y="211"/>
                    <a:pt x="265" y="158"/>
                    <a:pt x="236" y="120"/>
                  </a:cubicBezTo>
                  <a:cubicBezTo>
                    <a:pt x="209" y="80"/>
                    <a:pt x="178" y="47"/>
                    <a:pt x="142" y="15"/>
                  </a:cubicBezTo>
                  <a:cubicBezTo>
                    <a:pt x="129" y="5"/>
                    <a:pt x="114" y="0"/>
                    <a:pt x="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40"/>
            <p:cNvSpPr/>
            <p:nvPr/>
          </p:nvSpPr>
          <p:spPr>
            <a:xfrm rot="-535654">
              <a:off x="3870320" y="3356778"/>
              <a:ext cx="50845" cy="39329"/>
            </a:xfrm>
            <a:custGeom>
              <a:avLst/>
              <a:gdLst/>
              <a:ahLst/>
              <a:cxnLst/>
              <a:rect l="l" t="t" r="r" b="b"/>
              <a:pathLst>
                <a:path w="287" h="222" extrusionOk="0">
                  <a:moveTo>
                    <a:pt x="54" y="0"/>
                  </a:moveTo>
                  <a:cubicBezTo>
                    <a:pt x="25" y="0"/>
                    <a:pt x="1" y="43"/>
                    <a:pt x="28" y="70"/>
                  </a:cubicBezTo>
                  <a:cubicBezTo>
                    <a:pt x="76" y="122"/>
                    <a:pt x="128" y="168"/>
                    <a:pt x="183" y="213"/>
                  </a:cubicBezTo>
                  <a:cubicBezTo>
                    <a:pt x="191" y="219"/>
                    <a:pt x="200" y="222"/>
                    <a:pt x="209" y="222"/>
                  </a:cubicBezTo>
                  <a:cubicBezTo>
                    <a:pt x="249" y="222"/>
                    <a:pt x="286" y="162"/>
                    <a:pt x="248" y="131"/>
                  </a:cubicBezTo>
                  <a:cubicBezTo>
                    <a:pt x="192" y="86"/>
                    <a:pt x="132" y="46"/>
                    <a:pt x="74" y="8"/>
                  </a:cubicBezTo>
                  <a:cubicBezTo>
                    <a:pt x="68" y="3"/>
                    <a:pt x="60" y="0"/>
                    <a:pt x="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40"/>
            <p:cNvSpPr/>
            <p:nvPr/>
          </p:nvSpPr>
          <p:spPr>
            <a:xfrm rot="-535654">
              <a:off x="3786599" y="3321410"/>
              <a:ext cx="31711" cy="41101"/>
            </a:xfrm>
            <a:custGeom>
              <a:avLst/>
              <a:gdLst/>
              <a:ahLst/>
              <a:cxnLst/>
              <a:rect l="l" t="t" r="r" b="b"/>
              <a:pathLst>
                <a:path w="179" h="232" extrusionOk="0">
                  <a:moveTo>
                    <a:pt x="66" y="1"/>
                  </a:moveTo>
                  <a:cubicBezTo>
                    <a:pt x="41" y="1"/>
                    <a:pt x="15" y="15"/>
                    <a:pt x="10" y="43"/>
                  </a:cubicBezTo>
                  <a:cubicBezTo>
                    <a:pt x="1" y="89"/>
                    <a:pt x="8" y="132"/>
                    <a:pt x="30" y="172"/>
                  </a:cubicBezTo>
                  <a:cubicBezTo>
                    <a:pt x="48" y="204"/>
                    <a:pt x="75" y="231"/>
                    <a:pt x="110" y="231"/>
                  </a:cubicBezTo>
                  <a:cubicBezTo>
                    <a:pt x="118" y="231"/>
                    <a:pt x="126" y="230"/>
                    <a:pt x="134" y="227"/>
                  </a:cubicBezTo>
                  <a:cubicBezTo>
                    <a:pt x="150" y="225"/>
                    <a:pt x="165" y="212"/>
                    <a:pt x="168" y="194"/>
                  </a:cubicBezTo>
                  <a:cubicBezTo>
                    <a:pt x="179" y="138"/>
                    <a:pt x="137" y="78"/>
                    <a:pt x="112" y="27"/>
                  </a:cubicBezTo>
                  <a:cubicBezTo>
                    <a:pt x="104" y="9"/>
                    <a:pt x="85" y="1"/>
                    <a:pt x="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40"/>
            <p:cNvSpPr/>
            <p:nvPr/>
          </p:nvSpPr>
          <p:spPr>
            <a:xfrm rot="-535654">
              <a:off x="4102279" y="3559479"/>
              <a:ext cx="41987" cy="58108"/>
            </a:xfrm>
            <a:custGeom>
              <a:avLst/>
              <a:gdLst/>
              <a:ahLst/>
              <a:cxnLst/>
              <a:rect l="l" t="t" r="r" b="b"/>
              <a:pathLst>
                <a:path w="237" h="328" extrusionOk="0">
                  <a:moveTo>
                    <a:pt x="71" y="0"/>
                  </a:moveTo>
                  <a:cubicBezTo>
                    <a:pt x="38" y="0"/>
                    <a:pt x="4" y="23"/>
                    <a:pt x="3" y="63"/>
                  </a:cubicBezTo>
                  <a:cubicBezTo>
                    <a:pt x="1" y="165"/>
                    <a:pt x="36" y="314"/>
                    <a:pt x="159" y="328"/>
                  </a:cubicBezTo>
                  <a:cubicBezTo>
                    <a:pt x="161" y="328"/>
                    <a:pt x="162" y="328"/>
                    <a:pt x="164" y="328"/>
                  </a:cubicBezTo>
                  <a:cubicBezTo>
                    <a:pt x="200" y="328"/>
                    <a:pt x="236" y="290"/>
                    <a:pt x="232" y="252"/>
                  </a:cubicBezTo>
                  <a:cubicBezTo>
                    <a:pt x="223" y="174"/>
                    <a:pt x="152" y="121"/>
                    <a:pt x="132" y="47"/>
                  </a:cubicBezTo>
                  <a:cubicBezTo>
                    <a:pt x="123" y="15"/>
                    <a:pt x="97" y="0"/>
                    <a:pt x="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40"/>
            <p:cNvSpPr/>
            <p:nvPr/>
          </p:nvSpPr>
          <p:spPr>
            <a:xfrm rot="-535654">
              <a:off x="4164254" y="3690303"/>
              <a:ext cx="21259" cy="20905"/>
            </a:xfrm>
            <a:custGeom>
              <a:avLst/>
              <a:gdLst/>
              <a:ahLst/>
              <a:cxnLst/>
              <a:rect l="l" t="t" r="r" b="b"/>
              <a:pathLst>
                <a:path w="120" h="118" extrusionOk="0">
                  <a:moveTo>
                    <a:pt x="94" y="49"/>
                  </a:moveTo>
                  <a:cubicBezTo>
                    <a:pt x="94" y="49"/>
                    <a:pt x="94" y="49"/>
                    <a:pt x="94" y="49"/>
                  </a:cubicBezTo>
                  <a:lnTo>
                    <a:pt x="94" y="49"/>
                  </a:lnTo>
                  <a:cubicBezTo>
                    <a:pt x="94" y="49"/>
                    <a:pt x="94" y="49"/>
                    <a:pt x="94" y="49"/>
                  </a:cubicBezTo>
                  <a:close/>
                  <a:moveTo>
                    <a:pt x="98" y="55"/>
                  </a:moveTo>
                  <a:cubicBezTo>
                    <a:pt x="98" y="55"/>
                    <a:pt x="98" y="56"/>
                    <a:pt x="97" y="56"/>
                  </a:cubicBezTo>
                  <a:cubicBezTo>
                    <a:pt x="98" y="56"/>
                    <a:pt x="98" y="55"/>
                    <a:pt x="98" y="55"/>
                  </a:cubicBezTo>
                  <a:close/>
                  <a:moveTo>
                    <a:pt x="49" y="1"/>
                  </a:moveTo>
                  <a:cubicBezTo>
                    <a:pt x="25" y="1"/>
                    <a:pt x="1" y="16"/>
                    <a:pt x="4" y="45"/>
                  </a:cubicBezTo>
                  <a:cubicBezTo>
                    <a:pt x="7" y="84"/>
                    <a:pt x="31" y="117"/>
                    <a:pt x="64" y="117"/>
                  </a:cubicBezTo>
                  <a:cubicBezTo>
                    <a:pt x="75" y="117"/>
                    <a:pt x="87" y="114"/>
                    <a:pt x="100" y="105"/>
                  </a:cubicBezTo>
                  <a:cubicBezTo>
                    <a:pt x="120" y="94"/>
                    <a:pt x="120" y="63"/>
                    <a:pt x="100" y="52"/>
                  </a:cubicBezTo>
                  <a:cubicBezTo>
                    <a:pt x="99" y="52"/>
                    <a:pt x="99" y="52"/>
                    <a:pt x="98" y="51"/>
                  </a:cubicBezTo>
                  <a:lnTo>
                    <a:pt x="98" y="51"/>
                  </a:lnTo>
                  <a:cubicBezTo>
                    <a:pt x="102" y="17"/>
                    <a:pt x="75" y="1"/>
                    <a:pt x="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40"/>
            <p:cNvSpPr/>
            <p:nvPr/>
          </p:nvSpPr>
          <p:spPr>
            <a:xfrm rot="-535654">
              <a:off x="4065197" y="3613899"/>
              <a:ext cx="39861" cy="59525"/>
            </a:xfrm>
            <a:custGeom>
              <a:avLst/>
              <a:gdLst/>
              <a:ahLst/>
              <a:cxnLst/>
              <a:rect l="l" t="t" r="r" b="b"/>
              <a:pathLst>
                <a:path w="225" h="336" extrusionOk="0">
                  <a:moveTo>
                    <a:pt x="66" y="0"/>
                  </a:moveTo>
                  <a:cubicBezTo>
                    <a:pt x="34" y="0"/>
                    <a:pt x="1" y="21"/>
                    <a:pt x="2" y="58"/>
                  </a:cubicBezTo>
                  <a:cubicBezTo>
                    <a:pt x="2" y="113"/>
                    <a:pt x="13" y="169"/>
                    <a:pt x="33" y="222"/>
                  </a:cubicBezTo>
                  <a:cubicBezTo>
                    <a:pt x="49" y="264"/>
                    <a:pt x="93" y="336"/>
                    <a:pt x="147" y="336"/>
                  </a:cubicBezTo>
                  <a:cubicBezTo>
                    <a:pt x="153" y="336"/>
                    <a:pt x="159" y="335"/>
                    <a:pt x="164" y="333"/>
                  </a:cubicBezTo>
                  <a:cubicBezTo>
                    <a:pt x="224" y="313"/>
                    <a:pt x="207" y="249"/>
                    <a:pt x="184" y="207"/>
                  </a:cubicBezTo>
                  <a:cubicBezTo>
                    <a:pt x="153" y="151"/>
                    <a:pt x="129" y="104"/>
                    <a:pt x="118" y="40"/>
                  </a:cubicBezTo>
                  <a:cubicBezTo>
                    <a:pt x="113" y="13"/>
                    <a:pt x="90" y="0"/>
                    <a:pt x="6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40"/>
            <p:cNvSpPr/>
            <p:nvPr/>
          </p:nvSpPr>
          <p:spPr>
            <a:xfrm rot="-535654">
              <a:off x="4013214" y="3493397"/>
              <a:ext cx="29054" cy="52793"/>
            </a:xfrm>
            <a:custGeom>
              <a:avLst/>
              <a:gdLst/>
              <a:ahLst/>
              <a:cxnLst/>
              <a:rect l="l" t="t" r="r" b="b"/>
              <a:pathLst>
                <a:path w="164" h="298" extrusionOk="0">
                  <a:moveTo>
                    <a:pt x="72" y="1"/>
                  </a:moveTo>
                  <a:cubicBezTo>
                    <a:pt x="51" y="1"/>
                    <a:pt x="31" y="13"/>
                    <a:pt x="25" y="39"/>
                  </a:cubicBezTo>
                  <a:cubicBezTo>
                    <a:pt x="7" y="121"/>
                    <a:pt x="1" y="217"/>
                    <a:pt x="61" y="281"/>
                  </a:cubicBezTo>
                  <a:cubicBezTo>
                    <a:pt x="73" y="292"/>
                    <a:pt x="87" y="298"/>
                    <a:pt x="102" y="298"/>
                  </a:cubicBezTo>
                  <a:cubicBezTo>
                    <a:pt x="133" y="298"/>
                    <a:pt x="163" y="274"/>
                    <a:pt x="163" y="239"/>
                  </a:cubicBezTo>
                  <a:cubicBezTo>
                    <a:pt x="163" y="177"/>
                    <a:pt x="134" y="117"/>
                    <a:pt x="132" y="54"/>
                  </a:cubicBezTo>
                  <a:cubicBezTo>
                    <a:pt x="129" y="20"/>
                    <a:pt x="100" y="1"/>
                    <a:pt x="7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40"/>
            <p:cNvSpPr/>
            <p:nvPr/>
          </p:nvSpPr>
          <p:spPr>
            <a:xfrm rot="-535654">
              <a:off x="4126039" y="3889876"/>
              <a:ext cx="31711" cy="49959"/>
            </a:xfrm>
            <a:custGeom>
              <a:avLst/>
              <a:gdLst/>
              <a:ahLst/>
              <a:cxnLst/>
              <a:rect l="l" t="t" r="r" b="b"/>
              <a:pathLst>
                <a:path w="179" h="282" extrusionOk="0">
                  <a:moveTo>
                    <a:pt x="117" y="0"/>
                  </a:moveTo>
                  <a:cubicBezTo>
                    <a:pt x="103" y="0"/>
                    <a:pt x="89" y="8"/>
                    <a:pt x="82" y="26"/>
                  </a:cubicBezTo>
                  <a:cubicBezTo>
                    <a:pt x="49" y="97"/>
                    <a:pt x="0" y="175"/>
                    <a:pt x="27" y="257"/>
                  </a:cubicBezTo>
                  <a:cubicBezTo>
                    <a:pt x="30" y="270"/>
                    <a:pt x="43" y="281"/>
                    <a:pt x="57" y="281"/>
                  </a:cubicBezTo>
                  <a:cubicBezTo>
                    <a:pt x="63" y="281"/>
                    <a:pt x="68" y="279"/>
                    <a:pt x="74" y="275"/>
                  </a:cubicBezTo>
                  <a:cubicBezTo>
                    <a:pt x="143" y="226"/>
                    <a:pt x="151" y="139"/>
                    <a:pt x="171" y="61"/>
                  </a:cubicBezTo>
                  <a:cubicBezTo>
                    <a:pt x="179" y="29"/>
                    <a:pt x="146" y="0"/>
                    <a:pt x="11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40"/>
            <p:cNvSpPr/>
            <p:nvPr/>
          </p:nvSpPr>
          <p:spPr>
            <a:xfrm rot="-535632">
              <a:off x="3539661" y="2059427"/>
              <a:ext cx="273830" cy="77900"/>
            </a:xfrm>
            <a:custGeom>
              <a:avLst/>
              <a:gdLst/>
              <a:ahLst/>
              <a:cxnLst/>
              <a:rect l="l" t="t" r="r" b="b"/>
              <a:pathLst>
                <a:path w="2497" h="790" extrusionOk="0">
                  <a:moveTo>
                    <a:pt x="2414" y="1"/>
                  </a:moveTo>
                  <a:cubicBezTo>
                    <a:pt x="2403" y="1"/>
                    <a:pt x="2392" y="4"/>
                    <a:pt x="2381" y="10"/>
                  </a:cubicBezTo>
                  <a:cubicBezTo>
                    <a:pt x="1944" y="301"/>
                    <a:pt x="1350" y="591"/>
                    <a:pt x="782" y="591"/>
                  </a:cubicBezTo>
                  <a:cubicBezTo>
                    <a:pt x="547" y="591"/>
                    <a:pt x="316" y="542"/>
                    <a:pt x="103" y="422"/>
                  </a:cubicBezTo>
                  <a:cubicBezTo>
                    <a:pt x="96" y="418"/>
                    <a:pt x="89" y="417"/>
                    <a:pt x="81" y="417"/>
                  </a:cubicBezTo>
                  <a:cubicBezTo>
                    <a:pt x="38" y="417"/>
                    <a:pt x="1" y="472"/>
                    <a:pt x="39" y="504"/>
                  </a:cubicBezTo>
                  <a:cubicBezTo>
                    <a:pt x="285" y="715"/>
                    <a:pt x="611" y="790"/>
                    <a:pt x="934" y="790"/>
                  </a:cubicBezTo>
                  <a:cubicBezTo>
                    <a:pt x="1057" y="790"/>
                    <a:pt x="1180" y="779"/>
                    <a:pt x="1298" y="760"/>
                  </a:cubicBezTo>
                  <a:cubicBezTo>
                    <a:pt x="1703" y="700"/>
                    <a:pt x="2350" y="546"/>
                    <a:pt x="2484" y="90"/>
                  </a:cubicBezTo>
                  <a:cubicBezTo>
                    <a:pt x="2496" y="46"/>
                    <a:pt x="2456" y="1"/>
                    <a:pt x="241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4" name="Google Shape;1984;p40"/>
          <p:cNvGrpSpPr/>
          <p:nvPr/>
        </p:nvGrpSpPr>
        <p:grpSpPr>
          <a:xfrm>
            <a:off x="8391505" y="4294860"/>
            <a:ext cx="554192" cy="726000"/>
            <a:chOff x="1987447" y="291107"/>
            <a:chExt cx="3779063" cy="4299595"/>
          </a:xfrm>
        </p:grpSpPr>
        <p:grpSp>
          <p:nvGrpSpPr>
            <p:cNvPr id="1985" name="Google Shape;1985;p40"/>
            <p:cNvGrpSpPr/>
            <p:nvPr/>
          </p:nvGrpSpPr>
          <p:grpSpPr>
            <a:xfrm>
              <a:off x="1987447" y="291107"/>
              <a:ext cx="3779063" cy="4299595"/>
              <a:chOff x="1987447" y="291107"/>
              <a:chExt cx="3779063" cy="4299595"/>
            </a:xfrm>
          </p:grpSpPr>
          <p:sp>
            <p:nvSpPr>
              <p:cNvPr id="1986" name="Google Shape;1986;p40"/>
              <p:cNvSpPr/>
              <p:nvPr/>
            </p:nvSpPr>
            <p:spPr>
              <a:xfrm>
                <a:off x="4076006" y="2859375"/>
                <a:ext cx="1612815" cy="1358962"/>
              </a:xfrm>
              <a:custGeom>
                <a:avLst/>
                <a:gdLst/>
                <a:ahLst/>
                <a:cxnLst/>
                <a:rect l="l" t="t" r="r" b="b"/>
                <a:pathLst>
                  <a:path w="10109" h="8518" extrusionOk="0">
                    <a:moveTo>
                      <a:pt x="8203" y="1"/>
                    </a:moveTo>
                    <a:cubicBezTo>
                      <a:pt x="8087" y="1"/>
                      <a:pt x="7939" y="198"/>
                      <a:pt x="7866" y="277"/>
                    </a:cubicBezTo>
                    <a:cubicBezTo>
                      <a:pt x="7495" y="675"/>
                      <a:pt x="7094" y="1044"/>
                      <a:pt x="6665" y="1378"/>
                    </a:cubicBezTo>
                    <a:cubicBezTo>
                      <a:pt x="5826" y="2034"/>
                      <a:pt x="4852" y="2572"/>
                      <a:pt x="3793" y="2762"/>
                    </a:cubicBezTo>
                    <a:cubicBezTo>
                      <a:pt x="3331" y="2845"/>
                      <a:pt x="2863" y="2871"/>
                      <a:pt x="2394" y="2871"/>
                    </a:cubicBezTo>
                    <a:cubicBezTo>
                      <a:pt x="2153" y="2871"/>
                      <a:pt x="1912" y="2864"/>
                      <a:pt x="1671" y="2855"/>
                    </a:cubicBezTo>
                    <a:cubicBezTo>
                      <a:pt x="1482" y="2847"/>
                      <a:pt x="1203" y="2792"/>
                      <a:pt x="952" y="2792"/>
                    </a:cubicBezTo>
                    <a:cubicBezTo>
                      <a:pt x="647" y="2792"/>
                      <a:pt x="382" y="2873"/>
                      <a:pt x="365" y="3218"/>
                    </a:cubicBezTo>
                    <a:cubicBezTo>
                      <a:pt x="343" y="3691"/>
                      <a:pt x="321" y="4167"/>
                      <a:pt x="390" y="4637"/>
                    </a:cubicBezTo>
                    <a:cubicBezTo>
                      <a:pt x="448" y="5030"/>
                      <a:pt x="1" y="5551"/>
                      <a:pt x="356" y="5816"/>
                    </a:cubicBezTo>
                    <a:cubicBezTo>
                      <a:pt x="501" y="5925"/>
                      <a:pt x="2534" y="5905"/>
                      <a:pt x="4174" y="6350"/>
                    </a:cubicBezTo>
                    <a:cubicBezTo>
                      <a:pt x="4630" y="6472"/>
                      <a:pt x="6118" y="7139"/>
                      <a:pt x="6498" y="7415"/>
                    </a:cubicBezTo>
                    <a:cubicBezTo>
                      <a:pt x="6847" y="7662"/>
                      <a:pt x="7194" y="7860"/>
                      <a:pt x="7484" y="8176"/>
                    </a:cubicBezTo>
                    <a:cubicBezTo>
                      <a:pt x="7544" y="8243"/>
                      <a:pt x="7791" y="8517"/>
                      <a:pt x="7922" y="8517"/>
                    </a:cubicBezTo>
                    <a:cubicBezTo>
                      <a:pt x="7969" y="8517"/>
                      <a:pt x="8001" y="8482"/>
                      <a:pt x="8004" y="8387"/>
                    </a:cubicBezTo>
                    <a:cubicBezTo>
                      <a:pt x="8026" y="7809"/>
                      <a:pt x="7815" y="7297"/>
                      <a:pt x="7472" y="6881"/>
                    </a:cubicBezTo>
                    <a:cubicBezTo>
                      <a:pt x="7150" y="6485"/>
                      <a:pt x="6709" y="6172"/>
                      <a:pt x="6242" y="5963"/>
                    </a:cubicBezTo>
                    <a:cubicBezTo>
                      <a:pt x="5991" y="5849"/>
                      <a:pt x="5728" y="5749"/>
                      <a:pt x="5495" y="5598"/>
                    </a:cubicBezTo>
                    <a:cubicBezTo>
                      <a:pt x="5401" y="5538"/>
                      <a:pt x="5197" y="5360"/>
                      <a:pt x="5464" y="5342"/>
                    </a:cubicBezTo>
                    <a:cubicBezTo>
                      <a:pt x="5547" y="5337"/>
                      <a:pt x="5631" y="5334"/>
                      <a:pt x="5714" y="5334"/>
                    </a:cubicBezTo>
                    <a:cubicBezTo>
                      <a:pt x="6241" y="5334"/>
                      <a:pt x="6770" y="5427"/>
                      <a:pt x="7298" y="5427"/>
                    </a:cubicBezTo>
                    <a:cubicBezTo>
                      <a:pt x="7377" y="5427"/>
                      <a:pt x="7457" y="5425"/>
                      <a:pt x="7537" y="5420"/>
                    </a:cubicBezTo>
                    <a:cubicBezTo>
                      <a:pt x="8389" y="5369"/>
                      <a:pt x="9194" y="5013"/>
                      <a:pt x="9957" y="4628"/>
                    </a:cubicBezTo>
                    <a:cubicBezTo>
                      <a:pt x="10028" y="4594"/>
                      <a:pt x="10108" y="4537"/>
                      <a:pt x="10097" y="4461"/>
                    </a:cubicBezTo>
                    <a:cubicBezTo>
                      <a:pt x="10088" y="4408"/>
                      <a:pt x="10039" y="4374"/>
                      <a:pt x="9995" y="4348"/>
                    </a:cubicBezTo>
                    <a:cubicBezTo>
                      <a:pt x="9186" y="3864"/>
                      <a:pt x="8244" y="3604"/>
                      <a:pt x="7301" y="3604"/>
                    </a:cubicBezTo>
                    <a:cubicBezTo>
                      <a:pt x="7199" y="3604"/>
                      <a:pt x="7098" y="3607"/>
                      <a:pt x="6996" y="3614"/>
                    </a:cubicBezTo>
                    <a:cubicBezTo>
                      <a:pt x="6770" y="3625"/>
                      <a:pt x="6468" y="3731"/>
                      <a:pt x="6232" y="3731"/>
                    </a:cubicBezTo>
                    <a:cubicBezTo>
                      <a:pt x="6201" y="3731"/>
                      <a:pt x="6171" y="3729"/>
                      <a:pt x="6142" y="3725"/>
                    </a:cubicBezTo>
                    <a:cubicBezTo>
                      <a:pt x="5746" y="3662"/>
                      <a:pt x="6331" y="3311"/>
                      <a:pt x="6440" y="3244"/>
                    </a:cubicBezTo>
                    <a:cubicBezTo>
                      <a:pt x="6843" y="3004"/>
                      <a:pt x="7143" y="2648"/>
                      <a:pt x="7421" y="2270"/>
                    </a:cubicBezTo>
                    <a:cubicBezTo>
                      <a:pt x="7804" y="1749"/>
                      <a:pt x="8100" y="1167"/>
                      <a:pt x="8289" y="553"/>
                    </a:cubicBezTo>
                    <a:cubicBezTo>
                      <a:pt x="8331" y="413"/>
                      <a:pt x="8364" y="288"/>
                      <a:pt x="8327" y="143"/>
                    </a:cubicBezTo>
                    <a:cubicBezTo>
                      <a:pt x="8298" y="39"/>
                      <a:pt x="8254" y="1"/>
                      <a:pt x="82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40"/>
              <p:cNvSpPr/>
              <p:nvPr/>
            </p:nvSpPr>
            <p:spPr>
              <a:xfrm>
                <a:off x="5316283" y="2793485"/>
                <a:ext cx="116626" cy="116145"/>
              </a:xfrm>
              <a:custGeom>
                <a:avLst/>
                <a:gdLst/>
                <a:ahLst/>
                <a:cxnLst/>
                <a:rect l="l" t="t" r="r" b="b"/>
                <a:pathLst>
                  <a:path w="731" h="728" extrusionOk="0">
                    <a:moveTo>
                      <a:pt x="366" y="0"/>
                    </a:moveTo>
                    <a:cubicBezTo>
                      <a:pt x="166" y="0"/>
                      <a:pt x="1" y="167"/>
                      <a:pt x="1" y="365"/>
                    </a:cubicBezTo>
                    <a:cubicBezTo>
                      <a:pt x="1" y="561"/>
                      <a:pt x="168" y="728"/>
                      <a:pt x="366" y="728"/>
                    </a:cubicBezTo>
                    <a:cubicBezTo>
                      <a:pt x="566" y="728"/>
                      <a:pt x="731" y="561"/>
                      <a:pt x="731" y="365"/>
                    </a:cubicBezTo>
                    <a:cubicBezTo>
                      <a:pt x="731" y="165"/>
                      <a:pt x="564" y="0"/>
                      <a:pt x="3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40"/>
              <p:cNvSpPr/>
              <p:nvPr/>
            </p:nvSpPr>
            <p:spPr>
              <a:xfrm>
                <a:off x="5652756" y="3524496"/>
                <a:ext cx="113754" cy="113752"/>
              </a:xfrm>
              <a:custGeom>
                <a:avLst/>
                <a:gdLst/>
                <a:ahLst/>
                <a:cxnLst/>
                <a:rect l="l" t="t" r="r" b="b"/>
                <a:pathLst>
                  <a:path w="713" h="713" extrusionOk="0">
                    <a:moveTo>
                      <a:pt x="357" y="1"/>
                    </a:moveTo>
                    <a:cubicBezTo>
                      <a:pt x="161" y="1"/>
                      <a:pt x="1" y="161"/>
                      <a:pt x="1" y="357"/>
                    </a:cubicBezTo>
                    <a:cubicBezTo>
                      <a:pt x="1" y="548"/>
                      <a:pt x="161" y="712"/>
                      <a:pt x="357" y="712"/>
                    </a:cubicBezTo>
                    <a:cubicBezTo>
                      <a:pt x="550" y="712"/>
                      <a:pt x="713" y="550"/>
                      <a:pt x="713" y="357"/>
                    </a:cubicBezTo>
                    <a:cubicBezTo>
                      <a:pt x="713" y="161"/>
                      <a:pt x="550" y="1"/>
                      <a:pt x="35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40"/>
              <p:cNvSpPr/>
              <p:nvPr/>
            </p:nvSpPr>
            <p:spPr>
              <a:xfrm>
                <a:off x="5277514" y="4188499"/>
                <a:ext cx="117104" cy="88864"/>
              </a:xfrm>
              <a:custGeom>
                <a:avLst/>
                <a:gdLst/>
                <a:ahLst/>
                <a:cxnLst/>
                <a:rect l="l" t="t" r="r" b="b"/>
                <a:pathLst>
                  <a:path w="734" h="557" extrusionOk="0">
                    <a:moveTo>
                      <a:pt x="343" y="0"/>
                    </a:moveTo>
                    <a:cubicBezTo>
                      <a:pt x="0" y="0"/>
                      <a:pt x="1" y="557"/>
                      <a:pt x="345" y="557"/>
                    </a:cubicBezTo>
                    <a:cubicBezTo>
                      <a:pt x="348" y="557"/>
                      <a:pt x="352" y="557"/>
                      <a:pt x="355" y="557"/>
                    </a:cubicBezTo>
                    <a:lnTo>
                      <a:pt x="375" y="557"/>
                    </a:lnTo>
                    <a:cubicBezTo>
                      <a:pt x="733" y="546"/>
                      <a:pt x="733" y="12"/>
                      <a:pt x="375" y="1"/>
                    </a:cubicBezTo>
                    <a:lnTo>
                      <a:pt x="355" y="1"/>
                    </a:lnTo>
                    <a:cubicBezTo>
                      <a:pt x="351" y="0"/>
                      <a:pt x="347" y="0"/>
                      <a:pt x="3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40"/>
              <p:cNvSpPr/>
              <p:nvPr/>
            </p:nvSpPr>
            <p:spPr>
              <a:xfrm>
                <a:off x="4394770" y="3331293"/>
                <a:ext cx="543880" cy="194001"/>
              </a:xfrm>
              <a:custGeom>
                <a:avLst/>
                <a:gdLst/>
                <a:ahLst/>
                <a:cxnLst/>
                <a:rect l="l" t="t" r="r" b="b"/>
                <a:pathLst>
                  <a:path w="3409" h="1216" extrusionOk="0">
                    <a:moveTo>
                      <a:pt x="3322" y="1"/>
                    </a:moveTo>
                    <a:cubicBezTo>
                      <a:pt x="3318" y="1"/>
                      <a:pt x="3314" y="1"/>
                      <a:pt x="3310" y="2"/>
                    </a:cubicBezTo>
                    <a:cubicBezTo>
                      <a:pt x="2772" y="75"/>
                      <a:pt x="2258" y="324"/>
                      <a:pt x="1717" y="431"/>
                    </a:cubicBezTo>
                    <a:cubicBezTo>
                      <a:pt x="1224" y="526"/>
                      <a:pt x="538" y="478"/>
                      <a:pt x="134" y="811"/>
                    </a:cubicBezTo>
                    <a:cubicBezTo>
                      <a:pt x="0" y="920"/>
                      <a:pt x="96" y="1103"/>
                      <a:pt x="225" y="1156"/>
                    </a:cubicBezTo>
                    <a:cubicBezTo>
                      <a:pt x="334" y="1201"/>
                      <a:pt x="455" y="1215"/>
                      <a:pt x="579" y="1215"/>
                    </a:cubicBezTo>
                    <a:cubicBezTo>
                      <a:pt x="739" y="1215"/>
                      <a:pt x="903" y="1191"/>
                      <a:pt x="1050" y="1176"/>
                    </a:cubicBezTo>
                    <a:cubicBezTo>
                      <a:pt x="1368" y="1143"/>
                      <a:pt x="1680" y="1083"/>
                      <a:pt x="1986" y="1009"/>
                    </a:cubicBezTo>
                    <a:cubicBezTo>
                      <a:pt x="2503" y="885"/>
                      <a:pt x="3141" y="642"/>
                      <a:pt x="3386" y="135"/>
                    </a:cubicBezTo>
                    <a:cubicBezTo>
                      <a:pt x="3409" y="83"/>
                      <a:pt x="3386" y="1"/>
                      <a:pt x="3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40"/>
              <p:cNvSpPr/>
              <p:nvPr/>
            </p:nvSpPr>
            <p:spPr>
              <a:xfrm>
                <a:off x="4513948" y="3534068"/>
                <a:ext cx="725599" cy="102106"/>
              </a:xfrm>
              <a:custGeom>
                <a:avLst/>
                <a:gdLst/>
                <a:ahLst/>
                <a:cxnLst/>
                <a:rect l="l" t="t" r="r" b="b"/>
                <a:pathLst>
                  <a:path w="4548" h="640" extrusionOk="0">
                    <a:moveTo>
                      <a:pt x="529" y="1"/>
                    </a:moveTo>
                    <a:cubicBezTo>
                      <a:pt x="363" y="1"/>
                      <a:pt x="204" y="29"/>
                      <a:pt x="87" y="139"/>
                    </a:cubicBezTo>
                    <a:cubicBezTo>
                      <a:pt x="25" y="196"/>
                      <a:pt x="0" y="317"/>
                      <a:pt x="54" y="388"/>
                    </a:cubicBezTo>
                    <a:cubicBezTo>
                      <a:pt x="245" y="639"/>
                      <a:pt x="594" y="612"/>
                      <a:pt x="884" y="624"/>
                    </a:cubicBezTo>
                    <a:cubicBezTo>
                      <a:pt x="1100" y="631"/>
                      <a:pt x="1317" y="635"/>
                      <a:pt x="1534" y="635"/>
                    </a:cubicBezTo>
                    <a:cubicBezTo>
                      <a:pt x="1751" y="635"/>
                      <a:pt x="1968" y="631"/>
                      <a:pt x="2185" y="624"/>
                    </a:cubicBezTo>
                    <a:cubicBezTo>
                      <a:pt x="2928" y="601"/>
                      <a:pt x="3640" y="561"/>
                      <a:pt x="4365" y="399"/>
                    </a:cubicBezTo>
                    <a:cubicBezTo>
                      <a:pt x="4547" y="357"/>
                      <a:pt x="4496" y="105"/>
                      <a:pt x="4329" y="96"/>
                    </a:cubicBezTo>
                    <a:cubicBezTo>
                      <a:pt x="3615" y="59"/>
                      <a:pt x="2906" y="52"/>
                      <a:pt x="2189" y="50"/>
                    </a:cubicBezTo>
                    <a:cubicBezTo>
                      <a:pt x="1784" y="45"/>
                      <a:pt x="1380" y="43"/>
                      <a:pt x="977" y="30"/>
                    </a:cubicBezTo>
                    <a:cubicBezTo>
                      <a:pt x="841" y="24"/>
                      <a:pt x="682" y="1"/>
                      <a:pt x="52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40"/>
              <p:cNvSpPr/>
              <p:nvPr/>
            </p:nvSpPr>
            <p:spPr>
              <a:xfrm>
                <a:off x="4375944" y="3622612"/>
                <a:ext cx="529362" cy="227823"/>
              </a:xfrm>
              <a:custGeom>
                <a:avLst/>
                <a:gdLst/>
                <a:ahLst/>
                <a:cxnLst/>
                <a:rect l="l" t="t" r="r" b="b"/>
                <a:pathLst>
                  <a:path w="3318" h="1428" extrusionOk="0">
                    <a:moveTo>
                      <a:pt x="489" y="0"/>
                    </a:moveTo>
                    <a:cubicBezTo>
                      <a:pt x="412" y="0"/>
                      <a:pt x="333" y="6"/>
                      <a:pt x="254" y="20"/>
                    </a:cubicBezTo>
                    <a:cubicBezTo>
                      <a:pt x="0" y="64"/>
                      <a:pt x="31" y="436"/>
                      <a:pt x="254" y="500"/>
                    </a:cubicBezTo>
                    <a:cubicBezTo>
                      <a:pt x="1197" y="765"/>
                      <a:pt x="2198" y="814"/>
                      <a:pt x="3014" y="1401"/>
                    </a:cubicBezTo>
                    <a:cubicBezTo>
                      <a:pt x="3039" y="1419"/>
                      <a:pt x="3066" y="1427"/>
                      <a:pt x="3092" y="1427"/>
                    </a:cubicBezTo>
                    <a:cubicBezTo>
                      <a:pt x="3206" y="1427"/>
                      <a:pt x="3318" y="1283"/>
                      <a:pt x="3237" y="1179"/>
                    </a:cubicBezTo>
                    <a:cubicBezTo>
                      <a:pt x="2954" y="807"/>
                      <a:pt x="2672" y="562"/>
                      <a:pt x="2234" y="391"/>
                    </a:cubicBezTo>
                    <a:cubicBezTo>
                      <a:pt x="1949" y="282"/>
                      <a:pt x="1653" y="222"/>
                      <a:pt x="1357" y="153"/>
                    </a:cubicBezTo>
                    <a:cubicBezTo>
                      <a:pt x="1063" y="84"/>
                      <a:pt x="783"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40"/>
              <p:cNvSpPr/>
              <p:nvPr/>
            </p:nvSpPr>
            <p:spPr>
              <a:xfrm>
                <a:off x="2888219" y="291107"/>
                <a:ext cx="189217" cy="276323"/>
              </a:xfrm>
              <a:custGeom>
                <a:avLst/>
                <a:gdLst/>
                <a:ahLst/>
                <a:cxnLst/>
                <a:rect l="l" t="t" r="r" b="b"/>
                <a:pathLst>
                  <a:path w="1186" h="1732" extrusionOk="0">
                    <a:moveTo>
                      <a:pt x="754" y="0"/>
                    </a:moveTo>
                    <a:cubicBezTo>
                      <a:pt x="503" y="0"/>
                      <a:pt x="337" y="302"/>
                      <a:pt x="249" y="497"/>
                    </a:cubicBezTo>
                    <a:cubicBezTo>
                      <a:pt x="127" y="768"/>
                      <a:pt x="0" y="1138"/>
                      <a:pt x="127" y="1429"/>
                    </a:cubicBezTo>
                    <a:cubicBezTo>
                      <a:pt x="207" y="1616"/>
                      <a:pt x="403" y="1727"/>
                      <a:pt x="596" y="1731"/>
                    </a:cubicBezTo>
                    <a:cubicBezTo>
                      <a:pt x="602" y="1732"/>
                      <a:pt x="608" y="1732"/>
                      <a:pt x="613" y="1732"/>
                    </a:cubicBezTo>
                    <a:cubicBezTo>
                      <a:pt x="741" y="1732"/>
                      <a:pt x="867" y="1683"/>
                      <a:pt x="961" y="1582"/>
                    </a:cubicBezTo>
                    <a:cubicBezTo>
                      <a:pt x="1186" y="1338"/>
                      <a:pt x="1181" y="795"/>
                      <a:pt x="1146" y="490"/>
                    </a:cubicBezTo>
                    <a:cubicBezTo>
                      <a:pt x="1124" y="306"/>
                      <a:pt x="1061" y="103"/>
                      <a:pt x="892" y="30"/>
                    </a:cubicBezTo>
                    <a:cubicBezTo>
                      <a:pt x="843" y="9"/>
                      <a:pt x="797" y="0"/>
                      <a:pt x="7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40"/>
              <p:cNvSpPr/>
              <p:nvPr/>
            </p:nvSpPr>
            <p:spPr>
              <a:xfrm>
                <a:off x="2523347" y="474418"/>
                <a:ext cx="907956" cy="610879"/>
              </a:xfrm>
              <a:custGeom>
                <a:avLst/>
                <a:gdLst/>
                <a:ahLst/>
                <a:cxnLst/>
                <a:rect l="l" t="t" r="r" b="b"/>
                <a:pathLst>
                  <a:path w="5691" h="3829" extrusionOk="0">
                    <a:moveTo>
                      <a:pt x="2950" y="1"/>
                    </a:moveTo>
                    <a:cubicBezTo>
                      <a:pt x="2911" y="1"/>
                      <a:pt x="2872" y="2"/>
                      <a:pt x="2832" y="4"/>
                    </a:cubicBezTo>
                    <a:cubicBezTo>
                      <a:pt x="1936" y="60"/>
                      <a:pt x="1168" y="691"/>
                      <a:pt x="652" y="1381"/>
                    </a:cubicBezTo>
                    <a:cubicBezTo>
                      <a:pt x="470" y="1623"/>
                      <a:pt x="312" y="1893"/>
                      <a:pt x="219" y="2180"/>
                    </a:cubicBezTo>
                    <a:cubicBezTo>
                      <a:pt x="141" y="2411"/>
                      <a:pt x="1" y="2805"/>
                      <a:pt x="181" y="3023"/>
                    </a:cubicBezTo>
                    <a:cubicBezTo>
                      <a:pt x="345" y="3216"/>
                      <a:pt x="670" y="3216"/>
                      <a:pt x="895" y="3278"/>
                    </a:cubicBezTo>
                    <a:cubicBezTo>
                      <a:pt x="1180" y="3352"/>
                      <a:pt x="1462" y="3481"/>
                      <a:pt x="1749" y="3574"/>
                    </a:cubicBezTo>
                    <a:cubicBezTo>
                      <a:pt x="2118" y="3697"/>
                      <a:pt x="2434" y="3828"/>
                      <a:pt x="2841" y="3828"/>
                    </a:cubicBezTo>
                    <a:cubicBezTo>
                      <a:pt x="2864" y="3828"/>
                      <a:pt x="2886" y="3829"/>
                      <a:pt x="2908" y="3829"/>
                    </a:cubicBezTo>
                    <a:cubicBezTo>
                      <a:pt x="3928" y="3829"/>
                      <a:pt x="4918" y="3288"/>
                      <a:pt x="5691" y="2624"/>
                    </a:cubicBezTo>
                    <a:cubicBezTo>
                      <a:pt x="5575" y="1935"/>
                      <a:pt x="5108" y="1232"/>
                      <a:pt x="4625" y="738"/>
                    </a:cubicBezTo>
                    <a:cubicBezTo>
                      <a:pt x="4190" y="296"/>
                      <a:pt x="3577" y="1"/>
                      <a:pt x="29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40"/>
              <p:cNvSpPr/>
              <p:nvPr/>
            </p:nvSpPr>
            <p:spPr>
              <a:xfrm>
                <a:off x="2546800" y="529140"/>
                <a:ext cx="1003363" cy="148053"/>
              </a:xfrm>
              <a:custGeom>
                <a:avLst/>
                <a:gdLst/>
                <a:ahLst/>
                <a:cxnLst/>
                <a:rect l="l" t="t" r="r" b="b"/>
                <a:pathLst>
                  <a:path w="6289" h="928" extrusionOk="0">
                    <a:moveTo>
                      <a:pt x="3119" y="0"/>
                    </a:moveTo>
                    <a:cubicBezTo>
                      <a:pt x="2980" y="0"/>
                      <a:pt x="2841" y="4"/>
                      <a:pt x="2703" y="13"/>
                    </a:cubicBezTo>
                    <a:cubicBezTo>
                      <a:pt x="2218" y="39"/>
                      <a:pt x="1718" y="93"/>
                      <a:pt x="1239" y="184"/>
                    </a:cubicBezTo>
                    <a:cubicBezTo>
                      <a:pt x="812" y="268"/>
                      <a:pt x="232" y="411"/>
                      <a:pt x="23" y="838"/>
                    </a:cubicBezTo>
                    <a:cubicBezTo>
                      <a:pt x="1" y="881"/>
                      <a:pt x="36" y="928"/>
                      <a:pt x="76" y="928"/>
                    </a:cubicBezTo>
                    <a:cubicBezTo>
                      <a:pt x="90" y="928"/>
                      <a:pt x="103" y="923"/>
                      <a:pt x="116" y="911"/>
                    </a:cubicBezTo>
                    <a:cubicBezTo>
                      <a:pt x="483" y="566"/>
                      <a:pt x="1041" y="506"/>
                      <a:pt x="1520" y="449"/>
                    </a:cubicBezTo>
                    <a:cubicBezTo>
                      <a:pt x="1962" y="393"/>
                      <a:pt x="2421" y="357"/>
                      <a:pt x="2865" y="344"/>
                    </a:cubicBezTo>
                    <a:cubicBezTo>
                      <a:pt x="2929" y="342"/>
                      <a:pt x="2993" y="341"/>
                      <a:pt x="3057" y="341"/>
                    </a:cubicBezTo>
                    <a:cubicBezTo>
                      <a:pt x="3623" y="341"/>
                      <a:pt x="4196" y="417"/>
                      <a:pt x="4750" y="513"/>
                    </a:cubicBezTo>
                    <a:cubicBezTo>
                      <a:pt x="5166" y="585"/>
                      <a:pt x="5575" y="743"/>
                      <a:pt x="6000" y="743"/>
                    </a:cubicBezTo>
                    <a:cubicBezTo>
                      <a:pt x="6045" y="743"/>
                      <a:pt x="6090" y="742"/>
                      <a:pt x="6135" y="738"/>
                    </a:cubicBezTo>
                    <a:cubicBezTo>
                      <a:pt x="6224" y="729"/>
                      <a:pt x="6289" y="593"/>
                      <a:pt x="6189" y="546"/>
                    </a:cubicBezTo>
                    <a:cubicBezTo>
                      <a:pt x="5717" y="335"/>
                      <a:pt x="5166" y="226"/>
                      <a:pt x="4658" y="139"/>
                    </a:cubicBezTo>
                    <a:cubicBezTo>
                      <a:pt x="4152" y="55"/>
                      <a:pt x="3634" y="0"/>
                      <a:pt x="31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40"/>
              <p:cNvSpPr/>
              <p:nvPr/>
            </p:nvSpPr>
            <p:spPr>
              <a:xfrm>
                <a:off x="2476761" y="653102"/>
                <a:ext cx="1156683" cy="224154"/>
              </a:xfrm>
              <a:custGeom>
                <a:avLst/>
                <a:gdLst/>
                <a:ahLst/>
                <a:cxnLst/>
                <a:rect l="l" t="t" r="r" b="b"/>
                <a:pathLst>
                  <a:path w="7250" h="1405" extrusionOk="0">
                    <a:moveTo>
                      <a:pt x="3461" y="0"/>
                    </a:moveTo>
                    <a:cubicBezTo>
                      <a:pt x="2684" y="0"/>
                      <a:pt x="1907" y="77"/>
                      <a:pt x="1140" y="194"/>
                    </a:cubicBezTo>
                    <a:cubicBezTo>
                      <a:pt x="793" y="248"/>
                      <a:pt x="144" y="250"/>
                      <a:pt x="15" y="668"/>
                    </a:cubicBezTo>
                    <a:cubicBezTo>
                      <a:pt x="1" y="711"/>
                      <a:pt x="38" y="760"/>
                      <a:pt x="83" y="760"/>
                    </a:cubicBezTo>
                    <a:cubicBezTo>
                      <a:pt x="90" y="760"/>
                      <a:pt x="97" y="759"/>
                      <a:pt x="103" y="757"/>
                    </a:cubicBezTo>
                    <a:cubicBezTo>
                      <a:pt x="150" y="748"/>
                      <a:pt x="199" y="739"/>
                      <a:pt x="248" y="730"/>
                    </a:cubicBezTo>
                    <a:cubicBezTo>
                      <a:pt x="255" y="728"/>
                      <a:pt x="255" y="719"/>
                      <a:pt x="248" y="717"/>
                    </a:cubicBezTo>
                    <a:cubicBezTo>
                      <a:pt x="68" y="664"/>
                      <a:pt x="368" y="615"/>
                      <a:pt x="433" y="597"/>
                    </a:cubicBezTo>
                    <a:cubicBezTo>
                      <a:pt x="546" y="568"/>
                      <a:pt x="666" y="557"/>
                      <a:pt x="782" y="541"/>
                    </a:cubicBezTo>
                    <a:cubicBezTo>
                      <a:pt x="1040" y="515"/>
                      <a:pt x="1300" y="497"/>
                      <a:pt x="1558" y="472"/>
                    </a:cubicBezTo>
                    <a:cubicBezTo>
                      <a:pt x="2119" y="419"/>
                      <a:pt x="2690" y="380"/>
                      <a:pt x="3257" y="380"/>
                    </a:cubicBezTo>
                    <a:cubicBezTo>
                      <a:pt x="3419" y="380"/>
                      <a:pt x="3581" y="383"/>
                      <a:pt x="3743" y="390"/>
                    </a:cubicBezTo>
                    <a:cubicBezTo>
                      <a:pt x="4392" y="417"/>
                      <a:pt x="5040" y="597"/>
                      <a:pt x="5649" y="815"/>
                    </a:cubicBezTo>
                    <a:cubicBezTo>
                      <a:pt x="5943" y="917"/>
                      <a:pt x="6230" y="1046"/>
                      <a:pt x="6501" y="1204"/>
                    </a:cubicBezTo>
                    <a:cubicBezTo>
                      <a:pt x="6710" y="1326"/>
                      <a:pt x="6864" y="1393"/>
                      <a:pt x="7108" y="1404"/>
                    </a:cubicBezTo>
                    <a:cubicBezTo>
                      <a:pt x="7110" y="1404"/>
                      <a:pt x="7112" y="1404"/>
                      <a:pt x="7113" y="1404"/>
                    </a:cubicBezTo>
                    <a:cubicBezTo>
                      <a:pt x="7229" y="1404"/>
                      <a:pt x="7249" y="1252"/>
                      <a:pt x="7164" y="1195"/>
                    </a:cubicBezTo>
                    <a:cubicBezTo>
                      <a:pt x="6650" y="835"/>
                      <a:pt x="6150" y="568"/>
                      <a:pt x="5551" y="368"/>
                    </a:cubicBezTo>
                    <a:cubicBezTo>
                      <a:pt x="4915" y="152"/>
                      <a:pt x="4230" y="3"/>
                      <a:pt x="3558" y="1"/>
                    </a:cubicBezTo>
                    <a:cubicBezTo>
                      <a:pt x="3526" y="0"/>
                      <a:pt x="3494" y="0"/>
                      <a:pt x="34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40"/>
              <p:cNvSpPr/>
              <p:nvPr/>
            </p:nvSpPr>
            <p:spPr>
              <a:xfrm>
                <a:off x="2237289" y="789668"/>
                <a:ext cx="1363610" cy="261805"/>
              </a:xfrm>
              <a:custGeom>
                <a:avLst/>
                <a:gdLst/>
                <a:ahLst/>
                <a:cxnLst/>
                <a:rect l="l" t="t" r="r" b="b"/>
                <a:pathLst>
                  <a:path w="8547" h="1641" extrusionOk="0">
                    <a:moveTo>
                      <a:pt x="4205" y="0"/>
                    </a:moveTo>
                    <a:cubicBezTo>
                      <a:pt x="4084" y="0"/>
                      <a:pt x="3963" y="3"/>
                      <a:pt x="3842" y="8"/>
                    </a:cubicBezTo>
                    <a:cubicBezTo>
                      <a:pt x="2966" y="48"/>
                      <a:pt x="2076" y="293"/>
                      <a:pt x="1275" y="642"/>
                    </a:cubicBezTo>
                    <a:cubicBezTo>
                      <a:pt x="1013" y="757"/>
                      <a:pt x="1" y="1153"/>
                      <a:pt x="214" y="1605"/>
                    </a:cubicBezTo>
                    <a:cubicBezTo>
                      <a:pt x="228" y="1630"/>
                      <a:pt x="251" y="1641"/>
                      <a:pt x="276" y="1641"/>
                    </a:cubicBezTo>
                    <a:cubicBezTo>
                      <a:pt x="316" y="1641"/>
                      <a:pt x="358" y="1611"/>
                      <a:pt x="357" y="1565"/>
                    </a:cubicBezTo>
                    <a:cubicBezTo>
                      <a:pt x="350" y="1398"/>
                      <a:pt x="717" y="1247"/>
                      <a:pt x="835" y="1185"/>
                    </a:cubicBezTo>
                    <a:cubicBezTo>
                      <a:pt x="1157" y="1018"/>
                      <a:pt x="1507" y="895"/>
                      <a:pt x="1854" y="786"/>
                    </a:cubicBezTo>
                    <a:cubicBezTo>
                      <a:pt x="2605" y="548"/>
                      <a:pt x="3380" y="393"/>
                      <a:pt x="4167" y="390"/>
                    </a:cubicBezTo>
                    <a:cubicBezTo>
                      <a:pt x="4181" y="390"/>
                      <a:pt x="4196" y="390"/>
                      <a:pt x="4210" y="390"/>
                    </a:cubicBezTo>
                    <a:cubicBezTo>
                      <a:pt x="4939" y="390"/>
                      <a:pt x="5667" y="501"/>
                      <a:pt x="6369" y="686"/>
                    </a:cubicBezTo>
                    <a:cubicBezTo>
                      <a:pt x="7090" y="880"/>
                      <a:pt x="7719" y="1216"/>
                      <a:pt x="8356" y="1587"/>
                    </a:cubicBezTo>
                    <a:cubicBezTo>
                      <a:pt x="8372" y="1597"/>
                      <a:pt x="8389" y="1601"/>
                      <a:pt x="8406" y="1601"/>
                    </a:cubicBezTo>
                    <a:cubicBezTo>
                      <a:pt x="8479" y="1601"/>
                      <a:pt x="8547" y="1520"/>
                      <a:pt x="8498" y="1447"/>
                    </a:cubicBezTo>
                    <a:cubicBezTo>
                      <a:pt x="8055" y="795"/>
                      <a:pt x="7199" y="506"/>
                      <a:pt x="6474" y="306"/>
                    </a:cubicBezTo>
                    <a:cubicBezTo>
                      <a:pt x="5741" y="102"/>
                      <a:pt x="4968" y="0"/>
                      <a:pt x="42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40"/>
              <p:cNvSpPr/>
              <p:nvPr/>
            </p:nvSpPr>
            <p:spPr>
              <a:xfrm>
                <a:off x="2534675" y="699847"/>
                <a:ext cx="902213" cy="621089"/>
              </a:xfrm>
              <a:custGeom>
                <a:avLst/>
                <a:gdLst/>
                <a:ahLst/>
                <a:cxnLst/>
                <a:rect l="l" t="t" r="r" b="b"/>
                <a:pathLst>
                  <a:path w="5655" h="3893" extrusionOk="0">
                    <a:moveTo>
                      <a:pt x="2823" y="1"/>
                    </a:moveTo>
                    <a:cubicBezTo>
                      <a:pt x="2637" y="1"/>
                      <a:pt x="2396" y="424"/>
                      <a:pt x="2205" y="824"/>
                    </a:cubicBezTo>
                    <a:cubicBezTo>
                      <a:pt x="2072" y="1105"/>
                      <a:pt x="2072" y="1745"/>
                      <a:pt x="1807" y="1901"/>
                    </a:cubicBezTo>
                    <a:cubicBezTo>
                      <a:pt x="1792" y="1910"/>
                      <a:pt x="1773" y="1914"/>
                      <a:pt x="1752" y="1914"/>
                    </a:cubicBezTo>
                    <a:cubicBezTo>
                      <a:pt x="1613" y="1914"/>
                      <a:pt x="1369" y="1743"/>
                      <a:pt x="1253" y="1710"/>
                    </a:cubicBezTo>
                    <a:cubicBezTo>
                      <a:pt x="1066" y="1654"/>
                      <a:pt x="873" y="1576"/>
                      <a:pt x="693" y="1554"/>
                    </a:cubicBezTo>
                    <a:cubicBezTo>
                      <a:pt x="671" y="1551"/>
                      <a:pt x="620" y="1549"/>
                      <a:pt x="558" y="1549"/>
                    </a:cubicBezTo>
                    <a:cubicBezTo>
                      <a:pt x="345" y="1549"/>
                      <a:pt x="1" y="1577"/>
                      <a:pt x="259" y="1723"/>
                    </a:cubicBezTo>
                    <a:cubicBezTo>
                      <a:pt x="575" y="1903"/>
                      <a:pt x="873" y="2192"/>
                      <a:pt x="1149" y="2433"/>
                    </a:cubicBezTo>
                    <a:cubicBezTo>
                      <a:pt x="1355" y="2615"/>
                      <a:pt x="1571" y="2791"/>
                      <a:pt x="1642" y="3071"/>
                    </a:cubicBezTo>
                    <a:cubicBezTo>
                      <a:pt x="1740" y="3447"/>
                      <a:pt x="1860" y="3707"/>
                      <a:pt x="2252" y="3801"/>
                    </a:cubicBezTo>
                    <a:cubicBezTo>
                      <a:pt x="2479" y="3853"/>
                      <a:pt x="2710" y="3893"/>
                      <a:pt x="2939" y="3893"/>
                    </a:cubicBezTo>
                    <a:cubicBezTo>
                      <a:pt x="3178" y="3893"/>
                      <a:pt x="3415" y="3849"/>
                      <a:pt x="3640" y="3730"/>
                    </a:cubicBezTo>
                    <a:cubicBezTo>
                      <a:pt x="4003" y="3536"/>
                      <a:pt x="4145" y="3260"/>
                      <a:pt x="4287" y="2902"/>
                    </a:cubicBezTo>
                    <a:cubicBezTo>
                      <a:pt x="4430" y="2528"/>
                      <a:pt x="4645" y="2181"/>
                      <a:pt x="4919" y="1883"/>
                    </a:cubicBezTo>
                    <a:cubicBezTo>
                      <a:pt x="5077" y="1710"/>
                      <a:pt x="5293" y="1583"/>
                      <a:pt x="5464" y="1421"/>
                    </a:cubicBezTo>
                    <a:cubicBezTo>
                      <a:pt x="5655" y="1234"/>
                      <a:pt x="5644" y="1107"/>
                      <a:pt x="5411" y="1107"/>
                    </a:cubicBezTo>
                    <a:cubicBezTo>
                      <a:pt x="5394" y="1107"/>
                      <a:pt x="5376" y="1108"/>
                      <a:pt x="5357" y="1109"/>
                    </a:cubicBezTo>
                    <a:cubicBezTo>
                      <a:pt x="4992" y="1136"/>
                      <a:pt x="4630" y="1231"/>
                      <a:pt x="4332" y="1443"/>
                    </a:cubicBezTo>
                    <a:cubicBezTo>
                      <a:pt x="4202" y="1536"/>
                      <a:pt x="3965" y="1881"/>
                      <a:pt x="3793" y="1881"/>
                    </a:cubicBezTo>
                    <a:cubicBezTo>
                      <a:pt x="3755" y="1881"/>
                      <a:pt x="3721" y="1864"/>
                      <a:pt x="3691" y="1825"/>
                    </a:cubicBezTo>
                    <a:cubicBezTo>
                      <a:pt x="3589" y="1690"/>
                      <a:pt x="3620" y="1265"/>
                      <a:pt x="3558" y="1047"/>
                    </a:cubicBezTo>
                    <a:cubicBezTo>
                      <a:pt x="3424" y="580"/>
                      <a:pt x="3033" y="46"/>
                      <a:pt x="2850" y="4"/>
                    </a:cubicBezTo>
                    <a:cubicBezTo>
                      <a:pt x="2841" y="2"/>
                      <a:pt x="2832" y="1"/>
                      <a:pt x="282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40"/>
              <p:cNvSpPr/>
              <p:nvPr/>
            </p:nvSpPr>
            <p:spPr>
              <a:xfrm>
                <a:off x="1987447" y="682457"/>
                <a:ext cx="2242051" cy="2149004"/>
              </a:xfrm>
              <a:custGeom>
                <a:avLst/>
                <a:gdLst/>
                <a:ahLst/>
                <a:cxnLst/>
                <a:rect l="l" t="t" r="r" b="b"/>
                <a:pathLst>
                  <a:path w="14053" h="13470" extrusionOk="0">
                    <a:moveTo>
                      <a:pt x="12127" y="1"/>
                    </a:moveTo>
                    <a:cubicBezTo>
                      <a:pt x="11860" y="1"/>
                      <a:pt x="11465" y="617"/>
                      <a:pt x="11323" y="787"/>
                    </a:cubicBezTo>
                    <a:cubicBezTo>
                      <a:pt x="11043" y="1118"/>
                      <a:pt x="10747" y="1436"/>
                      <a:pt x="10433" y="1741"/>
                    </a:cubicBezTo>
                    <a:cubicBezTo>
                      <a:pt x="9815" y="2335"/>
                      <a:pt x="9130" y="2855"/>
                      <a:pt x="8369" y="3258"/>
                    </a:cubicBezTo>
                    <a:cubicBezTo>
                      <a:pt x="6652" y="4170"/>
                      <a:pt x="4926" y="4982"/>
                      <a:pt x="3170" y="5825"/>
                    </a:cubicBezTo>
                    <a:cubicBezTo>
                      <a:pt x="1836" y="6468"/>
                      <a:pt x="361" y="7782"/>
                      <a:pt x="170" y="9340"/>
                    </a:cubicBezTo>
                    <a:cubicBezTo>
                      <a:pt x="1" y="10708"/>
                      <a:pt x="632" y="12256"/>
                      <a:pt x="1771" y="13010"/>
                    </a:cubicBezTo>
                    <a:cubicBezTo>
                      <a:pt x="2313" y="13366"/>
                      <a:pt x="2884" y="13469"/>
                      <a:pt x="3364" y="13469"/>
                    </a:cubicBezTo>
                    <a:cubicBezTo>
                      <a:pt x="3788" y="13469"/>
                      <a:pt x="4141" y="13389"/>
                      <a:pt x="4341" y="13332"/>
                    </a:cubicBezTo>
                    <a:cubicBezTo>
                      <a:pt x="5008" y="13141"/>
                      <a:pt x="5235" y="12498"/>
                      <a:pt x="5762" y="12047"/>
                    </a:cubicBezTo>
                    <a:cubicBezTo>
                      <a:pt x="6265" y="11617"/>
                      <a:pt x="6772" y="11186"/>
                      <a:pt x="7275" y="10754"/>
                    </a:cubicBezTo>
                    <a:cubicBezTo>
                      <a:pt x="7679" y="10409"/>
                      <a:pt x="8087" y="10062"/>
                      <a:pt x="8454" y="9675"/>
                    </a:cubicBezTo>
                    <a:cubicBezTo>
                      <a:pt x="8876" y="9228"/>
                      <a:pt x="9245" y="8737"/>
                      <a:pt x="9610" y="8238"/>
                    </a:cubicBezTo>
                    <a:cubicBezTo>
                      <a:pt x="10355" y="7217"/>
                      <a:pt x="11085" y="6185"/>
                      <a:pt x="11777" y="5129"/>
                    </a:cubicBezTo>
                    <a:cubicBezTo>
                      <a:pt x="12124" y="4601"/>
                      <a:pt x="12458" y="4068"/>
                      <a:pt x="12782" y="3525"/>
                    </a:cubicBezTo>
                    <a:cubicBezTo>
                      <a:pt x="12947" y="3256"/>
                      <a:pt x="13105" y="2982"/>
                      <a:pt x="13261" y="2708"/>
                    </a:cubicBezTo>
                    <a:cubicBezTo>
                      <a:pt x="13423" y="2422"/>
                      <a:pt x="13572" y="2130"/>
                      <a:pt x="13714" y="1837"/>
                    </a:cubicBezTo>
                    <a:cubicBezTo>
                      <a:pt x="13786" y="1687"/>
                      <a:pt x="14052" y="1423"/>
                      <a:pt x="14017" y="1243"/>
                    </a:cubicBezTo>
                    <a:cubicBezTo>
                      <a:pt x="14007" y="1189"/>
                      <a:pt x="13974" y="1170"/>
                      <a:pt x="13933" y="1170"/>
                    </a:cubicBezTo>
                    <a:cubicBezTo>
                      <a:pt x="13872" y="1170"/>
                      <a:pt x="13794" y="1211"/>
                      <a:pt x="13745" y="1247"/>
                    </a:cubicBezTo>
                    <a:cubicBezTo>
                      <a:pt x="13436" y="1467"/>
                      <a:pt x="13227" y="1799"/>
                      <a:pt x="12971" y="2075"/>
                    </a:cubicBezTo>
                    <a:cubicBezTo>
                      <a:pt x="12915" y="2134"/>
                      <a:pt x="12450" y="2709"/>
                      <a:pt x="12246" y="2709"/>
                    </a:cubicBezTo>
                    <a:cubicBezTo>
                      <a:pt x="12199" y="2709"/>
                      <a:pt x="12166" y="2679"/>
                      <a:pt x="12155" y="2604"/>
                    </a:cubicBezTo>
                    <a:cubicBezTo>
                      <a:pt x="12137" y="2491"/>
                      <a:pt x="12362" y="2281"/>
                      <a:pt x="12418" y="2188"/>
                    </a:cubicBezTo>
                    <a:cubicBezTo>
                      <a:pt x="12547" y="1977"/>
                      <a:pt x="12667" y="1756"/>
                      <a:pt x="12796" y="1547"/>
                    </a:cubicBezTo>
                    <a:cubicBezTo>
                      <a:pt x="12991" y="1240"/>
                      <a:pt x="13127" y="931"/>
                      <a:pt x="13289" y="606"/>
                    </a:cubicBezTo>
                    <a:cubicBezTo>
                      <a:pt x="13374" y="431"/>
                      <a:pt x="13409" y="216"/>
                      <a:pt x="13300" y="216"/>
                    </a:cubicBezTo>
                    <a:cubicBezTo>
                      <a:pt x="13260" y="216"/>
                      <a:pt x="13200" y="245"/>
                      <a:pt x="13116" y="317"/>
                    </a:cubicBezTo>
                    <a:cubicBezTo>
                      <a:pt x="12947" y="464"/>
                      <a:pt x="12836" y="675"/>
                      <a:pt x="12700" y="853"/>
                    </a:cubicBezTo>
                    <a:cubicBezTo>
                      <a:pt x="12509" y="1100"/>
                      <a:pt x="12329" y="1354"/>
                      <a:pt x="12137" y="1599"/>
                    </a:cubicBezTo>
                    <a:cubicBezTo>
                      <a:pt x="11904" y="1890"/>
                      <a:pt x="11548" y="2457"/>
                      <a:pt x="11145" y="2515"/>
                    </a:cubicBezTo>
                    <a:cubicBezTo>
                      <a:pt x="11125" y="2518"/>
                      <a:pt x="11107" y="2519"/>
                      <a:pt x="11092" y="2519"/>
                    </a:cubicBezTo>
                    <a:cubicBezTo>
                      <a:pt x="10842" y="2519"/>
                      <a:pt x="11173" y="2149"/>
                      <a:pt x="11234" y="2059"/>
                    </a:cubicBezTo>
                    <a:cubicBezTo>
                      <a:pt x="11345" y="1897"/>
                      <a:pt x="12509" y="41"/>
                      <a:pt x="12144" y="1"/>
                    </a:cubicBezTo>
                    <a:cubicBezTo>
                      <a:pt x="12138" y="1"/>
                      <a:pt x="12133" y="1"/>
                      <a:pt x="121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40"/>
              <p:cNvSpPr/>
              <p:nvPr/>
            </p:nvSpPr>
            <p:spPr>
              <a:xfrm>
                <a:off x="2098488" y="1970261"/>
                <a:ext cx="580097" cy="832639"/>
              </a:xfrm>
              <a:custGeom>
                <a:avLst/>
                <a:gdLst/>
                <a:ahLst/>
                <a:cxnLst/>
                <a:rect l="l" t="t" r="r" b="b"/>
                <a:pathLst>
                  <a:path w="3636" h="5219" extrusionOk="0">
                    <a:moveTo>
                      <a:pt x="1747" y="1078"/>
                    </a:moveTo>
                    <a:cubicBezTo>
                      <a:pt x="1747" y="1081"/>
                      <a:pt x="1747" y="1083"/>
                      <a:pt x="1747" y="1085"/>
                    </a:cubicBezTo>
                    <a:lnTo>
                      <a:pt x="1747" y="1085"/>
                    </a:lnTo>
                    <a:cubicBezTo>
                      <a:pt x="1747" y="1083"/>
                      <a:pt x="1747" y="1080"/>
                      <a:pt x="1747" y="1078"/>
                    </a:cubicBezTo>
                    <a:close/>
                    <a:moveTo>
                      <a:pt x="1736" y="1132"/>
                    </a:moveTo>
                    <a:cubicBezTo>
                      <a:pt x="1737" y="1138"/>
                      <a:pt x="1738" y="1144"/>
                      <a:pt x="1739" y="1150"/>
                    </a:cubicBezTo>
                    <a:lnTo>
                      <a:pt x="1739" y="1150"/>
                    </a:lnTo>
                    <a:cubicBezTo>
                      <a:pt x="1739" y="1150"/>
                      <a:pt x="1739" y="1150"/>
                      <a:pt x="1739" y="1150"/>
                    </a:cubicBezTo>
                    <a:lnTo>
                      <a:pt x="1739" y="1150"/>
                    </a:lnTo>
                    <a:cubicBezTo>
                      <a:pt x="1738" y="1144"/>
                      <a:pt x="1737" y="1138"/>
                      <a:pt x="1736" y="1132"/>
                    </a:cubicBezTo>
                    <a:close/>
                    <a:moveTo>
                      <a:pt x="1115" y="1526"/>
                    </a:moveTo>
                    <a:cubicBezTo>
                      <a:pt x="1134" y="1537"/>
                      <a:pt x="1148" y="1545"/>
                      <a:pt x="1157" y="1550"/>
                    </a:cubicBezTo>
                    <a:lnTo>
                      <a:pt x="1157" y="1550"/>
                    </a:lnTo>
                    <a:cubicBezTo>
                      <a:pt x="1158" y="1550"/>
                      <a:pt x="1158" y="1551"/>
                      <a:pt x="1158" y="1551"/>
                    </a:cubicBezTo>
                    <a:lnTo>
                      <a:pt x="1158" y="1551"/>
                    </a:lnTo>
                    <a:cubicBezTo>
                      <a:pt x="1144" y="1544"/>
                      <a:pt x="1129" y="1536"/>
                      <a:pt x="1115" y="1526"/>
                    </a:cubicBezTo>
                    <a:close/>
                    <a:moveTo>
                      <a:pt x="1223" y="1"/>
                    </a:moveTo>
                    <a:cubicBezTo>
                      <a:pt x="839" y="1"/>
                      <a:pt x="475" y="165"/>
                      <a:pt x="301" y="556"/>
                    </a:cubicBezTo>
                    <a:cubicBezTo>
                      <a:pt x="1" y="1221"/>
                      <a:pt x="283" y="1922"/>
                      <a:pt x="550" y="2549"/>
                    </a:cubicBezTo>
                    <a:cubicBezTo>
                      <a:pt x="817" y="3172"/>
                      <a:pt x="1142" y="3723"/>
                      <a:pt x="1603" y="4228"/>
                    </a:cubicBezTo>
                    <a:cubicBezTo>
                      <a:pt x="1881" y="4535"/>
                      <a:pt x="2130" y="4947"/>
                      <a:pt x="2526" y="5125"/>
                    </a:cubicBezTo>
                    <a:cubicBezTo>
                      <a:pt x="2650" y="5181"/>
                      <a:pt x="2798" y="5219"/>
                      <a:pt x="2944" y="5219"/>
                    </a:cubicBezTo>
                    <a:cubicBezTo>
                      <a:pt x="3071" y="5219"/>
                      <a:pt x="3196" y="5190"/>
                      <a:pt x="3304" y="5118"/>
                    </a:cubicBezTo>
                    <a:cubicBezTo>
                      <a:pt x="3518" y="4976"/>
                      <a:pt x="3556" y="4820"/>
                      <a:pt x="3584" y="4580"/>
                    </a:cubicBezTo>
                    <a:cubicBezTo>
                      <a:pt x="3635" y="4140"/>
                      <a:pt x="3276" y="3696"/>
                      <a:pt x="2992" y="3382"/>
                    </a:cubicBezTo>
                    <a:lnTo>
                      <a:pt x="2992" y="3382"/>
                    </a:lnTo>
                    <a:cubicBezTo>
                      <a:pt x="3022" y="3077"/>
                      <a:pt x="3065" y="2769"/>
                      <a:pt x="3042" y="2482"/>
                    </a:cubicBezTo>
                    <a:cubicBezTo>
                      <a:pt x="2984" y="1757"/>
                      <a:pt x="2788" y="1065"/>
                      <a:pt x="2321" y="493"/>
                    </a:cubicBezTo>
                    <a:cubicBezTo>
                      <a:pt x="2072" y="190"/>
                      <a:pt x="1636" y="1"/>
                      <a:pt x="122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40"/>
              <p:cNvSpPr/>
              <p:nvPr/>
            </p:nvSpPr>
            <p:spPr>
              <a:xfrm>
                <a:off x="2889655" y="3552894"/>
                <a:ext cx="695605" cy="1037808"/>
              </a:xfrm>
              <a:custGeom>
                <a:avLst/>
                <a:gdLst/>
                <a:ahLst/>
                <a:cxnLst/>
                <a:rect l="l" t="t" r="r" b="b"/>
                <a:pathLst>
                  <a:path w="4360" h="6505" extrusionOk="0">
                    <a:moveTo>
                      <a:pt x="1370" y="0"/>
                    </a:moveTo>
                    <a:cubicBezTo>
                      <a:pt x="1364" y="0"/>
                      <a:pt x="1359" y="0"/>
                      <a:pt x="1353" y="1"/>
                    </a:cubicBezTo>
                    <a:cubicBezTo>
                      <a:pt x="1295" y="1"/>
                      <a:pt x="2463" y="3197"/>
                      <a:pt x="2196" y="4885"/>
                    </a:cubicBezTo>
                    <a:cubicBezTo>
                      <a:pt x="2102" y="5462"/>
                      <a:pt x="1028" y="5726"/>
                      <a:pt x="490" y="5960"/>
                    </a:cubicBezTo>
                    <a:cubicBezTo>
                      <a:pt x="265" y="6055"/>
                      <a:pt x="9" y="6205"/>
                      <a:pt x="0" y="6449"/>
                    </a:cubicBezTo>
                    <a:cubicBezTo>
                      <a:pt x="118" y="6489"/>
                      <a:pt x="238" y="6505"/>
                      <a:pt x="359" y="6505"/>
                    </a:cubicBezTo>
                    <a:cubicBezTo>
                      <a:pt x="705" y="6505"/>
                      <a:pt x="1060" y="6373"/>
                      <a:pt x="1397" y="6271"/>
                    </a:cubicBezTo>
                    <a:cubicBezTo>
                      <a:pt x="2011" y="6084"/>
                      <a:pt x="2648" y="5989"/>
                      <a:pt x="3285" y="5989"/>
                    </a:cubicBezTo>
                    <a:cubicBezTo>
                      <a:pt x="3444" y="5989"/>
                      <a:pt x="3603" y="5995"/>
                      <a:pt x="3762" y="6007"/>
                    </a:cubicBezTo>
                    <a:cubicBezTo>
                      <a:pt x="3773" y="6007"/>
                      <a:pt x="3785" y="6008"/>
                      <a:pt x="3800" y="6008"/>
                    </a:cubicBezTo>
                    <a:cubicBezTo>
                      <a:pt x="3974" y="6008"/>
                      <a:pt x="4360" y="5940"/>
                      <a:pt x="4300" y="5695"/>
                    </a:cubicBezTo>
                    <a:cubicBezTo>
                      <a:pt x="4253" y="5499"/>
                      <a:pt x="3764" y="5522"/>
                      <a:pt x="3608" y="5484"/>
                    </a:cubicBezTo>
                    <a:cubicBezTo>
                      <a:pt x="2972" y="5328"/>
                      <a:pt x="3072" y="4349"/>
                      <a:pt x="3021" y="3820"/>
                    </a:cubicBezTo>
                    <a:cubicBezTo>
                      <a:pt x="2952" y="3081"/>
                      <a:pt x="2948" y="2334"/>
                      <a:pt x="3017" y="1591"/>
                    </a:cubicBezTo>
                    <a:cubicBezTo>
                      <a:pt x="3052" y="1191"/>
                      <a:pt x="3081" y="721"/>
                      <a:pt x="2776" y="459"/>
                    </a:cubicBezTo>
                    <a:cubicBezTo>
                      <a:pt x="2634" y="339"/>
                      <a:pt x="2447" y="290"/>
                      <a:pt x="2265" y="254"/>
                    </a:cubicBezTo>
                    <a:cubicBezTo>
                      <a:pt x="1926" y="189"/>
                      <a:pt x="1711" y="0"/>
                      <a:pt x="137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40"/>
              <p:cNvSpPr/>
              <p:nvPr/>
            </p:nvSpPr>
            <p:spPr>
              <a:xfrm>
                <a:off x="3192305" y="3590864"/>
                <a:ext cx="809678" cy="999039"/>
              </a:xfrm>
              <a:custGeom>
                <a:avLst/>
                <a:gdLst/>
                <a:ahLst/>
                <a:cxnLst/>
                <a:rect l="l" t="t" r="r" b="b"/>
                <a:pathLst>
                  <a:path w="5075" h="6262" extrusionOk="0">
                    <a:moveTo>
                      <a:pt x="3038" y="0"/>
                    </a:moveTo>
                    <a:cubicBezTo>
                      <a:pt x="2828" y="0"/>
                      <a:pt x="2598" y="48"/>
                      <a:pt x="2492" y="243"/>
                    </a:cubicBezTo>
                    <a:cubicBezTo>
                      <a:pt x="2405" y="405"/>
                      <a:pt x="2387" y="490"/>
                      <a:pt x="2432" y="679"/>
                    </a:cubicBezTo>
                    <a:cubicBezTo>
                      <a:pt x="2523" y="1064"/>
                      <a:pt x="2706" y="1418"/>
                      <a:pt x="2857" y="1780"/>
                    </a:cubicBezTo>
                    <a:cubicBezTo>
                      <a:pt x="3095" y="2352"/>
                      <a:pt x="3259" y="2952"/>
                      <a:pt x="3344" y="3564"/>
                    </a:cubicBezTo>
                    <a:cubicBezTo>
                      <a:pt x="3415" y="4089"/>
                      <a:pt x="3513" y="4656"/>
                      <a:pt x="2984" y="4972"/>
                    </a:cubicBezTo>
                    <a:cubicBezTo>
                      <a:pt x="2801" y="5081"/>
                      <a:pt x="2592" y="5137"/>
                      <a:pt x="2387" y="5190"/>
                    </a:cubicBezTo>
                    <a:cubicBezTo>
                      <a:pt x="1983" y="5295"/>
                      <a:pt x="1580" y="5399"/>
                      <a:pt x="1177" y="5504"/>
                    </a:cubicBezTo>
                    <a:cubicBezTo>
                      <a:pt x="988" y="5555"/>
                      <a:pt x="1" y="5878"/>
                      <a:pt x="388" y="6169"/>
                    </a:cubicBezTo>
                    <a:cubicBezTo>
                      <a:pt x="482" y="6240"/>
                      <a:pt x="635" y="6262"/>
                      <a:pt x="790" y="6262"/>
                    </a:cubicBezTo>
                    <a:cubicBezTo>
                      <a:pt x="946" y="6262"/>
                      <a:pt x="1105" y="6240"/>
                      <a:pt x="1213" y="6225"/>
                    </a:cubicBezTo>
                    <a:cubicBezTo>
                      <a:pt x="2094" y="6104"/>
                      <a:pt x="3066" y="5597"/>
                      <a:pt x="3986" y="5597"/>
                    </a:cubicBezTo>
                    <a:cubicBezTo>
                      <a:pt x="4187" y="5597"/>
                      <a:pt x="4386" y="5622"/>
                      <a:pt x="4581" y="5680"/>
                    </a:cubicBezTo>
                    <a:cubicBezTo>
                      <a:pt x="4630" y="5695"/>
                      <a:pt x="4706" y="5706"/>
                      <a:pt x="4781" y="5706"/>
                    </a:cubicBezTo>
                    <a:cubicBezTo>
                      <a:pt x="4929" y="5706"/>
                      <a:pt x="5074" y="5661"/>
                      <a:pt x="5012" y="5506"/>
                    </a:cubicBezTo>
                    <a:cubicBezTo>
                      <a:pt x="4839" y="5077"/>
                      <a:pt x="4089" y="5192"/>
                      <a:pt x="4091" y="4598"/>
                    </a:cubicBezTo>
                    <a:cubicBezTo>
                      <a:pt x="4096" y="3586"/>
                      <a:pt x="4151" y="2576"/>
                      <a:pt x="4252" y="1567"/>
                    </a:cubicBezTo>
                    <a:cubicBezTo>
                      <a:pt x="4296" y="1135"/>
                      <a:pt x="4327" y="641"/>
                      <a:pt x="4027" y="328"/>
                    </a:cubicBezTo>
                    <a:cubicBezTo>
                      <a:pt x="3822" y="110"/>
                      <a:pt x="3504" y="41"/>
                      <a:pt x="3206" y="9"/>
                    </a:cubicBezTo>
                    <a:cubicBezTo>
                      <a:pt x="3154" y="4"/>
                      <a:pt x="3096" y="0"/>
                      <a:pt x="30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40"/>
              <p:cNvSpPr/>
              <p:nvPr/>
            </p:nvSpPr>
            <p:spPr>
              <a:xfrm>
                <a:off x="2414380" y="1429900"/>
                <a:ext cx="2364898" cy="2529507"/>
              </a:xfrm>
              <a:custGeom>
                <a:avLst/>
                <a:gdLst/>
                <a:ahLst/>
                <a:cxnLst/>
                <a:rect l="l" t="t" r="r" b="b"/>
                <a:pathLst>
                  <a:path w="14823" h="15855" extrusionOk="0">
                    <a:moveTo>
                      <a:pt x="3537" y="1"/>
                    </a:moveTo>
                    <a:cubicBezTo>
                      <a:pt x="3256" y="1"/>
                      <a:pt x="2972" y="93"/>
                      <a:pt x="2875" y="381"/>
                    </a:cubicBezTo>
                    <a:cubicBezTo>
                      <a:pt x="2799" y="604"/>
                      <a:pt x="2852" y="884"/>
                      <a:pt x="2855" y="1115"/>
                    </a:cubicBezTo>
                    <a:cubicBezTo>
                      <a:pt x="2859" y="1418"/>
                      <a:pt x="2795" y="1549"/>
                      <a:pt x="2632" y="1809"/>
                    </a:cubicBezTo>
                    <a:cubicBezTo>
                      <a:pt x="2483" y="2056"/>
                      <a:pt x="2303" y="2286"/>
                      <a:pt x="2129" y="2519"/>
                    </a:cubicBezTo>
                    <a:cubicBezTo>
                      <a:pt x="1349" y="3569"/>
                      <a:pt x="490" y="4904"/>
                      <a:pt x="274" y="6209"/>
                    </a:cubicBezTo>
                    <a:cubicBezTo>
                      <a:pt x="74" y="7415"/>
                      <a:pt x="1" y="8085"/>
                      <a:pt x="174" y="9306"/>
                    </a:cubicBezTo>
                    <a:cubicBezTo>
                      <a:pt x="272" y="9975"/>
                      <a:pt x="561" y="11021"/>
                      <a:pt x="908" y="11604"/>
                    </a:cubicBezTo>
                    <a:cubicBezTo>
                      <a:pt x="1431" y="12485"/>
                      <a:pt x="2365" y="13183"/>
                      <a:pt x="3248" y="13643"/>
                    </a:cubicBezTo>
                    <a:cubicBezTo>
                      <a:pt x="4227" y="14157"/>
                      <a:pt x="5290" y="14473"/>
                      <a:pt x="6354" y="14762"/>
                    </a:cubicBezTo>
                    <a:cubicBezTo>
                      <a:pt x="6763" y="14874"/>
                      <a:pt x="7170" y="14980"/>
                      <a:pt x="7555" y="15163"/>
                    </a:cubicBezTo>
                    <a:cubicBezTo>
                      <a:pt x="7771" y="15265"/>
                      <a:pt x="7980" y="15390"/>
                      <a:pt x="8164" y="15543"/>
                    </a:cubicBezTo>
                    <a:cubicBezTo>
                      <a:pt x="8244" y="15612"/>
                      <a:pt x="8370" y="15855"/>
                      <a:pt x="8490" y="15855"/>
                    </a:cubicBezTo>
                    <a:cubicBezTo>
                      <a:pt x="8490" y="15855"/>
                      <a:pt x="8491" y="15855"/>
                      <a:pt x="8491" y="15855"/>
                    </a:cubicBezTo>
                    <a:cubicBezTo>
                      <a:pt x="8803" y="15848"/>
                      <a:pt x="8471" y="15132"/>
                      <a:pt x="8752" y="15087"/>
                    </a:cubicBezTo>
                    <a:cubicBezTo>
                      <a:pt x="8762" y="15086"/>
                      <a:pt x="8772" y="15085"/>
                      <a:pt x="8782" y="15085"/>
                    </a:cubicBezTo>
                    <a:cubicBezTo>
                      <a:pt x="9062" y="15085"/>
                      <a:pt x="9544" y="15637"/>
                      <a:pt x="9746" y="15779"/>
                    </a:cubicBezTo>
                    <a:cubicBezTo>
                      <a:pt x="9789" y="15810"/>
                      <a:pt x="9827" y="15824"/>
                      <a:pt x="9858" y="15824"/>
                    </a:cubicBezTo>
                    <a:cubicBezTo>
                      <a:pt x="10067" y="15824"/>
                      <a:pt x="10048" y="15240"/>
                      <a:pt x="10057" y="15089"/>
                    </a:cubicBezTo>
                    <a:cubicBezTo>
                      <a:pt x="10059" y="15061"/>
                      <a:pt x="10077" y="15049"/>
                      <a:pt x="10105" y="15049"/>
                    </a:cubicBezTo>
                    <a:cubicBezTo>
                      <a:pt x="10219" y="15049"/>
                      <a:pt x="10499" y="15234"/>
                      <a:pt x="10529" y="15252"/>
                    </a:cubicBezTo>
                    <a:cubicBezTo>
                      <a:pt x="10632" y="15308"/>
                      <a:pt x="10945" y="15506"/>
                      <a:pt x="11119" y="15506"/>
                    </a:cubicBezTo>
                    <a:cubicBezTo>
                      <a:pt x="11167" y="15506"/>
                      <a:pt x="11205" y="15491"/>
                      <a:pt x="11225" y="15454"/>
                    </a:cubicBezTo>
                    <a:cubicBezTo>
                      <a:pt x="11328" y="15256"/>
                      <a:pt x="10932" y="15052"/>
                      <a:pt x="11214" y="14909"/>
                    </a:cubicBezTo>
                    <a:cubicBezTo>
                      <a:pt x="11365" y="14831"/>
                      <a:pt x="11683" y="14822"/>
                      <a:pt x="11861" y="14780"/>
                    </a:cubicBezTo>
                    <a:cubicBezTo>
                      <a:pt x="12171" y="14707"/>
                      <a:pt x="12460" y="14611"/>
                      <a:pt x="12756" y="14502"/>
                    </a:cubicBezTo>
                    <a:cubicBezTo>
                      <a:pt x="13109" y="14375"/>
                      <a:pt x="13463" y="14231"/>
                      <a:pt x="13810" y="14077"/>
                    </a:cubicBezTo>
                    <a:lnTo>
                      <a:pt x="13995" y="13995"/>
                    </a:lnTo>
                    <a:cubicBezTo>
                      <a:pt x="14184" y="13908"/>
                      <a:pt x="14822" y="13799"/>
                      <a:pt x="14698" y="13468"/>
                    </a:cubicBezTo>
                    <a:cubicBezTo>
                      <a:pt x="14622" y="13274"/>
                      <a:pt x="14072" y="13045"/>
                      <a:pt x="13895" y="12952"/>
                    </a:cubicBezTo>
                    <a:cubicBezTo>
                      <a:pt x="13603" y="12798"/>
                      <a:pt x="13303" y="12667"/>
                      <a:pt x="12998" y="12542"/>
                    </a:cubicBezTo>
                    <a:cubicBezTo>
                      <a:pt x="12506" y="12338"/>
                      <a:pt x="12026" y="12104"/>
                      <a:pt x="11559" y="11844"/>
                    </a:cubicBezTo>
                    <a:cubicBezTo>
                      <a:pt x="10638" y="11330"/>
                      <a:pt x="9777" y="10714"/>
                      <a:pt x="8994" y="10004"/>
                    </a:cubicBezTo>
                    <a:cubicBezTo>
                      <a:pt x="8302" y="9375"/>
                      <a:pt x="7791" y="8734"/>
                      <a:pt x="7490" y="7844"/>
                    </a:cubicBezTo>
                    <a:cubicBezTo>
                      <a:pt x="7146" y="6821"/>
                      <a:pt x="6870" y="5776"/>
                      <a:pt x="6489" y="4764"/>
                    </a:cubicBezTo>
                    <a:cubicBezTo>
                      <a:pt x="6102" y="3740"/>
                      <a:pt x="5653" y="2742"/>
                      <a:pt x="5166" y="1761"/>
                    </a:cubicBezTo>
                    <a:cubicBezTo>
                      <a:pt x="5035" y="1496"/>
                      <a:pt x="4906" y="1260"/>
                      <a:pt x="4808" y="978"/>
                    </a:cubicBezTo>
                    <a:cubicBezTo>
                      <a:pt x="4719" y="722"/>
                      <a:pt x="4628" y="439"/>
                      <a:pt x="4401" y="272"/>
                    </a:cubicBezTo>
                    <a:cubicBezTo>
                      <a:pt x="4243" y="155"/>
                      <a:pt x="4045" y="77"/>
                      <a:pt x="3853" y="37"/>
                    </a:cubicBezTo>
                    <a:cubicBezTo>
                      <a:pt x="3756" y="15"/>
                      <a:pt x="3646" y="1"/>
                      <a:pt x="35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40"/>
              <p:cNvSpPr/>
              <p:nvPr/>
            </p:nvSpPr>
            <p:spPr>
              <a:xfrm>
                <a:off x="2796323" y="1069341"/>
                <a:ext cx="406036" cy="536533"/>
              </a:xfrm>
              <a:custGeom>
                <a:avLst/>
                <a:gdLst/>
                <a:ahLst/>
                <a:cxnLst/>
                <a:rect l="l" t="t" r="r" b="b"/>
                <a:pathLst>
                  <a:path w="2545" h="3363" extrusionOk="0">
                    <a:moveTo>
                      <a:pt x="1336" y="1"/>
                    </a:moveTo>
                    <a:cubicBezTo>
                      <a:pt x="1327" y="1"/>
                      <a:pt x="1319" y="1"/>
                      <a:pt x="1310" y="1"/>
                    </a:cubicBezTo>
                    <a:cubicBezTo>
                      <a:pt x="790" y="12"/>
                      <a:pt x="289" y="395"/>
                      <a:pt x="165" y="902"/>
                    </a:cubicBezTo>
                    <a:cubicBezTo>
                      <a:pt x="0" y="1574"/>
                      <a:pt x="67" y="2597"/>
                      <a:pt x="616" y="3091"/>
                    </a:cubicBezTo>
                    <a:cubicBezTo>
                      <a:pt x="815" y="3268"/>
                      <a:pt x="1097" y="3362"/>
                      <a:pt x="1372" y="3362"/>
                    </a:cubicBezTo>
                    <a:cubicBezTo>
                      <a:pt x="1527" y="3362"/>
                      <a:pt x="1679" y="3332"/>
                      <a:pt x="1813" y="3271"/>
                    </a:cubicBezTo>
                    <a:cubicBezTo>
                      <a:pt x="2251" y="3075"/>
                      <a:pt x="2416" y="2590"/>
                      <a:pt x="2463" y="2143"/>
                    </a:cubicBezTo>
                    <a:cubicBezTo>
                      <a:pt x="2505" y="1778"/>
                      <a:pt x="2545" y="1407"/>
                      <a:pt x="2485" y="1042"/>
                    </a:cubicBezTo>
                    <a:cubicBezTo>
                      <a:pt x="2393" y="472"/>
                      <a:pt x="1937" y="1"/>
                      <a:pt x="13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40"/>
              <p:cNvSpPr/>
              <p:nvPr/>
            </p:nvSpPr>
            <p:spPr>
              <a:xfrm>
                <a:off x="2872584" y="1348056"/>
                <a:ext cx="34621" cy="34939"/>
              </a:xfrm>
              <a:custGeom>
                <a:avLst/>
                <a:gdLst/>
                <a:ahLst/>
                <a:cxnLst/>
                <a:rect l="l" t="t" r="r" b="b"/>
                <a:pathLst>
                  <a:path w="217" h="219" extrusionOk="0">
                    <a:moveTo>
                      <a:pt x="109" y="0"/>
                    </a:moveTo>
                    <a:cubicBezTo>
                      <a:pt x="49" y="0"/>
                      <a:pt x="0" y="51"/>
                      <a:pt x="0" y="109"/>
                    </a:cubicBezTo>
                    <a:cubicBezTo>
                      <a:pt x="0" y="171"/>
                      <a:pt x="49" y="218"/>
                      <a:pt x="109" y="218"/>
                    </a:cubicBezTo>
                    <a:cubicBezTo>
                      <a:pt x="167" y="218"/>
                      <a:pt x="216" y="167"/>
                      <a:pt x="216" y="109"/>
                    </a:cubicBezTo>
                    <a:cubicBezTo>
                      <a:pt x="216" y="51"/>
                      <a:pt x="167" y="0"/>
                      <a:pt x="1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40"/>
              <p:cNvSpPr/>
              <p:nvPr/>
            </p:nvSpPr>
            <p:spPr>
              <a:xfrm>
                <a:off x="3115247" y="1351247"/>
                <a:ext cx="38131" cy="38449"/>
              </a:xfrm>
              <a:custGeom>
                <a:avLst/>
                <a:gdLst/>
                <a:ahLst/>
                <a:cxnLst/>
                <a:rect l="l" t="t" r="r" b="b"/>
                <a:pathLst>
                  <a:path w="239" h="241" extrusionOk="0">
                    <a:moveTo>
                      <a:pt x="119" y="0"/>
                    </a:moveTo>
                    <a:cubicBezTo>
                      <a:pt x="57" y="0"/>
                      <a:pt x="1" y="54"/>
                      <a:pt x="1" y="120"/>
                    </a:cubicBezTo>
                    <a:cubicBezTo>
                      <a:pt x="1" y="187"/>
                      <a:pt x="52" y="240"/>
                      <a:pt x="119" y="240"/>
                    </a:cubicBezTo>
                    <a:cubicBezTo>
                      <a:pt x="183" y="240"/>
                      <a:pt x="239" y="187"/>
                      <a:pt x="239" y="120"/>
                    </a:cubicBezTo>
                    <a:cubicBezTo>
                      <a:pt x="239" y="54"/>
                      <a:pt x="186" y="0"/>
                      <a:pt x="11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40"/>
              <p:cNvSpPr/>
              <p:nvPr/>
            </p:nvSpPr>
            <p:spPr>
              <a:xfrm>
                <a:off x="2973414" y="1354917"/>
                <a:ext cx="76740" cy="135609"/>
              </a:xfrm>
              <a:custGeom>
                <a:avLst/>
                <a:gdLst/>
                <a:ahLst/>
                <a:cxnLst/>
                <a:rect l="l" t="t" r="r" b="b"/>
                <a:pathLst>
                  <a:path w="481" h="850" extrusionOk="0">
                    <a:moveTo>
                      <a:pt x="249" y="1"/>
                    </a:moveTo>
                    <a:cubicBezTo>
                      <a:pt x="218" y="1"/>
                      <a:pt x="185" y="23"/>
                      <a:pt x="174" y="55"/>
                    </a:cubicBezTo>
                    <a:cubicBezTo>
                      <a:pt x="140" y="157"/>
                      <a:pt x="149" y="273"/>
                      <a:pt x="118" y="378"/>
                    </a:cubicBezTo>
                    <a:cubicBezTo>
                      <a:pt x="85" y="500"/>
                      <a:pt x="0" y="593"/>
                      <a:pt x="2" y="725"/>
                    </a:cubicBezTo>
                    <a:cubicBezTo>
                      <a:pt x="4" y="800"/>
                      <a:pt x="63" y="849"/>
                      <a:pt x="128" y="849"/>
                    </a:cubicBezTo>
                    <a:cubicBezTo>
                      <a:pt x="149" y="849"/>
                      <a:pt x="171" y="844"/>
                      <a:pt x="191" y="834"/>
                    </a:cubicBezTo>
                    <a:cubicBezTo>
                      <a:pt x="461" y="698"/>
                      <a:pt x="481" y="231"/>
                      <a:pt x="294" y="22"/>
                    </a:cubicBezTo>
                    <a:cubicBezTo>
                      <a:pt x="281" y="7"/>
                      <a:pt x="265" y="1"/>
                      <a:pt x="2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40"/>
              <p:cNvSpPr/>
              <p:nvPr/>
            </p:nvSpPr>
            <p:spPr>
              <a:xfrm>
                <a:off x="2953312" y="1520040"/>
                <a:ext cx="109127" cy="44352"/>
              </a:xfrm>
              <a:custGeom>
                <a:avLst/>
                <a:gdLst/>
                <a:ahLst/>
                <a:cxnLst/>
                <a:rect l="l" t="t" r="r" b="b"/>
                <a:pathLst>
                  <a:path w="684" h="278" extrusionOk="0">
                    <a:moveTo>
                      <a:pt x="49" y="1"/>
                    </a:moveTo>
                    <a:cubicBezTo>
                      <a:pt x="23" y="1"/>
                      <a:pt x="0" y="23"/>
                      <a:pt x="8" y="52"/>
                    </a:cubicBezTo>
                    <a:cubicBezTo>
                      <a:pt x="43" y="203"/>
                      <a:pt x="191" y="277"/>
                      <a:pt x="340" y="277"/>
                    </a:cubicBezTo>
                    <a:cubicBezTo>
                      <a:pt x="490" y="277"/>
                      <a:pt x="642" y="201"/>
                      <a:pt x="678" y="50"/>
                    </a:cubicBezTo>
                    <a:cubicBezTo>
                      <a:pt x="684" y="31"/>
                      <a:pt x="667" y="6"/>
                      <a:pt x="648" y="6"/>
                    </a:cubicBezTo>
                    <a:cubicBezTo>
                      <a:pt x="646" y="6"/>
                      <a:pt x="643" y="7"/>
                      <a:pt x="640" y="8"/>
                    </a:cubicBezTo>
                    <a:cubicBezTo>
                      <a:pt x="551" y="39"/>
                      <a:pt x="475" y="99"/>
                      <a:pt x="386" y="123"/>
                    </a:cubicBezTo>
                    <a:cubicBezTo>
                      <a:pt x="362" y="131"/>
                      <a:pt x="338" y="135"/>
                      <a:pt x="316" y="135"/>
                    </a:cubicBezTo>
                    <a:cubicBezTo>
                      <a:pt x="224" y="135"/>
                      <a:pt x="149" y="74"/>
                      <a:pt x="77" y="10"/>
                    </a:cubicBezTo>
                    <a:cubicBezTo>
                      <a:pt x="68" y="3"/>
                      <a:pt x="59" y="1"/>
                      <a:pt x="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40"/>
              <p:cNvSpPr/>
              <p:nvPr/>
            </p:nvSpPr>
            <p:spPr>
              <a:xfrm>
                <a:off x="2699003" y="1253928"/>
                <a:ext cx="326264" cy="140236"/>
              </a:xfrm>
              <a:custGeom>
                <a:avLst/>
                <a:gdLst/>
                <a:ahLst/>
                <a:cxnLst/>
                <a:rect l="l" t="t" r="r" b="b"/>
                <a:pathLst>
                  <a:path w="2045" h="879" extrusionOk="0">
                    <a:moveTo>
                      <a:pt x="979" y="0"/>
                    </a:moveTo>
                    <a:cubicBezTo>
                      <a:pt x="598" y="0"/>
                      <a:pt x="239" y="193"/>
                      <a:pt x="12" y="508"/>
                    </a:cubicBezTo>
                    <a:cubicBezTo>
                      <a:pt x="1" y="524"/>
                      <a:pt x="19" y="545"/>
                      <a:pt x="36" y="545"/>
                    </a:cubicBezTo>
                    <a:cubicBezTo>
                      <a:pt x="40" y="545"/>
                      <a:pt x="44" y="544"/>
                      <a:pt x="47" y="541"/>
                    </a:cubicBezTo>
                    <a:cubicBezTo>
                      <a:pt x="332" y="351"/>
                      <a:pt x="639" y="204"/>
                      <a:pt x="973" y="204"/>
                    </a:cubicBezTo>
                    <a:cubicBezTo>
                      <a:pt x="1042" y="204"/>
                      <a:pt x="1111" y="210"/>
                      <a:pt x="1182" y="223"/>
                    </a:cubicBezTo>
                    <a:cubicBezTo>
                      <a:pt x="1558" y="294"/>
                      <a:pt x="1716" y="555"/>
                      <a:pt x="1900" y="850"/>
                    </a:cubicBezTo>
                    <a:cubicBezTo>
                      <a:pt x="1913" y="870"/>
                      <a:pt x="1931" y="878"/>
                      <a:pt x="1949" y="878"/>
                    </a:cubicBezTo>
                    <a:cubicBezTo>
                      <a:pt x="1978" y="878"/>
                      <a:pt x="2007" y="855"/>
                      <a:pt x="2009" y="819"/>
                    </a:cubicBezTo>
                    <a:cubicBezTo>
                      <a:pt x="2045" y="397"/>
                      <a:pt x="1593" y="112"/>
                      <a:pt x="1235" y="30"/>
                    </a:cubicBezTo>
                    <a:cubicBezTo>
                      <a:pt x="1149" y="10"/>
                      <a:pt x="1064" y="0"/>
                      <a:pt x="9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40"/>
              <p:cNvSpPr/>
              <p:nvPr/>
            </p:nvSpPr>
            <p:spPr>
              <a:xfrm>
                <a:off x="3012023" y="1229678"/>
                <a:ext cx="322914" cy="159700"/>
              </a:xfrm>
              <a:custGeom>
                <a:avLst/>
                <a:gdLst/>
                <a:ahLst/>
                <a:cxnLst/>
                <a:rect l="l" t="t" r="r" b="b"/>
                <a:pathLst>
                  <a:path w="2024" h="1001" extrusionOk="0">
                    <a:moveTo>
                      <a:pt x="991" y="1"/>
                    </a:moveTo>
                    <a:cubicBezTo>
                      <a:pt x="939" y="1"/>
                      <a:pt x="884" y="5"/>
                      <a:pt x="826" y="15"/>
                    </a:cubicBezTo>
                    <a:cubicBezTo>
                      <a:pt x="299" y="99"/>
                      <a:pt x="7" y="464"/>
                      <a:pt x="1" y="971"/>
                    </a:cubicBezTo>
                    <a:cubicBezTo>
                      <a:pt x="2" y="991"/>
                      <a:pt x="16" y="1000"/>
                      <a:pt x="31" y="1000"/>
                    </a:cubicBezTo>
                    <a:cubicBezTo>
                      <a:pt x="43" y="1000"/>
                      <a:pt x="56" y="993"/>
                      <a:pt x="61" y="980"/>
                    </a:cubicBezTo>
                    <a:cubicBezTo>
                      <a:pt x="223" y="531"/>
                      <a:pt x="575" y="257"/>
                      <a:pt x="1053" y="224"/>
                    </a:cubicBezTo>
                    <a:cubicBezTo>
                      <a:pt x="1061" y="223"/>
                      <a:pt x="1070" y="223"/>
                      <a:pt x="1078" y="223"/>
                    </a:cubicBezTo>
                    <a:cubicBezTo>
                      <a:pt x="1395" y="223"/>
                      <a:pt x="1608" y="621"/>
                      <a:pt x="1918" y="682"/>
                    </a:cubicBezTo>
                    <a:cubicBezTo>
                      <a:pt x="1922" y="683"/>
                      <a:pt x="1926" y="683"/>
                      <a:pt x="1931" y="683"/>
                    </a:cubicBezTo>
                    <a:cubicBezTo>
                      <a:pt x="1983" y="683"/>
                      <a:pt x="2024" y="621"/>
                      <a:pt x="1978" y="575"/>
                    </a:cubicBezTo>
                    <a:cubicBezTo>
                      <a:pt x="1670" y="278"/>
                      <a:pt x="1403"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40"/>
              <p:cNvSpPr/>
              <p:nvPr/>
            </p:nvSpPr>
            <p:spPr>
              <a:xfrm>
                <a:off x="2749737" y="1384750"/>
                <a:ext cx="204693" cy="232450"/>
              </a:xfrm>
              <a:custGeom>
                <a:avLst/>
                <a:gdLst/>
                <a:ahLst/>
                <a:cxnLst/>
                <a:rect l="l" t="t" r="r" b="b"/>
                <a:pathLst>
                  <a:path w="1283" h="1457" extrusionOk="0">
                    <a:moveTo>
                      <a:pt x="341" y="1"/>
                    </a:moveTo>
                    <a:cubicBezTo>
                      <a:pt x="300" y="1"/>
                      <a:pt x="258" y="8"/>
                      <a:pt x="217" y="24"/>
                    </a:cubicBezTo>
                    <a:cubicBezTo>
                      <a:pt x="125" y="57"/>
                      <a:pt x="1" y="226"/>
                      <a:pt x="145" y="280"/>
                    </a:cubicBezTo>
                    <a:cubicBezTo>
                      <a:pt x="156" y="283"/>
                      <a:pt x="166" y="287"/>
                      <a:pt x="176" y="291"/>
                    </a:cubicBezTo>
                    <a:lnTo>
                      <a:pt x="176" y="291"/>
                    </a:lnTo>
                    <a:cubicBezTo>
                      <a:pt x="179" y="349"/>
                      <a:pt x="207" y="405"/>
                      <a:pt x="272" y="440"/>
                    </a:cubicBezTo>
                    <a:cubicBezTo>
                      <a:pt x="270" y="440"/>
                      <a:pt x="269" y="440"/>
                      <a:pt x="267" y="440"/>
                    </a:cubicBezTo>
                    <a:cubicBezTo>
                      <a:pt x="235" y="440"/>
                      <a:pt x="243" y="462"/>
                      <a:pt x="294" y="502"/>
                    </a:cubicBezTo>
                    <a:cubicBezTo>
                      <a:pt x="323" y="544"/>
                      <a:pt x="348" y="582"/>
                      <a:pt x="374" y="624"/>
                    </a:cubicBezTo>
                    <a:cubicBezTo>
                      <a:pt x="428" y="707"/>
                      <a:pt x="481" y="791"/>
                      <a:pt x="512" y="887"/>
                    </a:cubicBezTo>
                    <a:cubicBezTo>
                      <a:pt x="564" y="1047"/>
                      <a:pt x="579" y="1205"/>
                      <a:pt x="657" y="1358"/>
                    </a:cubicBezTo>
                    <a:cubicBezTo>
                      <a:pt x="691" y="1426"/>
                      <a:pt x="754" y="1456"/>
                      <a:pt x="819" y="1456"/>
                    </a:cubicBezTo>
                    <a:cubicBezTo>
                      <a:pt x="889" y="1456"/>
                      <a:pt x="961" y="1421"/>
                      <a:pt x="1002" y="1358"/>
                    </a:cubicBezTo>
                    <a:cubicBezTo>
                      <a:pt x="1282" y="929"/>
                      <a:pt x="1157" y="455"/>
                      <a:pt x="748" y="171"/>
                    </a:cubicBezTo>
                    <a:cubicBezTo>
                      <a:pt x="628" y="89"/>
                      <a:pt x="487" y="1"/>
                      <a:pt x="34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40"/>
              <p:cNvSpPr/>
              <p:nvPr/>
            </p:nvSpPr>
            <p:spPr>
              <a:xfrm>
                <a:off x="3078073" y="1376933"/>
                <a:ext cx="167201" cy="223196"/>
              </a:xfrm>
              <a:custGeom>
                <a:avLst/>
                <a:gdLst/>
                <a:ahLst/>
                <a:cxnLst/>
                <a:rect l="l" t="t" r="r" b="b"/>
                <a:pathLst>
                  <a:path w="1048" h="1399" extrusionOk="0">
                    <a:moveTo>
                      <a:pt x="817" y="1"/>
                    </a:moveTo>
                    <a:cubicBezTo>
                      <a:pt x="691" y="1"/>
                      <a:pt x="544" y="71"/>
                      <a:pt x="461" y="142"/>
                    </a:cubicBezTo>
                    <a:cubicBezTo>
                      <a:pt x="270" y="309"/>
                      <a:pt x="112" y="571"/>
                      <a:pt x="56" y="818"/>
                    </a:cubicBezTo>
                    <a:cubicBezTo>
                      <a:pt x="0" y="1065"/>
                      <a:pt x="136" y="1399"/>
                      <a:pt x="404" y="1399"/>
                    </a:cubicBezTo>
                    <a:cubicBezTo>
                      <a:pt x="434" y="1399"/>
                      <a:pt x="467" y="1395"/>
                      <a:pt x="501" y="1385"/>
                    </a:cubicBezTo>
                    <a:cubicBezTo>
                      <a:pt x="872" y="1283"/>
                      <a:pt x="935" y="651"/>
                      <a:pt x="964" y="342"/>
                    </a:cubicBezTo>
                    <a:cubicBezTo>
                      <a:pt x="966" y="323"/>
                      <a:pt x="965" y="305"/>
                      <a:pt x="962" y="289"/>
                    </a:cubicBezTo>
                    <a:lnTo>
                      <a:pt x="962" y="289"/>
                    </a:lnTo>
                    <a:cubicBezTo>
                      <a:pt x="1017" y="278"/>
                      <a:pt x="1047" y="238"/>
                      <a:pt x="1037" y="182"/>
                    </a:cubicBezTo>
                    <a:cubicBezTo>
                      <a:pt x="1010" y="48"/>
                      <a:pt x="921" y="1"/>
                      <a:pt x="81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40"/>
              <p:cNvSpPr/>
              <p:nvPr/>
            </p:nvSpPr>
            <p:spPr>
              <a:xfrm>
                <a:off x="2504840" y="1880121"/>
                <a:ext cx="1066861" cy="328971"/>
              </a:xfrm>
              <a:custGeom>
                <a:avLst/>
                <a:gdLst/>
                <a:ahLst/>
                <a:cxnLst/>
                <a:rect l="l" t="t" r="r" b="b"/>
                <a:pathLst>
                  <a:path w="6687" h="2062" extrusionOk="0">
                    <a:moveTo>
                      <a:pt x="523" y="1"/>
                    </a:moveTo>
                    <a:cubicBezTo>
                      <a:pt x="520" y="1"/>
                      <a:pt x="516" y="1"/>
                      <a:pt x="513" y="2"/>
                    </a:cubicBezTo>
                    <a:cubicBezTo>
                      <a:pt x="1" y="97"/>
                      <a:pt x="186" y="1101"/>
                      <a:pt x="475" y="1341"/>
                    </a:cubicBezTo>
                    <a:cubicBezTo>
                      <a:pt x="628" y="1468"/>
                      <a:pt x="789" y="1521"/>
                      <a:pt x="951" y="1521"/>
                    </a:cubicBezTo>
                    <a:cubicBezTo>
                      <a:pt x="1317" y="1521"/>
                      <a:pt x="1690" y="1252"/>
                      <a:pt x="2004" y="971"/>
                    </a:cubicBezTo>
                    <a:lnTo>
                      <a:pt x="2004" y="971"/>
                    </a:lnTo>
                    <a:cubicBezTo>
                      <a:pt x="1960" y="1467"/>
                      <a:pt x="2156" y="1955"/>
                      <a:pt x="2739" y="2024"/>
                    </a:cubicBezTo>
                    <a:cubicBezTo>
                      <a:pt x="2768" y="2027"/>
                      <a:pt x="2796" y="2029"/>
                      <a:pt x="2823" y="2029"/>
                    </a:cubicBezTo>
                    <a:cubicBezTo>
                      <a:pt x="3273" y="2029"/>
                      <a:pt x="3590" y="1598"/>
                      <a:pt x="3792" y="1150"/>
                    </a:cubicBezTo>
                    <a:lnTo>
                      <a:pt x="3792" y="1150"/>
                    </a:lnTo>
                    <a:cubicBezTo>
                      <a:pt x="3835" y="1286"/>
                      <a:pt x="3893" y="1416"/>
                      <a:pt x="3976" y="1539"/>
                    </a:cubicBezTo>
                    <a:cubicBezTo>
                      <a:pt x="4201" y="1877"/>
                      <a:pt x="4623" y="2059"/>
                      <a:pt x="5019" y="2062"/>
                    </a:cubicBezTo>
                    <a:cubicBezTo>
                      <a:pt x="5023" y="2062"/>
                      <a:pt x="5027" y="2062"/>
                      <a:pt x="5031" y="2062"/>
                    </a:cubicBezTo>
                    <a:cubicBezTo>
                      <a:pt x="5880" y="2062"/>
                      <a:pt x="6393" y="1100"/>
                      <a:pt x="6659" y="427"/>
                    </a:cubicBezTo>
                    <a:cubicBezTo>
                      <a:pt x="6686" y="358"/>
                      <a:pt x="6627" y="310"/>
                      <a:pt x="6567" y="310"/>
                    </a:cubicBezTo>
                    <a:cubicBezTo>
                      <a:pt x="6536" y="310"/>
                      <a:pt x="6504" y="323"/>
                      <a:pt x="6485" y="353"/>
                    </a:cubicBezTo>
                    <a:cubicBezTo>
                      <a:pt x="6176" y="838"/>
                      <a:pt x="5778" y="1479"/>
                      <a:pt x="5206" y="1672"/>
                    </a:cubicBezTo>
                    <a:cubicBezTo>
                      <a:pt x="5136" y="1696"/>
                      <a:pt x="5064" y="1707"/>
                      <a:pt x="4992" y="1707"/>
                    </a:cubicBezTo>
                    <a:cubicBezTo>
                      <a:pt x="4733" y="1707"/>
                      <a:pt x="4476" y="1566"/>
                      <a:pt x="4305" y="1381"/>
                    </a:cubicBezTo>
                    <a:cubicBezTo>
                      <a:pt x="4083" y="1143"/>
                      <a:pt x="4056" y="738"/>
                      <a:pt x="4027" y="433"/>
                    </a:cubicBezTo>
                    <a:cubicBezTo>
                      <a:pt x="4017" y="326"/>
                      <a:pt x="3921" y="258"/>
                      <a:pt x="3831" y="258"/>
                    </a:cubicBezTo>
                    <a:cubicBezTo>
                      <a:pt x="3763" y="258"/>
                      <a:pt x="3698" y="297"/>
                      <a:pt x="3676" y="387"/>
                    </a:cubicBezTo>
                    <a:cubicBezTo>
                      <a:pt x="3567" y="832"/>
                      <a:pt x="3378" y="1388"/>
                      <a:pt x="2962" y="1628"/>
                    </a:cubicBezTo>
                    <a:cubicBezTo>
                      <a:pt x="2896" y="1667"/>
                      <a:pt x="2831" y="1684"/>
                      <a:pt x="2771" y="1684"/>
                    </a:cubicBezTo>
                    <a:cubicBezTo>
                      <a:pt x="2562" y="1684"/>
                      <a:pt x="2394" y="1484"/>
                      <a:pt x="2345" y="1272"/>
                    </a:cubicBezTo>
                    <a:cubicBezTo>
                      <a:pt x="2290" y="1023"/>
                      <a:pt x="2372" y="723"/>
                      <a:pt x="2490" y="500"/>
                    </a:cubicBezTo>
                    <a:cubicBezTo>
                      <a:pt x="2560" y="373"/>
                      <a:pt x="2455" y="245"/>
                      <a:pt x="2340" y="245"/>
                    </a:cubicBezTo>
                    <a:cubicBezTo>
                      <a:pt x="2302" y="245"/>
                      <a:pt x="2262" y="260"/>
                      <a:pt x="2228" y="293"/>
                    </a:cubicBezTo>
                    <a:cubicBezTo>
                      <a:pt x="1874" y="631"/>
                      <a:pt x="1493" y="1139"/>
                      <a:pt x="971" y="1187"/>
                    </a:cubicBezTo>
                    <a:cubicBezTo>
                      <a:pt x="954" y="1189"/>
                      <a:pt x="937" y="1190"/>
                      <a:pt x="922" y="1190"/>
                    </a:cubicBezTo>
                    <a:cubicBezTo>
                      <a:pt x="656" y="1190"/>
                      <a:pt x="540" y="984"/>
                      <a:pt x="472" y="749"/>
                    </a:cubicBezTo>
                    <a:cubicBezTo>
                      <a:pt x="415" y="553"/>
                      <a:pt x="335" y="211"/>
                      <a:pt x="557" y="86"/>
                    </a:cubicBezTo>
                    <a:cubicBezTo>
                      <a:pt x="594" y="64"/>
                      <a:pt x="568" y="1"/>
                      <a:pt x="5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40"/>
              <p:cNvSpPr/>
              <p:nvPr/>
            </p:nvSpPr>
            <p:spPr>
              <a:xfrm>
                <a:off x="2395873" y="2230151"/>
                <a:ext cx="1139453" cy="361358"/>
              </a:xfrm>
              <a:custGeom>
                <a:avLst/>
                <a:gdLst/>
                <a:ahLst/>
                <a:cxnLst/>
                <a:rect l="l" t="t" r="r" b="b"/>
                <a:pathLst>
                  <a:path w="7142" h="2265" extrusionOk="0">
                    <a:moveTo>
                      <a:pt x="360" y="0"/>
                    </a:moveTo>
                    <a:cubicBezTo>
                      <a:pt x="337" y="0"/>
                      <a:pt x="313" y="11"/>
                      <a:pt x="299" y="37"/>
                    </a:cubicBezTo>
                    <a:cubicBezTo>
                      <a:pt x="1" y="575"/>
                      <a:pt x="32" y="1309"/>
                      <a:pt x="746" y="1449"/>
                    </a:cubicBezTo>
                    <a:cubicBezTo>
                      <a:pt x="821" y="1464"/>
                      <a:pt x="895" y="1471"/>
                      <a:pt x="968" y="1471"/>
                    </a:cubicBezTo>
                    <a:cubicBezTo>
                      <a:pt x="1375" y="1471"/>
                      <a:pt x="1760" y="1258"/>
                      <a:pt x="2040" y="957"/>
                    </a:cubicBezTo>
                    <a:lnTo>
                      <a:pt x="2040" y="957"/>
                    </a:lnTo>
                    <a:cubicBezTo>
                      <a:pt x="2032" y="1343"/>
                      <a:pt x="2086" y="1703"/>
                      <a:pt x="2519" y="1883"/>
                    </a:cubicBezTo>
                    <a:cubicBezTo>
                      <a:pt x="2643" y="1935"/>
                      <a:pt x="2762" y="1958"/>
                      <a:pt x="2876" y="1958"/>
                    </a:cubicBezTo>
                    <a:cubicBezTo>
                      <a:pt x="3322" y="1958"/>
                      <a:pt x="3685" y="1600"/>
                      <a:pt x="3934" y="1205"/>
                    </a:cubicBezTo>
                    <a:lnTo>
                      <a:pt x="3934" y="1205"/>
                    </a:lnTo>
                    <a:cubicBezTo>
                      <a:pt x="4150" y="1812"/>
                      <a:pt x="4620" y="2264"/>
                      <a:pt x="5290" y="2264"/>
                    </a:cubicBezTo>
                    <a:cubicBezTo>
                      <a:pt x="5380" y="2264"/>
                      <a:pt x="5474" y="2256"/>
                      <a:pt x="5571" y="2239"/>
                    </a:cubicBezTo>
                    <a:cubicBezTo>
                      <a:pt x="6023" y="2161"/>
                      <a:pt x="6381" y="1816"/>
                      <a:pt x="6639" y="1465"/>
                    </a:cubicBezTo>
                    <a:cubicBezTo>
                      <a:pt x="6895" y="1118"/>
                      <a:pt x="7141" y="562"/>
                      <a:pt x="7019" y="126"/>
                    </a:cubicBezTo>
                    <a:cubicBezTo>
                      <a:pt x="7004" y="67"/>
                      <a:pt x="6941" y="29"/>
                      <a:pt x="6883" y="29"/>
                    </a:cubicBezTo>
                    <a:cubicBezTo>
                      <a:pt x="6841" y="29"/>
                      <a:pt x="6801" y="49"/>
                      <a:pt x="6781" y="95"/>
                    </a:cubicBezTo>
                    <a:cubicBezTo>
                      <a:pt x="6659" y="377"/>
                      <a:pt x="6614" y="682"/>
                      <a:pt x="6481" y="962"/>
                    </a:cubicBezTo>
                    <a:cubicBezTo>
                      <a:pt x="6318" y="1300"/>
                      <a:pt x="6069" y="1594"/>
                      <a:pt x="5738" y="1776"/>
                    </a:cubicBezTo>
                    <a:cubicBezTo>
                      <a:pt x="5572" y="1868"/>
                      <a:pt x="5412" y="1909"/>
                      <a:pt x="5263" y="1909"/>
                    </a:cubicBezTo>
                    <a:cubicBezTo>
                      <a:pt x="4681" y="1909"/>
                      <a:pt x="4249" y="1292"/>
                      <a:pt x="4178" y="697"/>
                    </a:cubicBezTo>
                    <a:cubicBezTo>
                      <a:pt x="4166" y="599"/>
                      <a:pt x="4063" y="512"/>
                      <a:pt x="3971" y="512"/>
                    </a:cubicBezTo>
                    <a:cubicBezTo>
                      <a:pt x="3919" y="512"/>
                      <a:pt x="3870" y="539"/>
                      <a:pt x="3843" y="606"/>
                    </a:cubicBezTo>
                    <a:cubicBezTo>
                      <a:pt x="3654" y="1050"/>
                      <a:pt x="3363" y="1583"/>
                      <a:pt x="2846" y="1583"/>
                    </a:cubicBezTo>
                    <a:cubicBezTo>
                      <a:pt x="2795" y="1583"/>
                      <a:pt x="2741" y="1578"/>
                      <a:pt x="2686" y="1567"/>
                    </a:cubicBezTo>
                    <a:cubicBezTo>
                      <a:pt x="2201" y="1474"/>
                      <a:pt x="2399" y="740"/>
                      <a:pt x="2386" y="395"/>
                    </a:cubicBezTo>
                    <a:cubicBezTo>
                      <a:pt x="2381" y="302"/>
                      <a:pt x="2288" y="229"/>
                      <a:pt x="2202" y="229"/>
                    </a:cubicBezTo>
                    <a:cubicBezTo>
                      <a:pt x="2153" y="229"/>
                      <a:pt x="2107" y="253"/>
                      <a:pt x="2081" y="310"/>
                    </a:cubicBezTo>
                    <a:cubicBezTo>
                      <a:pt x="1878" y="782"/>
                      <a:pt x="1465" y="1151"/>
                      <a:pt x="935" y="1171"/>
                    </a:cubicBezTo>
                    <a:cubicBezTo>
                      <a:pt x="923" y="1172"/>
                      <a:pt x="912" y="1172"/>
                      <a:pt x="900" y="1172"/>
                    </a:cubicBezTo>
                    <a:cubicBezTo>
                      <a:pt x="289" y="1172"/>
                      <a:pt x="310" y="542"/>
                      <a:pt x="439" y="92"/>
                    </a:cubicBezTo>
                    <a:cubicBezTo>
                      <a:pt x="454" y="41"/>
                      <a:pt x="407" y="0"/>
                      <a:pt x="3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40"/>
              <p:cNvSpPr/>
              <p:nvPr/>
            </p:nvSpPr>
            <p:spPr>
              <a:xfrm>
                <a:off x="2289459" y="2433404"/>
                <a:ext cx="1327553" cy="638958"/>
              </a:xfrm>
              <a:custGeom>
                <a:avLst/>
                <a:gdLst/>
                <a:ahLst/>
                <a:cxnLst/>
                <a:rect l="l" t="t" r="r" b="b"/>
                <a:pathLst>
                  <a:path w="8321" h="4005" extrusionOk="0">
                    <a:moveTo>
                      <a:pt x="7917" y="0"/>
                    </a:moveTo>
                    <a:cubicBezTo>
                      <a:pt x="7860" y="0"/>
                      <a:pt x="7803" y="34"/>
                      <a:pt x="7782" y="100"/>
                    </a:cubicBezTo>
                    <a:cubicBezTo>
                      <a:pt x="7657" y="500"/>
                      <a:pt x="7682" y="932"/>
                      <a:pt x="7553" y="1334"/>
                    </a:cubicBezTo>
                    <a:cubicBezTo>
                      <a:pt x="7428" y="1728"/>
                      <a:pt x="7152" y="2148"/>
                      <a:pt x="6774" y="2333"/>
                    </a:cubicBezTo>
                    <a:cubicBezTo>
                      <a:pt x="6619" y="2408"/>
                      <a:pt x="6407" y="2453"/>
                      <a:pt x="6197" y="2453"/>
                    </a:cubicBezTo>
                    <a:cubicBezTo>
                      <a:pt x="5807" y="2453"/>
                      <a:pt x="5419" y="2300"/>
                      <a:pt x="5393" y="1910"/>
                    </a:cubicBezTo>
                    <a:lnTo>
                      <a:pt x="5393" y="1910"/>
                    </a:lnTo>
                    <a:cubicBezTo>
                      <a:pt x="5394" y="1883"/>
                      <a:pt x="5394" y="1856"/>
                      <a:pt x="5393" y="1830"/>
                    </a:cubicBezTo>
                    <a:lnTo>
                      <a:pt x="5393" y="1830"/>
                    </a:lnTo>
                    <a:cubicBezTo>
                      <a:pt x="5394" y="1822"/>
                      <a:pt x="5394" y="1814"/>
                      <a:pt x="5395" y="1806"/>
                    </a:cubicBezTo>
                    <a:lnTo>
                      <a:pt x="5393" y="1806"/>
                    </a:lnTo>
                    <a:cubicBezTo>
                      <a:pt x="5386" y="1679"/>
                      <a:pt x="5295" y="1617"/>
                      <a:pt x="5201" y="1617"/>
                    </a:cubicBezTo>
                    <a:cubicBezTo>
                      <a:pt x="5105" y="1617"/>
                      <a:pt x="5006" y="1682"/>
                      <a:pt x="4995" y="1810"/>
                    </a:cubicBezTo>
                    <a:cubicBezTo>
                      <a:pt x="4988" y="1883"/>
                      <a:pt x="4988" y="1952"/>
                      <a:pt x="4995" y="2017"/>
                    </a:cubicBezTo>
                    <a:lnTo>
                      <a:pt x="4995" y="2017"/>
                    </a:lnTo>
                    <a:cubicBezTo>
                      <a:pt x="4957" y="2644"/>
                      <a:pt x="4667" y="3267"/>
                      <a:pt x="3947" y="3269"/>
                    </a:cubicBezTo>
                    <a:cubicBezTo>
                      <a:pt x="3946" y="3269"/>
                      <a:pt x="3945" y="3269"/>
                      <a:pt x="3944" y="3269"/>
                    </a:cubicBezTo>
                    <a:cubicBezTo>
                      <a:pt x="3179" y="3269"/>
                      <a:pt x="3079" y="2434"/>
                      <a:pt x="3082" y="1844"/>
                    </a:cubicBezTo>
                    <a:cubicBezTo>
                      <a:pt x="3083" y="1729"/>
                      <a:pt x="2986" y="1664"/>
                      <a:pt x="2892" y="1664"/>
                    </a:cubicBezTo>
                    <a:cubicBezTo>
                      <a:pt x="2818" y="1664"/>
                      <a:pt x="2745" y="1705"/>
                      <a:pt x="2726" y="1795"/>
                    </a:cubicBezTo>
                    <a:cubicBezTo>
                      <a:pt x="2588" y="2433"/>
                      <a:pt x="2281" y="3392"/>
                      <a:pt x="1602" y="3636"/>
                    </a:cubicBezTo>
                    <a:cubicBezTo>
                      <a:pt x="1526" y="3664"/>
                      <a:pt x="1454" y="3677"/>
                      <a:pt x="1385" y="3677"/>
                    </a:cubicBezTo>
                    <a:cubicBezTo>
                      <a:pt x="1062" y="3677"/>
                      <a:pt x="820" y="3399"/>
                      <a:pt x="655" y="3120"/>
                    </a:cubicBezTo>
                    <a:cubicBezTo>
                      <a:pt x="508" y="2880"/>
                      <a:pt x="201" y="2255"/>
                      <a:pt x="463" y="2004"/>
                    </a:cubicBezTo>
                    <a:cubicBezTo>
                      <a:pt x="509" y="1958"/>
                      <a:pt x="466" y="1881"/>
                      <a:pt x="410" y="1881"/>
                    </a:cubicBezTo>
                    <a:cubicBezTo>
                      <a:pt x="398" y="1881"/>
                      <a:pt x="386" y="1885"/>
                      <a:pt x="374" y="1892"/>
                    </a:cubicBezTo>
                    <a:cubicBezTo>
                      <a:pt x="1" y="2135"/>
                      <a:pt x="152" y="2693"/>
                      <a:pt x="274" y="3034"/>
                    </a:cubicBezTo>
                    <a:cubicBezTo>
                      <a:pt x="439" y="3483"/>
                      <a:pt x="753" y="3928"/>
                      <a:pt x="1255" y="3995"/>
                    </a:cubicBezTo>
                    <a:cubicBezTo>
                      <a:pt x="1307" y="4002"/>
                      <a:pt x="1358" y="4005"/>
                      <a:pt x="1407" y="4005"/>
                    </a:cubicBezTo>
                    <a:cubicBezTo>
                      <a:pt x="2090" y="4005"/>
                      <a:pt x="2542" y="3368"/>
                      <a:pt x="2814" y="2713"/>
                    </a:cubicBezTo>
                    <a:lnTo>
                      <a:pt x="2814" y="2713"/>
                    </a:lnTo>
                    <a:cubicBezTo>
                      <a:pt x="2960" y="3222"/>
                      <a:pt x="3289" y="3615"/>
                      <a:pt x="3945" y="3659"/>
                    </a:cubicBezTo>
                    <a:cubicBezTo>
                      <a:pt x="3976" y="3661"/>
                      <a:pt x="4006" y="3662"/>
                      <a:pt x="4036" y="3662"/>
                    </a:cubicBezTo>
                    <a:cubicBezTo>
                      <a:pt x="4713" y="3662"/>
                      <a:pt x="5122" y="3155"/>
                      <a:pt x="5296" y="2563"/>
                    </a:cubicBezTo>
                    <a:lnTo>
                      <a:pt x="5296" y="2563"/>
                    </a:lnTo>
                    <a:cubicBezTo>
                      <a:pt x="5534" y="2753"/>
                      <a:pt x="5881" y="2834"/>
                      <a:pt x="6218" y="2834"/>
                    </a:cubicBezTo>
                    <a:cubicBezTo>
                      <a:pt x="6384" y="2834"/>
                      <a:pt x="6548" y="2814"/>
                      <a:pt x="6696" y="2778"/>
                    </a:cubicBezTo>
                    <a:cubicBezTo>
                      <a:pt x="7704" y="2529"/>
                      <a:pt x="8320" y="1038"/>
                      <a:pt x="8049" y="100"/>
                    </a:cubicBezTo>
                    <a:cubicBezTo>
                      <a:pt x="8029" y="33"/>
                      <a:pt x="7973" y="0"/>
                      <a:pt x="79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40"/>
              <p:cNvSpPr/>
              <p:nvPr/>
            </p:nvSpPr>
            <p:spPr>
              <a:xfrm>
                <a:off x="3189433" y="719311"/>
                <a:ext cx="2099101" cy="2085347"/>
              </a:xfrm>
              <a:custGeom>
                <a:avLst/>
                <a:gdLst/>
                <a:ahLst/>
                <a:cxnLst/>
                <a:rect l="l" t="t" r="r" b="b"/>
                <a:pathLst>
                  <a:path w="13157" h="13071" extrusionOk="0">
                    <a:moveTo>
                      <a:pt x="11245" y="1"/>
                    </a:moveTo>
                    <a:cubicBezTo>
                      <a:pt x="11150" y="1"/>
                      <a:pt x="11042" y="98"/>
                      <a:pt x="11005" y="164"/>
                    </a:cubicBezTo>
                    <a:cubicBezTo>
                      <a:pt x="10640" y="816"/>
                      <a:pt x="10262" y="1477"/>
                      <a:pt x="9726" y="1999"/>
                    </a:cubicBezTo>
                    <a:cubicBezTo>
                      <a:pt x="9014" y="2691"/>
                      <a:pt x="8071" y="3094"/>
                      <a:pt x="7119" y="3372"/>
                    </a:cubicBezTo>
                    <a:cubicBezTo>
                      <a:pt x="6169" y="3650"/>
                      <a:pt x="5184" y="3817"/>
                      <a:pt x="4238" y="4115"/>
                    </a:cubicBezTo>
                    <a:cubicBezTo>
                      <a:pt x="3293" y="4413"/>
                      <a:pt x="2365" y="4860"/>
                      <a:pt x="1700" y="5596"/>
                    </a:cubicBezTo>
                    <a:cubicBezTo>
                      <a:pt x="1122" y="6237"/>
                      <a:pt x="479" y="7685"/>
                      <a:pt x="312" y="8519"/>
                    </a:cubicBezTo>
                    <a:cubicBezTo>
                      <a:pt x="1" y="10074"/>
                      <a:pt x="679" y="11371"/>
                      <a:pt x="1734" y="12425"/>
                    </a:cubicBezTo>
                    <a:cubicBezTo>
                      <a:pt x="2085" y="12776"/>
                      <a:pt x="2878" y="13071"/>
                      <a:pt x="3699" y="13071"/>
                    </a:cubicBezTo>
                    <a:cubicBezTo>
                      <a:pt x="3918" y="13071"/>
                      <a:pt x="4139" y="13050"/>
                      <a:pt x="4354" y="13004"/>
                    </a:cubicBezTo>
                    <a:cubicBezTo>
                      <a:pt x="5357" y="12783"/>
                      <a:pt x="6018" y="12645"/>
                      <a:pt x="6930" y="12158"/>
                    </a:cubicBezTo>
                    <a:cubicBezTo>
                      <a:pt x="7186" y="12023"/>
                      <a:pt x="7428" y="11860"/>
                      <a:pt x="7653" y="11680"/>
                    </a:cubicBezTo>
                    <a:cubicBezTo>
                      <a:pt x="7813" y="11553"/>
                      <a:pt x="8024" y="11469"/>
                      <a:pt x="8140" y="11297"/>
                    </a:cubicBezTo>
                    <a:cubicBezTo>
                      <a:pt x="8269" y="11108"/>
                      <a:pt x="8242" y="10799"/>
                      <a:pt x="8425" y="10648"/>
                    </a:cubicBezTo>
                    <a:cubicBezTo>
                      <a:pt x="8596" y="10503"/>
                      <a:pt x="9306" y="10579"/>
                      <a:pt x="8999" y="10199"/>
                    </a:cubicBezTo>
                    <a:cubicBezTo>
                      <a:pt x="8936" y="10121"/>
                      <a:pt x="8859" y="10054"/>
                      <a:pt x="8803" y="9969"/>
                    </a:cubicBezTo>
                    <a:cubicBezTo>
                      <a:pt x="8747" y="9887"/>
                      <a:pt x="8716" y="9774"/>
                      <a:pt x="8765" y="9687"/>
                    </a:cubicBezTo>
                    <a:cubicBezTo>
                      <a:pt x="8805" y="9616"/>
                      <a:pt x="8866" y="9595"/>
                      <a:pt x="8938" y="9595"/>
                    </a:cubicBezTo>
                    <a:cubicBezTo>
                      <a:pt x="8974" y="9595"/>
                      <a:pt x="9012" y="9600"/>
                      <a:pt x="9052" y="9607"/>
                    </a:cubicBezTo>
                    <a:cubicBezTo>
                      <a:pt x="9176" y="9629"/>
                      <a:pt x="9370" y="9687"/>
                      <a:pt x="9492" y="9687"/>
                    </a:cubicBezTo>
                    <a:cubicBezTo>
                      <a:pt x="9613" y="9687"/>
                      <a:pt x="9664" y="9631"/>
                      <a:pt x="9510" y="9429"/>
                    </a:cubicBezTo>
                    <a:cubicBezTo>
                      <a:pt x="9408" y="9291"/>
                      <a:pt x="9054" y="8962"/>
                      <a:pt x="9199" y="8766"/>
                    </a:cubicBezTo>
                    <a:cubicBezTo>
                      <a:pt x="9275" y="8666"/>
                      <a:pt x="9528" y="8664"/>
                      <a:pt x="9637" y="8650"/>
                    </a:cubicBezTo>
                    <a:cubicBezTo>
                      <a:pt x="9831" y="8621"/>
                      <a:pt x="10411" y="8637"/>
                      <a:pt x="10451" y="8359"/>
                    </a:cubicBezTo>
                    <a:cubicBezTo>
                      <a:pt x="10478" y="8168"/>
                      <a:pt x="10038" y="7952"/>
                      <a:pt x="9911" y="7854"/>
                    </a:cubicBezTo>
                    <a:cubicBezTo>
                      <a:pt x="9802" y="7761"/>
                      <a:pt x="9748" y="7596"/>
                      <a:pt x="9737" y="7405"/>
                    </a:cubicBezTo>
                    <a:cubicBezTo>
                      <a:pt x="9715" y="7031"/>
                      <a:pt x="9848" y="6559"/>
                      <a:pt x="9915" y="6308"/>
                    </a:cubicBezTo>
                    <a:cubicBezTo>
                      <a:pt x="10060" y="5761"/>
                      <a:pt x="10304" y="5227"/>
                      <a:pt x="10676" y="4795"/>
                    </a:cubicBezTo>
                    <a:cubicBezTo>
                      <a:pt x="10890" y="4548"/>
                      <a:pt x="11150" y="4344"/>
                      <a:pt x="11374" y="4112"/>
                    </a:cubicBezTo>
                    <a:cubicBezTo>
                      <a:pt x="11879" y="3585"/>
                      <a:pt x="12220" y="2925"/>
                      <a:pt x="12551" y="2273"/>
                    </a:cubicBezTo>
                    <a:cubicBezTo>
                      <a:pt x="12658" y="2062"/>
                      <a:pt x="12774" y="1855"/>
                      <a:pt x="12871" y="1637"/>
                    </a:cubicBezTo>
                    <a:cubicBezTo>
                      <a:pt x="12920" y="1528"/>
                      <a:pt x="13156" y="1083"/>
                      <a:pt x="13089" y="969"/>
                    </a:cubicBezTo>
                    <a:cubicBezTo>
                      <a:pt x="13067" y="932"/>
                      <a:pt x="13038" y="916"/>
                      <a:pt x="13006" y="916"/>
                    </a:cubicBezTo>
                    <a:cubicBezTo>
                      <a:pt x="12847" y="916"/>
                      <a:pt x="12599" y="1305"/>
                      <a:pt x="12540" y="1372"/>
                    </a:cubicBezTo>
                    <a:cubicBezTo>
                      <a:pt x="12380" y="1550"/>
                      <a:pt x="12222" y="1723"/>
                      <a:pt x="12046" y="1881"/>
                    </a:cubicBezTo>
                    <a:cubicBezTo>
                      <a:pt x="11955" y="1964"/>
                      <a:pt x="11830" y="2151"/>
                      <a:pt x="11713" y="2175"/>
                    </a:cubicBezTo>
                    <a:cubicBezTo>
                      <a:pt x="11699" y="2157"/>
                      <a:pt x="11695" y="2135"/>
                      <a:pt x="11695" y="2113"/>
                    </a:cubicBezTo>
                    <a:cubicBezTo>
                      <a:pt x="11695" y="1868"/>
                      <a:pt x="12022" y="1550"/>
                      <a:pt x="12155" y="1363"/>
                    </a:cubicBezTo>
                    <a:cubicBezTo>
                      <a:pt x="12241" y="1242"/>
                      <a:pt x="12724" y="506"/>
                      <a:pt x="12407" y="506"/>
                    </a:cubicBezTo>
                    <a:cubicBezTo>
                      <a:pt x="12403" y="506"/>
                      <a:pt x="12399" y="506"/>
                      <a:pt x="12395" y="507"/>
                    </a:cubicBezTo>
                    <a:cubicBezTo>
                      <a:pt x="12193" y="518"/>
                      <a:pt x="12031" y="760"/>
                      <a:pt x="11899" y="894"/>
                    </a:cubicBezTo>
                    <a:cubicBezTo>
                      <a:pt x="11728" y="1074"/>
                      <a:pt x="11550" y="1250"/>
                      <a:pt x="11366" y="1421"/>
                    </a:cubicBezTo>
                    <a:cubicBezTo>
                      <a:pt x="11302" y="1481"/>
                      <a:pt x="10914" y="1888"/>
                      <a:pt x="10773" y="1888"/>
                    </a:cubicBezTo>
                    <a:cubicBezTo>
                      <a:pt x="10731" y="1888"/>
                      <a:pt x="10710" y="1852"/>
                      <a:pt x="10727" y="1759"/>
                    </a:cubicBezTo>
                    <a:cubicBezTo>
                      <a:pt x="10765" y="1537"/>
                      <a:pt x="10876" y="1332"/>
                      <a:pt x="10974" y="1127"/>
                    </a:cubicBezTo>
                    <a:cubicBezTo>
                      <a:pt x="11059" y="956"/>
                      <a:pt x="11497" y="171"/>
                      <a:pt x="11319" y="26"/>
                    </a:cubicBezTo>
                    <a:cubicBezTo>
                      <a:pt x="11296" y="8"/>
                      <a:pt x="11271" y="1"/>
                      <a:pt x="1124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40"/>
              <p:cNvSpPr/>
              <p:nvPr/>
            </p:nvSpPr>
            <p:spPr>
              <a:xfrm>
                <a:off x="3138380" y="1522752"/>
                <a:ext cx="1386584" cy="1192881"/>
              </a:xfrm>
              <a:custGeom>
                <a:avLst/>
                <a:gdLst/>
                <a:ahLst/>
                <a:cxnLst/>
                <a:rect l="l" t="t" r="r" b="b"/>
                <a:pathLst>
                  <a:path w="8691" h="7477" extrusionOk="0">
                    <a:moveTo>
                      <a:pt x="8148" y="0"/>
                    </a:moveTo>
                    <a:cubicBezTo>
                      <a:pt x="8067" y="0"/>
                      <a:pt x="7975" y="5"/>
                      <a:pt x="7868" y="15"/>
                    </a:cubicBezTo>
                    <a:cubicBezTo>
                      <a:pt x="7032" y="91"/>
                      <a:pt x="6207" y="249"/>
                      <a:pt x="5388" y="438"/>
                    </a:cubicBezTo>
                    <a:cubicBezTo>
                      <a:pt x="4472" y="649"/>
                      <a:pt x="3595" y="1036"/>
                      <a:pt x="2828" y="1574"/>
                    </a:cubicBezTo>
                    <a:cubicBezTo>
                      <a:pt x="1840" y="2271"/>
                      <a:pt x="1035" y="3216"/>
                      <a:pt x="494" y="4295"/>
                    </a:cubicBezTo>
                    <a:cubicBezTo>
                      <a:pt x="259" y="4764"/>
                      <a:pt x="1" y="5256"/>
                      <a:pt x="103" y="5783"/>
                    </a:cubicBezTo>
                    <a:cubicBezTo>
                      <a:pt x="183" y="6195"/>
                      <a:pt x="401" y="7064"/>
                      <a:pt x="746" y="7329"/>
                    </a:cubicBezTo>
                    <a:cubicBezTo>
                      <a:pt x="917" y="7463"/>
                      <a:pt x="1151" y="7474"/>
                      <a:pt x="1369" y="7476"/>
                    </a:cubicBezTo>
                    <a:cubicBezTo>
                      <a:pt x="1389" y="7476"/>
                      <a:pt x="1409" y="7476"/>
                      <a:pt x="1429" y="7476"/>
                    </a:cubicBezTo>
                    <a:cubicBezTo>
                      <a:pt x="3511" y="7476"/>
                      <a:pt x="5370" y="6684"/>
                      <a:pt x="6721" y="5054"/>
                    </a:cubicBezTo>
                    <a:cubicBezTo>
                      <a:pt x="7757" y="3803"/>
                      <a:pt x="8213" y="2429"/>
                      <a:pt x="8549" y="872"/>
                    </a:cubicBezTo>
                    <a:cubicBezTo>
                      <a:pt x="8685" y="234"/>
                      <a:pt x="8690" y="0"/>
                      <a:pt x="81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40"/>
              <p:cNvSpPr/>
              <p:nvPr/>
            </p:nvSpPr>
            <p:spPr>
              <a:xfrm>
                <a:off x="3083976" y="1882195"/>
                <a:ext cx="1086963" cy="867738"/>
              </a:xfrm>
              <a:custGeom>
                <a:avLst/>
                <a:gdLst/>
                <a:ahLst/>
                <a:cxnLst/>
                <a:rect l="l" t="t" r="r" b="b"/>
                <a:pathLst>
                  <a:path w="6813" h="5439" extrusionOk="0">
                    <a:moveTo>
                      <a:pt x="5295" y="0"/>
                    </a:moveTo>
                    <a:cubicBezTo>
                      <a:pt x="5042" y="0"/>
                      <a:pt x="4782" y="66"/>
                      <a:pt x="4570" y="151"/>
                    </a:cubicBezTo>
                    <a:cubicBezTo>
                      <a:pt x="4094" y="343"/>
                      <a:pt x="3705" y="643"/>
                      <a:pt x="3296" y="943"/>
                    </a:cubicBezTo>
                    <a:cubicBezTo>
                      <a:pt x="2495" y="1530"/>
                      <a:pt x="1674" y="2013"/>
                      <a:pt x="1004" y="2763"/>
                    </a:cubicBezTo>
                    <a:cubicBezTo>
                      <a:pt x="662" y="3143"/>
                      <a:pt x="459" y="3552"/>
                      <a:pt x="270" y="4022"/>
                    </a:cubicBezTo>
                    <a:cubicBezTo>
                      <a:pt x="218" y="4151"/>
                      <a:pt x="158" y="4276"/>
                      <a:pt x="116" y="4415"/>
                    </a:cubicBezTo>
                    <a:lnTo>
                      <a:pt x="116" y="4415"/>
                    </a:lnTo>
                    <a:cubicBezTo>
                      <a:pt x="112" y="4419"/>
                      <a:pt x="109" y="4423"/>
                      <a:pt x="106" y="4427"/>
                    </a:cubicBezTo>
                    <a:cubicBezTo>
                      <a:pt x="8" y="4544"/>
                      <a:pt x="0" y="4719"/>
                      <a:pt x="72" y="4837"/>
                    </a:cubicBezTo>
                    <a:lnTo>
                      <a:pt x="72" y="4837"/>
                    </a:lnTo>
                    <a:cubicBezTo>
                      <a:pt x="114" y="5088"/>
                      <a:pt x="298" y="5290"/>
                      <a:pt x="535" y="5383"/>
                    </a:cubicBezTo>
                    <a:cubicBezTo>
                      <a:pt x="633" y="5421"/>
                      <a:pt x="726" y="5438"/>
                      <a:pt x="814" y="5438"/>
                    </a:cubicBezTo>
                    <a:cubicBezTo>
                      <a:pt x="1246" y="5438"/>
                      <a:pt x="1546" y="5019"/>
                      <a:pt x="1723" y="4634"/>
                    </a:cubicBezTo>
                    <a:lnTo>
                      <a:pt x="1723" y="4634"/>
                    </a:lnTo>
                    <a:cubicBezTo>
                      <a:pt x="2245" y="4431"/>
                      <a:pt x="2750" y="4165"/>
                      <a:pt x="3244" y="3919"/>
                    </a:cubicBezTo>
                    <a:cubicBezTo>
                      <a:pt x="4041" y="3523"/>
                      <a:pt x="4866" y="3052"/>
                      <a:pt x="5571" y="2498"/>
                    </a:cubicBezTo>
                    <a:cubicBezTo>
                      <a:pt x="6290" y="1931"/>
                      <a:pt x="6812" y="790"/>
                      <a:pt x="5863" y="153"/>
                    </a:cubicBezTo>
                    <a:cubicBezTo>
                      <a:pt x="5698" y="43"/>
                      <a:pt x="5499" y="0"/>
                      <a:pt x="52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40"/>
              <p:cNvSpPr/>
              <p:nvPr/>
            </p:nvSpPr>
            <p:spPr>
              <a:xfrm>
                <a:off x="2536111" y="2282001"/>
                <a:ext cx="76421" cy="76579"/>
              </a:xfrm>
              <a:custGeom>
                <a:avLst/>
                <a:gdLst/>
                <a:ahLst/>
                <a:cxnLst/>
                <a:rect l="l" t="t" r="r" b="b"/>
                <a:pathLst>
                  <a:path w="479" h="480" extrusionOk="0">
                    <a:moveTo>
                      <a:pt x="241" y="1"/>
                    </a:moveTo>
                    <a:cubicBezTo>
                      <a:pt x="110" y="1"/>
                      <a:pt x="1" y="108"/>
                      <a:pt x="1" y="239"/>
                    </a:cubicBezTo>
                    <a:cubicBezTo>
                      <a:pt x="1" y="370"/>
                      <a:pt x="110" y="479"/>
                      <a:pt x="241" y="479"/>
                    </a:cubicBezTo>
                    <a:cubicBezTo>
                      <a:pt x="372" y="479"/>
                      <a:pt x="479" y="370"/>
                      <a:pt x="479" y="239"/>
                    </a:cubicBezTo>
                    <a:cubicBezTo>
                      <a:pt x="479" y="108"/>
                      <a:pt x="372" y="1"/>
                      <a:pt x="24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40"/>
              <p:cNvSpPr/>
              <p:nvPr/>
            </p:nvSpPr>
            <p:spPr>
              <a:xfrm>
                <a:off x="2818978" y="2337361"/>
                <a:ext cx="78176" cy="78334"/>
              </a:xfrm>
              <a:custGeom>
                <a:avLst/>
                <a:gdLst/>
                <a:ahLst/>
                <a:cxnLst/>
                <a:rect l="l" t="t" r="r" b="b"/>
                <a:pathLst>
                  <a:path w="490" h="491" extrusionOk="0">
                    <a:moveTo>
                      <a:pt x="245" y="1"/>
                    </a:moveTo>
                    <a:cubicBezTo>
                      <a:pt x="112" y="1"/>
                      <a:pt x="1" y="112"/>
                      <a:pt x="1" y="246"/>
                    </a:cubicBezTo>
                    <a:cubicBezTo>
                      <a:pt x="1" y="379"/>
                      <a:pt x="112" y="490"/>
                      <a:pt x="245" y="490"/>
                    </a:cubicBezTo>
                    <a:cubicBezTo>
                      <a:pt x="379" y="490"/>
                      <a:pt x="490" y="379"/>
                      <a:pt x="490" y="246"/>
                    </a:cubicBezTo>
                    <a:cubicBezTo>
                      <a:pt x="490" y="112"/>
                      <a:pt x="379" y="1"/>
                      <a:pt x="24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40"/>
              <p:cNvSpPr/>
              <p:nvPr/>
            </p:nvSpPr>
            <p:spPr>
              <a:xfrm>
                <a:off x="3159599" y="2389531"/>
                <a:ext cx="87110" cy="87109"/>
              </a:xfrm>
              <a:custGeom>
                <a:avLst/>
                <a:gdLst/>
                <a:ahLst/>
                <a:cxnLst/>
                <a:rect l="l" t="t" r="r" b="b"/>
                <a:pathLst>
                  <a:path w="546" h="546" extrusionOk="0">
                    <a:moveTo>
                      <a:pt x="272" y="1"/>
                    </a:moveTo>
                    <a:cubicBezTo>
                      <a:pt x="126" y="1"/>
                      <a:pt x="1" y="123"/>
                      <a:pt x="1" y="274"/>
                    </a:cubicBezTo>
                    <a:cubicBezTo>
                      <a:pt x="3" y="421"/>
                      <a:pt x="126" y="546"/>
                      <a:pt x="272" y="546"/>
                    </a:cubicBezTo>
                    <a:cubicBezTo>
                      <a:pt x="419" y="546"/>
                      <a:pt x="546" y="424"/>
                      <a:pt x="546" y="274"/>
                    </a:cubicBezTo>
                    <a:cubicBezTo>
                      <a:pt x="546" y="128"/>
                      <a:pt x="424" y="1"/>
                      <a:pt x="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40"/>
              <p:cNvSpPr/>
              <p:nvPr/>
            </p:nvSpPr>
            <p:spPr>
              <a:xfrm>
                <a:off x="2499256" y="2854429"/>
                <a:ext cx="65093" cy="71953"/>
              </a:xfrm>
              <a:custGeom>
                <a:avLst/>
                <a:gdLst/>
                <a:ahLst/>
                <a:cxnLst/>
                <a:rect l="l" t="t" r="r" b="b"/>
                <a:pathLst>
                  <a:path w="408" h="451" extrusionOk="0">
                    <a:moveTo>
                      <a:pt x="204" y="1"/>
                    </a:moveTo>
                    <a:cubicBezTo>
                      <a:pt x="162" y="1"/>
                      <a:pt x="119" y="16"/>
                      <a:pt x="83" y="48"/>
                    </a:cubicBezTo>
                    <a:cubicBezTo>
                      <a:pt x="49" y="79"/>
                      <a:pt x="20" y="110"/>
                      <a:pt x="9" y="154"/>
                    </a:cubicBezTo>
                    <a:cubicBezTo>
                      <a:pt x="0" y="186"/>
                      <a:pt x="0" y="214"/>
                      <a:pt x="0" y="246"/>
                    </a:cubicBezTo>
                    <a:cubicBezTo>
                      <a:pt x="0" y="357"/>
                      <a:pt x="94" y="450"/>
                      <a:pt x="205" y="450"/>
                    </a:cubicBezTo>
                    <a:cubicBezTo>
                      <a:pt x="316" y="450"/>
                      <a:pt x="407" y="357"/>
                      <a:pt x="407" y="246"/>
                    </a:cubicBezTo>
                    <a:cubicBezTo>
                      <a:pt x="407" y="217"/>
                      <a:pt x="407" y="186"/>
                      <a:pt x="398" y="154"/>
                    </a:cubicBezTo>
                    <a:cubicBezTo>
                      <a:pt x="387" y="110"/>
                      <a:pt x="361" y="77"/>
                      <a:pt x="327" y="48"/>
                    </a:cubicBezTo>
                    <a:cubicBezTo>
                      <a:pt x="289" y="16"/>
                      <a:pt x="247" y="1"/>
                      <a:pt x="2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40"/>
              <p:cNvSpPr/>
              <p:nvPr/>
            </p:nvSpPr>
            <p:spPr>
              <a:xfrm>
                <a:off x="2901620" y="2800186"/>
                <a:ext cx="96683" cy="74665"/>
              </a:xfrm>
              <a:custGeom>
                <a:avLst/>
                <a:gdLst/>
                <a:ahLst/>
                <a:cxnLst/>
                <a:rect l="l" t="t" r="r" b="b"/>
                <a:pathLst>
                  <a:path w="606" h="468" extrusionOk="0">
                    <a:moveTo>
                      <a:pt x="297" y="1"/>
                    </a:moveTo>
                    <a:cubicBezTo>
                      <a:pt x="1" y="1"/>
                      <a:pt x="2" y="468"/>
                      <a:pt x="301" y="468"/>
                    </a:cubicBezTo>
                    <a:cubicBezTo>
                      <a:pt x="606" y="468"/>
                      <a:pt x="606" y="1"/>
                      <a:pt x="301" y="1"/>
                    </a:cubicBezTo>
                    <a:cubicBezTo>
                      <a:pt x="300" y="1"/>
                      <a:pt x="298" y="1"/>
                      <a:pt x="2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40"/>
              <p:cNvSpPr/>
              <p:nvPr/>
            </p:nvSpPr>
            <p:spPr>
              <a:xfrm>
                <a:off x="3260110" y="2677340"/>
                <a:ext cx="101948" cy="78972"/>
              </a:xfrm>
              <a:custGeom>
                <a:avLst/>
                <a:gdLst/>
                <a:ahLst/>
                <a:cxnLst/>
                <a:rect l="l" t="t" r="r" b="b"/>
                <a:pathLst>
                  <a:path w="639" h="495" extrusionOk="0">
                    <a:moveTo>
                      <a:pt x="319" y="1"/>
                    </a:moveTo>
                    <a:cubicBezTo>
                      <a:pt x="1" y="1"/>
                      <a:pt x="1" y="495"/>
                      <a:pt x="321" y="495"/>
                    </a:cubicBezTo>
                    <a:cubicBezTo>
                      <a:pt x="639" y="495"/>
                      <a:pt x="639" y="1"/>
                      <a:pt x="321" y="1"/>
                    </a:cubicBezTo>
                    <a:cubicBezTo>
                      <a:pt x="320" y="1"/>
                      <a:pt x="319" y="1"/>
                      <a:pt x="3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40"/>
              <p:cNvSpPr/>
              <p:nvPr/>
            </p:nvSpPr>
            <p:spPr>
              <a:xfrm>
                <a:off x="2826795" y="1668891"/>
                <a:ext cx="77857" cy="76420"/>
              </a:xfrm>
              <a:custGeom>
                <a:avLst/>
                <a:gdLst/>
                <a:ahLst/>
                <a:cxnLst/>
                <a:rect l="l" t="t" r="r" b="b"/>
                <a:pathLst>
                  <a:path w="488" h="479" extrusionOk="0">
                    <a:moveTo>
                      <a:pt x="241" y="0"/>
                    </a:moveTo>
                    <a:cubicBezTo>
                      <a:pt x="136" y="0"/>
                      <a:pt x="65" y="67"/>
                      <a:pt x="32" y="158"/>
                    </a:cubicBezTo>
                    <a:cubicBezTo>
                      <a:pt x="29" y="169"/>
                      <a:pt x="23" y="178"/>
                      <a:pt x="20" y="189"/>
                    </a:cubicBezTo>
                    <a:cubicBezTo>
                      <a:pt x="0" y="245"/>
                      <a:pt x="14" y="316"/>
                      <a:pt x="43" y="365"/>
                    </a:cubicBezTo>
                    <a:cubicBezTo>
                      <a:pt x="85" y="434"/>
                      <a:pt x="158" y="478"/>
                      <a:pt x="241" y="478"/>
                    </a:cubicBezTo>
                    <a:cubicBezTo>
                      <a:pt x="301" y="478"/>
                      <a:pt x="359" y="454"/>
                      <a:pt x="401" y="412"/>
                    </a:cubicBezTo>
                    <a:cubicBezTo>
                      <a:pt x="454" y="358"/>
                      <a:pt x="488" y="265"/>
                      <a:pt x="459" y="189"/>
                    </a:cubicBezTo>
                    <a:cubicBezTo>
                      <a:pt x="456" y="178"/>
                      <a:pt x="452" y="169"/>
                      <a:pt x="448" y="158"/>
                    </a:cubicBezTo>
                    <a:cubicBezTo>
                      <a:pt x="414" y="67"/>
                      <a:pt x="343" y="0"/>
                      <a:pt x="24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40"/>
              <p:cNvSpPr/>
              <p:nvPr/>
            </p:nvSpPr>
            <p:spPr>
              <a:xfrm>
                <a:off x="2918691" y="1685802"/>
                <a:ext cx="87110" cy="83120"/>
              </a:xfrm>
              <a:custGeom>
                <a:avLst/>
                <a:gdLst/>
                <a:ahLst/>
                <a:cxnLst/>
                <a:rect l="l" t="t" r="r" b="b"/>
                <a:pathLst>
                  <a:path w="546" h="521" extrusionOk="0">
                    <a:moveTo>
                      <a:pt x="276" y="1"/>
                    </a:moveTo>
                    <a:cubicBezTo>
                      <a:pt x="183" y="1"/>
                      <a:pt x="98" y="50"/>
                      <a:pt x="54" y="128"/>
                    </a:cubicBezTo>
                    <a:cubicBezTo>
                      <a:pt x="1" y="219"/>
                      <a:pt x="9" y="363"/>
                      <a:pt x="94" y="439"/>
                    </a:cubicBezTo>
                    <a:cubicBezTo>
                      <a:pt x="114" y="457"/>
                      <a:pt x="134" y="470"/>
                      <a:pt x="156" y="486"/>
                    </a:cubicBezTo>
                    <a:cubicBezTo>
                      <a:pt x="191" y="510"/>
                      <a:pt x="236" y="521"/>
                      <a:pt x="280" y="521"/>
                    </a:cubicBezTo>
                    <a:cubicBezTo>
                      <a:pt x="303" y="521"/>
                      <a:pt x="325" y="518"/>
                      <a:pt x="345" y="512"/>
                    </a:cubicBezTo>
                    <a:cubicBezTo>
                      <a:pt x="412" y="492"/>
                      <a:pt x="454" y="452"/>
                      <a:pt x="492" y="397"/>
                    </a:cubicBezTo>
                    <a:cubicBezTo>
                      <a:pt x="494" y="395"/>
                      <a:pt x="494" y="395"/>
                      <a:pt x="494" y="392"/>
                    </a:cubicBezTo>
                    <a:lnTo>
                      <a:pt x="494" y="392"/>
                    </a:lnTo>
                    <a:cubicBezTo>
                      <a:pt x="494" y="393"/>
                      <a:pt x="493" y="394"/>
                      <a:pt x="493" y="394"/>
                    </a:cubicBezTo>
                    <a:lnTo>
                      <a:pt x="493" y="394"/>
                    </a:lnTo>
                    <a:cubicBezTo>
                      <a:pt x="531" y="334"/>
                      <a:pt x="545" y="262"/>
                      <a:pt x="526" y="190"/>
                    </a:cubicBezTo>
                    <a:cubicBezTo>
                      <a:pt x="494" y="79"/>
                      <a:pt x="392" y="1"/>
                      <a:pt x="27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40"/>
              <p:cNvSpPr/>
              <p:nvPr/>
            </p:nvSpPr>
            <p:spPr>
              <a:xfrm>
                <a:off x="3034359" y="1681654"/>
                <a:ext cx="86472" cy="86311"/>
              </a:xfrm>
              <a:custGeom>
                <a:avLst/>
                <a:gdLst/>
                <a:ahLst/>
                <a:cxnLst/>
                <a:rect l="l" t="t" r="r" b="b"/>
                <a:pathLst>
                  <a:path w="542" h="541" extrusionOk="0">
                    <a:moveTo>
                      <a:pt x="270" y="0"/>
                    </a:moveTo>
                    <a:cubicBezTo>
                      <a:pt x="123" y="0"/>
                      <a:pt x="1" y="122"/>
                      <a:pt x="1" y="272"/>
                    </a:cubicBezTo>
                    <a:cubicBezTo>
                      <a:pt x="1" y="418"/>
                      <a:pt x="123" y="541"/>
                      <a:pt x="270" y="541"/>
                    </a:cubicBezTo>
                    <a:cubicBezTo>
                      <a:pt x="419" y="541"/>
                      <a:pt x="541" y="418"/>
                      <a:pt x="541" y="272"/>
                    </a:cubicBezTo>
                    <a:cubicBezTo>
                      <a:pt x="541" y="122"/>
                      <a:pt x="419" y="0"/>
                      <a:pt x="27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40"/>
              <p:cNvSpPr/>
              <p:nvPr/>
            </p:nvSpPr>
            <p:spPr>
              <a:xfrm>
                <a:off x="3140933" y="1656766"/>
                <a:ext cx="98757" cy="98755"/>
              </a:xfrm>
              <a:custGeom>
                <a:avLst/>
                <a:gdLst/>
                <a:ahLst/>
                <a:cxnLst/>
                <a:rect l="l" t="t" r="r" b="b"/>
                <a:pathLst>
                  <a:path w="619" h="619" extrusionOk="0">
                    <a:moveTo>
                      <a:pt x="309" y="0"/>
                    </a:moveTo>
                    <a:cubicBezTo>
                      <a:pt x="142" y="0"/>
                      <a:pt x="0" y="141"/>
                      <a:pt x="0" y="310"/>
                    </a:cubicBezTo>
                    <a:cubicBezTo>
                      <a:pt x="0" y="479"/>
                      <a:pt x="142" y="619"/>
                      <a:pt x="309" y="619"/>
                    </a:cubicBezTo>
                    <a:cubicBezTo>
                      <a:pt x="476" y="619"/>
                      <a:pt x="618" y="479"/>
                      <a:pt x="618" y="310"/>
                    </a:cubicBezTo>
                    <a:cubicBezTo>
                      <a:pt x="618" y="141"/>
                      <a:pt x="478" y="0"/>
                      <a:pt x="30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40"/>
              <p:cNvSpPr/>
              <p:nvPr/>
            </p:nvSpPr>
            <p:spPr>
              <a:xfrm>
                <a:off x="2760745" y="1752968"/>
                <a:ext cx="96364" cy="88385"/>
              </a:xfrm>
              <a:custGeom>
                <a:avLst/>
                <a:gdLst/>
                <a:ahLst/>
                <a:cxnLst/>
                <a:rect l="l" t="t" r="r" b="b"/>
                <a:pathLst>
                  <a:path w="604" h="554" extrusionOk="0">
                    <a:moveTo>
                      <a:pt x="185" y="43"/>
                    </a:moveTo>
                    <a:cubicBezTo>
                      <a:pt x="183" y="45"/>
                      <a:pt x="179" y="49"/>
                      <a:pt x="176" y="51"/>
                    </a:cubicBezTo>
                    <a:cubicBezTo>
                      <a:pt x="178" y="51"/>
                      <a:pt x="180" y="50"/>
                      <a:pt x="182" y="49"/>
                    </a:cubicBezTo>
                    <a:lnTo>
                      <a:pt x="182" y="49"/>
                    </a:lnTo>
                    <a:cubicBezTo>
                      <a:pt x="165" y="60"/>
                      <a:pt x="149" y="72"/>
                      <a:pt x="134" y="85"/>
                    </a:cubicBezTo>
                    <a:cubicBezTo>
                      <a:pt x="150" y="71"/>
                      <a:pt x="170" y="56"/>
                      <a:pt x="185" y="43"/>
                    </a:cubicBezTo>
                    <a:close/>
                    <a:moveTo>
                      <a:pt x="328" y="0"/>
                    </a:moveTo>
                    <a:cubicBezTo>
                      <a:pt x="287" y="0"/>
                      <a:pt x="248" y="13"/>
                      <a:pt x="211" y="32"/>
                    </a:cubicBezTo>
                    <a:lnTo>
                      <a:pt x="211" y="32"/>
                    </a:lnTo>
                    <a:cubicBezTo>
                      <a:pt x="190" y="39"/>
                      <a:pt x="169" y="47"/>
                      <a:pt x="148" y="60"/>
                    </a:cubicBezTo>
                    <a:cubicBezTo>
                      <a:pt x="90" y="96"/>
                      <a:pt x="45" y="149"/>
                      <a:pt x="27" y="216"/>
                    </a:cubicBezTo>
                    <a:cubicBezTo>
                      <a:pt x="1" y="309"/>
                      <a:pt x="32" y="398"/>
                      <a:pt x="94" y="472"/>
                    </a:cubicBezTo>
                    <a:cubicBezTo>
                      <a:pt x="144" y="527"/>
                      <a:pt x="217" y="554"/>
                      <a:pt x="290" y="554"/>
                    </a:cubicBezTo>
                    <a:cubicBezTo>
                      <a:pt x="340" y="554"/>
                      <a:pt x="391" y="541"/>
                      <a:pt x="434" y="516"/>
                    </a:cubicBezTo>
                    <a:cubicBezTo>
                      <a:pt x="506" y="474"/>
                      <a:pt x="546" y="405"/>
                      <a:pt x="572" y="329"/>
                    </a:cubicBezTo>
                    <a:cubicBezTo>
                      <a:pt x="604" y="249"/>
                      <a:pt x="570" y="136"/>
                      <a:pt x="506" y="80"/>
                    </a:cubicBezTo>
                    <a:cubicBezTo>
                      <a:pt x="466" y="40"/>
                      <a:pt x="446" y="31"/>
                      <a:pt x="392" y="11"/>
                    </a:cubicBezTo>
                    <a:cubicBezTo>
                      <a:pt x="371" y="4"/>
                      <a:pt x="349" y="0"/>
                      <a:pt x="32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40"/>
              <p:cNvSpPr/>
              <p:nvPr/>
            </p:nvSpPr>
            <p:spPr>
              <a:xfrm>
                <a:off x="2871467" y="1781206"/>
                <a:ext cx="95726" cy="87747"/>
              </a:xfrm>
              <a:custGeom>
                <a:avLst/>
                <a:gdLst/>
                <a:ahLst/>
                <a:cxnLst/>
                <a:rect l="l" t="t" r="r" b="b"/>
                <a:pathLst>
                  <a:path w="600" h="550" extrusionOk="0">
                    <a:moveTo>
                      <a:pt x="289" y="1"/>
                    </a:moveTo>
                    <a:cubicBezTo>
                      <a:pt x="261" y="1"/>
                      <a:pt x="235" y="9"/>
                      <a:pt x="208" y="20"/>
                    </a:cubicBezTo>
                    <a:lnTo>
                      <a:pt x="208" y="20"/>
                    </a:lnTo>
                    <a:cubicBezTo>
                      <a:pt x="205" y="21"/>
                      <a:pt x="201" y="21"/>
                      <a:pt x="196" y="21"/>
                    </a:cubicBezTo>
                    <a:cubicBezTo>
                      <a:pt x="83" y="48"/>
                      <a:pt x="1" y="164"/>
                      <a:pt x="1" y="275"/>
                    </a:cubicBezTo>
                    <a:cubicBezTo>
                      <a:pt x="1" y="322"/>
                      <a:pt x="12" y="366"/>
                      <a:pt x="39" y="408"/>
                    </a:cubicBezTo>
                    <a:cubicBezTo>
                      <a:pt x="74" y="475"/>
                      <a:pt x="128" y="504"/>
                      <a:pt x="194" y="531"/>
                    </a:cubicBezTo>
                    <a:cubicBezTo>
                      <a:pt x="226" y="544"/>
                      <a:pt x="260" y="550"/>
                      <a:pt x="295" y="550"/>
                    </a:cubicBezTo>
                    <a:cubicBezTo>
                      <a:pt x="369" y="550"/>
                      <a:pt x="444" y="521"/>
                      <a:pt x="495" y="468"/>
                    </a:cubicBezTo>
                    <a:lnTo>
                      <a:pt x="495" y="468"/>
                    </a:lnTo>
                    <a:cubicBezTo>
                      <a:pt x="519" y="449"/>
                      <a:pt x="538" y="429"/>
                      <a:pt x="557" y="395"/>
                    </a:cubicBezTo>
                    <a:cubicBezTo>
                      <a:pt x="597" y="328"/>
                      <a:pt x="599" y="261"/>
                      <a:pt x="584" y="186"/>
                    </a:cubicBezTo>
                    <a:cubicBezTo>
                      <a:pt x="575" y="146"/>
                      <a:pt x="546" y="99"/>
                      <a:pt x="519" y="72"/>
                    </a:cubicBezTo>
                    <a:cubicBezTo>
                      <a:pt x="484" y="37"/>
                      <a:pt x="447" y="21"/>
                      <a:pt x="405" y="13"/>
                    </a:cubicBezTo>
                    <a:lnTo>
                      <a:pt x="405" y="13"/>
                    </a:lnTo>
                    <a:cubicBezTo>
                      <a:pt x="378" y="6"/>
                      <a:pt x="355" y="3"/>
                      <a:pt x="333" y="3"/>
                    </a:cubicBezTo>
                    <a:cubicBezTo>
                      <a:pt x="328" y="3"/>
                      <a:pt x="323" y="3"/>
                      <a:pt x="318" y="3"/>
                    </a:cubicBezTo>
                    <a:lnTo>
                      <a:pt x="318" y="3"/>
                    </a:lnTo>
                    <a:cubicBezTo>
                      <a:pt x="312" y="3"/>
                      <a:pt x="307" y="2"/>
                      <a:pt x="301" y="1"/>
                    </a:cubicBezTo>
                    <a:cubicBezTo>
                      <a:pt x="297" y="1"/>
                      <a:pt x="293" y="1"/>
                      <a:pt x="2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40"/>
              <p:cNvSpPr/>
              <p:nvPr/>
            </p:nvSpPr>
            <p:spPr>
              <a:xfrm>
                <a:off x="2987932" y="1790141"/>
                <a:ext cx="92375" cy="92852"/>
              </a:xfrm>
              <a:custGeom>
                <a:avLst/>
                <a:gdLst/>
                <a:ahLst/>
                <a:cxnLst/>
                <a:rect l="l" t="t" r="r" b="b"/>
                <a:pathLst>
                  <a:path w="579" h="582" extrusionOk="0">
                    <a:moveTo>
                      <a:pt x="290" y="1"/>
                    </a:moveTo>
                    <a:cubicBezTo>
                      <a:pt x="132" y="1"/>
                      <a:pt x="0" y="132"/>
                      <a:pt x="0" y="292"/>
                    </a:cubicBezTo>
                    <a:cubicBezTo>
                      <a:pt x="0" y="450"/>
                      <a:pt x="132" y="581"/>
                      <a:pt x="290" y="581"/>
                    </a:cubicBezTo>
                    <a:cubicBezTo>
                      <a:pt x="447" y="581"/>
                      <a:pt x="579" y="450"/>
                      <a:pt x="579" y="292"/>
                    </a:cubicBezTo>
                    <a:cubicBezTo>
                      <a:pt x="579" y="132"/>
                      <a:pt x="447" y="1"/>
                      <a:pt x="2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40"/>
              <p:cNvSpPr/>
              <p:nvPr/>
            </p:nvSpPr>
            <p:spPr>
              <a:xfrm>
                <a:off x="3099292" y="1781685"/>
                <a:ext cx="84398" cy="84237"/>
              </a:xfrm>
              <a:custGeom>
                <a:avLst/>
                <a:gdLst/>
                <a:ahLst/>
                <a:cxnLst/>
                <a:rect l="l" t="t" r="r" b="b"/>
                <a:pathLst>
                  <a:path w="529" h="528" extrusionOk="0">
                    <a:moveTo>
                      <a:pt x="263" y="0"/>
                    </a:moveTo>
                    <a:cubicBezTo>
                      <a:pt x="119" y="0"/>
                      <a:pt x="1" y="118"/>
                      <a:pt x="1" y="263"/>
                    </a:cubicBezTo>
                    <a:cubicBezTo>
                      <a:pt x="1" y="408"/>
                      <a:pt x="119" y="528"/>
                      <a:pt x="263" y="528"/>
                    </a:cubicBezTo>
                    <a:cubicBezTo>
                      <a:pt x="408" y="528"/>
                      <a:pt x="528" y="408"/>
                      <a:pt x="528" y="263"/>
                    </a:cubicBezTo>
                    <a:cubicBezTo>
                      <a:pt x="528" y="118"/>
                      <a:pt x="408" y="0"/>
                      <a:pt x="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40"/>
              <p:cNvSpPr/>
              <p:nvPr/>
            </p:nvSpPr>
            <p:spPr>
              <a:xfrm>
                <a:off x="3204111" y="1759349"/>
                <a:ext cx="100831" cy="101308"/>
              </a:xfrm>
              <a:custGeom>
                <a:avLst/>
                <a:gdLst/>
                <a:ahLst/>
                <a:cxnLst/>
                <a:rect l="l" t="t" r="r" b="b"/>
                <a:pathLst>
                  <a:path w="632" h="635" extrusionOk="0">
                    <a:moveTo>
                      <a:pt x="316" y="0"/>
                    </a:moveTo>
                    <a:cubicBezTo>
                      <a:pt x="145" y="0"/>
                      <a:pt x="0" y="145"/>
                      <a:pt x="0" y="318"/>
                    </a:cubicBezTo>
                    <a:cubicBezTo>
                      <a:pt x="0" y="490"/>
                      <a:pt x="145" y="634"/>
                      <a:pt x="316" y="634"/>
                    </a:cubicBezTo>
                    <a:cubicBezTo>
                      <a:pt x="489" y="634"/>
                      <a:pt x="632" y="490"/>
                      <a:pt x="632" y="318"/>
                    </a:cubicBezTo>
                    <a:cubicBezTo>
                      <a:pt x="632" y="145"/>
                      <a:pt x="489" y="0"/>
                      <a:pt x="31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4" name="Google Shape;2034;p40"/>
            <p:cNvSpPr/>
            <p:nvPr/>
          </p:nvSpPr>
          <p:spPr>
            <a:xfrm>
              <a:off x="4949337" y="3248492"/>
              <a:ext cx="114871" cy="108328"/>
            </a:xfrm>
            <a:custGeom>
              <a:avLst/>
              <a:gdLst/>
              <a:ahLst/>
              <a:cxnLst/>
              <a:rect l="l" t="t" r="r" b="b"/>
              <a:pathLst>
                <a:path w="720" h="679" extrusionOk="0">
                  <a:moveTo>
                    <a:pt x="379" y="0"/>
                  </a:moveTo>
                  <a:cubicBezTo>
                    <a:pt x="217" y="0"/>
                    <a:pt x="68" y="98"/>
                    <a:pt x="23" y="260"/>
                  </a:cubicBezTo>
                  <a:cubicBezTo>
                    <a:pt x="1" y="345"/>
                    <a:pt x="12" y="438"/>
                    <a:pt x="56" y="516"/>
                  </a:cubicBezTo>
                  <a:cubicBezTo>
                    <a:pt x="90" y="567"/>
                    <a:pt x="134" y="606"/>
                    <a:pt x="184" y="634"/>
                  </a:cubicBezTo>
                  <a:lnTo>
                    <a:pt x="184" y="634"/>
                  </a:lnTo>
                  <a:cubicBezTo>
                    <a:pt x="182" y="633"/>
                    <a:pt x="181" y="632"/>
                    <a:pt x="179" y="632"/>
                  </a:cubicBezTo>
                  <a:lnTo>
                    <a:pt x="179" y="632"/>
                  </a:lnTo>
                  <a:cubicBezTo>
                    <a:pt x="184" y="634"/>
                    <a:pt x="188" y="636"/>
                    <a:pt x="193" y="639"/>
                  </a:cubicBezTo>
                  <a:lnTo>
                    <a:pt x="193" y="639"/>
                  </a:lnTo>
                  <a:cubicBezTo>
                    <a:pt x="213" y="649"/>
                    <a:pt x="235" y="658"/>
                    <a:pt x="257" y="665"/>
                  </a:cubicBezTo>
                  <a:lnTo>
                    <a:pt x="261" y="665"/>
                  </a:lnTo>
                  <a:cubicBezTo>
                    <a:pt x="256" y="663"/>
                    <a:pt x="251" y="661"/>
                    <a:pt x="246" y="659"/>
                  </a:cubicBezTo>
                  <a:lnTo>
                    <a:pt x="246" y="659"/>
                  </a:lnTo>
                  <a:cubicBezTo>
                    <a:pt x="289" y="673"/>
                    <a:pt x="332" y="678"/>
                    <a:pt x="379" y="678"/>
                  </a:cubicBezTo>
                  <a:cubicBezTo>
                    <a:pt x="566" y="678"/>
                    <a:pt x="719" y="523"/>
                    <a:pt x="719" y="340"/>
                  </a:cubicBezTo>
                  <a:cubicBezTo>
                    <a:pt x="719" y="153"/>
                    <a:pt x="564" y="0"/>
                    <a:pt x="3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40"/>
            <p:cNvSpPr/>
            <p:nvPr/>
          </p:nvSpPr>
          <p:spPr>
            <a:xfrm>
              <a:off x="5074258" y="3193451"/>
              <a:ext cx="91099" cy="70676"/>
            </a:xfrm>
            <a:custGeom>
              <a:avLst/>
              <a:gdLst/>
              <a:ahLst/>
              <a:cxnLst/>
              <a:rect l="l" t="t" r="r" b="b"/>
              <a:pathLst>
                <a:path w="571" h="443" extrusionOk="0">
                  <a:moveTo>
                    <a:pt x="281" y="0"/>
                  </a:moveTo>
                  <a:cubicBezTo>
                    <a:pt x="1" y="0"/>
                    <a:pt x="2" y="443"/>
                    <a:pt x="283" y="443"/>
                  </a:cubicBezTo>
                  <a:cubicBezTo>
                    <a:pt x="570" y="443"/>
                    <a:pt x="570" y="0"/>
                    <a:pt x="283" y="0"/>
                  </a:cubicBezTo>
                  <a:cubicBezTo>
                    <a:pt x="283" y="0"/>
                    <a:pt x="282" y="0"/>
                    <a:pt x="2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40"/>
            <p:cNvSpPr/>
            <p:nvPr/>
          </p:nvSpPr>
          <p:spPr>
            <a:xfrm>
              <a:off x="5165835" y="3129156"/>
              <a:ext cx="77538" cy="60147"/>
            </a:xfrm>
            <a:custGeom>
              <a:avLst/>
              <a:gdLst/>
              <a:ahLst/>
              <a:cxnLst/>
              <a:rect l="l" t="t" r="r" b="b"/>
              <a:pathLst>
                <a:path w="486" h="377" extrusionOk="0">
                  <a:moveTo>
                    <a:pt x="243" y="1"/>
                  </a:moveTo>
                  <a:cubicBezTo>
                    <a:pt x="1" y="3"/>
                    <a:pt x="1" y="377"/>
                    <a:pt x="243" y="377"/>
                  </a:cubicBezTo>
                  <a:cubicBezTo>
                    <a:pt x="486" y="377"/>
                    <a:pt x="486" y="1"/>
                    <a:pt x="2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40"/>
            <p:cNvSpPr/>
            <p:nvPr/>
          </p:nvSpPr>
          <p:spPr>
            <a:xfrm>
              <a:off x="5248158" y="3528803"/>
              <a:ext cx="157149" cy="121889"/>
            </a:xfrm>
            <a:custGeom>
              <a:avLst/>
              <a:gdLst/>
              <a:ahLst/>
              <a:cxnLst/>
              <a:rect l="l" t="t" r="r" b="b"/>
              <a:pathLst>
                <a:path w="985" h="764" extrusionOk="0">
                  <a:moveTo>
                    <a:pt x="492" y="0"/>
                  </a:moveTo>
                  <a:cubicBezTo>
                    <a:pt x="1" y="0"/>
                    <a:pt x="3" y="763"/>
                    <a:pt x="492" y="763"/>
                  </a:cubicBezTo>
                  <a:cubicBezTo>
                    <a:pt x="984" y="763"/>
                    <a:pt x="984" y="0"/>
                    <a:pt x="4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40"/>
            <p:cNvSpPr/>
            <p:nvPr/>
          </p:nvSpPr>
          <p:spPr>
            <a:xfrm>
              <a:off x="5404350" y="3532473"/>
              <a:ext cx="100033" cy="88385"/>
            </a:xfrm>
            <a:custGeom>
              <a:avLst/>
              <a:gdLst/>
              <a:ahLst/>
              <a:cxnLst/>
              <a:rect l="l" t="t" r="r" b="b"/>
              <a:pathLst>
                <a:path w="627" h="554" extrusionOk="0">
                  <a:moveTo>
                    <a:pt x="277" y="1"/>
                  </a:moveTo>
                  <a:cubicBezTo>
                    <a:pt x="255" y="1"/>
                    <a:pt x="233" y="4"/>
                    <a:pt x="207" y="11"/>
                  </a:cubicBezTo>
                  <a:cubicBezTo>
                    <a:pt x="161" y="26"/>
                    <a:pt x="123" y="48"/>
                    <a:pt x="85" y="82"/>
                  </a:cubicBezTo>
                  <a:cubicBezTo>
                    <a:pt x="30" y="137"/>
                    <a:pt x="14" y="200"/>
                    <a:pt x="5" y="275"/>
                  </a:cubicBezTo>
                  <a:lnTo>
                    <a:pt x="5" y="278"/>
                  </a:lnTo>
                  <a:cubicBezTo>
                    <a:pt x="1" y="347"/>
                    <a:pt x="38" y="427"/>
                    <a:pt x="85" y="473"/>
                  </a:cubicBezTo>
                  <a:cubicBezTo>
                    <a:pt x="139" y="525"/>
                    <a:pt x="212" y="553"/>
                    <a:pt x="285" y="553"/>
                  </a:cubicBezTo>
                  <a:cubicBezTo>
                    <a:pt x="309" y="553"/>
                    <a:pt x="333" y="551"/>
                    <a:pt x="357" y="545"/>
                  </a:cubicBezTo>
                  <a:cubicBezTo>
                    <a:pt x="548" y="492"/>
                    <a:pt x="626" y="236"/>
                    <a:pt x="489" y="92"/>
                  </a:cubicBezTo>
                  <a:lnTo>
                    <a:pt x="489" y="92"/>
                  </a:lnTo>
                  <a:cubicBezTo>
                    <a:pt x="456" y="53"/>
                    <a:pt x="409" y="19"/>
                    <a:pt x="359" y="11"/>
                  </a:cubicBezTo>
                  <a:cubicBezTo>
                    <a:pt x="329" y="5"/>
                    <a:pt x="303" y="1"/>
                    <a:pt x="2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40"/>
            <p:cNvSpPr/>
            <p:nvPr/>
          </p:nvSpPr>
          <p:spPr>
            <a:xfrm>
              <a:off x="5513636" y="3558956"/>
              <a:ext cx="51692" cy="40204"/>
            </a:xfrm>
            <a:custGeom>
              <a:avLst/>
              <a:gdLst/>
              <a:ahLst/>
              <a:cxnLst/>
              <a:rect l="l" t="t" r="r" b="b"/>
              <a:pathLst>
                <a:path w="324" h="252" extrusionOk="0">
                  <a:moveTo>
                    <a:pt x="163" y="0"/>
                  </a:moveTo>
                  <a:cubicBezTo>
                    <a:pt x="1" y="0"/>
                    <a:pt x="1" y="252"/>
                    <a:pt x="163" y="252"/>
                  </a:cubicBezTo>
                  <a:cubicBezTo>
                    <a:pt x="323" y="252"/>
                    <a:pt x="323" y="0"/>
                    <a:pt x="1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40"/>
            <p:cNvSpPr/>
            <p:nvPr/>
          </p:nvSpPr>
          <p:spPr>
            <a:xfrm>
              <a:off x="4922374" y="3817251"/>
              <a:ext cx="138962" cy="107689"/>
            </a:xfrm>
            <a:custGeom>
              <a:avLst/>
              <a:gdLst/>
              <a:ahLst/>
              <a:cxnLst/>
              <a:rect l="l" t="t" r="r" b="b"/>
              <a:pathLst>
                <a:path w="871" h="675" extrusionOk="0">
                  <a:moveTo>
                    <a:pt x="437" y="1"/>
                  </a:moveTo>
                  <a:cubicBezTo>
                    <a:pt x="1" y="3"/>
                    <a:pt x="1" y="675"/>
                    <a:pt x="437" y="675"/>
                  </a:cubicBezTo>
                  <a:cubicBezTo>
                    <a:pt x="871" y="675"/>
                    <a:pt x="871" y="1"/>
                    <a:pt x="4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40"/>
            <p:cNvSpPr/>
            <p:nvPr/>
          </p:nvSpPr>
          <p:spPr>
            <a:xfrm>
              <a:off x="5073301" y="3897818"/>
              <a:ext cx="71156" cy="71155"/>
            </a:xfrm>
            <a:custGeom>
              <a:avLst/>
              <a:gdLst/>
              <a:ahLst/>
              <a:cxnLst/>
              <a:rect l="l" t="t" r="r" b="b"/>
              <a:pathLst>
                <a:path w="446" h="446" extrusionOk="0">
                  <a:moveTo>
                    <a:pt x="223" y="1"/>
                  </a:moveTo>
                  <a:cubicBezTo>
                    <a:pt x="100" y="1"/>
                    <a:pt x="0" y="101"/>
                    <a:pt x="0" y="223"/>
                  </a:cubicBezTo>
                  <a:cubicBezTo>
                    <a:pt x="0" y="346"/>
                    <a:pt x="103" y="446"/>
                    <a:pt x="223" y="446"/>
                  </a:cubicBezTo>
                  <a:cubicBezTo>
                    <a:pt x="345" y="446"/>
                    <a:pt x="445" y="343"/>
                    <a:pt x="445" y="223"/>
                  </a:cubicBezTo>
                  <a:cubicBezTo>
                    <a:pt x="445" y="101"/>
                    <a:pt x="343" y="1"/>
                    <a:pt x="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40"/>
            <p:cNvSpPr/>
            <p:nvPr/>
          </p:nvSpPr>
          <p:spPr>
            <a:xfrm>
              <a:off x="5155943" y="3968175"/>
              <a:ext cx="65412" cy="51212"/>
            </a:xfrm>
            <a:custGeom>
              <a:avLst/>
              <a:gdLst/>
              <a:ahLst/>
              <a:cxnLst/>
              <a:rect l="l" t="t" r="r" b="b"/>
              <a:pathLst>
                <a:path w="410" h="321" extrusionOk="0">
                  <a:moveTo>
                    <a:pt x="205" y="0"/>
                  </a:moveTo>
                  <a:cubicBezTo>
                    <a:pt x="0" y="0"/>
                    <a:pt x="0" y="320"/>
                    <a:pt x="205" y="320"/>
                  </a:cubicBezTo>
                  <a:cubicBezTo>
                    <a:pt x="410" y="320"/>
                    <a:pt x="410" y="0"/>
                    <a:pt x="2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40"/>
            <p:cNvSpPr/>
            <p:nvPr/>
          </p:nvSpPr>
          <p:spPr>
            <a:xfrm>
              <a:off x="2730911" y="3063107"/>
              <a:ext cx="53447" cy="74346"/>
            </a:xfrm>
            <a:custGeom>
              <a:avLst/>
              <a:gdLst/>
              <a:ahLst/>
              <a:cxnLst/>
              <a:rect l="l" t="t" r="r" b="b"/>
              <a:pathLst>
                <a:path w="335" h="466" extrusionOk="0">
                  <a:moveTo>
                    <a:pt x="124" y="1"/>
                  </a:moveTo>
                  <a:cubicBezTo>
                    <a:pt x="87" y="1"/>
                    <a:pt x="51" y="22"/>
                    <a:pt x="36" y="68"/>
                  </a:cubicBezTo>
                  <a:cubicBezTo>
                    <a:pt x="1" y="199"/>
                    <a:pt x="32" y="388"/>
                    <a:pt x="152" y="450"/>
                  </a:cubicBezTo>
                  <a:cubicBezTo>
                    <a:pt x="172" y="461"/>
                    <a:pt x="191" y="466"/>
                    <a:pt x="210" y="466"/>
                  </a:cubicBezTo>
                  <a:cubicBezTo>
                    <a:pt x="271" y="466"/>
                    <a:pt x="323" y="416"/>
                    <a:pt x="330" y="348"/>
                  </a:cubicBezTo>
                  <a:cubicBezTo>
                    <a:pt x="335" y="292"/>
                    <a:pt x="319" y="237"/>
                    <a:pt x="286" y="181"/>
                  </a:cubicBezTo>
                  <a:cubicBezTo>
                    <a:pt x="274" y="161"/>
                    <a:pt x="261" y="139"/>
                    <a:pt x="254" y="121"/>
                  </a:cubicBezTo>
                  <a:cubicBezTo>
                    <a:pt x="239" y="92"/>
                    <a:pt x="226" y="70"/>
                    <a:pt x="210" y="48"/>
                  </a:cubicBezTo>
                  <a:cubicBezTo>
                    <a:pt x="189" y="17"/>
                    <a:pt x="156" y="1"/>
                    <a:pt x="1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40"/>
            <p:cNvSpPr/>
            <p:nvPr/>
          </p:nvSpPr>
          <p:spPr>
            <a:xfrm>
              <a:off x="2630878" y="3135219"/>
              <a:ext cx="56319" cy="91416"/>
            </a:xfrm>
            <a:custGeom>
              <a:avLst/>
              <a:gdLst/>
              <a:ahLst/>
              <a:cxnLst/>
              <a:rect l="l" t="t" r="r" b="b"/>
              <a:pathLst>
                <a:path w="353" h="573" extrusionOk="0">
                  <a:moveTo>
                    <a:pt x="138" y="0"/>
                  </a:moveTo>
                  <a:cubicBezTo>
                    <a:pt x="108" y="0"/>
                    <a:pt x="77" y="14"/>
                    <a:pt x="61" y="40"/>
                  </a:cubicBezTo>
                  <a:cubicBezTo>
                    <a:pt x="3" y="136"/>
                    <a:pt x="1" y="241"/>
                    <a:pt x="16" y="347"/>
                  </a:cubicBezTo>
                  <a:cubicBezTo>
                    <a:pt x="34" y="457"/>
                    <a:pt x="126" y="572"/>
                    <a:pt x="243" y="572"/>
                  </a:cubicBezTo>
                  <a:cubicBezTo>
                    <a:pt x="245" y="572"/>
                    <a:pt x="247" y="572"/>
                    <a:pt x="250" y="572"/>
                  </a:cubicBezTo>
                  <a:cubicBezTo>
                    <a:pt x="303" y="570"/>
                    <a:pt x="352" y="528"/>
                    <a:pt x="350" y="472"/>
                  </a:cubicBezTo>
                  <a:cubicBezTo>
                    <a:pt x="348" y="396"/>
                    <a:pt x="305" y="327"/>
                    <a:pt x="268" y="265"/>
                  </a:cubicBezTo>
                  <a:cubicBezTo>
                    <a:pt x="230" y="207"/>
                    <a:pt x="234" y="129"/>
                    <a:pt x="219" y="63"/>
                  </a:cubicBezTo>
                  <a:cubicBezTo>
                    <a:pt x="210" y="20"/>
                    <a:pt x="174" y="0"/>
                    <a:pt x="1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40"/>
            <p:cNvSpPr/>
            <p:nvPr/>
          </p:nvSpPr>
          <p:spPr>
            <a:xfrm>
              <a:off x="2771434" y="3226316"/>
              <a:ext cx="77219" cy="69081"/>
            </a:xfrm>
            <a:custGeom>
              <a:avLst/>
              <a:gdLst/>
              <a:ahLst/>
              <a:cxnLst/>
              <a:rect l="l" t="t" r="r" b="b"/>
              <a:pathLst>
                <a:path w="484" h="433" extrusionOk="0">
                  <a:moveTo>
                    <a:pt x="144" y="1"/>
                  </a:moveTo>
                  <a:cubicBezTo>
                    <a:pt x="122" y="1"/>
                    <a:pt x="101" y="3"/>
                    <a:pt x="78" y="6"/>
                  </a:cubicBezTo>
                  <a:cubicBezTo>
                    <a:pt x="0" y="23"/>
                    <a:pt x="0" y="128"/>
                    <a:pt x="56" y="161"/>
                  </a:cubicBezTo>
                  <a:cubicBezTo>
                    <a:pt x="81" y="179"/>
                    <a:pt x="112" y="199"/>
                    <a:pt x="132" y="215"/>
                  </a:cubicBezTo>
                  <a:cubicBezTo>
                    <a:pt x="147" y="232"/>
                    <a:pt x="165" y="259"/>
                    <a:pt x="172" y="279"/>
                  </a:cubicBezTo>
                  <a:cubicBezTo>
                    <a:pt x="190" y="324"/>
                    <a:pt x="203" y="381"/>
                    <a:pt x="256" y="413"/>
                  </a:cubicBezTo>
                  <a:cubicBezTo>
                    <a:pt x="279" y="426"/>
                    <a:pt x="300" y="433"/>
                    <a:pt x="320" y="433"/>
                  </a:cubicBezTo>
                  <a:cubicBezTo>
                    <a:pt x="347" y="433"/>
                    <a:pt x="373" y="420"/>
                    <a:pt x="399" y="393"/>
                  </a:cubicBezTo>
                  <a:cubicBezTo>
                    <a:pt x="483" y="304"/>
                    <a:pt x="412" y="166"/>
                    <a:pt x="343" y="90"/>
                  </a:cubicBezTo>
                  <a:cubicBezTo>
                    <a:pt x="305" y="54"/>
                    <a:pt x="265" y="34"/>
                    <a:pt x="216" y="14"/>
                  </a:cubicBezTo>
                  <a:cubicBezTo>
                    <a:pt x="192" y="4"/>
                    <a:pt x="168" y="1"/>
                    <a:pt x="1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40"/>
            <p:cNvSpPr/>
            <p:nvPr/>
          </p:nvSpPr>
          <p:spPr>
            <a:xfrm>
              <a:off x="2728518" y="3328262"/>
              <a:ext cx="92694" cy="56318"/>
            </a:xfrm>
            <a:custGeom>
              <a:avLst/>
              <a:gdLst/>
              <a:ahLst/>
              <a:cxnLst/>
              <a:rect l="l" t="t" r="r" b="b"/>
              <a:pathLst>
                <a:path w="581" h="353" extrusionOk="0">
                  <a:moveTo>
                    <a:pt x="100" y="1"/>
                  </a:moveTo>
                  <a:cubicBezTo>
                    <a:pt x="41" y="1"/>
                    <a:pt x="0" y="73"/>
                    <a:pt x="47" y="125"/>
                  </a:cubicBezTo>
                  <a:cubicBezTo>
                    <a:pt x="139" y="231"/>
                    <a:pt x="288" y="352"/>
                    <a:pt x="440" y="352"/>
                  </a:cubicBezTo>
                  <a:cubicBezTo>
                    <a:pt x="460" y="352"/>
                    <a:pt x="480" y="350"/>
                    <a:pt x="501" y="345"/>
                  </a:cubicBezTo>
                  <a:cubicBezTo>
                    <a:pt x="553" y="333"/>
                    <a:pt x="576" y="290"/>
                    <a:pt x="573" y="248"/>
                  </a:cubicBezTo>
                  <a:lnTo>
                    <a:pt x="573" y="248"/>
                  </a:lnTo>
                  <a:cubicBezTo>
                    <a:pt x="574" y="248"/>
                    <a:pt x="574" y="249"/>
                    <a:pt x="574" y="250"/>
                  </a:cubicBezTo>
                  <a:cubicBezTo>
                    <a:pt x="581" y="212"/>
                    <a:pt x="552" y="178"/>
                    <a:pt x="525" y="161"/>
                  </a:cubicBezTo>
                  <a:lnTo>
                    <a:pt x="525" y="161"/>
                  </a:lnTo>
                  <a:cubicBezTo>
                    <a:pt x="525" y="161"/>
                    <a:pt x="525" y="161"/>
                    <a:pt x="525" y="161"/>
                  </a:cubicBezTo>
                  <a:cubicBezTo>
                    <a:pt x="470" y="118"/>
                    <a:pt x="396" y="110"/>
                    <a:pt x="330" y="89"/>
                  </a:cubicBezTo>
                  <a:cubicBezTo>
                    <a:pt x="261" y="74"/>
                    <a:pt x="196" y="41"/>
                    <a:pt x="136" y="9"/>
                  </a:cubicBezTo>
                  <a:cubicBezTo>
                    <a:pt x="124" y="3"/>
                    <a:pt x="112" y="1"/>
                    <a:pt x="1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40"/>
            <p:cNvSpPr/>
            <p:nvPr/>
          </p:nvSpPr>
          <p:spPr>
            <a:xfrm>
              <a:off x="2889176" y="3105545"/>
              <a:ext cx="47065" cy="64933"/>
            </a:xfrm>
            <a:custGeom>
              <a:avLst/>
              <a:gdLst/>
              <a:ahLst/>
              <a:cxnLst/>
              <a:rect l="l" t="t" r="r" b="b"/>
              <a:pathLst>
                <a:path w="295" h="407" extrusionOk="0">
                  <a:moveTo>
                    <a:pt x="272" y="342"/>
                  </a:moveTo>
                  <a:cubicBezTo>
                    <a:pt x="272" y="342"/>
                    <a:pt x="272" y="342"/>
                    <a:pt x="272" y="342"/>
                  </a:cubicBezTo>
                  <a:cubicBezTo>
                    <a:pt x="272" y="342"/>
                    <a:pt x="272" y="342"/>
                    <a:pt x="272" y="342"/>
                  </a:cubicBezTo>
                  <a:close/>
                  <a:moveTo>
                    <a:pt x="112" y="0"/>
                  </a:moveTo>
                  <a:cubicBezTo>
                    <a:pt x="69" y="0"/>
                    <a:pt x="28" y="23"/>
                    <a:pt x="21" y="69"/>
                  </a:cubicBezTo>
                  <a:cubicBezTo>
                    <a:pt x="19" y="93"/>
                    <a:pt x="8" y="113"/>
                    <a:pt x="8" y="137"/>
                  </a:cubicBezTo>
                  <a:cubicBezTo>
                    <a:pt x="8" y="151"/>
                    <a:pt x="1" y="169"/>
                    <a:pt x="1" y="193"/>
                  </a:cubicBezTo>
                  <a:cubicBezTo>
                    <a:pt x="1" y="244"/>
                    <a:pt x="28" y="295"/>
                    <a:pt x="54" y="335"/>
                  </a:cubicBezTo>
                  <a:cubicBezTo>
                    <a:pt x="78" y="366"/>
                    <a:pt x="107" y="388"/>
                    <a:pt x="141" y="395"/>
                  </a:cubicBezTo>
                  <a:lnTo>
                    <a:pt x="141" y="395"/>
                  </a:lnTo>
                  <a:cubicBezTo>
                    <a:pt x="158" y="403"/>
                    <a:pt x="177" y="407"/>
                    <a:pt x="195" y="407"/>
                  </a:cubicBezTo>
                  <a:cubicBezTo>
                    <a:pt x="213" y="407"/>
                    <a:pt x="230" y="403"/>
                    <a:pt x="246" y="393"/>
                  </a:cubicBezTo>
                  <a:cubicBezTo>
                    <a:pt x="284" y="370"/>
                    <a:pt x="295" y="330"/>
                    <a:pt x="291" y="292"/>
                  </a:cubicBezTo>
                  <a:lnTo>
                    <a:pt x="291" y="292"/>
                  </a:lnTo>
                  <a:cubicBezTo>
                    <a:pt x="295" y="264"/>
                    <a:pt x="287" y="235"/>
                    <a:pt x="275" y="211"/>
                  </a:cubicBezTo>
                  <a:cubicBezTo>
                    <a:pt x="257" y="178"/>
                    <a:pt x="243" y="144"/>
                    <a:pt x="222" y="114"/>
                  </a:cubicBezTo>
                  <a:lnTo>
                    <a:pt x="222" y="114"/>
                  </a:lnTo>
                  <a:cubicBezTo>
                    <a:pt x="215" y="99"/>
                    <a:pt x="209" y="84"/>
                    <a:pt x="208" y="71"/>
                  </a:cubicBezTo>
                  <a:cubicBezTo>
                    <a:pt x="199" y="24"/>
                    <a:pt x="155" y="0"/>
                    <a:pt x="1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40"/>
            <p:cNvSpPr/>
            <p:nvPr/>
          </p:nvSpPr>
          <p:spPr>
            <a:xfrm>
              <a:off x="2941984" y="3257426"/>
              <a:ext cx="87429" cy="70517"/>
            </a:xfrm>
            <a:custGeom>
              <a:avLst/>
              <a:gdLst/>
              <a:ahLst/>
              <a:cxnLst/>
              <a:rect l="l" t="t" r="r" b="b"/>
              <a:pathLst>
                <a:path w="548" h="442" extrusionOk="0">
                  <a:moveTo>
                    <a:pt x="132" y="1"/>
                  </a:moveTo>
                  <a:cubicBezTo>
                    <a:pt x="43" y="1"/>
                    <a:pt x="1" y="131"/>
                    <a:pt x="59" y="198"/>
                  </a:cubicBezTo>
                  <a:cubicBezTo>
                    <a:pt x="110" y="253"/>
                    <a:pt x="166" y="298"/>
                    <a:pt x="224" y="344"/>
                  </a:cubicBezTo>
                  <a:cubicBezTo>
                    <a:pt x="278" y="389"/>
                    <a:pt x="350" y="441"/>
                    <a:pt x="424" y="441"/>
                  </a:cubicBezTo>
                  <a:cubicBezTo>
                    <a:pt x="442" y="441"/>
                    <a:pt x="460" y="438"/>
                    <a:pt x="477" y="431"/>
                  </a:cubicBezTo>
                  <a:cubicBezTo>
                    <a:pt x="520" y="416"/>
                    <a:pt x="544" y="387"/>
                    <a:pt x="546" y="340"/>
                  </a:cubicBezTo>
                  <a:cubicBezTo>
                    <a:pt x="548" y="308"/>
                    <a:pt x="539" y="285"/>
                    <a:pt x="526" y="264"/>
                  </a:cubicBezTo>
                  <a:lnTo>
                    <a:pt x="526" y="264"/>
                  </a:lnTo>
                  <a:cubicBezTo>
                    <a:pt x="500" y="194"/>
                    <a:pt x="438" y="153"/>
                    <a:pt x="375" y="115"/>
                  </a:cubicBezTo>
                  <a:cubicBezTo>
                    <a:pt x="308" y="73"/>
                    <a:pt x="244" y="37"/>
                    <a:pt x="170" y="9"/>
                  </a:cubicBezTo>
                  <a:cubicBezTo>
                    <a:pt x="157" y="3"/>
                    <a:pt x="144" y="1"/>
                    <a:pt x="1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40"/>
            <p:cNvSpPr/>
            <p:nvPr/>
          </p:nvSpPr>
          <p:spPr>
            <a:xfrm>
              <a:off x="2883114" y="3402448"/>
              <a:ext cx="78016" cy="69719"/>
            </a:xfrm>
            <a:custGeom>
              <a:avLst/>
              <a:gdLst/>
              <a:ahLst/>
              <a:cxnLst/>
              <a:rect l="l" t="t" r="r" b="b"/>
              <a:pathLst>
                <a:path w="489" h="437" extrusionOk="0">
                  <a:moveTo>
                    <a:pt x="112" y="0"/>
                  </a:moveTo>
                  <a:cubicBezTo>
                    <a:pt x="54" y="0"/>
                    <a:pt x="0" y="59"/>
                    <a:pt x="14" y="123"/>
                  </a:cubicBezTo>
                  <a:cubicBezTo>
                    <a:pt x="32" y="201"/>
                    <a:pt x="68" y="267"/>
                    <a:pt x="123" y="325"/>
                  </a:cubicBezTo>
                  <a:cubicBezTo>
                    <a:pt x="150" y="356"/>
                    <a:pt x="188" y="381"/>
                    <a:pt x="224" y="403"/>
                  </a:cubicBezTo>
                  <a:cubicBezTo>
                    <a:pt x="239" y="414"/>
                    <a:pt x="266" y="421"/>
                    <a:pt x="284" y="430"/>
                  </a:cubicBezTo>
                  <a:cubicBezTo>
                    <a:pt x="301" y="434"/>
                    <a:pt x="317" y="436"/>
                    <a:pt x="335" y="436"/>
                  </a:cubicBezTo>
                  <a:cubicBezTo>
                    <a:pt x="370" y="436"/>
                    <a:pt x="382" y="434"/>
                    <a:pt x="362" y="432"/>
                  </a:cubicBezTo>
                  <a:cubicBezTo>
                    <a:pt x="404" y="425"/>
                    <a:pt x="439" y="412"/>
                    <a:pt x="462" y="374"/>
                  </a:cubicBezTo>
                  <a:cubicBezTo>
                    <a:pt x="488" y="332"/>
                    <a:pt x="484" y="265"/>
                    <a:pt x="444" y="232"/>
                  </a:cubicBezTo>
                  <a:lnTo>
                    <a:pt x="444" y="232"/>
                  </a:lnTo>
                  <a:cubicBezTo>
                    <a:pt x="446" y="237"/>
                    <a:pt x="447" y="240"/>
                    <a:pt x="447" y="240"/>
                  </a:cubicBezTo>
                  <a:cubicBezTo>
                    <a:pt x="445" y="240"/>
                    <a:pt x="439" y="231"/>
                    <a:pt x="426" y="212"/>
                  </a:cubicBezTo>
                  <a:cubicBezTo>
                    <a:pt x="410" y="196"/>
                    <a:pt x="393" y="187"/>
                    <a:pt x="373" y="176"/>
                  </a:cubicBezTo>
                  <a:cubicBezTo>
                    <a:pt x="346" y="163"/>
                    <a:pt x="321" y="147"/>
                    <a:pt x="293" y="132"/>
                  </a:cubicBezTo>
                  <a:cubicBezTo>
                    <a:pt x="257" y="109"/>
                    <a:pt x="210" y="65"/>
                    <a:pt x="177" y="29"/>
                  </a:cubicBezTo>
                  <a:cubicBezTo>
                    <a:pt x="157" y="9"/>
                    <a:pt x="134" y="0"/>
                    <a:pt x="1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40"/>
            <p:cNvSpPr/>
            <p:nvPr/>
          </p:nvSpPr>
          <p:spPr>
            <a:xfrm>
              <a:off x="3035954" y="3402607"/>
              <a:ext cx="108968" cy="66688"/>
            </a:xfrm>
            <a:custGeom>
              <a:avLst/>
              <a:gdLst/>
              <a:ahLst/>
              <a:cxnLst/>
              <a:rect l="l" t="t" r="r" b="b"/>
              <a:pathLst>
                <a:path w="683" h="418" extrusionOk="0">
                  <a:moveTo>
                    <a:pt x="137" y="0"/>
                  </a:moveTo>
                  <a:cubicBezTo>
                    <a:pt x="67" y="0"/>
                    <a:pt x="1" y="78"/>
                    <a:pt x="46" y="144"/>
                  </a:cubicBezTo>
                  <a:cubicBezTo>
                    <a:pt x="102" y="224"/>
                    <a:pt x="182" y="284"/>
                    <a:pt x="264" y="342"/>
                  </a:cubicBezTo>
                  <a:cubicBezTo>
                    <a:pt x="310" y="374"/>
                    <a:pt x="388" y="418"/>
                    <a:pt x="456" y="418"/>
                  </a:cubicBezTo>
                  <a:cubicBezTo>
                    <a:pt x="490" y="418"/>
                    <a:pt x="521" y="407"/>
                    <a:pt x="545" y="378"/>
                  </a:cubicBezTo>
                  <a:cubicBezTo>
                    <a:pt x="683" y="206"/>
                    <a:pt x="271" y="33"/>
                    <a:pt x="153" y="2"/>
                  </a:cubicBezTo>
                  <a:cubicBezTo>
                    <a:pt x="148" y="1"/>
                    <a:pt x="142" y="0"/>
                    <a:pt x="1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40"/>
            <p:cNvSpPr/>
            <p:nvPr/>
          </p:nvSpPr>
          <p:spPr>
            <a:xfrm>
              <a:off x="3036114" y="3075073"/>
              <a:ext cx="114871" cy="62221"/>
            </a:xfrm>
            <a:custGeom>
              <a:avLst/>
              <a:gdLst/>
              <a:ahLst/>
              <a:cxnLst/>
              <a:rect l="l" t="t" r="r" b="b"/>
              <a:pathLst>
                <a:path w="720" h="390" extrusionOk="0">
                  <a:moveTo>
                    <a:pt x="247" y="1"/>
                  </a:moveTo>
                  <a:cubicBezTo>
                    <a:pt x="169" y="1"/>
                    <a:pt x="97" y="16"/>
                    <a:pt x="45" y="48"/>
                  </a:cubicBezTo>
                  <a:cubicBezTo>
                    <a:pt x="1" y="75"/>
                    <a:pt x="1" y="139"/>
                    <a:pt x="45" y="168"/>
                  </a:cubicBezTo>
                  <a:cubicBezTo>
                    <a:pt x="132" y="224"/>
                    <a:pt x="243" y="242"/>
                    <a:pt x="337" y="291"/>
                  </a:cubicBezTo>
                  <a:cubicBezTo>
                    <a:pt x="414" y="330"/>
                    <a:pt x="498" y="390"/>
                    <a:pt x="587" y="390"/>
                  </a:cubicBezTo>
                  <a:cubicBezTo>
                    <a:pt x="605" y="390"/>
                    <a:pt x="623" y="387"/>
                    <a:pt x="642" y="382"/>
                  </a:cubicBezTo>
                  <a:cubicBezTo>
                    <a:pt x="679" y="369"/>
                    <a:pt x="719" y="331"/>
                    <a:pt x="713" y="286"/>
                  </a:cubicBezTo>
                  <a:cubicBezTo>
                    <a:pt x="695" y="107"/>
                    <a:pt x="451" y="1"/>
                    <a:pt x="2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40"/>
            <p:cNvSpPr/>
            <p:nvPr/>
          </p:nvSpPr>
          <p:spPr>
            <a:xfrm>
              <a:off x="3035316" y="3176061"/>
              <a:ext cx="69880" cy="42597"/>
            </a:xfrm>
            <a:custGeom>
              <a:avLst/>
              <a:gdLst/>
              <a:ahLst/>
              <a:cxnLst/>
              <a:rect l="l" t="t" r="r" b="b"/>
              <a:pathLst>
                <a:path w="438" h="267" extrusionOk="0">
                  <a:moveTo>
                    <a:pt x="164" y="1"/>
                  </a:moveTo>
                  <a:cubicBezTo>
                    <a:pt x="131" y="1"/>
                    <a:pt x="99" y="7"/>
                    <a:pt x="73" y="26"/>
                  </a:cubicBezTo>
                  <a:lnTo>
                    <a:pt x="73" y="26"/>
                  </a:lnTo>
                  <a:cubicBezTo>
                    <a:pt x="72" y="27"/>
                    <a:pt x="71" y="27"/>
                    <a:pt x="70" y="27"/>
                  </a:cubicBezTo>
                  <a:cubicBezTo>
                    <a:pt x="0" y="46"/>
                    <a:pt x="15" y="130"/>
                    <a:pt x="63" y="155"/>
                  </a:cubicBezTo>
                  <a:lnTo>
                    <a:pt x="63" y="155"/>
                  </a:lnTo>
                  <a:cubicBezTo>
                    <a:pt x="102" y="198"/>
                    <a:pt x="168" y="223"/>
                    <a:pt x="219" y="240"/>
                  </a:cubicBezTo>
                  <a:cubicBezTo>
                    <a:pt x="249" y="251"/>
                    <a:pt x="287" y="267"/>
                    <a:pt x="321" y="267"/>
                  </a:cubicBezTo>
                  <a:cubicBezTo>
                    <a:pt x="331" y="267"/>
                    <a:pt x="340" y="266"/>
                    <a:pt x="348" y="263"/>
                  </a:cubicBezTo>
                  <a:cubicBezTo>
                    <a:pt x="380" y="252"/>
                    <a:pt x="417" y="234"/>
                    <a:pt x="424" y="198"/>
                  </a:cubicBezTo>
                  <a:cubicBezTo>
                    <a:pt x="437" y="111"/>
                    <a:pt x="364" y="34"/>
                    <a:pt x="282" y="18"/>
                  </a:cubicBezTo>
                  <a:cubicBezTo>
                    <a:pt x="245" y="10"/>
                    <a:pt x="203" y="1"/>
                    <a:pt x="1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40"/>
            <p:cNvSpPr/>
            <p:nvPr/>
          </p:nvSpPr>
          <p:spPr>
            <a:xfrm>
              <a:off x="3142688" y="3309755"/>
              <a:ext cx="104022" cy="52170"/>
            </a:xfrm>
            <a:custGeom>
              <a:avLst/>
              <a:gdLst/>
              <a:ahLst/>
              <a:cxnLst/>
              <a:rect l="l" t="t" r="r" b="b"/>
              <a:pathLst>
                <a:path w="652" h="327" extrusionOk="0">
                  <a:moveTo>
                    <a:pt x="139" y="0"/>
                  </a:moveTo>
                  <a:cubicBezTo>
                    <a:pt x="118" y="0"/>
                    <a:pt x="98" y="1"/>
                    <a:pt x="78" y="3"/>
                  </a:cubicBezTo>
                  <a:cubicBezTo>
                    <a:pt x="34" y="5"/>
                    <a:pt x="0" y="61"/>
                    <a:pt x="40" y="99"/>
                  </a:cubicBezTo>
                  <a:cubicBezTo>
                    <a:pt x="114" y="168"/>
                    <a:pt x="218" y="217"/>
                    <a:pt x="309" y="261"/>
                  </a:cubicBezTo>
                  <a:cubicBezTo>
                    <a:pt x="359" y="286"/>
                    <a:pt x="429" y="327"/>
                    <a:pt x="490" y="327"/>
                  </a:cubicBezTo>
                  <a:cubicBezTo>
                    <a:pt x="527" y="327"/>
                    <a:pt x="561" y="312"/>
                    <a:pt x="585" y="270"/>
                  </a:cubicBezTo>
                  <a:cubicBezTo>
                    <a:pt x="652" y="159"/>
                    <a:pt x="514" y="81"/>
                    <a:pt x="430" y="54"/>
                  </a:cubicBezTo>
                  <a:cubicBezTo>
                    <a:pt x="341" y="21"/>
                    <a:pt x="236" y="0"/>
                    <a:pt x="1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40"/>
            <p:cNvSpPr/>
            <p:nvPr/>
          </p:nvSpPr>
          <p:spPr>
            <a:xfrm>
              <a:off x="3215758" y="3199035"/>
              <a:ext cx="88865" cy="55041"/>
            </a:xfrm>
            <a:custGeom>
              <a:avLst/>
              <a:gdLst/>
              <a:ahLst/>
              <a:cxnLst/>
              <a:rect l="l" t="t" r="r" b="b"/>
              <a:pathLst>
                <a:path w="557" h="345" extrusionOk="0">
                  <a:moveTo>
                    <a:pt x="112" y="1"/>
                  </a:moveTo>
                  <a:cubicBezTo>
                    <a:pt x="27" y="3"/>
                    <a:pt x="0" y="114"/>
                    <a:pt x="67" y="154"/>
                  </a:cubicBezTo>
                  <a:cubicBezTo>
                    <a:pt x="123" y="192"/>
                    <a:pt x="178" y="225"/>
                    <a:pt x="234" y="257"/>
                  </a:cubicBezTo>
                  <a:cubicBezTo>
                    <a:pt x="295" y="293"/>
                    <a:pt x="352" y="345"/>
                    <a:pt x="425" y="345"/>
                  </a:cubicBezTo>
                  <a:cubicBezTo>
                    <a:pt x="431" y="345"/>
                    <a:pt x="438" y="344"/>
                    <a:pt x="445" y="343"/>
                  </a:cubicBezTo>
                  <a:cubicBezTo>
                    <a:pt x="510" y="339"/>
                    <a:pt x="557" y="288"/>
                    <a:pt x="541" y="221"/>
                  </a:cubicBezTo>
                  <a:cubicBezTo>
                    <a:pt x="499" y="63"/>
                    <a:pt x="254" y="5"/>
                    <a:pt x="1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40"/>
            <p:cNvSpPr/>
            <p:nvPr/>
          </p:nvSpPr>
          <p:spPr>
            <a:xfrm>
              <a:off x="3251176" y="3044281"/>
              <a:ext cx="71475" cy="57913"/>
            </a:xfrm>
            <a:custGeom>
              <a:avLst/>
              <a:gdLst/>
              <a:ahLst/>
              <a:cxnLst/>
              <a:rect l="l" t="t" r="r" b="b"/>
              <a:pathLst>
                <a:path w="448" h="363" extrusionOk="0">
                  <a:moveTo>
                    <a:pt x="190" y="0"/>
                  </a:moveTo>
                  <a:cubicBezTo>
                    <a:pt x="161" y="0"/>
                    <a:pt x="132" y="6"/>
                    <a:pt x="111" y="25"/>
                  </a:cubicBezTo>
                  <a:lnTo>
                    <a:pt x="111" y="25"/>
                  </a:lnTo>
                  <a:cubicBezTo>
                    <a:pt x="94" y="31"/>
                    <a:pt x="78" y="37"/>
                    <a:pt x="63" y="45"/>
                  </a:cubicBezTo>
                  <a:cubicBezTo>
                    <a:pt x="8" y="83"/>
                    <a:pt x="1" y="166"/>
                    <a:pt x="63" y="201"/>
                  </a:cubicBezTo>
                  <a:cubicBezTo>
                    <a:pt x="70" y="206"/>
                    <a:pt x="76" y="210"/>
                    <a:pt x="83" y="213"/>
                  </a:cubicBezTo>
                  <a:lnTo>
                    <a:pt x="83" y="213"/>
                  </a:lnTo>
                  <a:cubicBezTo>
                    <a:pt x="87" y="219"/>
                    <a:pt x="91" y="224"/>
                    <a:pt x="97" y="230"/>
                  </a:cubicBezTo>
                  <a:cubicBezTo>
                    <a:pt x="108" y="241"/>
                    <a:pt x="119" y="250"/>
                    <a:pt x="132" y="257"/>
                  </a:cubicBezTo>
                  <a:cubicBezTo>
                    <a:pt x="135" y="259"/>
                    <a:pt x="144" y="267"/>
                    <a:pt x="148" y="270"/>
                  </a:cubicBezTo>
                  <a:lnTo>
                    <a:pt x="148" y="270"/>
                  </a:lnTo>
                  <a:cubicBezTo>
                    <a:pt x="159" y="280"/>
                    <a:pt x="170" y="293"/>
                    <a:pt x="179" y="306"/>
                  </a:cubicBezTo>
                  <a:cubicBezTo>
                    <a:pt x="199" y="330"/>
                    <a:pt x="225" y="343"/>
                    <a:pt x="253" y="350"/>
                  </a:cubicBezTo>
                  <a:lnTo>
                    <a:pt x="253" y="350"/>
                  </a:lnTo>
                  <a:cubicBezTo>
                    <a:pt x="274" y="358"/>
                    <a:pt x="296" y="362"/>
                    <a:pt x="317" y="362"/>
                  </a:cubicBezTo>
                  <a:cubicBezTo>
                    <a:pt x="386" y="362"/>
                    <a:pt x="446" y="317"/>
                    <a:pt x="448" y="235"/>
                  </a:cubicBezTo>
                  <a:cubicBezTo>
                    <a:pt x="448" y="213"/>
                    <a:pt x="444" y="196"/>
                    <a:pt x="438" y="179"/>
                  </a:cubicBezTo>
                  <a:lnTo>
                    <a:pt x="438" y="179"/>
                  </a:lnTo>
                  <a:cubicBezTo>
                    <a:pt x="429" y="125"/>
                    <a:pt x="397" y="82"/>
                    <a:pt x="346" y="48"/>
                  </a:cubicBezTo>
                  <a:cubicBezTo>
                    <a:pt x="310" y="25"/>
                    <a:pt x="268" y="10"/>
                    <a:pt x="226" y="3"/>
                  </a:cubicBezTo>
                  <a:cubicBezTo>
                    <a:pt x="214" y="1"/>
                    <a:pt x="202" y="0"/>
                    <a:pt x="1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40"/>
            <p:cNvSpPr/>
            <p:nvPr/>
          </p:nvSpPr>
          <p:spPr>
            <a:xfrm>
              <a:off x="3195815" y="2957492"/>
              <a:ext cx="54085" cy="55360"/>
            </a:xfrm>
            <a:custGeom>
              <a:avLst/>
              <a:gdLst/>
              <a:ahLst/>
              <a:cxnLst/>
              <a:rect l="l" t="t" r="r" b="b"/>
              <a:pathLst>
                <a:path w="339" h="347" extrusionOk="0">
                  <a:moveTo>
                    <a:pt x="101" y="1"/>
                  </a:moveTo>
                  <a:cubicBezTo>
                    <a:pt x="77" y="1"/>
                    <a:pt x="54" y="9"/>
                    <a:pt x="36" y="27"/>
                  </a:cubicBezTo>
                  <a:cubicBezTo>
                    <a:pt x="1" y="62"/>
                    <a:pt x="8" y="113"/>
                    <a:pt x="36" y="153"/>
                  </a:cubicBezTo>
                  <a:cubicBezTo>
                    <a:pt x="48" y="167"/>
                    <a:pt x="65" y="196"/>
                    <a:pt x="79" y="218"/>
                  </a:cubicBezTo>
                  <a:cubicBezTo>
                    <a:pt x="101" y="254"/>
                    <a:pt x="125" y="285"/>
                    <a:pt x="154" y="316"/>
                  </a:cubicBezTo>
                  <a:cubicBezTo>
                    <a:pt x="171" y="337"/>
                    <a:pt x="193" y="347"/>
                    <a:pt x="216" y="347"/>
                  </a:cubicBezTo>
                  <a:cubicBezTo>
                    <a:pt x="275" y="347"/>
                    <a:pt x="338" y="285"/>
                    <a:pt x="319" y="220"/>
                  </a:cubicBezTo>
                  <a:cubicBezTo>
                    <a:pt x="310" y="198"/>
                    <a:pt x="301" y="173"/>
                    <a:pt x="290" y="151"/>
                  </a:cubicBezTo>
                  <a:cubicBezTo>
                    <a:pt x="279" y="129"/>
                    <a:pt x="263" y="109"/>
                    <a:pt x="246" y="89"/>
                  </a:cubicBezTo>
                  <a:cubicBezTo>
                    <a:pt x="217" y="60"/>
                    <a:pt x="181" y="33"/>
                    <a:pt x="145" y="11"/>
                  </a:cubicBezTo>
                  <a:cubicBezTo>
                    <a:pt x="132" y="4"/>
                    <a:pt x="116"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40"/>
            <p:cNvSpPr/>
            <p:nvPr/>
          </p:nvSpPr>
          <p:spPr>
            <a:xfrm>
              <a:off x="3400507" y="2951270"/>
              <a:ext cx="81526" cy="59987"/>
            </a:xfrm>
            <a:custGeom>
              <a:avLst/>
              <a:gdLst/>
              <a:ahLst/>
              <a:cxnLst/>
              <a:rect l="l" t="t" r="r" b="b"/>
              <a:pathLst>
                <a:path w="511" h="376" extrusionOk="0">
                  <a:moveTo>
                    <a:pt x="113" y="0"/>
                  </a:moveTo>
                  <a:cubicBezTo>
                    <a:pt x="57" y="0"/>
                    <a:pt x="1" y="43"/>
                    <a:pt x="26" y="106"/>
                  </a:cubicBezTo>
                  <a:cubicBezTo>
                    <a:pt x="50" y="172"/>
                    <a:pt x="84" y="233"/>
                    <a:pt x="137" y="279"/>
                  </a:cubicBezTo>
                  <a:cubicBezTo>
                    <a:pt x="193" y="328"/>
                    <a:pt x="261" y="376"/>
                    <a:pt x="340" y="376"/>
                  </a:cubicBezTo>
                  <a:cubicBezTo>
                    <a:pt x="346" y="376"/>
                    <a:pt x="353" y="376"/>
                    <a:pt x="360" y="375"/>
                  </a:cubicBezTo>
                  <a:cubicBezTo>
                    <a:pt x="466" y="364"/>
                    <a:pt x="511" y="257"/>
                    <a:pt x="444" y="170"/>
                  </a:cubicBezTo>
                  <a:cubicBezTo>
                    <a:pt x="377" y="86"/>
                    <a:pt x="248" y="50"/>
                    <a:pt x="153" y="8"/>
                  </a:cubicBezTo>
                  <a:cubicBezTo>
                    <a:pt x="140" y="3"/>
                    <a:pt x="127" y="0"/>
                    <a:pt x="1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40"/>
            <p:cNvSpPr/>
            <p:nvPr/>
          </p:nvSpPr>
          <p:spPr>
            <a:xfrm>
              <a:off x="3394285" y="3113681"/>
              <a:ext cx="83760" cy="71155"/>
            </a:xfrm>
            <a:custGeom>
              <a:avLst/>
              <a:gdLst/>
              <a:ahLst/>
              <a:cxnLst/>
              <a:rect l="l" t="t" r="r" b="b"/>
              <a:pathLst>
                <a:path w="525" h="446" extrusionOk="0">
                  <a:moveTo>
                    <a:pt x="103" y="1"/>
                  </a:moveTo>
                  <a:cubicBezTo>
                    <a:pt x="52" y="1"/>
                    <a:pt x="0" y="53"/>
                    <a:pt x="16" y="109"/>
                  </a:cubicBezTo>
                  <a:cubicBezTo>
                    <a:pt x="17" y="110"/>
                    <a:pt x="18" y="111"/>
                    <a:pt x="18" y="112"/>
                  </a:cubicBezTo>
                  <a:lnTo>
                    <a:pt x="18" y="112"/>
                  </a:lnTo>
                  <a:cubicBezTo>
                    <a:pt x="18" y="182"/>
                    <a:pt x="65" y="236"/>
                    <a:pt x="94" y="298"/>
                  </a:cubicBezTo>
                  <a:cubicBezTo>
                    <a:pt x="114" y="340"/>
                    <a:pt x="169" y="373"/>
                    <a:pt x="205" y="400"/>
                  </a:cubicBezTo>
                  <a:cubicBezTo>
                    <a:pt x="247" y="431"/>
                    <a:pt x="301" y="442"/>
                    <a:pt x="350" y="445"/>
                  </a:cubicBezTo>
                  <a:cubicBezTo>
                    <a:pt x="353" y="445"/>
                    <a:pt x="357" y="445"/>
                    <a:pt x="361" y="445"/>
                  </a:cubicBezTo>
                  <a:cubicBezTo>
                    <a:pt x="496" y="445"/>
                    <a:pt x="525" y="254"/>
                    <a:pt x="421" y="187"/>
                  </a:cubicBezTo>
                  <a:cubicBezTo>
                    <a:pt x="367" y="151"/>
                    <a:pt x="332" y="144"/>
                    <a:pt x="281" y="111"/>
                  </a:cubicBezTo>
                  <a:cubicBezTo>
                    <a:pt x="245" y="100"/>
                    <a:pt x="236" y="98"/>
                    <a:pt x="254" y="98"/>
                  </a:cubicBezTo>
                  <a:cubicBezTo>
                    <a:pt x="245" y="93"/>
                    <a:pt x="225" y="78"/>
                    <a:pt x="214" y="69"/>
                  </a:cubicBezTo>
                  <a:cubicBezTo>
                    <a:pt x="195" y="56"/>
                    <a:pt x="179" y="41"/>
                    <a:pt x="159" y="30"/>
                  </a:cubicBezTo>
                  <a:lnTo>
                    <a:pt x="159" y="30"/>
                  </a:lnTo>
                  <a:lnTo>
                    <a:pt x="158" y="29"/>
                  </a:lnTo>
                  <a:cubicBezTo>
                    <a:pt x="143" y="9"/>
                    <a:pt x="123" y="1"/>
                    <a:pt x="1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40"/>
            <p:cNvSpPr/>
            <p:nvPr/>
          </p:nvSpPr>
          <p:spPr>
            <a:xfrm>
              <a:off x="3557177" y="2873893"/>
              <a:ext cx="52330" cy="82004"/>
            </a:xfrm>
            <a:custGeom>
              <a:avLst/>
              <a:gdLst/>
              <a:ahLst/>
              <a:cxnLst/>
              <a:rect l="l" t="t" r="r" b="b"/>
              <a:pathLst>
                <a:path w="328" h="514" extrusionOk="0">
                  <a:moveTo>
                    <a:pt x="103" y="0"/>
                  </a:moveTo>
                  <a:cubicBezTo>
                    <a:pt x="68" y="0"/>
                    <a:pt x="33" y="20"/>
                    <a:pt x="25" y="57"/>
                  </a:cubicBezTo>
                  <a:cubicBezTo>
                    <a:pt x="3" y="150"/>
                    <a:pt x="0" y="228"/>
                    <a:pt x="25" y="322"/>
                  </a:cubicBezTo>
                  <a:cubicBezTo>
                    <a:pt x="46" y="402"/>
                    <a:pt x="128" y="514"/>
                    <a:pt x="221" y="514"/>
                  </a:cubicBezTo>
                  <a:cubicBezTo>
                    <a:pt x="225" y="514"/>
                    <a:pt x="230" y="513"/>
                    <a:pt x="234" y="513"/>
                  </a:cubicBezTo>
                  <a:cubicBezTo>
                    <a:pt x="270" y="508"/>
                    <a:pt x="301" y="491"/>
                    <a:pt x="307" y="455"/>
                  </a:cubicBezTo>
                  <a:cubicBezTo>
                    <a:pt x="327" y="384"/>
                    <a:pt x="281" y="313"/>
                    <a:pt x="250" y="246"/>
                  </a:cubicBezTo>
                  <a:cubicBezTo>
                    <a:pt x="223" y="186"/>
                    <a:pt x="189" y="124"/>
                    <a:pt x="174" y="57"/>
                  </a:cubicBezTo>
                  <a:cubicBezTo>
                    <a:pt x="168" y="18"/>
                    <a:pt x="136" y="0"/>
                    <a:pt x="1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40"/>
            <p:cNvSpPr/>
            <p:nvPr/>
          </p:nvSpPr>
          <p:spPr>
            <a:xfrm>
              <a:off x="3650030" y="3023541"/>
              <a:ext cx="85196" cy="51851"/>
            </a:xfrm>
            <a:custGeom>
              <a:avLst/>
              <a:gdLst/>
              <a:ahLst/>
              <a:cxnLst/>
              <a:rect l="l" t="t" r="r" b="b"/>
              <a:pathLst>
                <a:path w="534" h="325" extrusionOk="0">
                  <a:moveTo>
                    <a:pt x="145" y="1"/>
                  </a:moveTo>
                  <a:cubicBezTo>
                    <a:pt x="132" y="1"/>
                    <a:pt x="120" y="2"/>
                    <a:pt x="109" y="3"/>
                  </a:cubicBezTo>
                  <a:lnTo>
                    <a:pt x="109" y="3"/>
                  </a:lnTo>
                  <a:cubicBezTo>
                    <a:pt x="105" y="3"/>
                    <a:pt x="102" y="3"/>
                    <a:pt x="99" y="3"/>
                  </a:cubicBezTo>
                  <a:cubicBezTo>
                    <a:pt x="28" y="3"/>
                    <a:pt x="1" y="90"/>
                    <a:pt x="59" y="138"/>
                  </a:cubicBezTo>
                  <a:cubicBezTo>
                    <a:pt x="57" y="136"/>
                    <a:pt x="56" y="135"/>
                    <a:pt x="55" y="135"/>
                  </a:cubicBezTo>
                  <a:lnTo>
                    <a:pt x="55" y="135"/>
                  </a:lnTo>
                  <a:cubicBezTo>
                    <a:pt x="53" y="135"/>
                    <a:pt x="88" y="169"/>
                    <a:pt x="88" y="169"/>
                  </a:cubicBezTo>
                  <a:cubicBezTo>
                    <a:pt x="88" y="169"/>
                    <a:pt x="88" y="169"/>
                    <a:pt x="88" y="169"/>
                  </a:cubicBezTo>
                  <a:lnTo>
                    <a:pt x="88" y="169"/>
                  </a:lnTo>
                  <a:cubicBezTo>
                    <a:pt x="108" y="184"/>
                    <a:pt x="126" y="204"/>
                    <a:pt x="148" y="220"/>
                  </a:cubicBezTo>
                  <a:cubicBezTo>
                    <a:pt x="190" y="251"/>
                    <a:pt x="233" y="287"/>
                    <a:pt x="279" y="309"/>
                  </a:cubicBezTo>
                  <a:cubicBezTo>
                    <a:pt x="301" y="320"/>
                    <a:pt x="323" y="325"/>
                    <a:pt x="343" y="325"/>
                  </a:cubicBezTo>
                  <a:cubicBezTo>
                    <a:pt x="460" y="325"/>
                    <a:pt x="534" y="160"/>
                    <a:pt x="410" y="84"/>
                  </a:cubicBezTo>
                  <a:cubicBezTo>
                    <a:pt x="344" y="42"/>
                    <a:pt x="235" y="1"/>
                    <a:pt x="1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40"/>
            <p:cNvSpPr/>
            <p:nvPr/>
          </p:nvSpPr>
          <p:spPr>
            <a:xfrm>
              <a:off x="3528300" y="3064702"/>
              <a:ext cx="88227" cy="70357"/>
            </a:xfrm>
            <a:custGeom>
              <a:avLst/>
              <a:gdLst/>
              <a:ahLst/>
              <a:cxnLst/>
              <a:rect l="l" t="t" r="r" b="b"/>
              <a:pathLst>
                <a:path w="553" h="441" extrusionOk="0">
                  <a:moveTo>
                    <a:pt x="101" y="1"/>
                  </a:moveTo>
                  <a:cubicBezTo>
                    <a:pt x="25" y="1"/>
                    <a:pt x="1" y="105"/>
                    <a:pt x="63" y="155"/>
                  </a:cubicBezTo>
                  <a:cubicBezTo>
                    <a:pt x="192" y="251"/>
                    <a:pt x="268" y="425"/>
                    <a:pt x="444" y="440"/>
                  </a:cubicBezTo>
                  <a:cubicBezTo>
                    <a:pt x="447" y="441"/>
                    <a:pt x="450" y="441"/>
                    <a:pt x="453" y="441"/>
                  </a:cubicBezTo>
                  <a:cubicBezTo>
                    <a:pt x="509" y="441"/>
                    <a:pt x="553" y="386"/>
                    <a:pt x="553" y="333"/>
                  </a:cubicBezTo>
                  <a:cubicBezTo>
                    <a:pt x="551" y="115"/>
                    <a:pt x="295" y="46"/>
                    <a:pt x="126" y="4"/>
                  </a:cubicBezTo>
                  <a:cubicBezTo>
                    <a:pt x="117" y="2"/>
                    <a:pt x="109"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40"/>
            <p:cNvSpPr/>
            <p:nvPr/>
          </p:nvSpPr>
          <p:spPr>
            <a:xfrm>
              <a:off x="3351687" y="3287739"/>
              <a:ext cx="89663" cy="49617"/>
            </a:xfrm>
            <a:custGeom>
              <a:avLst/>
              <a:gdLst/>
              <a:ahLst/>
              <a:cxnLst/>
              <a:rect l="l" t="t" r="r" b="b"/>
              <a:pathLst>
                <a:path w="562" h="311" extrusionOk="0">
                  <a:moveTo>
                    <a:pt x="246" y="0"/>
                  </a:moveTo>
                  <a:cubicBezTo>
                    <a:pt x="188" y="0"/>
                    <a:pt x="129" y="10"/>
                    <a:pt x="80" y="23"/>
                  </a:cubicBezTo>
                  <a:cubicBezTo>
                    <a:pt x="0" y="45"/>
                    <a:pt x="0" y="166"/>
                    <a:pt x="80" y="186"/>
                  </a:cubicBezTo>
                  <a:cubicBezTo>
                    <a:pt x="123" y="197"/>
                    <a:pt x="165" y="212"/>
                    <a:pt x="203" y="232"/>
                  </a:cubicBezTo>
                  <a:cubicBezTo>
                    <a:pt x="256" y="257"/>
                    <a:pt x="303" y="297"/>
                    <a:pt x="361" y="308"/>
                  </a:cubicBezTo>
                  <a:cubicBezTo>
                    <a:pt x="371" y="310"/>
                    <a:pt x="380" y="310"/>
                    <a:pt x="389" y="310"/>
                  </a:cubicBezTo>
                  <a:cubicBezTo>
                    <a:pt x="502" y="310"/>
                    <a:pt x="561" y="189"/>
                    <a:pt x="485" y="94"/>
                  </a:cubicBezTo>
                  <a:cubicBezTo>
                    <a:pt x="430" y="24"/>
                    <a:pt x="338" y="0"/>
                    <a:pt x="2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40"/>
            <p:cNvSpPr/>
            <p:nvPr/>
          </p:nvSpPr>
          <p:spPr>
            <a:xfrm>
              <a:off x="3276065" y="3425102"/>
              <a:ext cx="73390" cy="76101"/>
            </a:xfrm>
            <a:custGeom>
              <a:avLst/>
              <a:gdLst/>
              <a:ahLst/>
              <a:cxnLst/>
              <a:rect l="l" t="t" r="r" b="b"/>
              <a:pathLst>
                <a:path w="460" h="477" extrusionOk="0">
                  <a:moveTo>
                    <a:pt x="86" y="1"/>
                  </a:moveTo>
                  <a:cubicBezTo>
                    <a:pt x="39" y="1"/>
                    <a:pt x="1" y="48"/>
                    <a:pt x="1" y="90"/>
                  </a:cubicBezTo>
                  <a:cubicBezTo>
                    <a:pt x="1" y="161"/>
                    <a:pt x="41" y="223"/>
                    <a:pt x="74" y="283"/>
                  </a:cubicBezTo>
                  <a:cubicBezTo>
                    <a:pt x="112" y="352"/>
                    <a:pt x="165" y="415"/>
                    <a:pt x="230" y="459"/>
                  </a:cubicBezTo>
                  <a:cubicBezTo>
                    <a:pt x="249" y="471"/>
                    <a:pt x="270" y="477"/>
                    <a:pt x="292" y="477"/>
                  </a:cubicBezTo>
                  <a:cubicBezTo>
                    <a:pt x="375" y="477"/>
                    <a:pt x="460" y="394"/>
                    <a:pt x="430" y="306"/>
                  </a:cubicBezTo>
                  <a:cubicBezTo>
                    <a:pt x="401" y="228"/>
                    <a:pt x="352" y="172"/>
                    <a:pt x="294" y="114"/>
                  </a:cubicBezTo>
                  <a:cubicBezTo>
                    <a:pt x="268" y="90"/>
                    <a:pt x="239" y="70"/>
                    <a:pt x="210" y="47"/>
                  </a:cubicBezTo>
                  <a:cubicBezTo>
                    <a:pt x="172" y="19"/>
                    <a:pt x="139" y="5"/>
                    <a:pt x="90" y="1"/>
                  </a:cubicBezTo>
                  <a:cubicBezTo>
                    <a:pt x="89" y="1"/>
                    <a:pt x="87" y="1"/>
                    <a:pt x="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40"/>
            <p:cNvSpPr/>
            <p:nvPr/>
          </p:nvSpPr>
          <p:spPr>
            <a:xfrm>
              <a:off x="3160876" y="3499288"/>
              <a:ext cx="101948" cy="74665"/>
            </a:xfrm>
            <a:custGeom>
              <a:avLst/>
              <a:gdLst/>
              <a:ahLst/>
              <a:cxnLst/>
              <a:rect l="l" t="t" r="r" b="b"/>
              <a:pathLst>
                <a:path w="639" h="468" extrusionOk="0">
                  <a:moveTo>
                    <a:pt x="101" y="1"/>
                  </a:moveTo>
                  <a:cubicBezTo>
                    <a:pt x="37" y="1"/>
                    <a:pt x="0" y="94"/>
                    <a:pt x="64" y="125"/>
                  </a:cubicBezTo>
                  <a:cubicBezTo>
                    <a:pt x="149" y="163"/>
                    <a:pt x="215" y="236"/>
                    <a:pt x="271" y="310"/>
                  </a:cubicBezTo>
                  <a:cubicBezTo>
                    <a:pt x="307" y="361"/>
                    <a:pt x="320" y="417"/>
                    <a:pt x="378" y="450"/>
                  </a:cubicBezTo>
                  <a:cubicBezTo>
                    <a:pt x="400" y="461"/>
                    <a:pt x="425" y="468"/>
                    <a:pt x="449" y="468"/>
                  </a:cubicBezTo>
                  <a:cubicBezTo>
                    <a:pt x="477" y="468"/>
                    <a:pt x="505" y="458"/>
                    <a:pt x="527" y="437"/>
                  </a:cubicBezTo>
                  <a:cubicBezTo>
                    <a:pt x="638" y="325"/>
                    <a:pt x="520" y="174"/>
                    <a:pt x="422" y="105"/>
                  </a:cubicBezTo>
                  <a:cubicBezTo>
                    <a:pt x="331" y="39"/>
                    <a:pt x="220" y="30"/>
                    <a:pt x="118" y="3"/>
                  </a:cubicBezTo>
                  <a:cubicBezTo>
                    <a:pt x="112" y="2"/>
                    <a:pt x="107"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40"/>
            <p:cNvSpPr/>
            <p:nvPr/>
          </p:nvSpPr>
          <p:spPr>
            <a:xfrm>
              <a:off x="3002451" y="3543002"/>
              <a:ext cx="70358" cy="68443"/>
            </a:xfrm>
            <a:custGeom>
              <a:avLst/>
              <a:gdLst/>
              <a:ahLst/>
              <a:cxnLst/>
              <a:rect l="l" t="t" r="r" b="b"/>
              <a:pathLst>
                <a:path w="441" h="429" extrusionOk="0">
                  <a:moveTo>
                    <a:pt x="115" y="1"/>
                  </a:moveTo>
                  <a:cubicBezTo>
                    <a:pt x="99" y="1"/>
                    <a:pt x="81" y="5"/>
                    <a:pt x="65" y="16"/>
                  </a:cubicBezTo>
                  <a:cubicBezTo>
                    <a:pt x="23" y="40"/>
                    <a:pt x="1" y="87"/>
                    <a:pt x="14" y="132"/>
                  </a:cubicBezTo>
                  <a:cubicBezTo>
                    <a:pt x="50" y="245"/>
                    <a:pt x="167" y="429"/>
                    <a:pt x="304" y="429"/>
                  </a:cubicBezTo>
                  <a:cubicBezTo>
                    <a:pt x="328" y="429"/>
                    <a:pt x="353" y="423"/>
                    <a:pt x="379" y="410"/>
                  </a:cubicBezTo>
                  <a:cubicBezTo>
                    <a:pt x="425" y="385"/>
                    <a:pt x="441" y="327"/>
                    <a:pt x="430" y="278"/>
                  </a:cubicBezTo>
                  <a:cubicBezTo>
                    <a:pt x="419" y="238"/>
                    <a:pt x="381" y="198"/>
                    <a:pt x="354" y="172"/>
                  </a:cubicBezTo>
                  <a:cubicBezTo>
                    <a:pt x="325" y="140"/>
                    <a:pt x="301" y="132"/>
                    <a:pt x="270" y="105"/>
                  </a:cubicBezTo>
                  <a:cubicBezTo>
                    <a:pt x="243" y="78"/>
                    <a:pt x="219" y="56"/>
                    <a:pt x="190" y="31"/>
                  </a:cubicBezTo>
                  <a:cubicBezTo>
                    <a:pt x="168" y="12"/>
                    <a:pt x="142"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40"/>
            <p:cNvSpPr/>
            <p:nvPr/>
          </p:nvSpPr>
          <p:spPr>
            <a:xfrm>
              <a:off x="3281329" y="3617507"/>
              <a:ext cx="106734" cy="48500"/>
            </a:xfrm>
            <a:custGeom>
              <a:avLst/>
              <a:gdLst/>
              <a:ahLst/>
              <a:cxnLst/>
              <a:rect l="l" t="t" r="r" b="b"/>
              <a:pathLst>
                <a:path w="669" h="304" extrusionOk="0">
                  <a:moveTo>
                    <a:pt x="94" y="0"/>
                  </a:moveTo>
                  <a:cubicBezTo>
                    <a:pt x="26" y="0"/>
                    <a:pt x="0" y="93"/>
                    <a:pt x="43" y="138"/>
                  </a:cubicBezTo>
                  <a:cubicBezTo>
                    <a:pt x="142" y="239"/>
                    <a:pt x="289" y="303"/>
                    <a:pt x="434" y="303"/>
                  </a:cubicBezTo>
                  <a:cubicBezTo>
                    <a:pt x="472" y="303"/>
                    <a:pt x="509" y="299"/>
                    <a:pt x="546" y="290"/>
                  </a:cubicBezTo>
                  <a:cubicBezTo>
                    <a:pt x="657" y="263"/>
                    <a:pt x="668" y="76"/>
                    <a:pt x="546" y="54"/>
                  </a:cubicBezTo>
                  <a:cubicBezTo>
                    <a:pt x="473" y="40"/>
                    <a:pt x="390" y="40"/>
                    <a:pt x="317" y="32"/>
                  </a:cubicBezTo>
                  <a:cubicBezTo>
                    <a:pt x="243" y="27"/>
                    <a:pt x="172" y="9"/>
                    <a:pt x="101" y="0"/>
                  </a:cubicBezTo>
                  <a:cubicBezTo>
                    <a:pt x="99" y="0"/>
                    <a:pt x="96" y="0"/>
                    <a:pt x="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40"/>
            <p:cNvSpPr/>
            <p:nvPr/>
          </p:nvSpPr>
          <p:spPr>
            <a:xfrm>
              <a:off x="3399869" y="3525612"/>
              <a:ext cx="127953" cy="48341"/>
            </a:xfrm>
            <a:custGeom>
              <a:avLst/>
              <a:gdLst/>
              <a:ahLst/>
              <a:cxnLst/>
              <a:rect l="l" t="t" r="r" b="b"/>
              <a:pathLst>
                <a:path w="802" h="303" extrusionOk="0">
                  <a:moveTo>
                    <a:pt x="613" y="0"/>
                  </a:moveTo>
                  <a:cubicBezTo>
                    <a:pt x="612" y="0"/>
                    <a:pt x="611" y="0"/>
                    <a:pt x="610" y="0"/>
                  </a:cubicBezTo>
                  <a:cubicBezTo>
                    <a:pt x="444" y="5"/>
                    <a:pt x="279" y="71"/>
                    <a:pt x="112" y="89"/>
                  </a:cubicBezTo>
                  <a:cubicBezTo>
                    <a:pt x="23" y="98"/>
                    <a:pt x="1" y="216"/>
                    <a:pt x="90" y="247"/>
                  </a:cubicBezTo>
                  <a:cubicBezTo>
                    <a:pt x="187" y="281"/>
                    <a:pt x="298" y="302"/>
                    <a:pt x="408" y="302"/>
                  </a:cubicBezTo>
                  <a:cubicBezTo>
                    <a:pt x="502" y="302"/>
                    <a:pt x="595" y="286"/>
                    <a:pt x="677" y="249"/>
                  </a:cubicBezTo>
                  <a:cubicBezTo>
                    <a:pt x="801" y="194"/>
                    <a:pt x="736" y="0"/>
                    <a:pt x="6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40"/>
            <p:cNvSpPr/>
            <p:nvPr/>
          </p:nvSpPr>
          <p:spPr>
            <a:xfrm>
              <a:off x="3477406" y="3384420"/>
              <a:ext cx="112158" cy="58392"/>
            </a:xfrm>
            <a:custGeom>
              <a:avLst/>
              <a:gdLst/>
              <a:ahLst/>
              <a:cxnLst/>
              <a:rect l="l" t="t" r="r" b="b"/>
              <a:pathLst>
                <a:path w="703" h="366" extrusionOk="0">
                  <a:moveTo>
                    <a:pt x="119" y="1"/>
                  </a:moveTo>
                  <a:cubicBezTo>
                    <a:pt x="29" y="1"/>
                    <a:pt x="1" y="118"/>
                    <a:pt x="93" y="156"/>
                  </a:cubicBezTo>
                  <a:cubicBezTo>
                    <a:pt x="193" y="193"/>
                    <a:pt x="282" y="271"/>
                    <a:pt x="378" y="325"/>
                  </a:cubicBezTo>
                  <a:cubicBezTo>
                    <a:pt x="417" y="346"/>
                    <a:pt x="473" y="365"/>
                    <a:pt x="524" y="365"/>
                  </a:cubicBezTo>
                  <a:cubicBezTo>
                    <a:pt x="578" y="365"/>
                    <a:pt x="628" y="343"/>
                    <a:pt x="645" y="280"/>
                  </a:cubicBezTo>
                  <a:cubicBezTo>
                    <a:pt x="703" y="69"/>
                    <a:pt x="262" y="22"/>
                    <a:pt x="136" y="2"/>
                  </a:cubicBezTo>
                  <a:cubicBezTo>
                    <a:pt x="130" y="1"/>
                    <a:pt x="124" y="1"/>
                    <a:pt x="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40"/>
            <p:cNvSpPr/>
            <p:nvPr/>
          </p:nvSpPr>
          <p:spPr>
            <a:xfrm>
              <a:off x="3589404" y="3265563"/>
              <a:ext cx="110563" cy="56158"/>
            </a:xfrm>
            <a:custGeom>
              <a:avLst/>
              <a:gdLst/>
              <a:ahLst/>
              <a:cxnLst/>
              <a:rect l="l" t="t" r="r" b="b"/>
              <a:pathLst>
                <a:path w="693" h="352" extrusionOk="0">
                  <a:moveTo>
                    <a:pt x="275" y="0"/>
                  </a:moveTo>
                  <a:cubicBezTo>
                    <a:pt x="214" y="0"/>
                    <a:pt x="153" y="11"/>
                    <a:pt x="94" y="24"/>
                  </a:cubicBezTo>
                  <a:cubicBezTo>
                    <a:pt x="1" y="46"/>
                    <a:pt x="21" y="169"/>
                    <a:pt x="99" y="202"/>
                  </a:cubicBezTo>
                  <a:cubicBezTo>
                    <a:pt x="181" y="236"/>
                    <a:pt x="257" y="282"/>
                    <a:pt x="339" y="320"/>
                  </a:cubicBezTo>
                  <a:cubicBezTo>
                    <a:pt x="375" y="335"/>
                    <a:pt x="430" y="351"/>
                    <a:pt x="481" y="351"/>
                  </a:cubicBezTo>
                  <a:cubicBezTo>
                    <a:pt x="522" y="351"/>
                    <a:pt x="560" y="341"/>
                    <a:pt x="584" y="311"/>
                  </a:cubicBezTo>
                  <a:cubicBezTo>
                    <a:pt x="693" y="173"/>
                    <a:pt x="495" y="51"/>
                    <a:pt x="395" y="18"/>
                  </a:cubicBezTo>
                  <a:cubicBezTo>
                    <a:pt x="356" y="5"/>
                    <a:pt x="316" y="0"/>
                    <a:pt x="2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40"/>
            <p:cNvSpPr/>
            <p:nvPr/>
          </p:nvSpPr>
          <p:spPr>
            <a:xfrm>
              <a:off x="3725015" y="3156119"/>
              <a:ext cx="111999" cy="67804"/>
            </a:xfrm>
            <a:custGeom>
              <a:avLst/>
              <a:gdLst/>
              <a:ahLst/>
              <a:cxnLst/>
              <a:rect l="l" t="t" r="r" b="b"/>
              <a:pathLst>
                <a:path w="702" h="425" extrusionOk="0">
                  <a:moveTo>
                    <a:pt x="112" y="1"/>
                  </a:moveTo>
                  <a:cubicBezTo>
                    <a:pt x="41" y="1"/>
                    <a:pt x="1" y="96"/>
                    <a:pt x="54" y="147"/>
                  </a:cubicBezTo>
                  <a:cubicBezTo>
                    <a:pt x="118" y="212"/>
                    <a:pt x="190" y="263"/>
                    <a:pt x="263" y="314"/>
                  </a:cubicBezTo>
                  <a:cubicBezTo>
                    <a:pt x="334" y="366"/>
                    <a:pt x="418" y="424"/>
                    <a:pt x="511" y="424"/>
                  </a:cubicBezTo>
                  <a:cubicBezTo>
                    <a:pt x="517" y="424"/>
                    <a:pt x="523" y="424"/>
                    <a:pt x="530" y="423"/>
                  </a:cubicBezTo>
                  <a:cubicBezTo>
                    <a:pt x="617" y="414"/>
                    <a:pt x="701" y="319"/>
                    <a:pt x="639" y="234"/>
                  </a:cubicBezTo>
                  <a:cubicBezTo>
                    <a:pt x="577" y="152"/>
                    <a:pt x="490" y="114"/>
                    <a:pt x="396" y="76"/>
                  </a:cubicBezTo>
                  <a:cubicBezTo>
                    <a:pt x="305" y="36"/>
                    <a:pt x="212" y="5"/>
                    <a:pt x="1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40"/>
            <p:cNvSpPr/>
            <p:nvPr/>
          </p:nvSpPr>
          <p:spPr>
            <a:xfrm>
              <a:off x="3833822" y="3070765"/>
              <a:ext cx="71954" cy="56477"/>
            </a:xfrm>
            <a:custGeom>
              <a:avLst/>
              <a:gdLst/>
              <a:ahLst/>
              <a:cxnLst/>
              <a:rect l="l" t="t" r="r" b="b"/>
              <a:pathLst>
                <a:path w="451" h="354" extrusionOk="0">
                  <a:moveTo>
                    <a:pt x="195" y="55"/>
                  </a:moveTo>
                  <a:cubicBezTo>
                    <a:pt x="195" y="55"/>
                    <a:pt x="196" y="56"/>
                    <a:pt x="196" y="56"/>
                  </a:cubicBezTo>
                  <a:lnTo>
                    <a:pt x="196" y="56"/>
                  </a:lnTo>
                  <a:cubicBezTo>
                    <a:pt x="196" y="56"/>
                    <a:pt x="195" y="55"/>
                    <a:pt x="195" y="55"/>
                  </a:cubicBezTo>
                  <a:close/>
                  <a:moveTo>
                    <a:pt x="102" y="1"/>
                  </a:moveTo>
                  <a:cubicBezTo>
                    <a:pt x="51" y="1"/>
                    <a:pt x="0" y="56"/>
                    <a:pt x="15" y="113"/>
                  </a:cubicBezTo>
                  <a:cubicBezTo>
                    <a:pt x="15" y="112"/>
                    <a:pt x="15" y="111"/>
                    <a:pt x="15" y="111"/>
                  </a:cubicBezTo>
                  <a:lnTo>
                    <a:pt x="15" y="111"/>
                  </a:lnTo>
                  <a:cubicBezTo>
                    <a:pt x="15" y="111"/>
                    <a:pt x="22" y="155"/>
                    <a:pt x="21" y="160"/>
                  </a:cubicBezTo>
                  <a:lnTo>
                    <a:pt x="21" y="160"/>
                  </a:lnTo>
                  <a:cubicBezTo>
                    <a:pt x="20" y="157"/>
                    <a:pt x="18" y="154"/>
                    <a:pt x="17" y="151"/>
                  </a:cubicBezTo>
                  <a:lnTo>
                    <a:pt x="17" y="151"/>
                  </a:lnTo>
                  <a:cubicBezTo>
                    <a:pt x="19" y="157"/>
                    <a:pt x="20" y="160"/>
                    <a:pt x="21" y="160"/>
                  </a:cubicBezTo>
                  <a:cubicBezTo>
                    <a:pt x="21" y="160"/>
                    <a:pt x="21" y="160"/>
                    <a:pt x="21" y="160"/>
                  </a:cubicBezTo>
                  <a:lnTo>
                    <a:pt x="21" y="160"/>
                  </a:lnTo>
                  <a:cubicBezTo>
                    <a:pt x="26" y="172"/>
                    <a:pt x="32" y="183"/>
                    <a:pt x="39" y="198"/>
                  </a:cubicBezTo>
                  <a:cubicBezTo>
                    <a:pt x="61" y="235"/>
                    <a:pt x="75" y="253"/>
                    <a:pt x="102" y="275"/>
                  </a:cubicBezTo>
                  <a:cubicBezTo>
                    <a:pt x="153" y="329"/>
                    <a:pt x="237" y="349"/>
                    <a:pt x="308" y="353"/>
                  </a:cubicBezTo>
                  <a:cubicBezTo>
                    <a:pt x="310" y="353"/>
                    <a:pt x="311" y="353"/>
                    <a:pt x="313" y="353"/>
                  </a:cubicBezTo>
                  <a:cubicBezTo>
                    <a:pt x="371" y="353"/>
                    <a:pt x="420" y="310"/>
                    <a:pt x="435" y="258"/>
                  </a:cubicBezTo>
                  <a:cubicBezTo>
                    <a:pt x="451" y="195"/>
                    <a:pt x="415" y="111"/>
                    <a:pt x="342" y="97"/>
                  </a:cubicBezTo>
                  <a:cubicBezTo>
                    <a:pt x="326" y="95"/>
                    <a:pt x="308" y="89"/>
                    <a:pt x="293" y="89"/>
                  </a:cubicBezTo>
                  <a:cubicBezTo>
                    <a:pt x="284" y="89"/>
                    <a:pt x="275" y="86"/>
                    <a:pt x="268" y="84"/>
                  </a:cubicBezTo>
                  <a:cubicBezTo>
                    <a:pt x="265" y="84"/>
                    <a:pt x="245" y="76"/>
                    <a:pt x="243" y="76"/>
                  </a:cubicBezTo>
                  <a:lnTo>
                    <a:pt x="243" y="76"/>
                  </a:lnTo>
                  <a:cubicBezTo>
                    <a:pt x="243" y="76"/>
                    <a:pt x="245" y="77"/>
                    <a:pt x="251" y="80"/>
                  </a:cubicBezTo>
                  <a:lnTo>
                    <a:pt x="208" y="64"/>
                  </a:lnTo>
                  <a:lnTo>
                    <a:pt x="208" y="64"/>
                  </a:lnTo>
                  <a:cubicBezTo>
                    <a:pt x="212" y="65"/>
                    <a:pt x="214" y="65"/>
                    <a:pt x="214" y="65"/>
                  </a:cubicBezTo>
                  <a:cubicBezTo>
                    <a:pt x="218" y="65"/>
                    <a:pt x="206" y="61"/>
                    <a:pt x="199" y="57"/>
                  </a:cubicBezTo>
                  <a:lnTo>
                    <a:pt x="199" y="57"/>
                  </a:lnTo>
                  <a:cubicBezTo>
                    <a:pt x="200" y="57"/>
                    <a:pt x="198" y="55"/>
                    <a:pt x="191" y="51"/>
                  </a:cubicBezTo>
                  <a:lnTo>
                    <a:pt x="191" y="51"/>
                  </a:lnTo>
                  <a:cubicBezTo>
                    <a:pt x="196" y="56"/>
                    <a:pt x="198" y="58"/>
                    <a:pt x="197" y="58"/>
                  </a:cubicBezTo>
                  <a:cubicBezTo>
                    <a:pt x="195" y="58"/>
                    <a:pt x="161" y="29"/>
                    <a:pt x="158" y="29"/>
                  </a:cubicBezTo>
                  <a:lnTo>
                    <a:pt x="158" y="29"/>
                  </a:lnTo>
                  <a:cubicBezTo>
                    <a:pt x="158" y="29"/>
                    <a:pt x="158" y="29"/>
                    <a:pt x="159" y="30"/>
                  </a:cubicBezTo>
                  <a:lnTo>
                    <a:pt x="159" y="30"/>
                  </a:lnTo>
                  <a:cubicBezTo>
                    <a:pt x="142" y="10"/>
                    <a:pt x="122" y="1"/>
                    <a:pt x="1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40"/>
            <p:cNvSpPr/>
            <p:nvPr/>
          </p:nvSpPr>
          <p:spPr>
            <a:xfrm>
              <a:off x="3754051" y="3286782"/>
              <a:ext cx="72113" cy="67166"/>
            </a:xfrm>
            <a:custGeom>
              <a:avLst/>
              <a:gdLst/>
              <a:ahLst/>
              <a:cxnLst/>
              <a:rect l="l" t="t" r="r" b="b"/>
              <a:pathLst>
                <a:path w="452" h="421" extrusionOk="0">
                  <a:moveTo>
                    <a:pt x="115" y="0"/>
                  </a:moveTo>
                  <a:cubicBezTo>
                    <a:pt x="57" y="0"/>
                    <a:pt x="1" y="52"/>
                    <a:pt x="1" y="111"/>
                  </a:cubicBezTo>
                  <a:cubicBezTo>
                    <a:pt x="1" y="187"/>
                    <a:pt x="37" y="245"/>
                    <a:pt x="81" y="303"/>
                  </a:cubicBezTo>
                  <a:cubicBezTo>
                    <a:pt x="130" y="367"/>
                    <a:pt x="194" y="414"/>
                    <a:pt x="279" y="421"/>
                  </a:cubicBezTo>
                  <a:cubicBezTo>
                    <a:pt x="281" y="421"/>
                    <a:pt x="284" y="421"/>
                    <a:pt x="286" y="421"/>
                  </a:cubicBezTo>
                  <a:cubicBezTo>
                    <a:pt x="383" y="421"/>
                    <a:pt x="451" y="292"/>
                    <a:pt x="397" y="214"/>
                  </a:cubicBezTo>
                  <a:cubicBezTo>
                    <a:pt x="381" y="192"/>
                    <a:pt x="364" y="172"/>
                    <a:pt x="346" y="156"/>
                  </a:cubicBezTo>
                  <a:cubicBezTo>
                    <a:pt x="330" y="143"/>
                    <a:pt x="312" y="131"/>
                    <a:pt x="295" y="120"/>
                  </a:cubicBezTo>
                  <a:cubicBezTo>
                    <a:pt x="292" y="118"/>
                    <a:pt x="282" y="111"/>
                    <a:pt x="277" y="107"/>
                  </a:cubicBezTo>
                  <a:lnTo>
                    <a:pt x="277" y="107"/>
                  </a:lnTo>
                  <a:cubicBezTo>
                    <a:pt x="241" y="77"/>
                    <a:pt x="209" y="43"/>
                    <a:pt x="168" y="16"/>
                  </a:cubicBezTo>
                  <a:cubicBezTo>
                    <a:pt x="151" y="5"/>
                    <a:pt x="133" y="0"/>
                    <a:pt x="1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40"/>
            <p:cNvSpPr/>
            <p:nvPr/>
          </p:nvSpPr>
          <p:spPr>
            <a:xfrm>
              <a:off x="3676035" y="3425741"/>
              <a:ext cx="66848" cy="50734"/>
            </a:xfrm>
            <a:custGeom>
              <a:avLst/>
              <a:gdLst/>
              <a:ahLst/>
              <a:cxnLst/>
              <a:rect l="l" t="t" r="r" b="b"/>
              <a:pathLst>
                <a:path w="419" h="318" extrusionOk="0">
                  <a:moveTo>
                    <a:pt x="116" y="1"/>
                  </a:moveTo>
                  <a:cubicBezTo>
                    <a:pt x="50" y="1"/>
                    <a:pt x="1" y="89"/>
                    <a:pt x="56" y="141"/>
                  </a:cubicBezTo>
                  <a:cubicBezTo>
                    <a:pt x="92" y="175"/>
                    <a:pt x="114" y="219"/>
                    <a:pt x="152" y="253"/>
                  </a:cubicBezTo>
                  <a:cubicBezTo>
                    <a:pt x="194" y="289"/>
                    <a:pt x="240" y="317"/>
                    <a:pt x="290" y="317"/>
                  </a:cubicBezTo>
                  <a:cubicBezTo>
                    <a:pt x="315" y="317"/>
                    <a:pt x="342" y="310"/>
                    <a:pt x="370" y="293"/>
                  </a:cubicBezTo>
                  <a:cubicBezTo>
                    <a:pt x="408" y="268"/>
                    <a:pt x="419" y="230"/>
                    <a:pt x="414" y="186"/>
                  </a:cubicBezTo>
                  <a:cubicBezTo>
                    <a:pt x="403" y="110"/>
                    <a:pt x="336" y="70"/>
                    <a:pt x="270" y="55"/>
                  </a:cubicBezTo>
                  <a:cubicBezTo>
                    <a:pt x="250" y="50"/>
                    <a:pt x="234" y="41"/>
                    <a:pt x="214" y="35"/>
                  </a:cubicBezTo>
                  <a:cubicBezTo>
                    <a:pt x="192" y="33"/>
                    <a:pt x="183" y="31"/>
                    <a:pt x="186" y="31"/>
                  </a:cubicBezTo>
                  <a:cubicBezTo>
                    <a:pt x="187" y="31"/>
                    <a:pt x="190" y="32"/>
                    <a:pt x="194" y="32"/>
                  </a:cubicBezTo>
                  <a:cubicBezTo>
                    <a:pt x="181" y="28"/>
                    <a:pt x="167" y="21"/>
                    <a:pt x="156" y="12"/>
                  </a:cubicBezTo>
                  <a:cubicBezTo>
                    <a:pt x="143" y="4"/>
                    <a:pt x="129" y="1"/>
                    <a:pt x="1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40"/>
            <p:cNvSpPr/>
            <p:nvPr/>
          </p:nvSpPr>
          <p:spPr>
            <a:xfrm>
              <a:off x="3568185" y="3549065"/>
              <a:ext cx="54085" cy="53605"/>
            </a:xfrm>
            <a:custGeom>
              <a:avLst/>
              <a:gdLst/>
              <a:ahLst/>
              <a:cxnLst/>
              <a:rect l="l" t="t" r="r" b="b"/>
              <a:pathLst>
                <a:path w="339" h="336" extrusionOk="0">
                  <a:moveTo>
                    <a:pt x="46" y="183"/>
                  </a:moveTo>
                  <a:lnTo>
                    <a:pt x="46" y="183"/>
                  </a:lnTo>
                  <a:cubicBezTo>
                    <a:pt x="46" y="183"/>
                    <a:pt x="49" y="189"/>
                    <a:pt x="54" y="202"/>
                  </a:cubicBezTo>
                  <a:lnTo>
                    <a:pt x="54" y="202"/>
                  </a:lnTo>
                  <a:cubicBezTo>
                    <a:pt x="53" y="201"/>
                    <a:pt x="51" y="199"/>
                    <a:pt x="49" y="196"/>
                  </a:cubicBezTo>
                  <a:cubicBezTo>
                    <a:pt x="47" y="187"/>
                    <a:pt x="45" y="183"/>
                    <a:pt x="46" y="183"/>
                  </a:cubicBezTo>
                  <a:close/>
                  <a:moveTo>
                    <a:pt x="124" y="0"/>
                  </a:moveTo>
                  <a:cubicBezTo>
                    <a:pt x="84" y="0"/>
                    <a:pt x="45" y="24"/>
                    <a:pt x="27" y="56"/>
                  </a:cubicBezTo>
                  <a:cubicBezTo>
                    <a:pt x="0" y="100"/>
                    <a:pt x="9" y="156"/>
                    <a:pt x="43" y="191"/>
                  </a:cubicBezTo>
                  <a:cubicBezTo>
                    <a:pt x="44" y="193"/>
                    <a:pt x="53" y="203"/>
                    <a:pt x="55" y="205"/>
                  </a:cubicBezTo>
                  <a:lnTo>
                    <a:pt x="55" y="205"/>
                  </a:lnTo>
                  <a:cubicBezTo>
                    <a:pt x="56" y="208"/>
                    <a:pt x="57" y="210"/>
                    <a:pt x="58" y="214"/>
                  </a:cubicBezTo>
                  <a:cubicBezTo>
                    <a:pt x="60" y="218"/>
                    <a:pt x="67" y="225"/>
                    <a:pt x="69" y="229"/>
                  </a:cubicBezTo>
                  <a:cubicBezTo>
                    <a:pt x="80" y="247"/>
                    <a:pt x="87" y="269"/>
                    <a:pt x="103" y="280"/>
                  </a:cubicBezTo>
                  <a:cubicBezTo>
                    <a:pt x="107" y="284"/>
                    <a:pt x="110" y="286"/>
                    <a:pt x="110" y="286"/>
                  </a:cubicBezTo>
                  <a:cubicBezTo>
                    <a:pt x="111" y="286"/>
                    <a:pt x="108" y="283"/>
                    <a:pt x="103" y="274"/>
                  </a:cubicBezTo>
                  <a:lnTo>
                    <a:pt x="103" y="274"/>
                  </a:lnTo>
                  <a:cubicBezTo>
                    <a:pt x="109" y="285"/>
                    <a:pt x="116" y="296"/>
                    <a:pt x="127" y="305"/>
                  </a:cubicBezTo>
                  <a:cubicBezTo>
                    <a:pt x="152" y="326"/>
                    <a:pt x="181" y="336"/>
                    <a:pt x="208" y="336"/>
                  </a:cubicBezTo>
                  <a:cubicBezTo>
                    <a:pt x="255" y="336"/>
                    <a:pt x="298" y="308"/>
                    <a:pt x="316" y="256"/>
                  </a:cubicBezTo>
                  <a:cubicBezTo>
                    <a:pt x="338" y="194"/>
                    <a:pt x="314" y="129"/>
                    <a:pt x="276" y="82"/>
                  </a:cubicBezTo>
                  <a:cubicBezTo>
                    <a:pt x="245" y="45"/>
                    <a:pt x="198" y="22"/>
                    <a:pt x="154" y="5"/>
                  </a:cubicBezTo>
                  <a:cubicBezTo>
                    <a:pt x="144" y="1"/>
                    <a:pt x="134" y="0"/>
                    <a:pt x="1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40"/>
            <p:cNvSpPr/>
            <p:nvPr/>
          </p:nvSpPr>
          <p:spPr>
            <a:xfrm>
              <a:off x="3482671" y="3653244"/>
              <a:ext cx="51851" cy="56477"/>
            </a:xfrm>
            <a:custGeom>
              <a:avLst/>
              <a:gdLst/>
              <a:ahLst/>
              <a:cxnLst/>
              <a:rect l="l" t="t" r="r" b="b"/>
              <a:pathLst>
                <a:path w="325" h="354" extrusionOk="0">
                  <a:moveTo>
                    <a:pt x="81" y="0"/>
                  </a:moveTo>
                  <a:cubicBezTo>
                    <a:pt x="61" y="0"/>
                    <a:pt x="41" y="7"/>
                    <a:pt x="27" y="21"/>
                  </a:cubicBezTo>
                  <a:cubicBezTo>
                    <a:pt x="0" y="52"/>
                    <a:pt x="0" y="86"/>
                    <a:pt x="14" y="119"/>
                  </a:cubicBezTo>
                  <a:cubicBezTo>
                    <a:pt x="11" y="121"/>
                    <a:pt x="11" y="128"/>
                    <a:pt x="16" y="132"/>
                  </a:cubicBezTo>
                  <a:cubicBezTo>
                    <a:pt x="16" y="128"/>
                    <a:pt x="17" y="126"/>
                    <a:pt x="18" y="126"/>
                  </a:cubicBezTo>
                  <a:cubicBezTo>
                    <a:pt x="20" y="126"/>
                    <a:pt x="22" y="136"/>
                    <a:pt x="22" y="155"/>
                  </a:cubicBezTo>
                  <a:cubicBezTo>
                    <a:pt x="27" y="177"/>
                    <a:pt x="38" y="197"/>
                    <a:pt x="47" y="217"/>
                  </a:cubicBezTo>
                  <a:cubicBezTo>
                    <a:pt x="44" y="214"/>
                    <a:pt x="42" y="212"/>
                    <a:pt x="41" y="212"/>
                  </a:cubicBezTo>
                  <a:lnTo>
                    <a:pt x="41" y="212"/>
                  </a:lnTo>
                  <a:cubicBezTo>
                    <a:pt x="38" y="212"/>
                    <a:pt x="43" y="222"/>
                    <a:pt x="56" y="241"/>
                  </a:cubicBezTo>
                  <a:cubicBezTo>
                    <a:pt x="63" y="255"/>
                    <a:pt x="71" y="266"/>
                    <a:pt x="80" y="277"/>
                  </a:cubicBezTo>
                  <a:cubicBezTo>
                    <a:pt x="94" y="295"/>
                    <a:pt x="114" y="308"/>
                    <a:pt x="129" y="321"/>
                  </a:cubicBezTo>
                  <a:cubicBezTo>
                    <a:pt x="152" y="342"/>
                    <a:pt x="181" y="353"/>
                    <a:pt x="209" y="353"/>
                  </a:cubicBezTo>
                  <a:cubicBezTo>
                    <a:pt x="226" y="353"/>
                    <a:pt x="244" y="349"/>
                    <a:pt x="260" y="339"/>
                  </a:cubicBezTo>
                  <a:cubicBezTo>
                    <a:pt x="301" y="317"/>
                    <a:pt x="325" y="261"/>
                    <a:pt x="312" y="217"/>
                  </a:cubicBezTo>
                  <a:cubicBezTo>
                    <a:pt x="294" y="163"/>
                    <a:pt x="274" y="103"/>
                    <a:pt x="223" y="72"/>
                  </a:cubicBezTo>
                  <a:lnTo>
                    <a:pt x="216" y="66"/>
                  </a:lnTo>
                  <a:cubicBezTo>
                    <a:pt x="203" y="54"/>
                    <a:pt x="189" y="43"/>
                    <a:pt x="174" y="37"/>
                  </a:cubicBezTo>
                  <a:cubicBezTo>
                    <a:pt x="149" y="26"/>
                    <a:pt x="147" y="26"/>
                    <a:pt x="123" y="10"/>
                  </a:cubicBezTo>
                  <a:cubicBezTo>
                    <a:pt x="110" y="4"/>
                    <a:pt x="95" y="0"/>
                    <a:pt x="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Google Shape;1873;p40">
            <a:extLst>
              <a:ext uri="{FF2B5EF4-FFF2-40B4-BE49-F238E27FC236}">
                <a16:creationId xmlns="" xmlns:a16="http://schemas.microsoft.com/office/drawing/2014/main" id="{2AB33A76-1272-AC74-E69A-3EFDCFD59527}"/>
              </a:ext>
            </a:extLst>
          </p:cNvPr>
          <p:cNvSpPr txBox="1">
            <a:spLocks/>
          </p:cNvSpPr>
          <p:nvPr/>
        </p:nvSpPr>
        <p:spPr>
          <a:xfrm>
            <a:off x="1920300" y="276090"/>
            <a:ext cx="5303400" cy="11460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lt1"/>
              </a:buClr>
              <a:buSzPts val="2100"/>
              <a:buFont typeface="Actor"/>
              <a:buNone/>
              <a:defRPr sz="1600" b="0" i="0" u="none" strike="noStrike" cap="none">
                <a:solidFill>
                  <a:schemeClr val="lt1"/>
                </a:solidFill>
                <a:latin typeface="Actor"/>
                <a:ea typeface="Actor"/>
                <a:cs typeface="Actor"/>
                <a:sym typeface="Actor"/>
              </a:defRPr>
            </a:lvl1pPr>
            <a:lvl2pPr marL="914400" marR="0" lvl="1"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2pPr>
            <a:lvl3pPr marL="1371600" marR="0" lvl="2"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3pPr>
            <a:lvl4pPr marL="1828800" marR="0" lvl="3"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4pPr>
            <a:lvl5pPr marL="2286000" marR="0" lvl="4"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5pPr>
            <a:lvl6pPr marL="2743200" marR="0" lvl="5"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6pPr>
            <a:lvl7pPr marL="3200400" marR="0" lvl="6"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7pPr>
            <a:lvl8pPr marL="3657600" marR="0" lvl="7"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8pPr>
            <a:lvl9pPr marL="4114800" marR="0" lvl="8" indent="-317500" algn="ctr" rtl="0">
              <a:lnSpc>
                <a:spcPct val="100000"/>
              </a:lnSpc>
              <a:spcBef>
                <a:spcPts val="0"/>
              </a:spcBef>
              <a:spcAft>
                <a:spcPts val="0"/>
              </a:spcAft>
              <a:buClr>
                <a:schemeClr val="lt1"/>
              </a:buClr>
              <a:buSzPts val="2100"/>
              <a:buFont typeface="Actor"/>
              <a:buNone/>
              <a:defRPr sz="2100" b="0" i="0" u="none" strike="noStrike" cap="none">
                <a:solidFill>
                  <a:schemeClr val="lt1"/>
                </a:solidFill>
                <a:latin typeface="Actor"/>
                <a:ea typeface="Actor"/>
                <a:cs typeface="Actor"/>
                <a:sym typeface="Actor"/>
              </a:defRPr>
            </a:lvl9pPr>
          </a:lstStyle>
          <a:p>
            <a:pPr marL="0" indent="0"/>
            <a:r>
              <a:rPr lang="en-US" dirty="0"/>
              <a:t>What impression do you get of the creature?</a:t>
            </a:r>
          </a:p>
          <a:p>
            <a:pPr marL="0" indent="0"/>
            <a:endParaRPr lang="en-US" dirty="0"/>
          </a:p>
        </p:txBody>
      </p:sp>
    </p:spTree>
    <p:extLst>
      <p:ext uri="{BB962C8B-B14F-4D97-AF65-F5344CB8AC3E}">
        <p14:creationId xmlns:p14="http://schemas.microsoft.com/office/powerpoint/2010/main" val="516524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55"/>
        <p:cNvGrpSpPr/>
        <p:nvPr/>
      </p:nvGrpSpPr>
      <p:grpSpPr>
        <a:xfrm>
          <a:off x="0" y="0"/>
          <a:ext cx="0" cy="0"/>
          <a:chOff x="0" y="0"/>
          <a:chExt cx="0" cy="0"/>
        </a:xfrm>
      </p:grpSpPr>
      <p:sp>
        <p:nvSpPr>
          <p:cNvPr id="3456" name="Google Shape;3456;p59"/>
          <p:cNvSpPr txBox="1">
            <a:spLocks noGrp="1"/>
          </p:cNvSpPr>
          <p:nvPr>
            <p:ph type="title"/>
          </p:nvPr>
        </p:nvSpPr>
        <p:spPr>
          <a:xfrm>
            <a:off x="720000" y="612648"/>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CHAPTER FOUR</a:t>
            </a:r>
            <a:endParaRPr dirty="0"/>
          </a:p>
        </p:txBody>
      </p:sp>
      <p:sp>
        <p:nvSpPr>
          <p:cNvPr id="3457" name="Google Shape;3457;p59"/>
          <p:cNvSpPr txBox="1">
            <a:spLocks noGrp="1"/>
          </p:cNvSpPr>
          <p:nvPr>
            <p:ph type="title" idx="4294967295"/>
          </p:nvPr>
        </p:nvSpPr>
        <p:spPr>
          <a:xfrm>
            <a:off x="4964787" y="1371750"/>
            <a:ext cx="2679600" cy="4206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t>Question Two</a:t>
            </a:r>
            <a:endParaRPr sz="2300" dirty="0"/>
          </a:p>
        </p:txBody>
      </p:sp>
      <p:sp>
        <p:nvSpPr>
          <p:cNvPr id="3458" name="Google Shape;3458;p59"/>
          <p:cNvSpPr txBox="1">
            <a:spLocks noGrp="1"/>
          </p:cNvSpPr>
          <p:nvPr>
            <p:ph type="subTitle" idx="4294967295"/>
          </p:nvPr>
        </p:nvSpPr>
        <p:spPr>
          <a:xfrm>
            <a:off x="4964787" y="1637850"/>
            <a:ext cx="2679600" cy="1066500"/>
          </a:xfrm>
          <a:prstGeom prst="rect">
            <a:avLst/>
          </a:prstGeom>
        </p:spPr>
        <p:txBody>
          <a:bodyPr spcFirstLastPara="1" wrap="square" lIns="91425" tIns="91425" rIns="91425" bIns="91425" anchor="t" anchorCtr="0">
            <a:noAutofit/>
          </a:bodyPr>
          <a:lstStyle/>
          <a:p>
            <a:pPr marL="139700" lvl="0" indent="0" algn="l" rtl="0">
              <a:lnSpc>
                <a:spcPct val="115000"/>
              </a:lnSpc>
              <a:spcBef>
                <a:spcPts val="0"/>
              </a:spcBef>
              <a:spcAft>
                <a:spcPts val="0"/>
              </a:spcAft>
              <a:buSzPts val="1400"/>
              <a:buNone/>
            </a:pPr>
            <a:r>
              <a:rPr lang="en-GB" dirty="0"/>
              <a:t>How does Michael feel about his baby sister?</a:t>
            </a:r>
            <a:endParaRPr dirty="0"/>
          </a:p>
        </p:txBody>
      </p:sp>
      <p:sp>
        <p:nvSpPr>
          <p:cNvPr id="3461" name="Google Shape;3461;p59"/>
          <p:cNvSpPr txBox="1"/>
          <p:nvPr/>
        </p:nvSpPr>
        <p:spPr>
          <a:xfrm>
            <a:off x="1477222" y="1430875"/>
            <a:ext cx="2679600" cy="348600"/>
          </a:xfrm>
          <a:prstGeom prst="rect">
            <a:avLst/>
          </a:prstGeom>
          <a:noFill/>
          <a:ln>
            <a:noFill/>
          </a:ln>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Question One</a:t>
            </a:r>
            <a:endParaRPr sz="2300" dirty="0">
              <a:solidFill>
                <a:schemeClr val="dk1"/>
              </a:solidFill>
              <a:latin typeface="Alice"/>
              <a:ea typeface="Alice"/>
              <a:cs typeface="Alice"/>
              <a:sym typeface="Alice"/>
            </a:endParaRPr>
          </a:p>
        </p:txBody>
      </p:sp>
      <p:sp>
        <p:nvSpPr>
          <p:cNvPr id="3462" name="Google Shape;3462;p59"/>
          <p:cNvSpPr txBox="1"/>
          <p:nvPr/>
        </p:nvSpPr>
        <p:spPr>
          <a:xfrm>
            <a:off x="1477213" y="1655350"/>
            <a:ext cx="2679600" cy="1066500"/>
          </a:xfrm>
          <a:prstGeom prst="rect">
            <a:avLst/>
          </a:prstGeom>
          <a:noFill/>
          <a:ln>
            <a:noFill/>
          </a:ln>
        </p:spPr>
        <p:txBody>
          <a:bodyPr spcFirstLastPara="1" wrap="square" lIns="91425" tIns="91425" rIns="91425" bIns="91425" anchor="t" anchorCtr="0">
            <a:noAutofit/>
          </a:bodyPr>
          <a:lstStyle/>
          <a:p>
            <a:pPr marL="0" marR="92318" lvl="0" indent="0" algn="l" rtl="0">
              <a:lnSpc>
                <a:spcPct val="115000"/>
              </a:lnSpc>
              <a:spcBef>
                <a:spcPts val="0"/>
              </a:spcBef>
              <a:spcAft>
                <a:spcPts val="0"/>
              </a:spcAft>
              <a:buNone/>
            </a:pPr>
            <a:r>
              <a:rPr lang="en" dirty="0">
                <a:solidFill>
                  <a:schemeClr val="lt1"/>
                </a:solidFill>
                <a:latin typeface="Actor"/>
                <a:ea typeface="Actor"/>
                <a:cs typeface="Actor"/>
                <a:sym typeface="Actor"/>
              </a:rPr>
              <a:t>Why does Michael struggle to sleep at the start of the chapter?</a:t>
            </a:r>
            <a:endParaRPr dirty="0">
              <a:solidFill>
                <a:schemeClr val="lt1"/>
              </a:solidFill>
              <a:latin typeface="Actor"/>
              <a:ea typeface="Actor"/>
              <a:cs typeface="Actor"/>
              <a:sym typeface="Actor"/>
            </a:endParaRPr>
          </a:p>
        </p:txBody>
      </p:sp>
      <p:grpSp>
        <p:nvGrpSpPr>
          <p:cNvPr id="3465" name="Google Shape;3465;p59"/>
          <p:cNvGrpSpPr/>
          <p:nvPr/>
        </p:nvGrpSpPr>
        <p:grpSpPr>
          <a:xfrm>
            <a:off x="1089613" y="2767977"/>
            <a:ext cx="6964775" cy="130603"/>
            <a:chOff x="1089575" y="2477427"/>
            <a:chExt cx="6964775" cy="130603"/>
          </a:xfrm>
        </p:grpSpPr>
        <p:sp>
          <p:nvSpPr>
            <p:cNvPr id="3466" name="Google Shape;3466;p59"/>
            <p:cNvSpPr/>
            <p:nvPr/>
          </p:nvSpPr>
          <p:spPr>
            <a:xfrm flipH="1">
              <a:off x="4506657" y="2477427"/>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467" name="Google Shape;3467;p59"/>
            <p:cNvCxnSpPr/>
            <p:nvPr/>
          </p:nvCxnSpPr>
          <p:spPr>
            <a:xfrm rot="10800000">
              <a:off x="1089575" y="2542725"/>
              <a:ext cx="3364200" cy="0"/>
            </a:xfrm>
            <a:prstGeom prst="straightConnector1">
              <a:avLst/>
            </a:prstGeom>
            <a:noFill/>
            <a:ln w="9525" cap="flat" cmpd="sng">
              <a:solidFill>
                <a:schemeClr val="lt2"/>
              </a:solidFill>
              <a:prstDash val="solid"/>
              <a:round/>
              <a:headEnd type="none" w="med" len="med"/>
              <a:tailEnd type="none" w="med" len="med"/>
            </a:ln>
          </p:spPr>
        </p:cxnSp>
        <p:cxnSp>
          <p:nvCxnSpPr>
            <p:cNvPr id="3468" name="Google Shape;3468;p59"/>
            <p:cNvCxnSpPr/>
            <p:nvPr/>
          </p:nvCxnSpPr>
          <p:spPr>
            <a:xfrm rot="10800000">
              <a:off x="4690150" y="2542725"/>
              <a:ext cx="3364200" cy="0"/>
            </a:xfrm>
            <a:prstGeom prst="straightConnector1">
              <a:avLst/>
            </a:prstGeom>
            <a:noFill/>
            <a:ln w="9525" cap="flat" cmpd="sng">
              <a:solidFill>
                <a:schemeClr val="lt2"/>
              </a:solidFill>
              <a:prstDash val="solid"/>
              <a:round/>
              <a:headEnd type="none" w="med" len="med"/>
              <a:tailEnd type="none" w="med" len="med"/>
            </a:ln>
          </p:spPr>
        </p:cxnSp>
      </p:grpSp>
    </p:spTree>
    <p:extLst>
      <p:ext uri="{BB962C8B-B14F-4D97-AF65-F5344CB8AC3E}">
        <p14:creationId xmlns:p14="http://schemas.microsoft.com/office/powerpoint/2010/main" val="3789417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83"/>
        <p:cNvGrpSpPr/>
        <p:nvPr/>
      </p:nvGrpSpPr>
      <p:grpSpPr>
        <a:xfrm>
          <a:off x="0" y="0"/>
          <a:ext cx="0" cy="0"/>
          <a:chOff x="0" y="0"/>
          <a:chExt cx="0" cy="0"/>
        </a:xfrm>
      </p:grpSpPr>
      <p:sp>
        <p:nvSpPr>
          <p:cNvPr id="3085" name="Google Shape;3085;p51"/>
          <p:cNvSpPr txBox="1">
            <a:spLocks noGrp="1"/>
          </p:cNvSpPr>
          <p:nvPr>
            <p:ph type="title"/>
          </p:nvPr>
        </p:nvSpPr>
        <p:spPr>
          <a:xfrm>
            <a:off x="1009200" y="612648"/>
            <a:ext cx="7125600" cy="591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dirty="0">
                <a:solidFill>
                  <a:schemeClr val="lt1"/>
                </a:solidFill>
              </a:rPr>
              <a:t>Writing Task</a:t>
            </a:r>
            <a:endParaRPr b="1" dirty="0">
              <a:solidFill>
                <a:schemeClr val="lt1"/>
              </a:solidFill>
            </a:endParaRPr>
          </a:p>
        </p:txBody>
      </p:sp>
      <p:sp>
        <p:nvSpPr>
          <p:cNvPr id="3087" name="Google Shape;3087;p51"/>
          <p:cNvSpPr txBox="1"/>
          <p:nvPr/>
        </p:nvSpPr>
        <p:spPr>
          <a:xfrm>
            <a:off x="1986625" y="1592573"/>
            <a:ext cx="4901700" cy="3663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2300" dirty="0">
                <a:solidFill>
                  <a:schemeClr val="dk1"/>
                </a:solidFill>
                <a:latin typeface="Alice"/>
                <a:ea typeface="Alice"/>
                <a:cs typeface="Alice"/>
                <a:sym typeface="Alice"/>
              </a:rPr>
              <a:t>Think about:</a:t>
            </a:r>
            <a:endParaRPr sz="2300" dirty="0">
              <a:solidFill>
                <a:schemeClr val="dk1"/>
              </a:solidFill>
              <a:latin typeface="Alice"/>
              <a:ea typeface="Alice"/>
              <a:cs typeface="Alice"/>
              <a:sym typeface="Alice"/>
            </a:endParaRPr>
          </a:p>
        </p:txBody>
      </p:sp>
      <p:sp>
        <p:nvSpPr>
          <p:cNvPr id="3090" name="Google Shape;3090;p51"/>
          <p:cNvSpPr txBox="1"/>
          <p:nvPr/>
        </p:nvSpPr>
        <p:spPr>
          <a:xfrm>
            <a:off x="3345274" y="2164538"/>
            <a:ext cx="4290209" cy="4848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-how you feel about what you found</a:t>
            </a:r>
          </a:p>
          <a:p>
            <a:pPr marL="0" lvl="0" indent="0" rtl="0">
              <a:lnSpc>
                <a:spcPct val="115000"/>
              </a:lnSpc>
              <a:spcBef>
                <a:spcPts val="0"/>
              </a:spcBef>
              <a:spcAft>
                <a:spcPts val="0"/>
              </a:spcAft>
              <a:buNone/>
            </a:pPr>
            <a:r>
              <a:rPr lang="en-GB" dirty="0">
                <a:solidFill>
                  <a:schemeClr val="lt1"/>
                </a:solidFill>
                <a:latin typeface="Actor"/>
                <a:ea typeface="Actor"/>
                <a:cs typeface="Actor"/>
                <a:sym typeface="Actor"/>
              </a:rPr>
              <a:t>-why you haven’t told anybody else</a:t>
            </a:r>
          </a:p>
          <a:p>
            <a:pPr marL="0" lvl="0" indent="0" rtl="0">
              <a:lnSpc>
                <a:spcPct val="115000"/>
              </a:lnSpc>
              <a:spcBef>
                <a:spcPts val="0"/>
              </a:spcBef>
              <a:spcAft>
                <a:spcPts val="0"/>
              </a:spcAft>
              <a:buNone/>
            </a:pPr>
            <a:r>
              <a:rPr lang="en-GB" dirty="0">
                <a:solidFill>
                  <a:schemeClr val="lt1"/>
                </a:solidFill>
                <a:latin typeface="Actor"/>
                <a:ea typeface="Actor"/>
                <a:cs typeface="Actor"/>
                <a:sym typeface="Actor"/>
              </a:rPr>
              <a:t>-how you’re feeling about your new house </a:t>
            </a:r>
          </a:p>
          <a:p>
            <a:pPr marL="0" lvl="0" indent="0" rtl="0">
              <a:lnSpc>
                <a:spcPct val="115000"/>
              </a:lnSpc>
              <a:spcBef>
                <a:spcPts val="0"/>
              </a:spcBef>
              <a:spcAft>
                <a:spcPts val="0"/>
              </a:spcAft>
              <a:buNone/>
            </a:pPr>
            <a:r>
              <a:rPr lang="en-GB" dirty="0">
                <a:solidFill>
                  <a:schemeClr val="lt1"/>
                </a:solidFill>
                <a:latin typeface="Actor"/>
                <a:ea typeface="Actor"/>
                <a:cs typeface="Actor"/>
                <a:sym typeface="Actor"/>
              </a:rPr>
              <a:t>-how you feel about your baby sister. </a:t>
            </a:r>
            <a:endParaRPr dirty="0">
              <a:solidFill>
                <a:schemeClr val="lt1"/>
              </a:solidFill>
              <a:latin typeface="Actor"/>
              <a:ea typeface="Actor"/>
              <a:cs typeface="Actor"/>
              <a:sym typeface="Actor"/>
            </a:endParaRPr>
          </a:p>
        </p:txBody>
      </p:sp>
      <p:sp>
        <p:nvSpPr>
          <p:cNvPr id="3093" name="Google Shape;3093;p51"/>
          <p:cNvSpPr txBox="1"/>
          <p:nvPr/>
        </p:nvSpPr>
        <p:spPr>
          <a:xfrm>
            <a:off x="792925" y="2259050"/>
            <a:ext cx="2387400" cy="847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300" dirty="0">
                <a:solidFill>
                  <a:schemeClr val="dk1"/>
                </a:solidFill>
                <a:latin typeface="Alice"/>
                <a:ea typeface="Alice"/>
                <a:cs typeface="Alice"/>
                <a:sym typeface="Alice"/>
              </a:rPr>
              <a:t>TASK:</a:t>
            </a:r>
            <a:endParaRPr sz="2300" dirty="0">
              <a:solidFill>
                <a:schemeClr val="dk1"/>
              </a:solidFill>
              <a:latin typeface="Alice"/>
              <a:ea typeface="Alice"/>
              <a:cs typeface="Alice"/>
              <a:sym typeface="Alice"/>
            </a:endParaRPr>
          </a:p>
        </p:txBody>
      </p:sp>
      <p:sp>
        <p:nvSpPr>
          <p:cNvPr id="3094" name="Google Shape;3094;p51"/>
          <p:cNvSpPr txBox="1"/>
          <p:nvPr/>
        </p:nvSpPr>
        <p:spPr>
          <a:xfrm>
            <a:off x="792925" y="3013975"/>
            <a:ext cx="2387400" cy="1095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lt1"/>
                </a:solidFill>
                <a:latin typeface="Actor"/>
                <a:ea typeface="Actor"/>
                <a:cs typeface="Actor"/>
                <a:sym typeface="Actor"/>
              </a:rPr>
              <a:t>Imagine you are Michael at the end of the chapter three. Write about how you are feeling after your discovery in the garage. </a:t>
            </a:r>
            <a:endParaRPr dirty="0">
              <a:solidFill>
                <a:schemeClr val="lt1"/>
              </a:solidFill>
              <a:latin typeface="Actor"/>
              <a:ea typeface="Actor"/>
              <a:cs typeface="Actor"/>
              <a:sym typeface="Actor"/>
            </a:endParaRPr>
          </a:p>
        </p:txBody>
      </p:sp>
      <p:sp>
        <p:nvSpPr>
          <p:cNvPr id="3096" name="Google Shape;3096;p51"/>
          <p:cNvSpPr/>
          <p:nvPr/>
        </p:nvSpPr>
        <p:spPr>
          <a:xfrm>
            <a:off x="11121963" y="2396775"/>
            <a:ext cx="334200" cy="2005200"/>
          </a:xfrm>
          <a:prstGeom prst="rightBrace">
            <a:avLst>
              <a:gd name="adj1" fmla="val 50000"/>
              <a:gd name="adj2" fmla="val 50000"/>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97" name="Google Shape;3097;p51"/>
          <p:cNvGrpSpPr/>
          <p:nvPr/>
        </p:nvGrpSpPr>
        <p:grpSpPr>
          <a:xfrm>
            <a:off x="3279974" y="1529225"/>
            <a:ext cx="130603" cy="2966975"/>
            <a:chOff x="3279974" y="1404125"/>
            <a:chExt cx="130603" cy="2966975"/>
          </a:xfrm>
        </p:grpSpPr>
        <p:sp>
          <p:nvSpPr>
            <p:cNvPr id="3098" name="Google Shape;3098;p51"/>
            <p:cNvSpPr/>
            <p:nvPr/>
          </p:nvSpPr>
          <p:spPr>
            <a:xfrm rot="5400000" flipH="1">
              <a:off x="3279961" y="2822311"/>
              <a:ext cx="130628" cy="130603"/>
            </a:xfrm>
            <a:custGeom>
              <a:avLst/>
              <a:gdLst/>
              <a:ahLst/>
              <a:cxnLst/>
              <a:rect l="l" t="t" r="r" b="b"/>
              <a:pathLst>
                <a:path w="3400" h="3400" extrusionOk="0">
                  <a:moveTo>
                    <a:pt x="1700" y="240"/>
                  </a:moveTo>
                  <a:lnTo>
                    <a:pt x="2204" y="1165"/>
                  </a:lnTo>
                  <a:cubicBezTo>
                    <a:pt x="2213" y="1177"/>
                    <a:pt x="2223" y="1190"/>
                    <a:pt x="2235" y="1196"/>
                  </a:cubicBezTo>
                  <a:lnTo>
                    <a:pt x="3157" y="1700"/>
                  </a:lnTo>
                  <a:lnTo>
                    <a:pt x="2235" y="2203"/>
                  </a:lnTo>
                  <a:cubicBezTo>
                    <a:pt x="2223" y="2213"/>
                    <a:pt x="2213" y="2222"/>
                    <a:pt x="2204" y="2235"/>
                  </a:cubicBezTo>
                  <a:lnTo>
                    <a:pt x="1700" y="3157"/>
                  </a:lnTo>
                  <a:lnTo>
                    <a:pt x="1197" y="2235"/>
                  </a:lnTo>
                  <a:cubicBezTo>
                    <a:pt x="1190" y="2222"/>
                    <a:pt x="1178" y="2213"/>
                    <a:pt x="1165" y="2203"/>
                  </a:cubicBezTo>
                  <a:lnTo>
                    <a:pt x="246" y="1700"/>
                  </a:lnTo>
                  <a:lnTo>
                    <a:pt x="1165" y="1196"/>
                  </a:lnTo>
                  <a:cubicBezTo>
                    <a:pt x="1178" y="1190"/>
                    <a:pt x="1190" y="1177"/>
                    <a:pt x="1197" y="1165"/>
                  </a:cubicBezTo>
                  <a:lnTo>
                    <a:pt x="1700" y="240"/>
                  </a:lnTo>
                  <a:close/>
                  <a:moveTo>
                    <a:pt x="1700" y="1"/>
                  </a:moveTo>
                  <a:cubicBezTo>
                    <a:pt x="1669" y="1"/>
                    <a:pt x="1647" y="16"/>
                    <a:pt x="1631" y="41"/>
                  </a:cubicBezTo>
                  <a:lnTo>
                    <a:pt x="1068" y="1067"/>
                  </a:lnTo>
                  <a:lnTo>
                    <a:pt x="39" y="1631"/>
                  </a:lnTo>
                  <a:cubicBezTo>
                    <a:pt x="17" y="1646"/>
                    <a:pt x="1" y="1668"/>
                    <a:pt x="1" y="1700"/>
                  </a:cubicBezTo>
                  <a:cubicBezTo>
                    <a:pt x="1" y="1731"/>
                    <a:pt x="17" y="1756"/>
                    <a:pt x="39" y="1772"/>
                  </a:cubicBezTo>
                  <a:lnTo>
                    <a:pt x="1068" y="2332"/>
                  </a:lnTo>
                  <a:lnTo>
                    <a:pt x="1631" y="3361"/>
                  </a:lnTo>
                  <a:cubicBezTo>
                    <a:pt x="1647" y="3383"/>
                    <a:pt x="1672" y="3399"/>
                    <a:pt x="1700" y="3399"/>
                  </a:cubicBezTo>
                  <a:cubicBezTo>
                    <a:pt x="1732" y="3399"/>
                    <a:pt x="1757" y="3383"/>
                    <a:pt x="1773" y="3358"/>
                  </a:cubicBezTo>
                  <a:lnTo>
                    <a:pt x="2333" y="2332"/>
                  </a:lnTo>
                  <a:lnTo>
                    <a:pt x="3362" y="1772"/>
                  </a:lnTo>
                  <a:cubicBezTo>
                    <a:pt x="3384" y="1756"/>
                    <a:pt x="3400" y="1731"/>
                    <a:pt x="3400" y="1700"/>
                  </a:cubicBezTo>
                  <a:cubicBezTo>
                    <a:pt x="3400" y="1668"/>
                    <a:pt x="3384" y="1646"/>
                    <a:pt x="3362" y="1631"/>
                  </a:cubicBezTo>
                  <a:lnTo>
                    <a:pt x="2333" y="1067"/>
                  </a:lnTo>
                  <a:lnTo>
                    <a:pt x="1773" y="41"/>
                  </a:lnTo>
                  <a:cubicBezTo>
                    <a:pt x="1757" y="16"/>
                    <a:pt x="1732" y="1"/>
                    <a:pt x="170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099" name="Google Shape;3099;p51"/>
            <p:cNvCxnSpPr/>
            <p:nvPr/>
          </p:nvCxnSpPr>
          <p:spPr>
            <a:xfrm rot="10800000">
              <a:off x="3345275" y="1404125"/>
              <a:ext cx="0" cy="1334700"/>
            </a:xfrm>
            <a:prstGeom prst="straightConnector1">
              <a:avLst/>
            </a:prstGeom>
            <a:noFill/>
            <a:ln w="9525" cap="flat" cmpd="sng">
              <a:solidFill>
                <a:schemeClr val="lt2"/>
              </a:solidFill>
              <a:prstDash val="solid"/>
              <a:round/>
              <a:headEnd type="none" w="med" len="med"/>
              <a:tailEnd type="none" w="med" len="med"/>
            </a:ln>
          </p:spPr>
        </p:cxnSp>
        <p:cxnSp>
          <p:nvCxnSpPr>
            <p:cNvPr id="3100" name="Google Shape;3100;p51"/>
            <p:cNvCxnSpPr/>
            <p:nvPr/>
          </p:nvCxnSpPr>
          <p:spPr>
            <a:xfrm rot="10800000">
              <a:off x="3345275" y="3036400"/>
              <a:ext cx="0" cy="1334700"/>
            </a:xfrm>
            <a:prstGeom prst="straightConnector1">
              <a:avLst/>
            </a:prstGeom>
            <a:noFill/>
            <a:ln w="9525" cap="flat" cmpd="sng">
              <a:solidFill>
                <a:schemeClr val="lt2"/>
              </a:solidFill>
              <a:prstDash val="solid"/>
              <a:round/>
              <a:headEnd type="none" w="med" len="med"/>
              <a:tailEnd type="none" w="med" len="med"/>
            </a:ln>
          </p:spPr>
        </p:cxnSp>
      </p:grpSp>
      <p:sp>
        <p:nvSpPr>
          <p:cNvPr id="4" name="Google Shape;3087;p51">
            <a:extLst>
              <a:ext uri="{FF2B5EF4-FFF2-40B4-BE49-F238E27FC236}">
                <a16:creationId xmlns="" xmlns:a16="http://schemas.microsoft.com/office/drawing/2014/main" id="{98316D58-28EC-95EB-2FEF-0E1EE9F0AC12}"/>
              </a:ext>
            </a:extLst>
          </p:cNvPr>
          <p:cNvSpPr txBox="1"/>
          <p:nvPr/>
        </p:nvSpPr>
        <p:spPr>
          <a:xfrm>
            <a:off x="1986625" y="3177045"/>
            <a:ext cx="4901700" cy="3663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2300" dirty="0">
                <a:solidFill>
                  <a:schemeClr val="dk1"/>
                </a:solidFill>
                <a:latin typeface="Alice"/>
                <a:ea typeface="Alice"/>
                <a:cs typeface="Alice"/>
                <a:sym typeface="Alice"/>
              </a:rPr>
              <a:t>Remember:</a:t>
            </a:r>
            <a:endParaRPr sz="2300" dirty="0">
              <a:solidFill>
                <a:schemeClr val="dk1"/>
              </a:solidFill>
              <a:latin typeface="Alice"/>
              <a:ea typeface="Alice"/>
              <a:cs typeface="Alice"/>
              <a:sym typeface="Alice"/>
            </a:endParaRPr>
          </a:p>
        </p:txBody>
      </p:sp>
      <p:sp>
        <p:nvSpPr>
          <p:cNvPr id="5" name="Google Shape;3090;p51">
            <a:extLst>
              <a:ext uri="{FF2B5EF4-FFF2-40B4-BE49-F238E27FC236}">
                <a16:creationId xmlns="" xmlns:a16="http://schemas.microsoft.com/office/drawing/2014/main" id="{BFCA0B0A-4301-45EB-FEDB-5B76C1C7306F}"/>
              </a:ext>
            </a:extLst>
          </p:cNvPr>
          <p:cNvSpPr txBox="1"/>
          <p:nvPr/>
        </p:nvSpPr>
        <p:spPr>
          <a:xfrm>
            <a:off x="3412365" y="3777372"/>
            <a:ext cx="4290209" cy="4848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en" dirty="0">
                <a:solidFill>
                  <a:schemeClr val="lt1"/>
                </a:solidFill>
                <a:latin typeface="Actor"/>
                <a:ea typeface="Actor"/>
                <a:cs typeface="Actor"/>
                <a:sym typeface="Actor"/>
              </a:rPr>
              <a:t>-</a:t>
            </a:r>
            <a:r>
              <a:rPr lang="en-GB" dirty="0">
                <a:solidFill>
                  <a:schemeClr val="lt1"/>
                </a:solidFill>
                <a:latin typeface="Actor"/>
                <a:ea typeface="Actor"/>
                <a:cs typeface="Actor"/>
                <a:sym typeface="Actor"/>
              </a:rPr>
              <a:t>you are writing as if you are Michael, using ‘I’</a:t>
            </a:r>
          </a:p>
          <a:p>
            <a:pPr marL="0" lvl="0" indent="0" rtl="0">
              <a:lnSpc>
                <a:spcPct val="115000"/>
              </a:lnSpc>
              <a:spcBef>
                <a:spcPts val="0"/>
              </a:spcBef>
              <a:spcAft>
                <a:spcPts val="0"/>
              </a:spcAft>
              <a:buNone/>
            </a:pPr>
            <a:r>
              <a:rPr lang="en-GB" dirty="0">
                <a:solidFill>
                  <a:schemeClr val="lt1"/>
                </a:solidFill>
                <a:latin typeface="Actor"/>
                <a:ea typeface="Actor"/>
                <a:cs typeface="Actor"/>
                <a:sym typeface="Actor"/>
              </a:rPr>
              <a:t>-write in sentences and paragraphs</a:t>
            </a:r>
            <a:endParaRPr dirty="0">
              <a:solidFill>
                <a:schemeClr val="lt1"/>
              </a:solidFill>
              <a:latin typeface="Actor"/>
              <a:ea typeface="Actor"/>
              <a:cs typeface="Actor"/>
              <a:sym typeface="Actor"/>
            </a:endParaRPr>
          </a:p>
        </p:txBody>
      </p:sp>
    </p:spTree>
  </p:cSld>
  <p:clrMapOvr>
    <a:masterClrMapping/>
  </p:clrMapOvr>
</p:sld>
</file>

<file path=ppt/theme/theme1.xml><?xml version="1.0" encoding="utf-8"?>
<a:theme xmlns:a="http://schemas.openxmlformats.org/drawingml/2006/main" name="Mythical Creatures in Folklore Thesis Defense by Slidesgo">
  <a:themeElements>
    <a:clrScheme name="Simple Light">
      <a:dk1>
        <a:srgbClr val="FFFDF3"/>
      </a:dk1>
      <a:lt1>
        <a:srgbClr val="0E162F"/>
      </a:lt1>
      <a:dk2>
        <a:srgbClr val="99A6D0"/>
      </a:dk2>
      <a:lt2>
        <a:srgbClr val="FBE1AF"/>
      </a:lt2>
      <a:accent1>
        <a:srgbClr val="E1C059"/>
      </a:accent1>
      <a:accent2>
        <a:srgbClr val="E0A58C"/>
      </a:accent2>
      <a:accent3>
        <a:srgbClr val="FFC3BE"/>
      </a:accent3>
      <a:accent4>
        <a:srgbClr val="B27873"/>
      </a:accent4>
      <a:accent5>
        <a:srgbClr val="6D508D"/>
      </a:accent5>
      <a:accent6>
        <a:srgbClr val="CCF49F"/>
      </a:accent6>
      <a:hlink>
        <a:srgbClr val="0E162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3156</TotalTime>
  <Words>888</Words>
  <Application>Microsoft Office PowerPoint</Application>
  <PresentationFormat>全屏显示(16:9)</PresentationFormat>
  <Paragraphs>116</Paragraphs>
  <Slides>19</Slides>
  <Notes>19</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19</vt:i4>
      </vt:variant>
    </vt:vector>
  </HeadingPairs>
  <TitlesOfParts>
    <vt:vector size="25" baseType="lpstr">
      <vt:lpstr>Alice</vt:lpstr>
      <vt:lpstr>Actor</vt:lpstr>
      <vt:lpstr>Bebas Neue</vt:lpstr>
      <vt:lpstr>Arial</vt:lpstr>
      <vt:lpstr>Anaheim</vt:lpstr>
      <vt:lpstr>Mythical Creatures in Folklore Thesis Defense by Slidesgo</vt:lpstr>
      <vt:lpstr>Skellig   Lesson One</vt:lpstr>
      <vt:lpstr>01</vt:lpstr>
      <vt:lpstr>FIRST IMPRESSIONS</vt:lpstr>
      <vt:lpstr>CHAPTER ONE</vt:lpstr>
      <vt:lpstr>PowerPoint 演示文稿</vt:lpstr>
      <vt:lpstr>CHAPTERS TWO - THREE</vt:lpstr>
      <vt:lpstr>PowerPoint 演示文稿</vt:lpstr>
      <vt:lpstr>CHAPTER FOUR</vt:lpstr>
      <vt:lpstr>Writing Task</vt:lpstr>
      <vt:lpstr>What do you like about  the book so far?</vt:lpstr>
      <vt:lpstr>Homework</vt:lpstr>
      <vt:lpstr>Skellig   Lesson Two</vt:lpstr>
      <vt:lpstr>01</vt:lpstr>
      <vt:lpstr>CHAPTERS FIVE- SIX</vt:lpstr>
      <vt:lpstr>CHAPTER SEVEN</vt:lpstr>
      <vt:lpstr>CHAPTER EIGHT</vt:lpstr>
      <vt:lpstr>What do you think Mina is like?</vt:lpstr>
      <vt:lpstr>Writing Task</vt:lpstr>
      <vt:lpstr>Writing a Review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Skellig   Lesson One</dc:title>
  <dc:creator>Home</dc:creator>
  <cp:lastModifiedBy>Microsoft 帐户</cp:lastModifiedBy>
  <cp:revision>6</cp:revision>
  <dcterms:modified xsi:type="dcterms:W3CDTF">2025-03-24T12:20:08Z</dcterms:modified>
</cp:coreProperties>
</file>