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embeddedFontLst>
    <p:embeddedFont>
      <p:font typeface="Baloo D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608" y="371322"/>
            <a:ext cx="17478784" cy="9544356"/>
            <a:chOff x="0" y="0"/>
            <a:chExt cx="4603466" cy="2513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3466" cy="2513740"/>
            </a:xfrm>
            <a:custGeom>
              <a:avLst/>
              <a:gdLst/>
              <a:ahLst/>
              <a:cxnLst/>
              <a:rect l="l" t="t" r="r" b="b"/>
              <a:pathLst>
                <a:path w="4603466" h="2513740">
                  <a:moveTo>
                    <a:pt x="0" y="0"/>
                  </a:moveTo>
                  <a:lnTo>
                    <a:pt x="4603466" y="0"/>
                  </a:lnTo>
                  <a:lnTo>
                    <a:pt x="4603466" y="2513740"/>
                  </a:lnTo>
                  <a:lnTo>
                    <a:pt x="0" y="2513740"/>
                  </a:lnTo>
                  <a:close/>
                </a:path>
              </a:pathLst>
            </a:custGeom>
            <a:solidFill>
              <a:srgbClr val="96B89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03466" cy="2542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46785" y="847725"/>
            <a:ext cx="15394431" cy="1617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3"/>
              </a:lnSpc>
            </a:pPr>
            <a:r>
              <a:rPr lang="en-US" sz="9473" dirty="0">
                <a:solidFill>
                  <a:srgbClr val="96B89F"/>
                </a:solidFill>
                <a:latin typeface="Baloo Da"/>
                <a:ea typeface="Baloo Da"/>
                <a:cs typeface="Baloo Da"/>
                <a:sym typeface="Baloo Da"/>
              </a:rPr>
              <a:t>DAILY USEFUL EXPRESSIONS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669673" y="3042112"/>
            <a:ext cx="10948653" cy="1154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3"/>
              </a:lnSpc>
            </a:pPr>
            <a:r>
              <a:rPr lang="en-US" sz="6737" dirty="0">
                <a:solidFill>
                  <a:srgbClr val="96B89F"/>
                </a:solidFill>
                <a:latin typeface="Baloo Da"/>
                <a:ea typeface="Baloo Da"/>
                <a:cs typeface="Baloo Da"/>
                <a:sym typeface="Baloo Da"/>
              </a:rPr>
              <a:t>Beginner to Elementary</a:t>
            </a:r>
          </a:p>
        </p:txBody>
      </p:sp>
      <p:sp>
        <p:nvSpPr>
          <p:cNvPr id="7" name="Freeform 7"/>
          <p:cNvSpPr/>
          <p:nvPr/>
        </p:nvSpPr>
        <p:spPr>
          <a:xfrm>
            <a:off x="2951413" y="4906716"/>
            <a:ext cx="3633774" cy="5008962"/>
          </a:xfrm>
          <a:custGeom>
            <a:avLst/>
            <a:gdLst/>
            <a:ahLst/>
            <a:cxnLst/>
            <a:rect l="l" t="t" r="r" b="b"/>
            <a:pathLst>
              <a:path w="3633774" h="5008962">
                <a:moveTo>
                  <a:pt x="0" y="0"/>
                </a:moveTo>
                <a:lnTo>
                  <a:pt x="3633774" y="0"/>
                </a:lnTo>
                <a:lnTo>
                  <a:pt x="3633774" y="5008962"/>
                </a:lnTo>
                <a:lnTo>
                  <a:pt x="0" y="5008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96200" y="4906716"/>
            <a:ext cx="3233057" cy="5008962"/>
          </a:xfrm>
          <a:custGeom>
            <a:avLst/>
            <a:gdLst/>
            <a:ahLst/>
            <a:cxnLst/>
            <a:rect l="l" t="t" r="r" b="b"/>
            <a:pathLst>
              <a:path w="3233057" h="5008962">
                <a:moveTo>
                  <a:pt x="0" y="0"/>
                </a:moveTo>
                <a:lnTo>
                  <a:pt x="3233057" y="0"/>
                </a:lnTo>
                <a:lnTo>
                  <a:pt x="3233057" y="5008962"/>
                </a:lnTo>
                <a:lnTo>
                  <a:pt x="0" y="5008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68329" y="4773367"/>
            <a:ext cx="2987163" cy="5008962"/>
          </a:xfrm>
          <a:custGeom>
            <a:avLst/>
            <a:gdLst/>
            <a:ahLst/>
            <a:cxnLst/>
            <a:rect l="l" t="t" r="r" b="b"/>
            <a:pathLst>
              <a:path w="2987163" h="5008962">
                <a:moveTo>
                  <a:pt x="0" y="0"/>
                </a:moveTo>
                <a:lnTo>
                  <a:pt x="2987163" y="0"/>
                </a:lnTo>
                <a:lnTo>
                  <a:pt x="2987163" y="5008962"/>
                </a:lnTo>
                <a:lnTo>
                  <a:pt x="0" y="5008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CE3C93-CDFC-E503-F7B2-8C5697C4F2F4}"/>
              </a:ext>
            </a:extLst>
          </p:cNvPr>
          <p:cNvSpPr txBox="1"/>
          <p:nvPr/>
        </p:nvSpPr>
        <p:spPr>
          <a:xfrm>
            <a:off x="3809998" y="1803614"/>
            <a:ext cx="10668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2">
                    <a:lumMod val="50000"/>
                  </a:schemeClr>
                </a:solidFill>
              </a:rPr>
              <a:t>Daily Useful Expressions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1" y="266700"/>
            <a:ext cx="14088889" cy="10020300"/>
            <a:chOff x="0" y="0"/>
            <a:chExt cx="3884478" cy="2829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4478" cy="2829629"/>
            </a:xfrm>
            <a:custGeom>
              <a:avLst/>
              <a:gdLst/>
              <a:ahLst/>
              <a:cxnLst/>
              <a:rect l="l" t="t" r="r" b="b"/>
              <a:pathLst>
                <a:path w="3884478" h="2829629">
                  <a:moveTo>
                    <a:pt x="0" y="0"/>
                  </a:moveTo>
                  <a:lnTo>
                    <a:pt x="3884478" y="0"/>
                  </a:lnTo>
                  <a:lnTo>
                    <a:pt x="3884478" y="2829629"/>
                  </a:lnTo>
                  <a:lnTo>
                    <a:pt x="0" y="2829629"/>
                  </a:ln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84478" cy="2858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47253" y="494342"/>
            <a:ext cx="5686347" cy="7482036"/>
          </a:xfrm>
          <a:custGeom>
            <a:avLst/>
            <a:gdLst/>
            <a:ahLst/>
            <a:cxnLst/>
            <a:rect l="l" t="t" r="r" b="b"/>
            <a:pathLst>
              <a:path w="5686347" h="7482036">
                <a:moveTo>
                  <a:pt x="0" y="0"/>
                </a:moveTo>
                <a:lnTo>
                  <a:pt x="5686348" y="0"/>
                </a:lnTo>
                <a:lnTo>
                  <a:pt x="5686348" y="7482036"/>
                </a:lnTo>
                <a:lnTo>
                  <a:pt x="0" y="7482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10214" y="8502324"/>
            <a:ext cx="1424677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chemeClr val="tx1">
                    <a:lumMod val="85000"/>
                    <a:lumOff val="15000"/>
                  </a:schemeClr>
                </a:solidFill>
                <a:latin typeface="Baloo Da"/>
                <a:ea typeface="Baloo Da"/>
                <a:cs typeface="Baloo Da"/>
                <a:sym typeface="Baloo Da"/>
              </a:rPr>
              <a:t>Excuse me, I have a question.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1409700"/>
            <a:ext cx="9408283" cy="7467600"/>
            <a:chOff x="0" y="0"/>
            <a:chExt cx="2840518" cy="2829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0518" cy="2829629"/>
            </a:xfrm>
            <a:custGeom>
              <a:avLst/>
              <a:gdLst/>
              <a:ahLst/>
              <a:cxnLst/>
              <a:rect l="l" t="t" r="r" b="b"/>
              <a:pathLst>
                <a:path w="2840518" h="2829629">
                  <a:moveTo>
                    <a:pt x="0" y="0"/>
                  </a:moveTo>
                  <a:lnTo>
                    <a:pt x="2840518" y="0"/>
                  </a:lnTo>
                  <a:lnTo>
                    <a:pt x="2840518" y="2829629"/>
                  </a:lnTo>
                  <a:lnTo>
                    <a:pt x="0" y="2829629"/>
                  </a:ln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40518" cy="2858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719" y="4208082"/>
            <a:ext cx="908231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rgbClr val="00B050"/>
                </a:solidFill>
                <a:latin typeface="Baloo Da"/>
                <a:ea typeface="Baloo Da"/>
                <a:cs typeface="Baloo Da"/>
                <a:sym typeface="Baloo Da"/>
              </a:rPr>
              <a:t>I’m sorry.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734800" y="1181100"/>
            <a:ext cx="4876800" cy="7467600"/>
          </a:xfrm>
          <a:custGeom>
            <a:avLst/>
            <a:gdLst/>
            <a:ahLst/>
            <a:cxnLst/>
            <a:rect l="l" t="t" r="r" b="b"/>
            <a:pathLst>
              <a:path w="2741268" h="5008962">
                <a:moveTo>
                  <a:pt x="0" y="0"/>
                </a:moveTo>
                <a:lnTo>
                  <a:pt x="2741269" y="0"/>
                </a:lnTo>
                <a:lnTo>
                  <a:pt x="2741269" y="5008962"/>
                </a:lnTo>
                <a:lnTo>
                  <a:pt x="0" y="5008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93655" y="1576310"/>
            <a:ext cx="11049000" cy="7134378"/>
            <a:chOff x="0" y="0"/>
            <a:chExt cx="4603466" cy="2513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3466" cy="2513740"/>
            </a:xfrm>
            <a:custGeom>
              <a:avLst/>
              <a:gdLst/>
              <a:ahLst/>
              <a:cxnLst/>
              <a:rect l="l" t="t" r="r" b="b"/>
              <a:pathLst>
                <a:path w="4603466" h="2513740">
                  <a:moveTo>
                    <a:pt x="0" y="0"/>
                  </a:moveTo>
                  <a:lnTo>
                    <a:pt x="4603466" y="0"/>
                  </a:lnTo>
                  <a:lnTo>
                    <a:pt x="4603466" y="2513740"/>
                  </a:lnTo>
                  <a:lnTo>
                    <a:pt x="0" y="2513740"/>
                  </a:lnTo>
                  <a:close/>
                </a:path>
              </a:pathLst>
            </a:custGeom>
            <a:solidFill>
              <a:srgbClr val="FFCF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03466" cy="2542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29400" y="4463723"/>
            <a:ext cx="9082310" cy="1359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rgbClr val="FFFFFF"/>
                </a:solidFill>
                <a:latin typeface="Baloo Da"/>
                <a:ea typeface="Baloo Da"/>
                <a:cs typeface="Baloo Da"/>
                <a:sym typeface="Baloo Da"/>
              </a:rPr>
              <a:t>I don’t  understand.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E75C0163-AE2F-8B84-4C26-4153036458F0}"/>
              </a:ext>
            </a:extLst>
          </p:cNvPr>
          <p:cNvSpPr/>
          <p:nvPr/>
        </p:nvSpPr>
        <p:spPr>
          <a:xfrm>
            <a:off x="243110" y="1773477"/>
            <a:ext cx="4267200" cy="6740045"/>
          </a:xfrm>
          <a:custGeom>
            <a:avLst/>
            <a:gdLst/>
            <a:ahLst/>
            <a:cxnLst/>
            <a:rect l="l" t="t" r="r" b="b"/>
            <a:pathLst>
              <a:path w="3205736" h="5008962">
                <a:moveTo>
                  <a:pt x="0" y="0"/>
                </a:moveTo>
                <a:lnTo>
                  <a:pt x="3205736" y="0"/>
                </a:lnTo>
                <a:lnTo>
                  <a:pt x="3205736" y="5008962"/>
                </a:lnTo>
                <a:lnTo>
                  <a:pt x="0" y="5008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16429" y="1472064"/>
            <a:ext cx="7342871" cy="7342871"/>
          </a:xfrm>
          <a:custGeom>
            <a:avLst/>
            <a:gdLst/>
            <a:ahLst/>
            <a:cxnLst/>
            <a:rect l="l" t="t" r="r" b="b"/>
            <a:pathLst>
              <a:path w="7342871" h="7342871">
                <a:moveTo>
                  <a:pt x="0" y="0"/>
                </a:moveTo>
                <a:lnTo>
                  <a:pt x="7342871" y="0"/>
                </a:lnTo>
                <a:lnTo>
                  <a:pt x="7342871" y="7342872"/>
                </a:lnTo>
                <a:lnTo>
                  <a:pt x="0" y="7342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8719" y="4208082"/>
            <a:ext cx="908231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chemeClr val="accent6">
                    <a:lumMod val="75000"/>
                  </a:schemeClr>
                </a:solidFill>
                <a:latin typeface="Baloo Da"/>
                <a:ea typeface="Baloo Da"/>
                <a:cs typeface="Baloo Da"/>
                <a:sym typeface="Baloo Da"/>
              </a:rPr>
              <a:t>I don’t  know.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8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608" y="371322"/>
            <a:ext cx="17478784" cy="9544356"/>
            <a:chOff x="0" y="0"/>
            <a:chExt cx="4603466" cy="25137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03466" cy="2513740"/>
            </a:xfrm>
            <a:custGeom>
              <a:avLst/>
              <a:gdLst/>
              <a:ahLst/>
              <a:cxnLst/>
              <a:rect l="l" t="t" r="r" b="b"/>
              <a:pathLst>
                <a:path w="4603466" h="2513740">
                  <a:moveTo>
                    <a:pt x="0" y="0"/>
                  </a:moveTo>
                  <a:lnTo>
                    <a:pt x="4603466" y="0"/>
                  </a:lnTo>
                  <a:lnTo>
                    <a:pt x="4603466" y="2513740"/>
                  </a:lnTo>
                  <a:lnTo>
                    <a:pt x="0" y="2513740"/>
                  </a:lnTo>
                  <a:close/>
                </a:path>
              </a:pathLst>
            </a:custGeom>
            <a:solidFill>
              <a:srgbClr val="FFCFB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03466" cy="2542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28048" y="1559307"/>
            <a:ext cx="7068701" cy="7698993"/>
          </a:xfrm>
          <a:custGeom>
            <a:avLst/>
            <a:gdLst/>
            <a:ahLst/>
            <a:cxnLst/>
            <a:rect l="l" t="t" r="r" b="b"/>
            <a:pathLst>
              <a:path w="7068701" h="7698993">
                <a:moveTo>
                  <a:pt x="0" y="0"/>
                </a:moveTo>
                <a:lnTo>
                  <a:pt x="7068701" y="0"/>
                </a:lnTo>
                <a:lnTo>
                  <a:pt x="7068701" y="7698993"/>
                </a:lnTo>
                <a:lnTo>
                  <a:pt x="0" y="769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196" r="-37668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392141" y="4387524"/>
            <a:ext cx="1049125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chemeClr val="accent1">
                    <a:lumMod val="75000"/>
                  </a:schemeClr>
                </a:solidFill>
                <a:latin typeface="Baloo Da"/>
                <a:ea typeface="Baloo Da"/>
                <a:cs typeface="Baloo Da"/>
                <a:sym typeface="Baloo Da"/>
              </a:rPr>
              <a:t>Please speak slowly.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0" y="8039100"/>
            <a:ext cx="9805833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rgbClr val="0070C0"/>
                </a:solidFill>
                <a:latin typeface="Baloo Da"/>
                <a:ea typeface="Baloo Da"/>
                <a:cs typeface="Baloo Da"/>
                <a:sym typeface="Baloo Da"/>
              </a:rPr>
              <a:t>Can you repeat that?</a:t>
            </a:r>
          </a:p>
        </p:txBody>
      </p:sp>
      <p:pic>
        <p:nvPicPr>
          <p:cNvPr id="2050" name="Picture 2" descr="Multiethnic people talking or discuss social network. Two friend men and women speaking couples with speech bubbles. Character dialogue concept.">
            <a:extLst>
              <a:ext uri="{FF2B5EF4-FFF2-40B4-BE49-F238E27FC236}">
                <a16:creationId xmlns:a16="http://schemas.microsoft.com/office/drawing/2014/main" id="{A7AE474C-1D45-7F09-043C-5323A31E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805832" cy="78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2908" y="-228373"/>
            <a:ext cx="10785092" cy="10743746"/>
            <a:chOff x="0" y="0"/>
            <a:chExt cx="2840518" cy="2829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0518" cy="2829629"/>
            </a:xfrm>
            <a:custGeom>
              <a:avLst/>
              <a:gdLst/>
              <a:ahLst/>
              <a:cxnLst/>
              <a:rect l="l" t="t" r="r" b="b"/>
              <a:pathLst>
                <a:path w="2840518" h="2829629">
                  <a:moveTo>
                    <a:pt x="0" y="0"/>
                  </a:moveTo>
                  <a:lnTo>
                    <a:pt x="2840518" y="0"/>
                  </a:lnTo>
                  <a:lnTo>
                    <a:pt x="2840518" y="2829629"/>
                  </a:lnTo>
                  <a:lnTo>
                    <a:pt x="0" y="2829629"/>
                  </a:ln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40518" cy="2858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8067" y="1734137"/>
            <a:ext cx="6429090" cy="7467403"/>
          </a:xfrm>
          <a:custGeom>
            <a:avLst/>
            <a:gdLst/>
            <a:ahLst/>
            <a:cxnLst/>
            <a:rect l="l" t="t" r="r" b="b"/>
            <a:pathLst>
              <a:path w="6429090" h="7467403">
                <a:moveTo>
                  <a:pt x="0" y="0"/>
                </a:moveTo>
                <a:lnTo>
                  <a:pt x="6429090" y="0"/>
                </a:lnTo>
                <a:lnTo>
                  <a:pt x="6429090" y="7467403"/>
                </a:lnTo>
                <a:lnTo>
                  <a:pt x="0" y="7467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075" r="-807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33957" y="4108285"/>
            <a:ext cx="908231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rgbClr val="7030A0"/>
                </a:solidFill>
                <a:latin typeface="Baloo Da"/>
                <a:ea typeface="Baloo Da"/>
                <a:cs typeface="Baloo Da"/>
                <a:sym typeface="Baloo Da"/>
              </a:rPr>
              <a:t>Okay, I see.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028700"/>
            <a:ext cx="14549283" cy="10743746"/>
            <a:chOff x="0" y="0"/>
            <a:chExt cx="3884478" cy="28296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4478" cy="2829629"/>
            </a:xfrm>
            <a:custGeom>
              <a:avLst/>
              <a:gdLst/>
              <a:ahLst/>
              <a:cxnLst/>
              <a:rect l="l" t="t" r="r" b="b"/>
              <a:pathLst>
                <a:path w="3884478" h="2829629">
                  <a:moveTo>
                    <a:pt x="0" y="0"/>
                  </a:moveTo>
                  <a:lnTo>
                    <a:pt x="3884478" y="0"/>
                  </a:lnTo>
                  <a:lnTo>
                    <a:pt x="3884478" y="2829629"/>
                  </a:lnTo>
                  <a:lnTo>
                    <a:pt x="0" y="2829629"/>
                  </a:lnTo>
                  <a:close/>
                </a:path>
              </a:pathLst>
            </a:custGeom>
            <a:solidFill>
              <a:srgbClr val="FBE5A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884478" cy="2858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02555" y="7517747"/>
            <a:ext cx="14246773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chemeClr val="accent1">
                    <a:lumMod val="75000"/>
                  </a:schemeClr>
                </a:solidFill>
                <a:latin typeface="Baloo Da"/>
                <a:ea typeface="Baloo Da"/>
                <a:cs typeface="Baloo Da"/>
                <a:sym typeface="Baloo Da"/>
              </a:rPr>
              <a:t>Thank you! Goodbye. </a:t>
            </a:r>
          </a:p>
          <a:p>
            <a:pPr algn="ctr">
              <a:lnSpc>
                <a:spcPts val="11164"/>
              </a:lnSpc>
            </a:pPr>
            <a:r>
              <a:rPr lang="en-US" sz="7974" dirty="0">
                <a:solidFill>
                  <a:schemeClr val="accent1">
                    <a:lumMod val="75000"/>
                  </a:schemeClr>
                </a:solidFill>
                <a:latin typeface="Baloo Da"/>
                <a:ea typeface="Baloo Da"/>
                <a:cs typeface="Baloo Da"/>
                <a:sym typeface="Baloo Da"/>
              </a:rPr>
              <a:t>See you later!</a:t>
            </a:r>
          </a:p>
        </p:txBody>
      </p:sp>
      <p:pic>
        <p:nvPicPr>
          <p:cNvPr id="1026" name="Picture 2" descr="Hand drawn flat design people waving illustration">
            <a:extLst>
              <a:ext uri="{FF2B5EF4-FFF2-40B4-BE49-F238E27FC236}">
                <a16:creationId xmlns:a16="http://schemas.microsoft.com/office/drawing/2014/main" id="{2DBBE813-B96A-103C-3B57-73C4DB54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12431"/>
            <a:ext cx="96088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</Words>
  <Application>Microsoft Office PowerPoint</Application>
  <PresentationFormat>Custom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Baloo Da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Description English Presentation Colorful Organic Children Illustrations</dc:title>
  <dc:creator>A-100151</dc:creator>
  <cp:lastModifiedBy>G Thiha Htut</cp:lastModifiedBy>
  <cp:revision>9</cp:revision>
  <dcterms:created xsi:type="dcterms:W3CDTF">2006-08-16T00:00:00Z</dcterms:created>
  <dcterms:modified xsi:type="dcterms:W3CDTF">2025-02-17T14:03:15Z</dcterms:modified>
  <dc:identifier>DAGeVRsJsNI</dc:identifier>
</cp:coreProperties>
</file>