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00"/>
    <a:srgbClr val="00FF00"/>
    <a:srgbClr val="990000"/>
    <a:srgbClr val="FF9900"/>
    <a:srgbClr val="0000FF"/>
    <a:srgbClr val="CCC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37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6B519E-768A-4860-A2C6-E599A9C5B647}" type="doc">
      <dgm:prSet loTypeId="urn:microsoft.com/office/officeart/2005/8/layout/cycle2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F0E84248-49ED-4351-A780-926BC96941AA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600" dirty="0" smtClean="0"/>
            <a:t>A headache</a:t>
          </a:r>
          <a:endParaRPr lang="en-US" sz="3600" dirty="0"/>
        </a:p>
      </dgm:t>
    </dgm:pt>
    <dgm:pt modelId="{0E27F608-67A1-45CB-A7CC-D570A2B7C1E3}" type="parTrans" cxnId="{6FF27E83-CD96-4CA9-8D0E-AE0B628025BC}">
      <dgm:prSet/>
      <dgm:spPr/>
      <dgm:t>
        <a:bodyPr/>
        <a:lstStyle/>
        <a:p>
          <a:endParaRPr lang="en-US"/>
        </a:p>
      </dgm:t>
    </dgm:pt>
    <dgm:pt modelId="{1BEB1F7D-DF7C-442C-8083-87E3A31D7753}" type="sibTrans" cxnId="{6FF27E83-CD96-4CA9-8D0E-AE0B628025BC}">
      <dgm:prSet/>
      <dgm:spPr/>
      <dgm:t>
        <a:bodyPr/>
        <a:lstStyle/>
        <a:p>
          <a:endParaRPr lang="en-US"/>
        </a:p>
      </dgm:t>
    </dgm:pt>
    <dgm:pt modelId="{B4B0A197-6955-4CE4-A2CC-B28CB2FBCB85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200" dirty="0" smtClean="0"/>
            <a:t>A toothache</a:t>
          </a:r>
          <a:endParaRPr lang="en-US" sz="3200" dirty="0"/>
        </a:p>
      </dgm:t>
    </dgm:pt>
    <dgm:pt modelId="{9079AB5D-3E54-4EFF-8F5B-67DEB70C0A53}" type="parTrans" cxnId="{0F358F25-80A2-478F-8085-A71023E366AA}">
      <dgm:prSet/>
      <dgm:spPr/>
      <dgm:t>
        <a:bodyPr/>
        <a:lstStyle/>
        <a:p>
          <a:endParaRPr lang="en-US"/>
        </a:p>
      </dgm:t>
    </dgm:pt>
    <dgm:pt modelId="{AFBD4579-7B99-4B62-93A9-B9244B83FF5C}" type="sibTrans" cxnId="{0F358F25-80A2-478F-8085-A71023E366AA}">
      <dgm:prSet/>
      <dgm:spPr/>
      <dgm:t>
        <a:bodyPr/>
        <a:lstStyle/>
        <a:p>
          <a:endParaRPr lang="en-US"/>
        </a:p>
      </dgm:t>
    </dgm:pt>
    <dgm:pt modelId="{DE3A9BD2-17DC-4270-B9A7-5254B728392D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dirty="0" smtClean="0"/>
            <a:t>An earache</a:t>
          </a:r>
          <a:endParaRPr lang="en-US" sz="4000" dirty="0"/>
        </a:p>
      </dgm:t>
    </dgm:pt>
    <dgm:pt modelId="{5478436F-B35A-4727-882F-940BF05A62B0}" type="parTrans" cxnId="{636BC0D2-47C7-46B9-B673-CE5E22DC87B1}">
      <dgm:prSet/>
      <dgm:spPr/>
      <dgm:t>
        <a:bodyPr/>
        <a:lstStyle/>
        <a:p>
          <a:endParaRPr lang="en-US"/>
        </a:p>
      </dgm:t>
    </dgm:pt>
    <dgm:pt modelId="{20F14FDC-11B4-4749-9E76-46EC7B10E8B2}" type="sibTrans" cxnId="{636BC0D2-47C7-46B9-B673-CE5E22DC87B1}">
      <dgm:prSet/>
      <dgm:spPr/>
      <dgm:t>
        <a:bodyPr/>
        <a:lstStyle/>
        <a:p>
          <a:endParaRPr lang="en-US"/>
        </a:p>
      </dgm:t>
    </dgm:pt>
    <dgm:pt modelId="{8A1B55A1-6F50-45D6-9C23-C28DC6EC5ADA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600" dirty="0" smtClean="0"/>
            <a:t>A backache</a:t>
          </a:r>
          <a:endParaRPr lang="en-US" sz="3600" dirty="0"/>
        </a:p>
      </dgm:t>
    </dgm:pt>
    <dgm:pt modelId="{FE5ADC8D-6817-4EDF-9BF4-117CEA6FE060}" type="parTrans" cxnId="{FFF0B64C-6229-4976-8C35-46FCC61F4B0D}">
      <dgm:prSet/>
      <dgm:spPr/>
      <dgm:t>
        <a:bodyPr/>
        <a:lstStyle/>
        <a:p>
          <a:endParaRPr lang="en-US"/>
        </a:p>
      </dgm:t>
    </dgm:pt>
    <dgm:pt modelId="{2E6E55D7-85F3-46A3-B787-2262443C63EA}" type="sibTrans" cxnId="{FFF0B64C-6229-4976-8C35-46FCC61F4B0D}">
      <dgm:prSet/>
      <dgm:spPr/>
      <dgm:t>
        <a:bodyPr/>
        <a:lstStyle/>
        <a:p>
          <a:endParaRPr lang="en-US"/>
        </a:p>
      </dgm:t>
    </dgm:pt>
    <dgm:pt modelId="{2E9D7D65-5DC4-423D-89C7-F95EF21EC3E3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200" dirty="0" smtClean="0"/>
            <a:t>A stomachache/</a:t>
          </a:r>
        </a:p>
        <a:p>
          <a:r>
            <a:rPr lang="en-US" sz="3200" dirty="0" smtClean="0"/>
            <a:t>bellyache</a:t>
          </a:r>
          <a:endParaRPr lang="en-US" sz="3200" dirty="0"/>
        </a:p>
      </dgm:t>
    </dgm:pt>
    <dgm:pt modelId="{C63C1B5D-9133-4B6F-8F65-35859922CB99}" type="parTrans" cxnId="{0805178F-6042-483C-90A1-657D5326896B}">
      <dgm:prSet/>
      <dgm:spPr/>
      <dgm:t>
        <a:bodyPr/>
        <a:lstStyle/>
        <a:p>
          <a:endParaRPr lang="en-US"/>
        </a:p>
      </dgm:t>
    </dgm:pt>
    <dgm:pt modelId="{6FD9757A-4E32-484C-BDE1-EEBE0DA1CA6C}" type="sibTrans" cxnId="{0805178F-6042-483C-90A1-657D5326896B}">
      <dgm:prSet/>
      <dgm:spPr/>
      <dgm:t>
        <a:bodyPr/>
        <a:lstStyle/>
        <a:p>
          <a:endParaRPr lang="en-US"/>
        </a:p>
      </dgm:t>
    </dgm:pt>
    <dgm:pt modelId="{DD626D8D-1936-4C38-B082-E2675AAB25B0}" type="pres">
      <dgm:prSet presAssocID="{C56B519E-768A-4860-A2C6-E599A9C5B64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91A31A-E9AE-47F8-B032-FDAAC12B23CB}" type="pres">
      <dgm:prSet presAssocID="{F0E84248-49ED-4351-A780-926BC96941AA}" presName="node" presStyleLbl="node1" presStyleIdx="0" presStyleCnt="5" custScaleX="152195" custRadScaleRad="100244" custRadScaleInc="103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0BFCF7-AD2E-4474-8431-E6E1727A675C}" type="pres">
      <dgm:prSet presAssocID="{1BEB1F7D-DF7C-442C-8083-87E3A31D7753}" presName="sibTrans" presStyleLbl="sibTrans2D1" presStyleIdx="0" presStyleCnt="5" custScaleX="109164" custLinFactX="64488" custLinFactNeighborX="100000" custLinFactNeighborY="-63301"/>
      <dgm:spPr>
        <a:prstGeom prst="mathMinus">
          <a:avLst/>
        </a:prstGeom>
      </dgm:spPr>
      <dgm:t>
        <a:bodyPr/>
        <a:lstStyle/>
        <a:p>
          <a:endParaRPr lang="en-US"/>
        </a:p>
      </dgm:t>
    </dgm:pt>
    <dgm:pt modelId="{7C77EB05-40C7-43A3-9911-41EC62738A4C}" type="pres">
      <dgm:prSet presAssocID="{1BEB1F7D-DF7C-442C-8083-87E3A31D7753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C5F8ABE5-BF0B-499F-A3C7-9358BE9DF87E}" type="pres">
      <dgm:prSet presAssocID="{B4B0A197-6955-4CE4-A2CC-B28CB2FBCB85}" presName="node" presStyleLbl="node1" presStyleIdx="1" presStyleCnt="5" custScaleX="141853" custRadScaleRad="117041" custRadScaleInc="66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EE4232-077A-4899-9A99-BBE77AF21768}" type="pres">
      <dgm:prSet presAssocID="{AFBD4579-7B99-4B62-93A9-B9244B83FF5C}" presName="sibTrans" presStyleLbl="sibTrans2D1" presStyleIdx="1" presStyleCnt="5" custScaleX="71744" custLinFactNeighborX="45614" custLinFactNeighborY="-6135"/>
      <dgm:spPr>
        <a:prstGeom prst="mathMinus">
          <a:avLst/>
        </a:prstGeom>
      </dgm:spPr>
      <dgm:t>
        <a:bodyPr/>
        <a:lstStyle/>
        <a:p>
          <a:endParaRPr lang="en-US"/>
        </a:p>
      </dgm:t>
    </dgm:pt>
    <dgm:pt modelId="{096C6074-9725-4DB6-A214-3951DB73643A}" type="pres">
      <dgm:prSet presAssocID="{AFBD4579-7B99-4B62-93A9-B9244B83FF5C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18A81ED7-E511-40CA-91DD-5F4EC8444CBF}" type="pres">
      <dgm:prSet presAssocID="{DE3A9BD2-17DC-4270-B9A7-5254B728392D}" presName="node" presStyleLbl="node1" presStyleIdx="2" presStyleCnt="5" custScaleX="155176" custRadScaleRad="118060" custRadScaleInc="-282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285499-C0F5-4A0D-B075-DBD8F810742B}" type="pres">
      <dgm:prSet presAssocID="{20F14FDC-11B4-4749-9E76-46EC7B10E8B2}" presName="sibTrans" presStyleLbl="sibTrans2D1" presStyleIdx="2" presStyleCnt="5" custScaleX="59455" custLinFactNeighborX="-7888" custLinFactNeighborY="-5004"/>
      <dgm:spPr>
        <a:prstGeom prst="mathMinus">
          <a:avLst/>
        </a:prstGeom>
      </dgm:spPr>
      <dgm:t>
        <a:bodyPr/>
        <a:lstStyle/>
        <a:p>
          <a:endParaRPr lang="en-US"/>
        </a:p>
      </dgm:t>
    </dgm:pt>
    <dgm:pt modelId="{BDAF7D04-F353-4052-A99D-45E2F783CB25}" type="pres">
      <dgm:prSet presAssocID="{20F14FDC-11B4-4749-9E76-46EC7B10E8B2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0282C759-1F38-4C9F-922E-970345ED5B98}" type="pres">
      <dgm:prSet presAssocID="{8A1B55A1-6F50-45D6-9C23-C28DC6EC5ADA}" presName="node" presStyleLbl="node1" presStyleIdx="3" presStyleCnt="5" custScaleX="157920" custRadScaleRad="119120" custRadScaleInc="295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831BCC-7D19-43B0-A57F-D107778D339F}" type="pres">
      <dgm:prSet presAssocID="{2E6E55D7-85F3-46A3-B787-2262443C63EA}" presName="sibTrans" presStyleLbl="sibTrans2D1" presStyleIdx="3" presStyleCnt="5" custLinFactNeighborX="75094" custLinFactNeighborY="3114"/>
      <dgm:spPr>
        <a:prstGeom prst="mathMinus">
          <a:avLst/>
        </a:prstGeom>
      </dgm:spPr>
      <dgm:t>
        <a:bodyPr/>
        <a:lstStyle/>
        <a:p>
          <a:endParaRPr lang="en-US"/>
        </a:p>
      </dgm:t>
    </dgm:pt>
    <dgm:pt modelId="{738C900B-A675-4DB3-8F52-30A9FE61D938}" type="pres">
      <dgm:prSet presAssocID="{2E6E55D7-85F3-46A3-B787-2262443C63EA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F048CEE4-7155-424E-8115-E9FFC838EB47}" type="pres">
      <dgm:prSet presAssocID="{2E9D7D65-5DC4-423D-89C7-F95EF21EC3E3}" presName="node" presStyleLbl="node1" presStyleIdx="4" presStyleCnt="5" custScaleX="177097" custRadScaleRad="147129" custRadScaleInc="-184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C378F4-8373-405E-ADB4-6D44D52B2E49}" type="pres">
      <dgm:prSet presAssocID="{6FD9757A-4E32-484C-BDE1-EEBE0DA1CA6C}" presName="sibTrans" presStyleLbl="sibTrans2D1" presStyleIdx="4" presStyleCnt="5" custLinFactX="-24243" custLinFactNeighborX="-100000" custLinFactNeighborY="-40005"/>
      <dgm:spPr>
        <a:prstGeom prst="mathMinus">
          <a:avLst/>
        </a:prstGeom>
      </dgm:spPr>
      <dgm:t>
        <a:bodyPr/>
        <a:lstStyle/>
        <a:p>
          <a:endParaRPr lang="en-US"/>
        </a:p>
      </dgm:t>
    </dgm:pt>
    <dgm:pt modelId="{375B079F-90BC-4511-866D-0CC6FFCF77F7}" type="pres">
      <dgm:prSet presAssocID="{6FD9757A-4E32-484C-BDE1-EEBE0DA1CA6C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D337ED4E-4A03-4068-8CC8-BB98E65CE8FE}" type="presOf" srcId="{20F14FDC-11B4-4749-9E76-46EC7B10E8B2}" destId="{D0285499-C0F5-4A0D-B075-DBD8F810742B}" srcOrd="0" destOrd="0" presId="urn:microsoft.com/office/officeart/2005/8/layout/cycle2"/>
    <dgm:cxn modelId="{0F358F25-80A2-478F-8085-A71023E366AA}" srcId="{C56B519E-768A-4860-A2C6-E599A9C5B647}" destId="{B4B0A197-6955-4CE4-A2CC-B28CB2FBCB85}" srcOrd="1" destOrd="0" parTransId="{9079AB5D-3E54-4EFF-8F5B-67DEB70C0A53}" sibTransId="{AFBD4579-7B99-4B62-93A9-B9244B83FF5C}"/>
    <dgm:cxn modelId="{5FBF1519-BA31-4E96-9492-CC2D5C7AEF83}" type="presOf" srcId="{F0E84248-49ED-4351-A780-926BC96941AA}" destId="{0391A31A-E9AE-47F8-B032-FDAAC12B23CB}" srcOrd="0" destOrd="0" presId="urn:microsoft.com/office/officeart/2005/8/layout/cycle2"/>
    <dgm:cxn modelId="{458C1457-515C-409A-B9C9-5D3E538418BE}" type="presOf" srcId="{20F14FDC-11B4-4749-9E76-46EC7B10E8B2}" destId="{BDAF7D04-F353-4052-A99D-45E2F783CB25}" srcOrd="1" destOrd="0" presId="urn:microsoft.com/office/officeart/2005/8/layout/cycle2"/>
    <dgm:cxn modelId="{6FF27E83-CD96-4CA9-8D0E-AE0B628025BC}" srcId="{C56B519E-768A-4860-A2C6-E599A9C5B647}" destId="{F0E84248-49ED-4351-A780-926BC96941AA}" srcOrd="0" destOrd="0" parTransId="{0E27F608-67A1-45CB-A7CC-D570A2B7C1E3}" sibTransId="{1BEB1F7D-DF7C-442C-8083-87E3A31D7753}"/>
    <dgm:cxn modelId="{636BC0D2-47C7-46B9-B673-CE5E22DC87B1}" srcId="{C56B519E-768A-4860-A2C6-E599A9C5B647}" destId="{DE3A9BD2-17DC-4270-B9A7-5254B728392D}" srcOrd="2" destOrd="0" parTransId="{5478436F-B35A-4727-882F-940BF05A62B0}" sibTransId="{20F14FDC-11B4-4749-9E76-46EC7B10E8B2}"/>
    <dgm:cxn modelId="{D5726815-2771-4D00-B60C-8E9245AF3826}" type="presOf" srcId="{2E9D7D65-5DC4-423D-89C7-F95EF21EC3E3}" destId="{F048CEE4-7155-424E-8115-E9FFC838EB47}" srcOrd="0" destOrd="0" presId="urn:microsoft.com/office/officeart/2005/8/layout/cycle2"/>
    <dgm:cxn modelId="{7B5D5E30-8522-4B9E-A9A8-34EEF88C40B1}" type="presOf" srcId="{6FD9757A-4E32-484C-BDE1-EEBE0DA1CA6C}" destId="{CFC378F4-8373-405E-ADB4-6D44D52B2E49}" srcOrd="0" destOrd="0" presId="urn:microsoft.com/office/officeart/2005/8/layout/cycle2"/>
    <dgm:cxn modelId="{3D04DC1D-D676-4176-8C45-5F9183C15288}" type="presOf" srcId="{DE3A9BD2-17DC-4270-B9A7-5254B728392D}" destId="{18A81ED7-E511-40CA-91DD-5F4EC8444CBF}" srcOrd="0" destOrd="0" presId="urn:microsoft.com/office/officeart/2005/8/layout/cycle2"/>
    <dgm:cxn modelId="{72E090BC-7843-4D25-9F7C-1329F86C6373}" type="presOf" srcId="{1BEB1F7D-DF7C-442C-8083-87E3A31D7753}" destId="{CE0BFCF7-AD2E-4474-8431-E6E1727A675C}" srcOrd="0" destOrd="0" presId="urn:microsoft.com/office/officeart/2005/8/layout/cycle2"/>
    <dgm:cxn modelId="{0805178F-6042-483C-90A1-657D5326896B}" srcId="{C56B519E-768A-4860-A2C6-E599A9C5B647}" destId="{2E9D7D65-5DC4-423D-89C7-F95EF21EC3E3}" srcOrd="4" destOrd="0" parTransId="{C63C1B5D-9133-4B6F-8F65-35859922CB99}" sibTransId="{6FD9757A-4E32-484C-BDE1-EEBE0DA1CA6C}"/>
    <dgm:cxn modelId="{24091FDB-8D3D-4152-AE5D-88ACE5A00211}" type="presOf" srcId="{6FD9757A-4E32-484C-BDE1-EEBE0DA1CA6C}" destId="{375B079F-90BC-4511-866D-0CC6FFCF77F7}" srcOrd="1" destOrd="0" presId="urn:microsoft.com/office/officeart/2005/8/layout/cycle2"/>
    <dgm:cxn modelId="{6CF0C9E6-5B7C-4262-BC04-6F2E0A422DCF}" type="presOf" srcId="{C56B519E-768A-4860-A2C6-E599A9C5B647}" destId="{DD626D8D-1936-4C38-B082-E2675AAB25B0}" srcOrd="0" destOrd="0" presId="urn:microsoft.com/office/officeart/2005/8/layout/cycle2"/>
    <dgm:cxn modelId="{9E8465AC-C8AD-42FF-930C-48D3946C0C68}" type="presOf" srcId="{2E6E55D7-85F3-46A3-B787-2262443C63EA}" destId="{738C900B-A675-4DB3-8F52-30A9FE61D938}" srcOrd="1" destOrd="0" presId="urn:microsoft.com/office/officeart/2005/8/layout/cycle2"/>
    <dgm:cxn modelId="{D0315F2D-7976-49E6-BF97-8DE2F0AF2648}" type="presOf" srcId="{B4B0A197-6955-4CE4-A2CC-B28CB2FBCB85}" destId="{C5F8ABE5-BF0B-499F-A3C7-9358BE9DF87E}" srcOrd="0" destOrd="0" presId="urn:microsoft.com/office/officeart/2005/8/layout/cycle2"/>
    <dgm:cxn modelId="{A16EC374-CA9A-4926-9840-47A0D4A78FD6}" type="presOf" srcId="{2E6E55D7-85F3-46A3-B787-2262443C63EA}" destId="{29831BCC-7D19-43B0-A57F-D107778D339F}" srcOrd="0" destOrd="0" presId="urn:microsoft.com/office/officeart/2005/8/layout/cycle2"/>
    <dgm:cxn modelId="{806EBD7B-959D-48DA-B923-90FD1E42731B}" type="presOf" srcId="{AFBD4579-7B99-4B62-93A9-B9244B83FF5C}" destId="{28EE4232-077A-4899-9A99-BBE77AF21768}" srcOrd="0" destOrd="0" presId="urn:microsoft.com/office/officeart/2005/8/layout/cycle2"/>
    <dgm:cxn modelId="{FFF0B64C-6229-4976-8C35-46FCC61F4B0D}" srcId="{C56B519E-768A-4860-A2C6-E599A9C5B647}" destId="{8A1B55A1-6F50-45D6-9C23-C28DC6EC5ADA}" srcOrd="3" destOrd="0" parTransId="{FE5ADC8D-6817-4EDF-9BF4-117CEA6FE060}" sibTransId="{2E6E55D7-85F3-46A3-B787-2262443C63EA}"/>
    <dgm:cxn modelId="{4176F2C6-C74D-4517-96C6-EFDD3841903A}" type="presOf" srcId="{AFBD4579-7B99-4B62-93A9-B9244B83FF5C}" destId="{096C6074-9725-4DB6-A214-3951DB73643A}" srcOrd="1" destOrd="0" presId="urn:microsoft.com/office/officeart/2005/8/layout/cycle2"/>
    <dgm:cxn modelId="{CC5D857D-2EFD-4416-936A-48D28FFBCD5D}" type="presOf" srcId="{1BEB1F7D-DF7C-442C-8083-87E3A31D7753}" destId="{7C77EB05-40C7-43A3-9911-41EC62738A4C}" srcOrd="1" destOrd="0" presId="urn:microsoft.com/office/officeart/2005/8/layout/cycle2"/>
    <dgm:cxn modelId="{33ADE9F5-BC76-49CD-901B-99F9CBDA58BD}" type="presOf" srcId="{8A1B55A1-6F50-45D6-9C23-C28DC6EC5ADA}" destId="{0282C759-1F38-4C9F-922E-970345ED5B98}" srcOrd="0" destOrd="0" presId="urn:microsoft.com/office/officeart/2005/8/layout/cycle2"/>
    <dgm:cxn modelId="{F99F7DE8-E5EC-4FB4-88F6-E01B122E1D25}" type="presParOf" srcId="{DD626D8D-1936-4C38-B082-E2675AAB25B0}" destId="{0391A31A-E9AE-47F8-B032-FDAAC12B23CB}" srcOrd="0" destOrd="0" presId="urn:microsoft.com/office/officeart/2005/8/layout/cycle2"/>
    <dgm:cxn modelId="{2CB74BF7-9905-47DD-9C63-372131EB2896}" type="presParOf" srcId="{DD626D8D-1936-4C38-B082-E2675AAB25B0}" destId="{CE0BFCF7-AD2E-4474-8431-E6E1727A675C}" srcOrd="1" destOrd="0" presId="urn:microsoft.com/office/officeart/2005/8/layout/cycle2"/>
    <dgm:cxn modelId="{7CBEEA47-D1FA-42BA-B21C-B367A922E3B9}" type="presParOf" srcId="{CE0BFCF7-AD2E-4474-8431-E6E1727A675C}" destId="{7C77EB05-40C7-43A3-9911-41EC62738A4C}" srcOrd="0" destOrd="0" presId="urn:microsoft.com/office/officeart/2005/8/layout/cycle2"/>
    <dgm:cxn modelId="{9E017A6B-5965-40AE-844B-802675558763}" type="presParOf" srcId="{DD626D8D-1936-4C38-B082-E2675AAB25B0}" destId="{C5F8ABE5-BF0B-499F-A3C7-9358BE9DF87E}" srcOrd="2" destOrd="0" presId="urn:microsoft.com/office/officeart/2005/8/layout/cycle2"/>
    <dgm:cxn modelId="{6E71976B-92D4-4E9B-9D60-C7C96C80200B}" type="presParOf" srcId="{DD626D8D-1936-4C38-B082-E2675AAB25B0}" destId="{28EE4232-077A-4899-9A99-BBE77AF21768}" srcOrd="3" destOrd="0" presId="urn:microsoft.com/office/officeart/2005/8/layout/cycle2"/>
    <dgm:cxn modelId="{824589B1-AD24-4FA9-BE0B-42775211F344}" type="presParOf" srcId="{28EE4232-077A-4899-9A99-BBE77AF21768}" destId="{096C6074-9725-4DB6-A214-3951DB73643A}" srcOrd="0" destOrd="0" presId="urn:microsoft.com/office/officeart/2005/8/layout/cycle2"/>
    <dgm:cxn modelId="{F2AF4819-1B09-4D4A-8DBB-2CDDB30325D1}" type="presParOf" srcId="{DD626D8D-1936-4C38-B082-E2675AAB25B0}" destId="{18A81ED7-E511-40CA-91DD-5F4EC8444CBF}" srcOrd="4" destOrd="0" presId="urn:microsoft.com/office/officeart/2005/8/layout/cycle2"/>
    <dgm:cxn modelId="{5C0A1B52-A09F-4E43-9790-FD0D2FAA8C54}" type="presParOf" srcId="{DD626D8D-1936-4C38-B082-E2675AAB25B0}" destId="{D0285499-C0F5-4A0D-B075-DBD8F810742B}" srcOrd="5" destOrd="0" presId="urn:microsoft.com/office/officeart/2005/8/layout/cycle2"/>
    <dgm:cxn modelId="{103B7953-AADB-4011-84BC-F88A08FA281D}" type="presParOf" srcId="{D0285499-C0F5-4A0D-B075-DBD8F810742B}" destId="{BDAF7D04-F353-4052-A99D-45E2F783CB25}" srcOrd="0" destOrd="0" presId="urn:microsoft.com/office/officeart/2005/8/layout/cycle2"/>
    <dgm:cxn modelId="{BAE1741B-17EA-4AF6-89D3-A9144509DD77}" type="presParOf" srcId="{DD626D8D-1936-4C38-B082-E2675AAB25B0}" destId="{0282C759-1F38-4C9F-922E-970345ED5B98}" srcOrd="6" destOrd="0" presId="urn:microsoft.com/office/officeart/2005/8/layout/cycle2"/>
    <dgm:cxn modelId="{8DA23754-163A-4E6C-B620-846F9092265A}" type="presParOf" srcId="{DD626D8D-1936-4C38-B082-E2675AAB25B0}" destId="{29831BCC-7D19-43B0-A57F-D107778D339F}" srcOrd="7" destOrd="0" presId="urn:microsoft.com/office/officeart/2005/8/layout/cycle2"/>
    <dgm:cxn modelId="{D804C752-8742-45BB-BE48-F8D0481CFF0A}" type="presParOf" srcId="{29831BCC-7D19-43B0-A57F-D107778D339F}" destId="{738C900B-A675-4DB3-8F52-30A9FE61D938}" srcOrd="0" destOrd="0" presId="urn:microsoft.com/office/officeart/2005/8/layout/cycle2"/>
    <dgm:cxn modelId="{64CB1E89-A101-4A9B-9A7D-9062577DA295}" type="presParOf" srcId="{DD626D8D-1936-4C38-B082-E2675AAB25B0}" destId="{F048CEE4-7155-424E-8115-E9FFC838EB47}" srcOrd="8" destOrd="0" presId="urn:microsoft.com/office/officeart/2005/8/layout/cycle2"/>
    <dgm:cxn modelId="{1FFF9A9B-D726-40D7-83B8-13CD7E8FEE24}" type="presParOf" srcId="{DD626D8D-1936-4C38-B082-E2675AAB25B0}" destId="{CFC378F4-8373-405E-ADB4-6D44D52B2E49}" srcOrd="9" destOrd="0" presId="urn:microsoft.com/office/officeart/2005/8/layout/cycle2"/>
    <dgm:cxn modelId="{51A50250-E9E1-44A5-A720-EB6F173A33DA}" type="presParOf" srcId="{CFC378F4-8373-405E-ADB4-6D44D52B2E49}" destId="{375B079F-90BC-4511-866D-0CC6FFCF77F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1A31A-E9AE-47F8-B032-FDAAC12B23CB}">
      <dsp:nvSpPr>
        <dsp:cNvPr id="0" name=""/>
        <dsp:cNvSpPr/>
      </dsp:nvSpPr>
      <dsp:spPr>
        <a:xfrm>
          <a:off x="3276600" y="0"/>
          <a:ext cx="3047678" cy="2002482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A headache</a:t>
          </a:r>
          <a:endParaRPr lang="en-US" sz="3600" kern="1200" dirty="0"/>
        </a:p>
      </dsp:txBody>
      <dsp:txXfrm>
        <a:off x="3722922" y="293257"/>
        <a:ext cx="2155034" cy="1415968"/>
      </dsp:txXfrm>
    </dsp:sp>
    <dsp:sp modelId="{CE0BFCF7-AD2E-4474-8431-E6E1727A675C}">
      <dsp:nvSpPr>
        <dsp:cNvPr id="0" name=""/>
        <dsp:cNvSpPr/>
      </dsp:nvSpPr>
      <dsp:spPr>
        <a:xfrm rot="1982378">
          <a:off x="6553353" y="1118984"/>
          <a:ext cx="391878" cy="675837"/>
        </a:xfrm>
        <a:prstGeom prst="mathMin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562858" y="1222102"/>
        <a:ext cx="274315" cy="405503"/>
      </dsp:txXfrm>
    </dsp:sp>
    <dsp:sp modelId="{C5F8ABE5-BF0B-499F-A3C7-9358BE9DF87E}">
      <dsp:nvSpPr>
        <dsp:cNvPr id="0" name=""/>
        <dsp:cNvSpPr/>
      </dsp:nvSpPr>
      <dsp:spPr>
        <a:xfrm>
          <a:off x="6074818" y="1752590"/>
          <a:ext cx="2840581" cy="2002482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 toothache</a:t>
          </a:r>
          <a:endParaRPr lang="en-US" sz="3200" kern="1200" dirty="0"/>
        </a:p>
      </dsp:txBody>
      <dsp:txXfrm>
        <a:off x="6490811" y="2045847"/>
        <a:ext cx="2008595" cy="1415968"/>
      </dsp:txXfrm>
    </dsp:sp>
    <dsp:sp modelId="{28EE4232-077A-4899-9A99-BBE77AF21768}">
      <dsp:nvSpPr>
        <dsp:cNvPr id="0" name=""/>
        <dsp:cNvSpPr/>
      </dsp:nvSpPr>
      <dsp:spPr>
        <a:xfrm rot="6202698">
          <a:off x="7204385" y="3797042"/>
          <a:ext cx="350664" cy="675837"/>
        </a:xfrm>
        <a:prstGeom prst="mathMin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 rot="10800000">
        <a:off x="7269155" y="3881037"/>
        <a:ext cx="245465" cy="405503"/>
      </dsp:txXfrm>
    </dsp:sp>
    <dsp:sp modelId="{18A81ED7-E511-40CA-91DD-5F4EC8444CBF}">
      <dsp:nvSpPr>
        <dsp:cNvPr id="0" name=""/>
        <dsp:cNvSpPr/>
      </dsp:nvSpPr>
      <dsp:spPr>
        <a:xfrm>
          <a:off x="5257812" y="4626917"/>
          <a:ext cx="3107372" cy="2002482"/>
        </a:xfrm>
        <a:prstGeom prst="ellipse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An earache</a:t>
          </a:r>
          <a:endParaRPr lang="en-US" sz="4000" kern="1200" dirty="0"/>
        </a:p>
      </dsp:txBody>
      <dsp:txXfrm>
        <a:off x="5712876" y="4920174"/>
        <a:ext cx="2197244" cy="1415968"/>
      </dsp:txXfrm>
    </dsp:sp>
    <dsp:sp modelId="{D0285499-C0F5-4A0D-B075-DBD8F810742B}">
      <dsp:nvSpPr>
        <dsp:cNvPr id="0" name=""/>
        <dsp:cNvSpPr/>
      </dsp:nvSpPr>
      <dsp:spPr>
        <a:xfrm rot="10800000">
          <a:off x="4397371" y="5256420"/>
          <a:ext cx="396186" cy="675837"/>
        </a:xfrm>
        <a:prstGeom prst="mathMin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 rot="10800000">
        <a:off x="4516227" y="5391587"/>
        <a:ext cx="277330" cy="405503"/>
      </dsp:txXfrm>
    </dsp:sp>
    <dsp:sp modelId="{0282C759-1F38-4C9F-922E-970345ED5B98}">
      <dsp:nvSpPr>
        <dsp:cNvPr id="0" name=""/>
        <dsp:cNvSpPr/>
      </dsp:nvSpPr>
      <dsp:spPr>
        <a:xfrm>
          <a:off x="838203" y="4626917"/>
          <a:ext cx="3162320" cy="2002482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A backache</a:t>
          </a:r>
          <a:endParaRPr lang="en-US" sz="3600" kern="1200" dirty="0"/>
        </a:p>
      </dsp:txBody>
      <dsp:txXfrm>
        <a:off x="1301314" y="4920174"/>
        <a:ext cx="2236098" cy="1415968"/>
      </dsp:txXfrm>
    </dsp:sp>
    <dsp:sp modelId="{29831BCC-7D19-43B0-A57F-D107778D339F}">
      <dsp:nvSpPr>
        <dsp:cNvPr id="0" name=""/>
        <dsp:cNvSpPr/>
      </dsp:nvSpPr>
      <dsp:spPr>
        <a:xfrm rot="15423161">
          <a:off x="2212228" y="3919363"/>
          <a:ext cx="449777" cy="675837"/>
        </a:xfrm>
        <a:prstGeom prst="mathMinus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 rot="10800000">
        <a:off x="2294811" y="4120281"/>
        <a:ext cx="314844" cy="405503"/>
      </dsp:txXfrm>
    </dsp:sp>
    <dsp:sp modelId="{F048CEE4-7155-424E-8115-E9FFC838EB47}">
      <dsp:nvSpPr>
        <dsp:cNvPr id="0" name=""/>
        <dsp:cNvSpPr/>
      </dsp:nvSpPr>
      <dsp:spPr>
        <a:xfrm>
          <a:off x="0" y="1816148"/>
          <a:ext cx="3546336" cy="2002482"/>
        </a:xfrm>
        <a:prstGeom prst="ellipse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 stomachache/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bellyache</a:t>
          </a:r>
          <a:endParaRPr lang="en-US" sz="3200" kern="1200" dirty="0"/>
        </a:p>
      </dsp:txBody>
      <dsp:txXfrm>
        <a:off x="519349" y="2109405"/>
        <a:ext cx="2507638" cy="1415968"/>
      </dsp:txXfrm>
    </dsp:sp>
    <dsp:sp modelId="{CFC378F4-8373-405E-ADB4-6D44D52B2E49}">
      <dsp:nvSpPr>
        <dsp:cNvPr id="0" name=""/>
        <dsp:cNvSpPr/>
      </dsp:nvSpPr>
      <dsp:spPr>
        <a:xfrm rot="19742353">
          <a:off x="2582009" y="1280218"/>
          <a:ext cx="424395" cy="675837"/>
        </a:xfrm>
        <a:prstGeom prst="mathMinus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2591079" y="1448134"/>
        <a:ext cx="297077" cy="405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F0AB5-9121-4AD3-AF95-2860170E057C}" type="datetimeFigureOut">
              <a:rPr lang="en-US" smtClean="0"/>
              <a:pPr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A3DB3-B68A-4191-957B-B181421020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114800"/>
            <a:ext cx="6400800" cy="175260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endParaRPr lang="en-U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479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7500" y="0"/>
            <a:ext cx="2476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810000"/>
            <a:ext cx="16764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24625" y="4953000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435975" y="2196495"/>
            <a:ext cx="411106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HEALTH</a:t>
            </a:r>
            <a:endParaRPr lang="en-US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2209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228600"/>
            <a:ext cx="2286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4114800"/>
            <a:ext cx="196215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4038600"/>
            <a:ext cx="20764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743200" y="990600"/>
            <a:ext cx="236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Stomachache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Bellyache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4200" y="4558725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Flu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0" y="25908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Headache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200" y="5410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Runny nose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2971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228600"/>
            <a:ext cx="25050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4267200"/>
            <a:ext cx="2667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81000" y="26670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Cough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34200" y="205740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Fever/ Temperature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4200" y="51816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Sore eye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96385" y="4191000"/>
            <a:ext cx="234761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5791200" y="37338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Sore throat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22860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7500" y="152400"/>
            <a:ext cx="24765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4648200"/>
            <a:ext cx="239077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191000"/>
            <a:ext cx="2895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105400" y="37338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Earache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24384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Dizzy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9000" y="27432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Backache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" y="40386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Toothache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89154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Oval Callout 7"/>
          <p:cNvSpPr/>
          <p:nvPr/>
        </p:nvSpPr>
        <p:spPr>
          <a:xfrm>
            <a:off x="0" y="0"/>
            <a:ext cx="2819400" cy="2209800"/>
          </a:xfrm>
          <a:prstGeom prst="wedgeEllipseCallout">
            <a:avLst>
              <a:gd name="adj1" fmla="val 85396"/>
              <a:gd name="adj2" fmla="val 6698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 pain in + N</a:t>
            </a:r>
          </a:p>
          <a:p>
            <a:pPr algn="ctr"/>
            <a:r>
              <a:rPr lang="en-US" sz="2400" dirty="0" smtClean="0"/>
              <a:t>(my leg/ chest…)</a:t>
            </a:r>
            <a:endParaRPr lang="en-US" sz="2400" dirty="0"/>
          </a:p>
        </p:txBody>
      </p:sp>
      <p:sp>
        <p:nvSpPr>
          <p:cNvPr id="9" name="Cloud Callout 8"/>
          <p:cNvSpPr/>
          <p:nvPr/>
        </p:nvSpPr>
        <p:spPr>
          <a:xfrm>
            <a:off x="6172200" y="914400"/>
            <a:ext cx="2971800" cy="2057400"/>
          </a:xfrm>
          <a:prstGeom prst="cloudCallout">
            <a:avLst>
              <a:gd name="adj1" fmla="val -51491"/>
              <a:gd name="adj2" fmla="val 70965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My leg/arm…. hurts (a lot/a bit)</a:t>
            </a:r>
            <a:endParaRPr lang="en-US" sz="24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81400" y="2514600"/>
            <a:ext cx="22479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4267200" y="45720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I have</a:t>
            </a:r>
            <a:endParaRPr lang="en-US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40636" y="274984"/>
          <a:ext cx="8305800" cy="6172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52900"/>
                <a:gridCol w="4152900"/>
              </a:tblGrid>
              <a:tr h="1158240">
                <a:tc gridSpan="2"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3600" dirty="0" smtClean="0">
                          <a:solidFill>
                            <a:srgbClr val="FFFF00"/>
                          </a:solidFill>
                        </a:rPr>
                        <a:t>Common misused</a:t>
                      </a:r>
                      <a:r>
                        <a:rPr lang="en-US" sz="3600" baseline="0" dirty="0" smtClean="0">
                          <a:solidFill>
                            <a:srgbClr val="FFFF00"/>
                          </a:solidFill>
                        </a:rPr>
                        <a:t> words</a:t>
                      </a:r>
                      <a:endParaRPr lang="en-US" sz="36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582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990000"/>
                          </a:solidFill>
                        </a:rPr>
                        <a:t>Sickness 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rgbClr val="006600"/>
                          </a:solidFill>
                        </a:rPr>
                        <a:t>- general</a:t>
                      </a:r>
                      <a:endParaRPr lang="en-US" sz="28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990000"/>
                          </a:solidFill>
                        </a:rPr>
                        <a:t>Disease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rgbClr val="006600"/>
                          </a:solidFill>
                        </a:rPr>
                        <a:t>- serious</a:t>
                      </a:r>
                      <a:endParaRPr lang="en-US" sz="28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11582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990000"/>
                          </a:solidFill>
                        </a:rPr>
                        <a:t>Pain 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rgbClr val="006600"/>
                          </a:solidFill>
                        </a:rPr>
                        <a:t>- noun</a:t>
                      </a:r>
                      <a:r>
                        <a:rPr lang="en-US" sz="2800" baseline="0" dirty="0" smtClean="0">
                          <a:solidFill>
                            <a:srgbClr val="006600"/>
                          </a:solidFill>
                        </a:rPr>
                        <a:t> – a pain in…</a:t>
                      </a:r>
                      <a:endParaRPr lang="en-US" sz="2800" dirty="0" smtClean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990000"/>
                          </a:solidFill>
                        </a:rPr>
                        <a:t>Hurt</a:t>
                      </a:r>
                    </a:p>
                    <a:p>
                      <a:pPr algn="ctr"/>
                      <a:r>
                        <a:rPr lang="en-US" sz="2800" dirty="0" smtClean="0">
                          <a:solidFill>
                            <a:srgbClr val="006600"/>
                          </a:solidFill>
                        </a:rPr>
                        <a:t>- noun/verb</a:t>
                      </a:r>
                    </a:p>
                  </a:txBody>
                  <a:tcPr/>
                </a:tc>
              </a:tr>
              <a:tr h="13258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990000"/>
                          </a:solidFill>
                        </a:rPr>
                        <a:t>Injury</a:t>
                      </a:r>
                    </a:p>
                    <a:p>
                      <a:pPr algn="ctr"/>
                      <a:endParaRPr lang="en-US" sz="700" dirty="0" smtClean="0"/>
                    </a:p>
                    <a:p>
                      <a:pPr algn="ctr"/>
                      <a:r>
                        <a:rPr lang="en-US" sz="2800" dirty="0" smtClean="0">
                          <a:solidFill>
                            <a:srgbClr val="006600"/>
                          </a:solidFill>
                        </a:rPr>
                        <a:t>- normally</a:t>
                      </a:r>
                      <a:r>
                        <a:rPr lang="en-US" sz="2800" baseline="0" dirty="0" smtClean="0">
                          <a:solidFill>
                            <a:srgbClr val="006600"/>
                          </a:solidFill>
                        </a:rPr>
                        <a:t> in accident</a:t>
                      </a:r>
                      <a:endParaRPr lang="en-US" sz="2800" dirty="0" smtClean="0">
                        <a:solidFill>
                          <a:srgbClr val="006600"/>
                        </a:solidFill>
                      </a:endParaRPr>
                    </a:p>
                    <a:p>
                      <a:pPr algn="ctr"/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990000"/>
                          </a:solidFill>
                        </a:rPr>
                        <a:t>Wound 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2800" dirty="0" smtClean="0">
                          <a:solidFill>
                            <a:srgbClr val="006600"/>
                          </a:solidFill>
                        </a:rPr>
                        <a:t>- by sharp weapons</a:t>
                      </a:r>
                    </a:p>
                    <a:p>
                      <a:pPr algn="ctr"/>
                      <a:endParaRPr lang="en-US" sz="400" dirty="0"/>
                    </a:p>
                  </a:txBody>
                  <a:tcPr/>
                </a:tc>
              </a:tr>
              <a:tr h="11582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990000"/>
                          </a:solidFill>
                        </a:rPr>
                        <a:t>Hurt</a:t>
                      </a:r>
                      <a:r>
                        <a:rPr lang="en-US" sz="2800" baseline="0" dirty="0" smtClean="0">
                          <a:solidFill>
                            <a:srgbClr val="99000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2800" baseline="0" dirty="0" smtClean="0"/>
                        <a:t>- </a:t>
                      </a:r>
                      <a:r>
                        <a:rPr lang="en-US" sz="2800" baseline="0" dirty="0" smtClean="0">
                          <a:solidFill>
                            <a:srgbClr val="006600"/>
                          </a:solidFill>
                        </a:rPr>
                        <a:t>verb – to cause pain – physical/mental</a:t>
                      </a:r>
                      <a:endParaRPr lang="en-US" sz="28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990000"/>
                          </a:solidFill>
                        </a:rPr>
                        <a:t>Harm </a:t>
                      </a:r>
                    </a:p>
                    <a:p>
                      <a:pPr algn="ctr"/>
                      <a:r>
                        <a:rPr lang="en-US" sz="2800" dirty="0" smtClean="0"/>
                        <a:t>- </a:t>
                      </a:r>
                      <a:r>
                        <a:rPr lang="en-US" sz="2800" dirty="0" smtClean="0">
                          <a:solidFill>
                            <a:srgbClr val="006600"/>
                          </a:solidFill>
                        </a:rPr>
                        <a:t>verb – to</a:t>
                      </a:r>
                      <a:r>
                        <a:rPr lang="en-US" sz="2800" baseline="0" dirty="0" smtClean="0">
                          <a:solidFill>
                            <a:srgbClr val="006600"/>
                          </a:solidFill>
                        </a:rPr>
                        <a:t> cause dangerous effects</a:t>
                      </a:r>
                      <a:endParaRPr lang="en-US" sz="2800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val 11"/>
          <p:cNvSpPr/>
          <p:nvPr/>
        </p:nvSpPr>
        <p:spPr>
          <a:xfrm>
            <a:off x="1752600" y="1981200"/>
            <a:ext cx="17526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143000" y="3124200"/>
            <a:ext cx="29718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09600" y="5486400"/>
            <a:ext cx="3886200" cy="990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953000" y="5562600"/>
            <a:ext cx="3810000" cy="990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019800" y="1981200"/>
            <a:ext cx="17526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181600" y="3124200"/>
            <a:ext cx="29718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990600" y="4267200"/>
            <a:ext cx="3276600" cy="685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/>
          <p:cNvSpPr/>
          <p:nvPr/>
        </p:nvSpPr>
        <p:spPr>
          <a:xfrm>
            <a:off x="5181600" y="4343400"/>
            <a:ext cx="3124200" cy="5698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3" grpId="0" animBg="1"/>
      <p:bldP spid="24" grpId="0" animBg="1"/>
      <p:bldP spid="25" grpId="0" animBg="1"/>
      <p:bldP spid="28" grpId="0" animBg="1"/>
      <p:bldP spid="37" grpId="0" animBg="1"/>
      <p:bldP spid="38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0" y="0"/>
            <a:ext cx="4800600" cy="533400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 smtClean="0"/>
              <a:t>Symptoms</a:t>
            </a:r>
            <a:endParaRPr lang="en-US" sz="2800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0" y="513524"/>
            <a:ext cx="4800600" cy="634447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0" rIns="0" bIns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 </a:t>
            </a:r>
            <a:r>
              <a:rPr lang="en-US" sz="2300" dirty="0" smtClean="0"/>
              <a:t>A cough, runny nose, sneezing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300" dirty="0" smtClean="0"/>
              <a:t> Dizziness, shivering, headache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300" dirty="0" smtClean="0"/>
              <a:t> Fainting, double vision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300" dirty="0" smtClean="0"/>
              <a:t> High fever, high temperature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300" dirty="0" smtClean="0"/>
              <a:t> Headache, sickness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300" dirty="0" smtClean="0"/>
              <a:t> Rapid heart beat, out of breath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300" dirty="0" smtClean="0"/>
              <a:t> Sickness, stomachache, vomiting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300" dirty="0" smtClean="0"/>
              <a:t> Sore throat, swelling in throat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300" dirty="0" smtClean="0"/>
              <a:t> Spots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300" dirty="0" smtClean="0"/>
              <a:t> Swelling under the ears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300" dirty="0" smtClean="0"/>
              <a:t> Stiff joints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300" dirty="0" smtClean="0"/>
              <a:t> Weak pulse rate, fainting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800600" y="0"/>
            <a:ext cx="4343400" cy="53340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dirty="0" smtClean="0"/>
              <a:t>Illness</a:t>
            </a:r>
            <a:endParaRPr lang="en-US" sz="2800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4"/>
          </p:nvPr>
        </p:nvSpPr>
        <p:spPr>
          <a:xfrm>
            <a:off x="4800600" y="533400"/>
            <a:ext cx="4343400" cy="632459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tIns="0" rIns="0" bIns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a. </a:t>
            </a:r>
            <a:r>
              <a:rPr lang="en-US" sz="2300" dirty="0" err="1" smtClean="0"/>
              <a:t>Anaemia</a:t>
            </a:r>
            <a:r>
              <a:rPr lang="en-US" sz="2300" dirty="0" smtClean="0"/>
              <a:t>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b. The common cold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c. Food poisoning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d. Flu (influenza)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e. High blood pressure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f. Measles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g. Migraine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h. Mumps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i. Pneumonia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k. Rheumatism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l. Shock (mental), a blow (physical)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300" dirty="0" smtClean="0"/>
              <a:t>m. Tonsillitis</a:t>
            </a:r>
          </a:p>
          <a:p>
            <a:pPr marL="0" indent="0">
              <a:buNone/>
            </a:pPr>
            <a:endParaRPr lang="en-US" sz="23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038600" y="990600"/>
            <a:ext cx="9144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343400" y="1981200"/>
            <a:ext cx="60960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1066800" y="3505200"/>
            <a:ext cx="381000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3429000" y="4572000"/>
            <a:ext cx="15240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1752600" y="5638800"/>
            <a:ext cx="31242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962400" y="4648200"/>
            <a:ext cx="838200" cy="198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743200" y="2971800"/>
            <a:ext cx="21336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3124200" y="914400"/>
            <a:ext cx="17526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4114800" y="30480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038600" y="13716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3886200" y="2514600"/>
            <a:ext cx="990600" cy="2514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3581400" y="6172200"/>
            <a:ext cx="1295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  <p:bldP spid="13" grpId="0" build="p" animBg="1"/>
      <p:bldP spid="14" grpId="0" build="p" animBg="1"/>
      <p:bldP spid="15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220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SnipeR's Redemption Network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PhuongOt</dc:creator>
  <cp:lastModifiedBy>amaya</cp:lastModifiedBy>
  <cp:revision>52</cp:revision>
  <dcterms:created xsi:type="dcterms:W3CDTF">2011-11-02T02:45:55Z</dcterms:created>
  <dcterms:modified xsi:type="dcterms:W3CDTF">2022-01-05T20:09:56Z</dcterms:modified>
</cp:coreProperties>
</file>