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1"/>
  </p:notesMasterIdLst>
  <p:sldIdLst>
    <p:sldId id="323" r:id="rId2"/>
    <p:sldId id="329" r:id="rId3"/>
    <p:sldId id="261" r:id="rId4"/>
    <p:sldId id="263" r:id="rId5"/>
    <p:sldId id="325" r:id="rId6"/>
    <p:sldId id="264" r:id="rId7"/>
    <p:sldId id="265" r:id="rId8"/>
    <p:sldId id="266" r:id="rId9"/>
    <p:sldId id="278" r:id="rId10"/>
    <p:sldId id="277" r:id="rId11"/>
    <p:sldId id="267" r:id="rId12"/>
    <p:sldId id="275" r:id="rId13"/>
    <p:sldId id="276" r:id="rId14"/>
    <p:sldId id="279" r:id="rId15"/>
    <p:sldId id="280" r:id="rId16"/>
    <p:sldId id="326" r:id="rId17"/>
    <p:sldId id="281" r:id="rId18"/>
    <p:sldId id="282" r:id="rId19"/>
    <p:sldId id="283" r:id="rId20"/>
    <p:sldId id="284" r:id="rId21"/>
    <p:sldId id="285" r:id="rId22"/>
    <p:sldId id="286" r:id="rId23"/>
    <p:sldId id="287" r:id="rId24"/>
    <p:sldId id="288" r:id="rId25"/>
    <p:sldId id="289" r:id="rId26"/>
    <p:sldId id="290" r:id="rId27"/>
    <p:sldId id="291" r:id="rId28"/>
    <p:sldId id="292" r:id="rId29"/>
    <p:sldId id="328" r:id="rId3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0" d="100"/>
          <a:sy n="70" d="100"/>
        </p:scale>
        <p:origin x="73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2076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FFF2C29-8728-4FA4-9B65-D6FC482325C1}" type="datetimeFigureOut">
              <a:rPr lang="en-GB" smtClean="0"/>
              <a:t>30/01/2024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EA4A94B-B8B0-485A-9DE0-2958309068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481820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41088-5ECD-4835-83B6-E7D66D513ABC}" type="datetimeFigureOut">
              <a:rPr lang="en-GB" smtClean="0"/>
              <a:t>30/01/2024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CE7285-3DD0-47C0-90F1-5FCC4F72B52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503222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41088-5ECD-4835-83B6-E7D66D513ABC}" type="datetimeFigureOut">
              <a:rPr lang="en-GB" smtClean="0"/>
              <a:t>30/01/2024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CE7285-3DD0-47C0-90F1-5FCC4F72B52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837867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41088-5ECD-4835-83B6-E7D66D513ABC}" type="datetimeFigureOut">
              <a:rPr lang="en-GB" smtClean="0"/>
              <a:t>30/01/2024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CE7285-3DD0-47C0-90F1-5FCC4F72B52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813592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41088-5ECD-4835-83B6-E7D66D513ABC}" type="datetimeFigureOut">
              <a:rPr lang="en-GB" smtClean="0"/>
              <a:t>30/01/2024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CE7285-3DD0-47C0-90F1-5FCC4F72B52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932022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41088-5ECD-4835-83B6-E7D66D513ABC}" type="datetimeFigureOut">
              <a:rPr lang="en-GB" smtClean="0"/>
              <a:t>30/01/2024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CE7285-3DD0-47C0-90F1-5FCC4F72B52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18572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41088-5ECD-4835-83B6-E7D66D513ABC}" type="datetimeFigureOut">
              <a:rPr lang="en-GB" smtClean="0"/>
              <a:t>30/01/2024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CE7285-3DD0-47C0-90F1-5FCC4F72B52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746592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41088-5ECD-4835-83B6-E7D66D513ABC}" type="datetimeFigureOut">
              <a:rPr lang="en-GB" smtClean="0"/>
              <a:t>30/01/2024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CE7285-3DD0-47C0-90F1-5FCC4F72B52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640093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41088-5ECD-4835-83B6-E7D66D513ABC}" type="datetimeFigureOut">
              <a:rPr lang="en-GB" smtClean="0"/>
              <a:t>30/01/2024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CE7285-3DD0-47C0-90F1-5FCC4F72B52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671097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41088-5ECD-4835-83B6-E7D66D513ABC}" type="datetimeFigureOut">
              <a:rPr lang="en-GB" smtClean="0"/>
              <a:t>30/01/2024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CE7285-3DD0-47C0-90F1-5FCC4F72B52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109623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41088-5ECD-4835-83B6-E7D66D513ABC}" type="datetimeFigureOut">
              <a:rPr lang="en-GB" smtClean="0"/>
              <a:t>30/01/2024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CE7285-3DD0-47C0-90F1-5FCC4F72B52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540676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41088-5ECD-4835-83B6-E7D66D513ABC}" type="datetimeFigureOut">
              <a:rPr lang="en-GB" smtClean="0"/>
              <a:t>30/01/2024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CE7285-3DD0-47C0-90F1-5FCC4F72B52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224570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241088-5ECD-4835-83B6-E7D66D513ABC}" type="datetimeFigureOut">
              <a:rPr lang="en-GB" smtClean="0"/>
              <a:t>30/01/2024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CE7285-3DD0-47C0-90F1-5FCC4F72B52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8082817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5.png"/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31" name="Rectangle 1030">
            <a:extLst>
              <a:ext uri="{FF2B5EF4-FFF2-40B4-BE49-F238E27FC236}">
                <a16:creationId xmlns:a16="http://schemas.microsoft.com/office/drawing/2014/main" id="{A3363022-C969-41E9-8EB2-E4C94908C1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2191695" cy="685202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3" name="Rectangle 1032">
            <a:extLst>
              <a:ext uri="{FF2B5EF4-FFF2-40B4-BE49-F238E27FC236}">
                <a16:creationId xmlns:a16="http://schemas.microsoft.com/office/drawing/2014/main" id="{8D1AD6B3-BE88-4CEB-BA17-790657CC472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7D018CC-A10D-EFAD-C16E-9CB3B61AE22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590966" y="3428999"/>
            <a:ext cx="4805691" cy="838831"/>
          </a:xfrm>
        </p:spPr>
        <p:txBody>
          <a:bodyPr anchor="b">
            <a:normAutofit/>
          </a:bodyPr>
          <a:lstStyle/>
          <a:p>
            <a:pPr algn="l"/>
            <a:r>
              <a:rPr lang="en-GB" sz="2000">
                <a:solidFill>
                  <a:schemeClr val="tx2"/>
                </a:solidFill>
                <a:latin typeface="Comic Sans MS" panose="030F0702030302020204" pitchFamily="66" charset="0"/>
              </a:rPr>
              <a:t>Can you fill in the missing </a:t>
            </a:r>
          </a:p>
          <a:p>
            <a:pPr algn="l"/>
            <a:r>
              <a:rPr lang="en-GB" sz="2000">
                <a:solidFill>
                  <a:schemeClr val="tx2"/>
                </a:solidFill>
                <a:latin typeface="Comic Sans MS" panose="030F0702030302020204" pitchFamily="66" charset="0"/>
              </a:rPr>
              <a:t>values for this times table grid?</a:t>
            </a:r>
          </a:p>
        </p:txBody>
      </p:sp>
      <p:pic>
        <p:nvPicPr>
          <p:cNvPr id="1026" name="Picture 2" descr="Multiplication Chart - Class Playground">
            <a:extLst>
              <a:ext uri="{FF2B5EF4-FFF2-40B4-BE49-F238E27FC236}">
                <a16:creationId xmlns:a16="http://schemas.microsoft.com/office/drawing/2014/main" id="{AA0B4399-7599-98A1-B18A-07B1D256767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28571" y="231313"/>
            <a:ext cx="4963048" cy="6424251"/>
          </a:xfrm>
          <a:custGeom>
            <a:avLst/>
            <a:gdLst/>
            <a:ahLst/>
            <a:cxnLst/>
            <a:rect l="l" t="t" r="r" b="b"/>
            <a:pathLst>
              <a:path w="4141760" h="4377846">
                <a:moveTo>
                  <a:pt x="0" y="0"/>
                </a:moveTo>
                <a:lnTo>
                  <a:pt x="4141760" y="0"/>
                </a:lnTo>
                <a:lnTo>
                  <a:pt x="4141760" y="4377846"/>
                </a:lnTo>
                <a:lnTo>
                  <a:pt x="0" y="4377846"/>
                </a:ln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035" name="Group 1034">
            <a:extLst>
              <a:ext uri="{FF2B5EF4-FFF2-40B4-BE49-F238E27FC236}">
                <a16:creationId xmlns:a16="http://schemas.microsoft.com/office/drawing/2014/main" id="{89D1390B-7E13-4B4F-9CB2-391063412E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4253" y="-5977"/>
            <a:ext cx="6238675" cy="6863979"/>
            <a:chOff x="305" y="-5977"/>
            <a:chExt cx="6238675" cy="6863979"/>
          </a:xfrm>
        </p:grpSpPr>
        <p:sp>
          <p:nvSpPr>
            <p:cNvPr id="1036" name="Freeform: Shape 1035">
              <a:extLst>
                <a:ext uri="{FF2B5EF4-FFF2-40B4-BE49-F238E27FC236}">
                  <a16:creationId xmlns:a16="http://schemas.microsoft.com/office/drawing/2014/main" id="{9E720206-AA49-4786-A932-A2650DE0918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>
              <a:off x="305" y="34854"/>
              <a:ext cx="6028697" cy="6817170"/>
            </a:xfrm>
            <a:custGeom>
              <a:avLst/>
              <a:gdLst>
                <a:gd name="connsiteX0" fmla="*/ 6028697 w 6028697"/>
                <a:gd name="connsiteY0" fmla="*/ 6155323 h 6817170"/>
                <a:gd name="connsiteX1" fmla="*/ 6028697 w 6028697"/>
                <a:gd name="connsiteY1" fmla="*/ 6817170 h 6817170"/>
                <a:gd name="connsiteX2" fmla="*/ 5157862 w 6028697"/>
                <a:gd name="connsiteY2" fmla="*/ 6817170 h 6817170"/>
                <a:gd name="connsiteX3" fmla="*/ 5347156 w 6028697"/>
                <a:gd name="connsiteY3" fmla="*/ 6687553 h 6817170"/>
                <a:gd name="connsiteX4" fmla="*/ 5487470 w 6028697"/>
                <a:gd name="connsiteY4" fmla="*/ 6581714 h 6817170"/>
                <a:gd name="connsiteX5" fmla="*/ 5627642 w 6028697"/>
                <a:gd name="connsiteY5" fmla="*/ 6472328 h 6817170"/>
                <a:gd name="connsiteX6" fmla="*/ 5911392 w 6028697"/>
                <a:gd name="connsiteY6" fmla="*/ 6245328 h 6817170"/>
                <a:gd name="connsiteX7" fmla="*/ 4481066 w 6028697"/>
                <a:gd name="connsiteY7" fmla="*/ 478 h 6817170"/>
                <a:gd name="connsiteX8" fmla="*/ 4672258 w 6028697"/>
                <a:gd name="connsiteY8" fmla="*/ 7519 h 6817170"/>
                <a:gd name="connsiteX9" fmla="*/ 5429869 w 6028697"/>
                <a:gd name="connsiteY9" fmla="*/ 125134 h 6817170"/>
                <a:gd name="connsiteX10" fmla="*/ 5976319 w 6028697"/>
                <a:gd name="connsiteY10" fmla="*/ 314893 h 6817170"/>
                <a:gd name="connsiteX11" fmla="*/ 6028697 w 6028697"/>
                <a:gd name="connsiteY11" fmla="*/ 339901 h 6817170"/>
                <a:gd name="connsiteX12" fmla="*/ 6028697 w 6028697"/>
                <a:gd name="connsiteY12" fmla="*/ 732458 h 6817170"/>
                <a:gd name="connsiteX13" fmla="*/ 5990985 w 6028697"/>
                <a:gd name="connsiteY13" fmla="*/ 712211 h 6817170"/>
                <a:gd name="connsiteX14" fmla="*/ 5341339 w 6028697"/>
                <a:gd name="connsiteY14" fmla="*/ 475281 h 6817170"/>
                <a:gd name="connsiteX15" fmla="*/ 4651969 w 6028697"/>
                <a:gd name="connsiteY15" fmla="*/ 377104 h 6817170"/>
                <a:gd name="connsiteX16" fmla="*/ 3953093 w 6028697"/>
                <a:gd name="connsiteY16" fmla="*/ 402498 h 6817170"/>
                <a:gd name="connsiteX17" fmla="*/ 3267413 w 6028697"/>
                <a:gd name="connsiteY17" fmla="*/ 546643 h 6817170"/>
                <a:gd name="connsiteX18" fmla="*/ 1439498 w 6028697"/>
                <a:gd name="connsiteY18" fmla="*/ 1568141 h 6817170"/>
                <a:gd name="connsiteX19" fmla="*/ 960671 w 6028697"/>
                <a:gd name="connsiteY19" fmla="*/ 2082013 h 6817170"/>
                <a:gd name="connsiteX20" fmla="*/ 581866 w 6028697"/>
                <a:gd name="connsiteY20" fmla="*/ 2672638 h 6817170"/>
                <a:gd name="connsiteX21" fmla="*/ 324789 w 6028697"/>
                <a:gd name="connsiteY21" fmla="*/ 3325262 h 6817170"/>
                <a:gd name="connsiteX22" fmla="*/ 231151 w 6028697"/>
                <a:gd name="connsiteY22" fmla="*/ 4022292 h 6817170"/>
                <a:gd name="connsiteX23" fmla="*/ 270592 w 6028697"/>
                <a:gd name="connsiteY23" fmla="*/ 4362792 h 6817170"/>
                <a:gd name="connsiteX24" fmla="*/ 387213 w 6028697"/>
                <a:gd name="connsiteY24" fmla="*/ 4681585 h 6817170"/>
                <a:gd name="connsiteX25" fmla="*/ 468507 w 6028697"/>
                <a:gd name="connsiteY25" fmla="*/ 4831546 h 6817170"/>
                <a:gd name="connsiteX26" fmla="*/ 561862 w 6028697"/>
                <a:gd name="connsiteY26" fmla="*/ 4976826 h 6817170"/>
                <a:gd name="connsiteX27" fmla="*/ 777511 w 6028697"/>
                <a:gd name="connsiteY27" fmla="*/ 5257597 h 6817170"/>
                <a:gd name="connsiteX28" fmla="*/ 1010895 w 6028697"/>
                <a:gd name="connsiteY28" fmla="*/ 5540494 h 6817170"/>
                <a:gd name="connsiteX29" fmla="*/ 1126948 w 6028697"/>
                <a:gd name="connsiteY29" fmla="*/ 5688186 h 6817170"/>
                <a:gd name="connsiteX30" fmla="*/ 1182706 w 6028697"/>
                <a:gd name="connsiteY30" fmla="*/ 5760543 h 6817170"/>
                <a:gd name="connsiteX31" fmla="*/ 1237327 w 6028697"/>
                <a:gd name="connsiteY31" fmla="*/ 5830060 h 6817170"/>
                <a:gd name="connsiteX32" fmla="*/ 1706649 w 6028697"/>
                <a:gd name="connsiteY32" fmla="*/ 6342797 h 6817170"/>
                <a:gd name="connsiteX33" fmla="*/ 1956207 w 6028697"/>
                <a:gd name="connsiteY33" fmla="*/ 6573484 h 6817170"/>
                <a:gd name="connsiteX34" fmla="*/ 2217681 w 6028697"/>
                <a:gd name="connsiteY34" fmla="*/ 6786297 h 6817170"/>
                <a:gd name="connsiteX35" fmla="*/ 2260820 w 6028697"/>
                <a:gd name="connsiteY35" fmla="*/ 6817170 h 6817170"/>
                <a:gd name="connsiteX36" fmla="*/ 1429497 w 6028697"/>
                <a:gd name="connsiteY36" fmla="*/ 6817170 h 6817170"/>
                <a:gd name="connsiteX37" fmla="*/ 1327275 w 6028697"/>
                <a:gd name="connsiteY37" fmla="*/ 6713800 h 6817170"/>
                <a:gd name="connsiteX38" fmla="*/ 1080556 w 6028697"/>
                <a:gd name="connsiteY38" fmla="*/ 6414443 h 6817170"/>
                <a:gd name="connsiteX39" fmla="*/ 865189 w 6028697"/>
                <a:gd name="connsiteY39" fmla="*/ 6097496 h 6817170"/>
                <a:gd name="connsiteX40" fmla="*/ 814823 w 6028697"/>
                <a:gd name="connsiteY40" fmla="*/ 6016911 h 6817170"/>
                <a:gd name="connsiteX41" fmla="*/ 766729 w 6028697"/>
                <a:gd name="connsiteY41" fmla="*/ 5938453 h 6817170"/>
                <a:gd name="connsiteX42" fmla="*/ 671672 w 6028697"/>
                <a:gd name="connsiteY42" fmla="*/ 5786648 h 6817170"/>
                <a:gd name="connsiteX43" fmla="*/ 474608 w 6028697"/>
                <a:gd name="connsiteY43" fmla="*/ 5474664 h 6817170"/>
                <a:gd name="connsiteX44" fmla="*/ 282652 w 6028697"/>
                <a:gd name="connsiteY44" fmla="*/ 5146508 h 6817170"/>
                <a:gd name="connsiteX45" fmla="*/ 196108 w 6028697"/>
                <a:gd name="connsiteY45" fmla="*/ 4972712 h 6817170"/>
                <a:gd name="connsiteX46" fmla="*/ 122474 w 6028697"/>
                <a:gd name="connsiteY46" fmla="*/ 4791821 h 6817170"/>
                <a:gd name="connsiteX47" fmla="*/ 65724 w 6028697"/>
                <a:gd name="connsiteY47" fmla="*/ 4603129 h 6817170"/>
                <a:gd name="connsiteX48" fmla="*/ 44727 w 6028697"/>
                <a:gd name="connsiteY48" fmla="*/ 4506937 h 6817170"/>
                <a:gd name="connsiteX49" fmla="*/ 35505 w 6028697"/>
                <a:gd name="connsiteY49" fmla="*/ 4458699 h 6817170"/>
                <a:gd name="connsiteX50" fmla="*/ 27845 w 6028697"/>
                <a:gd name="connsiteY50" fmla="*/ 4410320 h 6817170"/>
                <a:gd name="connsiteX51" fmla="*/ 37 w 6028697"/>
                <a:gd name="connsiteY51" fmla="*/ 4022292 h 6817170"/>
                <a:gd name="connsiteX52" fmla="*/ 78777 w 6028697"/>
                <a:gd name="connsiteY52" fmla="*/ 3267236 h 6817170"/>
                <a:gd name="connsiteX53" fmla="*/ 315424 w 6028697"/>
                <a:gd name="connsiteY53" fmla="*/ 2543673 h 6817170"/>
                <a:gd name="connsiteX54" fmla="*/ 1202710 w 6028697"/>
                <a:gd name="connsiteY54" fmla="*/ 1314895 h 6817170"/>
                <a:gd name="connsiteX55" fmla="*/ 1791065 w 6028697"/>
                <a:gd name="connsiteY55" fmla="*/ 833514 h 6817170"/>
                <a:gd name="connsiteX56" fmla="*/ 3908404 w 6028697"/>
                <a:gd name="connsiteY56" fmla="*/ 29794 h 6817170"/>
                <a:gd name="connsiteX57" fmla="*/ 4481066 w 6028697"/>
                <a:gd name="connsiteY57" fmla="*/ 478 h 68171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</a:cxnLst>
              <a:rect l="l" t="t" r="r" b="b"/>
              <a:pathLst>
                <a:path w="6028697" h="6817170">
                  <a:moveTo>
                    <a:pt x="6028697" y="6155323"/>
                  </a:moveTo>
                  <a:lnTo>
                    <a:pt x="6028697" y="6817170"/>
                  </a:lnTo>
                  <a:lnTo>
                    <a:pt x="5157862" y="6817170"/>
                  </a:lnTo>
                  <a:lnTo>
                    <a:pt x="5347156" y="6687553"/>
                  </a:lnTo>
                  <a:cubicBezTo>
                    <a:pt x="5394117" y="6653219"/>
                    <a:pt x="5440793" y="6617608"/>
                    <a:pt x="5487470" y="6581714"/>
                  </a:cubicBezTo>
                  <a:cubicBezTo>
                    <a:pt x="5534147" y="6545820"/>
                    <a:pt x="5580966" y="6509358"/>
                    <a:pt x="5627642" y="6472328"/>
                  </a:cubicBezTo>
                  <a:lnTo>
                    <a:pt x="5911392" y="6245328"/>
                  </a:lnTo>
                  <a:close/>
                  <a:moveTo>
                    <a:pt x="4481066" y="478"/>
                  </a:moveTo>
                  <a:cubicBezTo>
                    <a:pt x="4544817" y="1422"/>
                    <a:pt x="4608563" y="3769"/>
                    <a:pt x="4672258" y="7519"/>
                  </a:cubicBezTo>
                  <a:cubicBezTo>
                    <a:pt x="4927973" y="22364"/>
                    <a:pt x="5181687" y="61751"/>
                    <a:pt x="5429869" y="125134"/>
                  </a:cubicBezTo>
                  <a:cubicBezTo>
                    <a:pt x="5617090" y="173104"/>
                    <a:pt x="5799867" y="236595"/>
                    <a:pt x="5976319" y="314893"/>
                  </a:cubicBezTo>
                  <a:lnTo>
                    <a:pt x="6028697" y="339901"/>
                  </a:lnTo>
                  <a:lnTo>
                    <a:pt x="6028697" y="732458"/>
                  </a:lnTo>
                  <a:lnTo>
                    <a:pt x="5990985" y="712211"/>
                  </a:lnTo>
                  <a:cubicBezTo>
                    <a:pt x="5783917" y="609342"/>
                    <a:pt x="5566013" y="529876"/>
                    <a:pt x="5341339" y="475281"/>
                  </a:cubicBezTo>
                  <a:cubicBezTo>
                    <a:pt x="5115233" y="420503"/>
                    <a:pt x="4884375" y="387624"/>
                    <a:pt x="4651969" y="377104"/>
                  </a:cubicBezTo>
                  <a:cubicBezTo>
                    <a:pt x="4418713" y="365171"/>
                    <a:pt x="4184861" y="373670"/>
                    <a:pt x="3953093" y="402498"/>
                  </a:cubicBezTo>
                  <a:cubicBezTo>
                    <a:pt x="3721001" y="431832"/>
                    <a:pt x="3491675" y="480040"/>
                    <a:pt x="3267413" y="546643"/>
                  </a:cubicBezTo>
                  <a:cubicBezTo>
                    <a:pt x="2591323" y="750761"/>
                    <a:pt x="1967642" y="1099289"/>
                    <a:pt x="1439498" y="1568141"/>
                  </a:cubicBezTo>
                  <a:cubicBezTo>
                    <a:pt x="1265589" y="1725523"/>
                    <a:pt x="1105393" y="1897434"/>
                    <a:pt x="960671" y="2082013"/>
                  </a:cubicBezTo>
                  <a:cubicBezTo>
                    <a:pt x="815775" y="2266294"/>
                    <a:pt x="688923" y="2464081"/>
                    <a:pt x="581866" y="2672638"/>
                  </a:cubicBezTo>
                  <a:cubicBezTo>
                    <a:pt x="473765" y="2880669"/>
                    <a:pt x="387610" y="3099397"/>
                    <a:pt x="324789" y="3325262"/>
                  </a:cubicBezTo>
                  <a:cubicBezTo>
                    <a:pt x="262714" y="3552403"/>
                    <a:pt x="231223" y="3786822"/>
                    <a:pt x="231151" y="4022292"/>
                  </a:cubicBezTo>
                  <a:cubicBezTo>
                    <a:pt x="231413" y="4136912"/>
                    <a:pt x="244645" y="4251136"/>
                    <a:pt x="270592" y="4362792"/>
                  </a:cubicBezTo>
                  <a:cubicBezTo>
                    <a:pt x="297885" y="4472943"/>
                    <a:pt x="336983" y="4579833"/>
                    <a:pt x="387213" y="4681585"/>
                  </a:cubicBezTo>
                  <a:cubicBezTo>
                    <a:pt x="412042" y="4732517"/>
                    <a:pt x="439423" y="4782457"/>
                    <a:pt x="468507" y="4831546"/>
                  </a:cubicBezTo>
                  <a:cubicBezTo>
                    <a:pt x="497591" y="4880636"/>
                    <a:pt x="529230" y="4929015"/>
                    <a:pt x="561862" y="4976826"/>
                  </a:cubicBezTo>
                  <a:cubicBezTo>
                    <a:pt x="627975" y="5072166"/>
                    <a:pt x="701466" y="5164668"/>
                    <a:pt x="777511" y="5257597"/>
                  </a:cubicBezTo>
                  <a:cubicBezTo>
                    <a:pt x="853556" y="5350524"/>
                    <a:pt x="933574" y="5443594"/>
                    <a:pt x="1010895" y="5540494"/>
                  </a:cubicBezTo>
                  <a:cubicBezTo>
                    <a:pt x="1049957" y="5588732"/>
                    <a:pt x="1088642" y="5637963"/>
                    <a:pt x="1126948" y="5688186"/>
                  </a:cubicBezTo>
                  <a:lnTo>
                    <a:pt x="1182706" y="5760543"/>
                  </a:lnTo>
                  <a:cubicBezTo>
                    <a:pt x="1201007" y="5783669"/>
                    <a:pt x="1218458" y="5807503"/>
                    <a:pt x="1237327" y="5830060"/>
                  </a:cubicBezTo>
                  <a:cubicBezTo>
                    <a:pt x="1383714" y="6009916"/>
                    <a:pt x="1540413" y="6181116"/>
                    <a:pt x="1706649" y="6342797"/>
                  </a:cubicBezTo>
                  <a:cubicBezTo>
                    <a:pt x="1788084" y="6422531"/>
                    <a:pt x="1871265" y="6499427"/>
                    <a:pt x="1956207" y="6573484"/>
                  </a:cubicBezTo>
                  <a:cubicBezTo>
                    <a:pt x="2041332" y="6647402"/>
                    <a:pt x="2127733" y="6718907"/>
                    <a:pt x="2217681" y="6786297"/>
                  </a:cubicBezTo>
                  <a:lnTo>
                    <a:pt x="2260820" y="6817170"/>
                  </a:lnTo>
                  <a:lnTo>
                    <a:pt x="1429497" y="6817170"/>
                  </a:lnTo>
                  <a:lnTo>
                    <a:pt x="1327275" y="6713800"/>
                  </a:lnTo>
                  <a:cubicBezTo>
                    <a:pt x="1239186" y="6618984"/>
                    <a:pt x="1156797" y="6519019"/>
                    <a:pt x="1080556" y="6414443"/>
                  </a:cubicBezTo>
                  <a:cubicBezTo>
                    <a:pt x="1004653" y="6310734"/>
                    <a:pt x="932439" y="6205177"/>
                    <a:pt x="865189" y="6097496"/>
                  </a:cubicBezTo>
                  <a:cubicBezTo>
                    <a:pt x="847881" y="6070823"/>
                    <a:pt x="831565" y="6043725"/>
                    <a:pt x="814823" y="6016911"/>
                  </a:cubicBezTo>
                  <a:lnTo>
                    <a:pt x="766729" y="5938453"/>
                  </a:lnTo>
                  <a:cubicBezTo>
                    <a:pt x="735941" y="5887947"/>
                    <a:pt x="703878" y="5837581"/>
                    <a:pt x="671672" y="5786648"/>
                  </a:cubicBezTo>
                  <a:lnTo>
                    <a:pt x="474608" y="5474664"/>
                  </a:lnTo>
                  <a:cubicBezTo>
                    <a:pt x="408778" y="5368968"/>
                    <a:pt x="343516" y="5260008"/>
                    <a:pt x="282652" y="5146508"/>
                  </a:cubicBezTo>
                  <a:cubicBezTo>
                    <a:pt x="252290" y="5089759"/>
                    <a:pt x="223065" y="5032015"/>
                    <a:pt x="196108" y="4972712"/>
                  </a:cubicBezTo>
                  <a:cubicBezTo>
                    <a:pt x="169152" y="4913408"/>
                    <a:pt x="144607" y="4853111"/>
                    <a:pt x="122474" y="4791821"/>
                  </a:cubicBezTo>
                  <a:cubicBezTo>
                    <a:pt x="100342" y="4730532"/>
                    <a:pt x="81757" y="4666830"/>
                    <a:pt x="65724" y="4603129"/>
                  </a:cubicBezTo>
                  <a:cubicBezTo>
                    <a:pt x="58205" y="4571064"/>
                    <a:pt x="50828" y="4539143"/>
                    <a:pt x="44727" y="4506937"/>
                  </a:cubicBezTo>
                  <a:lnTo>
                    <a:pt x="35505" y="4458699"/>
                  </a:lnTo>
                  <a:lnTo>
                    <a:pt x="27845" y="4410320"/>
                  </a:lnTo>
                  <a:cubicBezTo>
                    <a:pt x="8635" y="4281881"/>
                    <a:pt x="-661" y="4152150"/>
                    <a:pt x="37" y="4022292"/>
                  </a:cubicBezTo>
                  <a:cubicBezTo>
                    <a:pt x="712" y="3768592"/>
                    <a:pt x="27094" y="3515615"/>
                    <a:pt x="78777" y="3267236"/>
                  </a:cubicBezTo>
                  <a:cubicBezTo>
                    <a:pt x="130048" y="3017876"/>
                    <a:pt x="209439" y="2775142"/>
                    <a:pt x="315424" y="2543673"/>
                  </a:cubicBezTo>
                  <a:cubicBezTo>
                    <a:pt x="528236" y="2081161"/>
                    <a:pt x="838234" y="1667312"/>
                    <a:pt x="1202710" y="1314895"/>
                  </a:cubicBezTo>
                  <a:cubicBezTo>
                    <a:pt x="1385514" y="1138814"/>
                    <a:pt x="1582282" y="977831"/>
                    <a:pt x="1791065" y="833514"/>
                  </a:cubicBezTo>
                  <a:cubicBezTo>
                    <a:pt x="2420037" y="395614"/>
                    <a:pt x="3147288" y="119557"/>
                    <a:pt x="3908404" y="29794"/>
                  </a:cubicBezTo>
                  <a:cubicBezTo>
                    <a:pt x="4098509" y="7429"/>
                    <a:pt x="4289811" y="-2355"/>
                    <a:pt x="4481066" y="478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37" name="Freeform: Shape 1036">
              <a:extLst>
                <a:ext uri="{FF2B5EF4-FFF2-40B4-BE49-F238E27FC236}">
                  <a16:creationId xmlns:a16="http://schemas.microsoft.com/office/drawing/2014/main" id="{C72F6EE6-EDE9-45A5-8F6D-02B9B7CB2C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>
              <a:off x="305" y="1"/>
              <a:ext cx="6165116" cy="6858001"/>
            </a:xfrm>
            <a:custGeom>
              <a:avLst/>
              <a:gdLst>
                <a:gd name="connsiteX0" fmla="*/ 6264586 w 6264586"/>
                <a:gd name="connsiteY0" fmla="*/ 6646464 h 6858001"/>
                <a:gd name="connsiteX1" fmla="*/ 6264586 w 6264586"/>
                <a:gd name="connsiteY1" fmla="*/ 6858001 h 6858001"/>
                <a:gd name="connsiteX2" fmla="*/ 5997170 w 6264586"/>
                <a:gd name="connsiteY2" fmla="*/ 6858001 h 6858001"/>
                <a:gd name="connsiteX3" fmla="*/ 6121512 w 6264586"/>
                <a:gd name="connsiteY3" fmla="*/ 6761029 h 6858001"/>
                <a:gd name="connsiteX4" fmla="*/ 2693206 w 6264586"/>
                <a:gd name="connsiteY4" fmla="*/ 0 h 6858001"/>
                <a:gd name="connsiteX5" fmla="*/ 5872285 w 6264586"/>
                <a:gd name="connsiteY5" fmla="*/ 0 h 6858001"/>
                <a:gd name="connsiteX6" fmla="*/ 6024875 w 6264586"/>
                <a:gd name="connsiteY6" fmla="*/ 68385 h 6858001"/>
                <a:gd name="connsiteX7" fmla="*/ 6206432 w 6264586"/>
                <a:gd name="connsiteY7" fmla="*/ 162336 h 6858001"/>
                <a:gd name="connsiteX8" fmla="*/ 6264586 w 6264586"/>
                <a:gd name="connsiteY8" fmla="*/ 196704 h 6858001"/>
                <a:gd name="connsiteX9" fmla="*/ 6264586 w 6264586"/>
                <a:gd name="connsiteY9" fmla="*/ 537242 h 6858001"/>
                <a:gd name="connsiteX10" fmla="*/ 6230189 w 6264586"/>
                <a:gd name="connsiteY10" fmla="*/ 517260 h 6858001"/>
                <a:gd name="connsiteX11" fmla="*/ 5540536 w 6264586"/>
                <a:gd name="connsiteY11" fmla="*/ 249543 h 6858001"/>
                <a:gd name="connsiteX12" fmla="*/ 5178896 w 6264586"/>
                <a:gd name="connsiteY12" fmla="*/ 178606 h 6858001"/>
                <a:gd name="connsiteX13" fmla="*/ 4814279 w 6264586"/>
                <a:gd name="connsiteY13" fmla="*/ 146683 h 6858001"/>
                <a:gd name="connsiteX14" fmla="*/ 4655095 w 6264586"/>
                <a:gd name="connsiteY14" fmla="*/ 143421 h 6858001"/>
                <a:gd name="connsiteX15" fmla="*/ 4081069 w 6264586"/>
                <a:gd name="connsiteY15" fmla="*/ 185983 h 6858001"/>
                <a:gd name="connsiteX16" fmla="*/ 3720566 w 6264586"/>
                <a:gd name="connsiteY16" fmla="*/ 256921 h 6858001"/>
                <a:gd name="connsiteX17" fmla="*/ 3365879 w 6264586"/>
                <a:gd name="connsiteY17" fmla="*/ 357651 h 6858001"/>
                <a:gd name="connsiteX18" fmla="*/ 3020555 w 6264586"/>
                <a:gd name="connsiteY18" fmla="*/ 486190 h 6858001"/>
                <a:gd name="connsiteX19" fmla="*/ 2685163 w 6264586"/>
                <a:gd name="connsiteY19" fmla="*/ 641542 h 6858001"/>
                <a:gd name="connsiteX20" fmla="*/ 2047720 w 6264586"/>
                <a:gd name="connsiteY20" fmla="*/ 1025030 h 6858001"/>
                <a:gd name="connsiteX21" fmla="*/ 1897333 w 6264586"/>
                <a:gd name="connsiteY21" fmla="*/ 1134983 h 6858001"/>
                <a:gd name="connsiteX22" fmla="*/ 1835758 w 6264586"/>
                <a:gd name="connsiteY22" fmla="*/ 1182227 h 6858001"/>
                <a:gd name="connsiteX23" fmla="*/ 1823273 w 6264586"/>
                <a:gd name="connsiteY23" fmla="*/ 1192016 h 6858001"/>
                <a:gd name="connsiteX24" fmla="*/ 1750918 w 6264586"/>
                <a:gd name="connsiteY24" fmla="*/ 1249760 h 6858001"/>
                <a:gd name="connsiteX25" fmla="*/ 1469297 w 6264586"/>
                <a:gd name="connsiteY25" fmla="*/ 1496906 h 6858001"/>
                <a:gd name="connsiteX26" fmla="*/ 967769 w 6264586"/>
                <a:gd name="connsiteY26" fmla="*/ 2056602 h 6858001"/>
                <a:gd name="connsiteX27" fmla="*/ 754105 w 6264586"/>
                <a:gd name="connsiteY27" fmla="*/ 2368727 h 6858001"/>
                <a:gd name="connsiteX28" fmla="*/ 572364 w 6264586"/>
                <a:gd name="connsiteY28" fmla="*/ 2701140 h 6858001"/>
                <a:gd name="connsiteX29" fmla="*/ 532497 w 6264586"/>
                <a:gd name="connsiteY29" fmla="*/ 2786265 h 6858001"/>
                <a:gd name="connsiteX30" fmla="*/ 512918 w 6264586"/>
                <a:gd name="connsiteY30" fmla="*/ 2828827 h 6858001"/>
                <a:gd name="connsiteX31" fmla="*/ 494475 w 6264586"/>
                <a:gd name="connsiteY31" fmla="*/ 2872240 h 6858001"/>
                <a:gd name="connsiteX32" fmla="*/ 491637 w 6264586"/>
                <a:gd name="connsiteY32" fmla="*/ 2878908 h 6858001"/>
                <a:gd name="connsiteX33" fmla="*/ 459290 w 6264586"/>
                <a:gd name="connsiteY33" fmla="*/ 2959635 h 6858001"/>
                <a:gd name="connsiteX34" fmla="*/ 446805 w 6264586"/>
                <a:gd name="connsiteY34" fmla="*/ 2992408 h 6858001"/>
                <a:gd name="connsiteX35" fmla="*/ 426090 w 6264586"/>
                <a:gd name="connsiteY35" fmla="*/ 3049158 h 6858001"/>
                <a:gd name="connsiteX36" fmla="*/ 426090 w 6264586"/>
                <a:gd name="connsiteY36" fmla="*/ 3049867 h 6858001"/>
                <a:gd name="connsiteX37" fmla="*/ 318124 w 6264586"/>
                <a:gd name="connsiteY37" fmla="*/ 3414202 h 6858001"/>
                <a:gd name="connsiteX38" fmla="*/ 230729 w 6264586"/>
                <a:gd name="connsiteY38" fmla="*/ 4169260 h 6858001"/>
                <a:gd name="connsiteX39" fmla="*/ 268893 w 6264586"/>
                <a:gd name="connsiteY39" fmla="*/ 4544236 h 6858001"/>
                <a:gd name="connsiteX40" fmla="*/ 379840 w 6264586"/>
                <a:gd name="connsiteY40" fmla="*/ 4900056 h 6858001"/>
                <a:gd name="connsiteX41" fmla="*/ 406512 w 6264586"/>
                <a:gd name="connsiteY41" fmla="*/ 4960211 h 6858001"/>
                <a:gd name="connsiteX42" fmla="*/ 417862 w 6264586"/>
                <a:gd name="connsiteY42" fmla="*/ 4984613 h 6858001"/>
                <a:gd name="connsiteX43" fmla="*/ 428077 w 6264586"/>
                <a:gd name="connsiteY43" fmla="*/ 5005043 h 6858001"/>
                <a:gd name="connsiteX44" fmla="*/ 460140 w 6264586"/>
                <a:gd name="connsiteY44" fmla="*/ 5067327 h 6858001"/>
                <a:gd name="connsiteX45" fmla="*/ 555197 w 6264586"/>
                <a:gd name="connsiteY45" fmla="*/ 5229773 h 6858001"/>
                <a:gd name="connsiteX46" fmla="*/ 660611 w 6264586"/>
                <a:gd name="connsiteY46" fmla="*/ 5387396 h 6858001"/>
                <a:gd name="connsiteX47" fmla="*/ 774110 w 6264586"/>
                <a:gd name="connsiteY47" fmla="*/ 5542182 h 6858001"/>
                <a:gd name="connsiteX48" fmla="*/ 917829 w 6264586"/>
                <a:gd name="connsiteY48" fmla="*/ 5727896 h 6858001"/>
                <a:gd name="connsiteX49" fmla="*/ 1012885 w 6264586"/>
                <a:gd name="connsiteY49" fmla="*/ 5849767 h 6858001"/>
                <a:gd name="connsiteX50" fmla="*/ 1133053 w 6264586"/>
                <a:gd name="connsiteY50" fmla="*/ 6006822 h 6858001"/>
                <a:gd name="connsiteX51" fmla="*/ 1194343 w 6264586"/>
                <a:gd name="connsiteY51" fmla="*/ 6090245 h 6858001"/>
                <a:gd name="connsiteX52" fmla="*/ 1249390 w 6264586"/>
                <a:gd name="connsiteY52" fmla="*/ 6165155 h 6858001"/>
                <a:gd name="connsiteX53" fmla="*/ 1345724 w 6264586"/>
                <a:gd name="connsiteY53" fmla="*/ 6292132 h 6858001"/>
                <a:gd name="connsiteX54" fmla="*/ 1364310 w 6264586"/>
                <a:gd name="connsiteY54" fmla="*/ 6316251 h 6858001"/>
                <a:gd name="connsiteX55" fmla="*/ 1373673 w 6264586"/>
                <a:gd name="connsiteY55" fmla="*/ 6327885 h 6858001"/>
                <a:gd name="connsiteX56" fmla="*/ 1484619 w 6264586"/>
                <a:gd name="connsiteY56" fmla="*/ 6462240 h 6858001"/>
                <a:gd name="connsiteX57" fmla="*/ 1739000 w 6264586"/>
                <a:gd name="connsiteY57" fmla="*/ 6737335 h 6858001"/>
                <a:gd name="connsiteX58" fmla="*/ 1866801 w 6264586"/>
                <a:gd name="connsiteY58" fmla="*/ 6858001 h 6858001"/>
                <a:gd name="connsiteX59" fmla="*/ 1144149 w 6264586"/>
                <a:gd name="connsiteY59" fmla="*/ 6858001 h 6858001"/>
                <a:gd name="connsiteX60" fmla="*/ 1058349 w 6264586"/>
                <a:gd name="connsiteY60" fmla="*/ 6766452 h 6858001"/>
                <a:gd name="connsiteX61" fmla="*/ 580309 w 6264586"/>
                <a:gd name="connsiteY61" fmla="*/ 6105000 h 6858001"/>
                <a:gd name="connsiteX62" fmla="*/ 1 w 6264586"/>
                <a:gd name="connsiteY62" fmla="*/ 3960094 h 6858001"/>
                <a:gd name="connsiteX63" fmla="*/ 2599292 w 6264586"/>
                <a:gd name="connsiteY63" fmla="*/ 37050 h 68580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</a:cxnLst>
              <a:rect l="l" t="t" r="r" b="b"/>
              <a:pathLst>
                <a:path w="6264586" h="6858001">
                  <a:moveTo>
                    <a:pt x="6264586" y="6646464"/>
                  </a:moveTo>
                  <a:lnTo>
                    <a:pt x="6264586" y="6858001"/>
                  </a:lnTo>
                  <a:lnTo>
                    <a:pt x="5997170" y="6858001"/>
                  </a:lnTo>
                  <a:lnTo>
                    <a:pt x="6121512" y="6761029"/>
                  </a:lnTo>
                  <a:close/>
                  <a:moveTo>
                    <a:pt x="2693206" y="0"/>
                  </a:moveTo>
                  <a:lnTo>
                    <a:pt x="5872285" y="0"/>
                  </a:lnTo>
                  <a:lnTo>
                    <a:pt x="6024875" y="68385"/>
                  </a:lnTo>
                  <a:cubicBezTo>
                    <a:pt x="6086250" y="97989"/>
                    <a:pt x="6146793" y="129318"/>
                    <a:pt x="6206432" y="162336"/>
                  </a:cubicBezTo>
                  <a:lnTo>
                    <a:pt x="6264586" y="196704"/>
                  </a:lnTo>
                  <a:lnTo>
                    <a:pt x="6264586" y="537242"/>
                  </a:lnTo>
                  <a:lnTo>
                    <a:pt x="6230189" y="517260"/>
                  </a:lnTo>
                  <a:cubicBezTo>
                    <a:pt x="6012226" y="399931"/>
                    <a:pt x="5780573" y="310008"/>
                    <a:pt x="5540536" y="249543"/>
                  </a:cubicBezTo>
                  <a:cubicBezTo>
                    <a:pt x="5421375" y="219324"/>
                    <a:pt x="5300641" y="195644"/>
                    <a:pt x="5178896" y="178606"/>
                  </a:cubicBezTo>
                  <a:cubicBezTo>
                    <a:pt x="5057977" y="161840"/>
                    <a:pt x="4936276" y="151186"/>
                    <a:pt x="4814279" y="146683"/>
                  </a:cubicBezTo>
                  <a:cubicBezTo>
                    <a:pt x="4761501" y="144556"/>
                    <a:pt x="4708015" y="143421"/>
                    <a:pt x="4655095" y="143421"/>
                  </a:cubicBezTo>
                  <a:cubicBezTo>
                    <a:pt x="4462968" y="143573"/>
                    <a:pt x="4271111" y="157799"/>
                    <a:pt x="4081069" y="185983"/>
                  </a:cubicBezTo>
                  <a:cubicBezTo>
                    <a:pt x="3956361" y="205703"/>
                    <a:pt x="3835058" y="229396"/>
                    <a:pt x="3720566" y="256921"/>
                  </a:cubicBezTo>
                  <a:cubicBezTo>
                    <a:pt x="3596708" y="286714"/>
                    <a:pt x="3477677" y="320905"/>
                    <a:pt x="3365879" y="357651"/>
                  </a:cubicBezTo>
                  <a:cubicBezTo>
                    <a:pt x="3249257" y="395958"/>
                    <a:pt x="3133487" y="438945"/>
                    <a:pt x="3020555" y="486190"/>
                  </a:cubicBezTo>
                  <a:cubicBezTo>
                    <a:pt x="2907623" y="533434"/>
                    <a:pt x="2794832" y="585786"/>
                    <a:pt x="2685163" y="641542"/>
                  </a:cubicBezTo>
                  <a:cubicBezTo>
                    <a:pt x="2463995" y="754348"/>
                    <a:pt x="2250998" y="882488"/>
                    <a:pt x="2047720" y="1025030"/>
                  </a:cubicBezTo>
                  <a:cubicBezTo>
                    <a:pt x="2006151" y="1054399"/>
                    <a:pt x="1951528" y="1093415"/>
                    <a:pt x="1897333" y="1134983"/>
                  </a:cubicBezTo>
                  <a:cubicBezTo>
                    <a:pt x="1876761" y="1150164"/>
                    <a:pt x="1855905" y="1166479"/>
                    <a:pt x="1835758" y="1182227"/>
                  </a:cubicBezTo>
                  <a:lnTo>
                    <a:pt x="1823273" y="1192016"/>
                  </a:lnTo>
                  <a:cubicBezTo>
                    <a:pt x="1797027" y="1211879"/>
                    <a:pt x="1772057" y="1232309"/>
                    <a:pt x="1750918" y="1249760"/>
                  </a:cubicBezTo>
                  <a:cubicBezTo>
                    <a:pt x="1645931" y="1335737"/>
                    <a:pt x="1554422" y="1416605"/>
                    <a:pt x="1469297" y="1496906"/>
                  </a:cubicBezTo>
                  <a:cubicBezTo>
                    <a:pt x="1286595" y="1668957"/>
                    <a:pt x="1118818" y="1856190"/>
                    <a:pt x="967769" y="2056602"/>
                  </a:cubicBezTo>
                  <a:cubicBezTo>
                    <a:pt x="890731" y="2159603"/>
                    <a:pt x="818800" y="2264590"/>
                    <a:pt x="754105" y="2368727"/>
                  </a:cubicBezTo>
                  <a:cubicBezTo>
                    <a:pt x="681749" y="2488328"/>
                    <a:pt x="622304" y="2596720"/>
                    <a:pt x="572364" y="2701140"/>
                  </a:cubicBezTo>
                  <a:cubicBezTo>
                    <a:pt x="557609" y="2730507"/>
                    <a:pt x="543989" y="2760443"/>
                    <a:pt x="532497" y="2786265"/>
                  </a:cubicBezTo>
                  <a:lnTo>
                    <a:pt x="512918" y="2828827"/>
                  </a:lnTo>
                  <a:lnTo>
                    <a:pt x="494475" y="2872240"/>
                  </a:lnTo>
                  <a:lnTo>
                    <a:pt x="491637" y="2878908"/>
                  </a:lnTo>
                  <a:cubicBezTo>
                    <a:pt x="480146" y="2906575"/>
                    <a:pt x="469220" y="2932821"/>
                    <a:pt x="459290" y="2959635"/>
                  </a:cubicBezTo>
                  <a:cubicBezTo>
                    <a:pt x="455176" y="2970559"/>
                    <a:pt x="451060" y="2981484"/>
                    <a:pt x="446805" y="2992408"/>
                  </a:cubicBezTo>
                  <a:cubicBezTo>
                    <a:pt x="439427" y="3012412"/>
                    <a:pt x="432333" y="3030572"/>
                    <a:pt x="426090" y="3049158"/>
                  </a:cubicBezTo>
                  <a:lnTo>
                    <a:pt x="426090" y="3049867"/>
                  </a:lnTo>
                  <a:cubicBezTo>
                    <a:pt x="383010" y="3169099"/>
                    <a:pt x="346959" y="3290756"/>
                    <a:pt x="318124" y="3414202"/>
                  </a:cubicBezTo>
                  <a:cubicBezTo>
                    <a:pt x="260107" y="3661703"/>
                    <a:pt x="230780" y="3915049"/>
                    <a:pt x="230729" y="4169260"/>
                  </a:cubicBezTo>
                  <a:cubicBezTo>
                    <a:pt x="231621" y="4295173"/>
                    <a:pt x="244398" y="4420719"/>
                    <a:pt x="268893" y="4544236"/>
                  </a:cubicBezTo>
                  <a:cubicBezTo>
                    <a:pt x="293708" y="4666304"/>
                    <a:pt x="330882" y="4785521"/>
                    <a:pt x="379840" y="4900056"/>
                  </a:cubicBezTo>
                  <a:cubicBezTo>
                    <a:pt x="387926" y="4919919"/>
                    <a:pt x="397006" y="4939498"/>
                    <a:pt x="406512" y="4960211"/>
                  </a:cubicBezTo>
                  <a:cubicBezTo>
                    <a:pt x="410343" y="4968299"/>
                    <a:pt x="414173" y="4976385"/>
                    <a:pt x="417862" y="4984613"/>
                  </a:cubicBezTo>
                  <a:lnTo>
                    <a:pt x="428077" y="5005043"/>
                  </a:lnTo>
                  <a:cubicBezTo>
                    <a:pt x="438860" y="5026751"/>
                    <a:pt x="449075" y="5047181"/>
                    <a:pt x="460140" y="5067327"/>
                  </a:cubicBezTo>
                  <a:cubicBezTo>
                    <a:pt x="485536" y="5116273"/>
                    <a:pt x="514763" y="5165789"/>
                    <a:pt x="555197" y="5229773"/>
                  </a:cubicBezTo>
                  <a:cubicBezTo>
                    <a:pt x="586836" y="5280282"/>
                    <a:pt x="620318" y="5329511"/>
                    <a:pt x="660611" y="5387396"/>
                  </a:cubicBezTo>
                  <a:cubicBezTo>
                    <a:pt x="698065" y="5440741"/>
                    <a:pt x="737223" y="5493094"/>
                    <a:pt x="774110" y="5542182"/>
                  </a:cubicBezTo>
                  <a:cubicBezTo>
                    <a:pt x="821070" y="5604324"/>
                    <a:pt x="870301" y="5667173"/>
                    <a:pt x="917829" y="5727896"/>
                  </a:cubicBezTo>
                  <a:cubicBezTo>
                    <a:pt x="949042" y="5767762"/>
                    <a:pt x="979828" y="5807063"/>
                    <a:pt x="1012885" y="5849767"/>
                  </a:cubicBezTo>
                  <a:cubicBezTo>
                    <a:pt x="1045942" y="5892471"/>
                    <a:pt x="1089497" y="5948796"/>
                    <a:pt x="1133053" y="6006822"/>
                  </a:cubicBezTo>
                  <a:cubicBezTo>
                    <a:pt x="1153624" y="6034345"/>
                    <a:pt x="1175332" y="6063998"/>
                    <a:pt x="1194343" y="6090245"/>
                  </a:cubicBezTo>
                  <a:cubicBezTo>
                    <a:pt x="1213355" y="6116491"/>
                    <a:pt x="1231372" y="6141178"/>
                    <a:pt x="1249390" y="6165155"/>
                  </a:cubicBezTo>
                  <a:cubicBezTo>
                    <a:pt x="1280461" y="6208000"/>
                    <a:pt x="1313659" y="6250847"/>
                    <a:pt x="1345724" y="6292132"/>
                  </a:cubicBezTo>
                  <a:lnTo>
                    <a:pt x="1364310" y="6316251"/>
                  </a:lnTo>
                  <a:lnTo>
                    <a:pt x="1373673" y="6327885"/>
                  </a:lnTo>
                  <a:cubicBezTo>
                    <a:pt x="1409566" y="6372433"/>
                    <a:pt x="1446738" y="6418542"/>
                    <a:pt x="1484619" y="6462240"/>
                  </a:cubicBezTo>
                  <a:cubicBezTo>
                    <a:pt x="1567899" y="6559850"/>
                    <a:pt x="1653876" y="6652211"/>
                    <a:pt x="1739000" y="6737335"/>
                  </a:cubicBezTo>
                  <a:lnTo>
                    <a:pt x="1866801" y="6858001"/>
                  </a:lnTo>
                  <a:lnTo>
                    <a:pt x="1144149" y="6858001"/>
                  </a:lnTo>
                  <a:lnTo>
                    <a:pt x="1058349" y="6766452"/>
                  </a:lnTo>
                  <a:cubicBezTo>
                    <a:pt x="878978" y="6562465"/>
                    <a:pt x="718756" y="6341104"/>
                    <a:pt x="580309" y="6105000"/>
                  </a:cubicBezTo>
                  <a:cubicBezTo>
                    <a:pt x="200401" y="5454007"/>
                    <a:pt x="146" y="4713831"/>
                    <a:pt x="1" y="3960094"/>
                  </a:cubicBezTo>
                  <a:cubicBezTo>
                    <a:pt x="-335" y="2196754"/>
                    <a:pt x="1071479" y="683605"/>
                    <a:pt x="2599292" y="3705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38" name="Freeform: Shape 1037">
              <a:extLst>
                <a:ext uri="{FF2B5EF4-FFF2-40B4-BE49-F238E27FC236}">
                  <a16:creationId xmlns:a16="http://schemas.microsoft.com/office/drawing/2014/main" id="{C093DC50-3BD7-46B1-A300-CD207E152FF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>
              <a:off x="305" y="-5977"/>
              <a:ext cx="6238675" cy="6858001"/>
            </a:xfrm>
            <a:custGeom>
              <a:avLst/>
              <a:gdLst>
                <a:gd name="connsiteX0" fmla="*/ 6264586 w 6264586"/>
                <a:gd name="connsiteY0" fmla="*/ 6646464 h 6858001"/>
                <a:gd name="connsiteX1" fmla="*/ 6264586 w 6264586"/>
                <a:gd name="connsiteY1" fmla="*/ 6858001 h 6858001"/>
                <a:gd name="connsiteX2" fmla="*/ 5997170 w 6264586"/>
                <a:gd name="connsiteY2" fmla="*/ 6858001 h 6858001"/>
                <a:gd name="connsiteX3" fmla="*/ 6121512 w 6264586"/>
                <a:gd name="connsiteY3" fmla="*/ 6761029 h 6858001"/>
                <a:gd name="connsiteX4" fmla="*/ 2693206 w 6264586"/>
                <a:gd name="connsiteY4" fmla="*/ 0 h 6858001"/>
                <a:gd name="connsiteX5" fmla="*/ 5872285 w 6264586"/>
                <a:gd name="connsiteY5" fmla="*/ 0 h 6858001"/>
                <a:gd name="connsiteX6" fmla="*/ 6024875 w 6264586"/>
                <a:gd name="connsiteY6" fmla="*/ 68385 h 6858001"/>
                <a:gd name="connsiteX7" fmla="*/ 6206432 w 6264586"/>
                <a:gd name="connsiteY7" fmla="*/ 162336 h 6858001"/>
                <a:gd name="connsiteX8" fmla="*/ 6264586 w 6264586"/>
                <a:gd name="connsiteY8" fmla="*/ 196704 h 6858001"/>
                <a:gd name="connsiteX9" fmla="*/ 6264586 w 6264586"/>
                <a:gd name="connsiteY9" fmla="*/ 537242 h 6858001"/>
                <a:gd name="connsiteX10" fmla="*/ 6230189 w 6264586"/>
                <a:gd name="connsiteY10" fmla="*/ 517260 h 6858001"/>
                <a:gd name="connsiteX11" fmla="*/ 5540536 w 6264586"/>
                <a:gd name="connsiteY11" fmla="*/ 249543 h 6858001"/>
                <a:gd name="connsiteX12" fmla="*/ 5178896 w 6264586"/>
                <a:gd name="connsiteY12" fmla="*/ 178606 h 6858001"/>
                <a:gd name="connsiteX13" fmla="*/ 4814279 w 6264586"/>
                <a:gd name="connsiteY13" fmla="*/ 146683 h 6858001"/>
                <a:gd name="connsiteX14" fmla="*/ 4655095 w 6264586"/>
                <a:gd name="connsiteY14" fmla="*/ 143421 h 6858001"/>
                <a:gd name="connsiteX15" fmla="*/ 4081069 w 6264586"/>
                <a:gd name="connsiteY15" fmla="*/ 185983 h 6858001"/>
                <a:gd name="connsiteX16" fmla="*/ 3720566 w 6264586"/>
                <a:gd name="connsiteY16" fmla="*/ 256921 h 6858001"/>
                <a:gd name="connsiteX17" fmla="*/ 3365879 w 6264586"/>
                <a:gd name="connsiteY17" fmla="*/ 357651 h 6858001"/>
                <a:gd name="connsiteX18" fmla="*/ 3020555 w 6264586"/>
                <a:gd name="connsiteY18" fmla="*/ 486190 h 6858001"/>
                <a:gd name="connsiteX19" fmla="*/ 2685163 w 6264586"/>
                <a:gd name="connsiteY19" fmla="*/ 641542 h 6858001"/>
                <a:gd name="connsiteX20" fmla="*/ 2047720 w 6264586"/>
                <a:gd name="connsiteY20" fmla="*/ 1025030 h 6858001"/>
                <a:gd name="connsiteX21" fmla="*/ 1897333 w 6264586"/>
                <a:gd name="connsiteY21" fmla="*/ 1134983 h 6858001"/>
                <a:gd name="connsiteX22" fmla="*/ 1835758 w 6264586"/>
                <a:gd name="connsiteY22" fmla="*/ 1182227 h 6858001"/>
                <a:gd name="connsiteX23" fmla="*/ 1823273 w 6264586"/>
                <a:gd name="connsiteY23" fmla="*/ 1192016 h 6858001"/>
                <a:gd name="connsiteX24" fmla="*/ 1750918 w 6264586"/>
                <a:gd name="connsiteY24" fmla="*/ 1249760 h 6858001"/>
                <a:gd name="connsiteX25" fmla="*/ 1469297 w 6264586"/>
                <a:gd name="connsiteY25" fmla="*/ 1496906 h 6858001"/>
                <a:gd name="connsiteX26" fmla="*/ 967769 w 6264586"/>
                <a:gd name="connsiteY26" fmla="*/ 2056602 h 6858001"/>
                <a:gd name="connsiteX27" fmla="*/ 754105 w 6264586"/>
                <a:gd name="connsiteY27" fmla="*/ 2368727 h 6858001"/>
                <a:gd name="connsiteX28" fmla="*/ 572364 w 6264586"/>
                <a:gd name="connsiteY28" fmla="*/ 2701140 h 6858001"/>
                <a:gd name="connsiteX29" fmla="*/ 532497 w 6264586"/>
                <a:gd name="connsiteY29" fmla="*/ 2786265 h 6858001"/>
                <a:gd name="connsiteX30" fmla="*/ 512918 w 6264586"/>
                <a:gd name="connsiteY30" fmla="*/ 2828827 h 6858001"/>
                <a:gd name="connsiteX31" fmla="*/ 494475 w 6264586"/>
                <a:gd name="connsiteY31" fmla="*/ 2872240 h 6858001"/>
                <a:gd name="connsiteX32" fmla="*/ 491637 w 6264586"/>
                <a:gd name="connsiteY32" fmla="*/ 2878908 h 6858001"/>
                <a:gd name="connsiteX33" fmla="*/ 459290 w 6264586"/>
                <a:gd name="connsiteY33" fmla="*/ 2959635 h 6858001"/>
                <a:gd name="connsiteX34" fmla="*/ 446805 w 6264586"/>
                <a:gd name="connsiteY34" fmla="*/ 2992408 h 6858001"/>
                <a:gd name="connsiteX35" fmla="*/ 426090 w 6264586"/>
                <a:gd name="connsiteY35" fmla="*/ 3049158 h 6858001"/>
                <a:gd name="connsiteX36" fmla="*/ 426090 w 6264586"/>
                <a:gd name="connsiteY36" fmla="*/ 3049867 h 6858001"/>
                <a:gd name="connsiteX37" fmla="*/ 318124 w 6264586"/>
                <a:gd name="connsiteY37" fmla="*/ 3414202 h 6858001"/>
                <a:gd name="connsiteX38" fmla="*/ 230729 w 6264586"/>
                <a:gd name="connsiteY38" fmla="*/ 4169260 h 6858001"/>
                <a:gd name="connsiteX39" fmla="*/ 268893 w 6264586"/>
                <a:gd name="connsiteY39" fmla="*/ 4544236 h 6858001"/>
                <a:gd name="connsiteX40" fmla="*/ 379840 w 6264586"/>
                <a:gd name="connsiteY40" fmla="*/ 4900056 h 6858001"/>
                <a:gd name="connsiteX41" fmla="*/ 406512 w 6264586"/>
                <a:gd name="connsiteY41" fmla="*/ 4960211 h 6858001"/>
                <a:gd name="connsiteX42" fmla="*/ 417862 w 6264586"/>
                <a:gd name="connsiteY42" fmla="*/ 4984613 h 6858001"/>
                <a:gd name="connsiteX43" fmla="*/ 428077 w 6264586"/>
                <a:gd name="connsiteY43" fmla="*/ 5005043 h 6858001"/>
                <a:gd name="connsiteX44" fmla="*/ 460140 w 6264586"/>
                <a:gd name="connsiteY44" fmla="*/ 5067327 h 6858001"/>
                <a:gd name="connsiteX45" fmla="*/ 555197 w 6264586"/>
                <a:gd name="connsiteY45" fmla="*/ 5229773 h 6858001"/>
                <a:gd name="connsiteX46" fmla="*/ 660611 w 6264586"/>
                <a:gd name="connsiteY46" fmla="*/ 5387396 h 6858001"/>
                <a:gd name="connsiteX47" fmla="*/ 774110 w 6264586"/>
                <a:gd name="connsiteY47" fmla="*/ 5542182 h 6858001"/>
                <a:gd name="connsiteX48" fmla="*/ 917829 w 6264586"/>
                <a:gd name="connsiteY48" fmla="*/ 5727896 h 6858001"/>
                <a:gd name="connsiteX49" fmla="*/ 1012885 w 6264586"/>
                <a:gd name="connsiteY49" fmla="*/ 5849767 h 6858001"/>
                <a:gd name="connsiteX50" fmla="*/ 1133053 w 6264586"/>
                <a:gd name="connsiteY50" fmla="*/ 6006822 h 6858001"/>
                <a:gd name="connsiteX51" fmla="*/ 1194343 w 6264586"/>
                <a:gd name="connsiteY51" fmla="*/ 6090245 h 6858001"/>
                <a:gd name="connsiteX52" fmla="*/ 1249390 w 6264586"/>
                <a:gd name="connsiteY52" fmla="*/ 6165155 h 6858001"/>
                <a:gd name="connsiteX53" fmla="*/ 1345724 w 6264586"/>
                <a:gd name="connsiteY53" fmla="*/ 6292132 h 6858001"/>
                <a:gd name="connsiteX54" fmla="*/ 1364310 w 6264586"/>
                <a:gd name="connsiteY54" fmla="*/ 6316251 h 6858001"/>
                <a:gd name="connsiteX55" fmla="*/ 1373673 w 6264586"/>
                <a:gd name="connsiteY55" fmla="*/ 6327885 h 6858001"/>
                <a:gd name="connsiteX56" fmla="*/ 1484619 w 6264586"/>
                <a:gd name="connsiteY56" fmla="*/ 6462240 h 6858001"/>
                <a:gd name="connsiteX57" fmla="*/ 1739000 w 6264586"/>
                <a:gd name="connsiteY57" fmla="*/ 6737335 h 6858001"/>
                <a:gd name="connsiteX58" fmla="*/ 1866801 w 6264586"/>
                <a:gd name="connsiteY58" fmla="*/ 6858001 h 6858001"/>
                <a:gd name="connsiteX59" fmla="*/ 1144149 w 6264586"/>
                <a:gd name="connsiteY59" fmla="*/ 6858001 h 6858001"/>
                <a:gd name="connsiteX60" fmla="*/ 1058349 w 6264586"/>
                <a:gd name="connsiteY60" fmla="*/ 6766452 h 6858001"/>
                <a:gd name="connsiteX61" fmla="*/ 580309 w 6264586"/>
                <a:gd name="connsiteY61" fmla="*/ 6105000 h 6858001"/>
                <a:gd name="connsiteX62" fmla="*/ 1 w 6264586"/>
                <a:gd name="connsiteY62" fmla="*/ 3960094 h 6858001"/>
                <a:gd name="connsiteX63" fmla="*/ 2599292 w 6264586"/>
                <a:gd name="connsiteY63" fmla="*/ 37050 h 68580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</a:cxnLst>
              <a:rect l="l" t="t" r="r" b="b"/>
              <a:pathLst>
                <a:path w="6264586" h="6858001">
                  <a:moveTo>
                    <a:pt x="6264586" y="6646464"/>
                  </a:moveTo>
                  <a:lnTo>
                    <a:pt x="6264586" y="6858001"/>
                  </a:lnTo>
                  <a:lnTo>
                    <a:pt x="5997170" y="6858001"/>
                  </a:lnTo>
                  <a:lnTo>
                    <a:pt x="6121512" y="6761029"/>
                  </a:lnTo>
                  <a:close/>
                  <a:moveTo>
                    <a:pt x="2693206" y="0"/>
                  </a:moveTo>
                  <a:lnTo>
                    <a:pt x="5872285" y="0"/>
                  </a:lnTo>
                  <a:lnTo>
                    <a:pt x="6024875" y="68385"/>
                  </a:lnTo>
                  <a:cubicBezTo>
                    <a:pt x="6086250" y="97989"/>
                    <a:pt x="6146793" y="129318"/>
                    <a:pt x="6206432" y="162336"/>
                  </a:cubicBezTo>
                  <a:lnTo>
                    <a:pt x="6264586" y="196704"/>
                  </a:lnTo>
                  <a:lnTo>
                    <a:pt x="6264586" y="537242"/>
                  </a:lnTo>
                  <a:lnTo>
                    <a:pt x="6230189" y="517260"/>
                  </a:lnTo>
                  <a:cubicBezTo>
                    <a:pt x="6012226" y="399931"/>
                    <a:pt x="5780573" y="310008"/>
                    <a:pt x="5540536" y="249543"/>
                  </a:cubicBezTo>
                  <a:cubicBezTo>
                    <a:pt x="5421375" y="219324"/>
                    <a:pt x="5300641" y="195644"/>
                    <a:pt x="5178896" y="178606"/>
                  </a:cubicBezTo>
                  <a:cubicBezTo>
                    <a:pt x="5057977" y="161840"/>
                    <a:pt x="4936276" y="151186"/>
                    <a:pt x="4814279" y="146683"/>
                  </a:cubicBezTo>
                  <a:cubicBezTo>
                    <a:pt x="4761501" y="144556"/>
                    <a:pt x="4708015" y="143421"/>
                    <a:pt x="4655095" y="143421"/>
                  </a:cubicBezTo>
                  <a:cubicBezTo>
                    <a:pt x="4462968" y="143573"/>
                    <a:pt x="4271111" y="157799"/>
                    <a:pt x="4081069" y="185983"/>
                  </a:cubicBezTo>
                  <a:cubicBezTo>
                    <a:pt x="3956361" y="205703"/>
                    <a:pt x="3835058" y="229396"/>
                    <a:pt x="3720566" y="256921"/>
                  </a:cubicBezTo>
                  <a:cubicBezTo>
                    <a:pt x="3596708" y="286714"/>
                    <a:pt x="3477677" y="320905"/>
                    <a:pt x="3365879" y="357651"/>
                  </a:cubicBezTo>
                  <a:cubicBezTo>
                    <a:pt x="3249257" y="395958"/>
                    <a:pt x="3133487" y="438945"/>
                    <a:pt x="3020555" y="486190"/>
                  </a:cubicBezTo>
                  <a:cubicBezTo>
                    <a:pt x="2907623" y="533434"/>
                    <a:pt x="2794832" y="585786"/>
                    <a:pt x="2685163" y="641542"/>
                  </a:cubicBezTo>
                  <a:cubicBezTo>
                    <a:pt x="2463995" y="754348"/>
                    <a:pt x="2250998" y="882488"/>
                    <a:pt x="2047720" y="1025030"/>
                  </a:cubicBezTo>
                  <a:cubicBezTo>
                    <a:pt x="2006151" y="1054399"/>
                    <a:pt x="1951528" y="1093415"/>
                    <a:pt x="1897333" y="1134983"/>
                  </a:cubicBezTo>
                  <a:cubicBezTo>
                    <a:pt x="1876761" y="1150164"/>
                    <a:pt x="1855905" y="1166479"/>
                    <a:pt x="1835758" y="1182227"/>
                  </a:cubicBezTo>
                  <a:lnTo>
                    <a:pt x="1823273" y="1192016"/>
                  </a:lnTo>
                  <a:cubicBezTo>
                    <a:pt x="1797027" y="1211879"/>
                    <a:pt x="1772057" y="1232309"/>
                    <a:pt x="1750918" y="1249760"/>
                  </a:cubicBezTo>
                  <a:cubicBezTo>
                    <a:pt x="1645931" y="1335737"/>
                    <a:pt x="1554422" y="1416605"/>
                    <a:pt x="1469297" y="1496906"/>
                  </a:cubicBezTo>
                  <a:cubicBezTo>
                    <a:pt x="1286595" y="1668957"/>
                    <a:pt x="1118818" y="1856190"/>
                    <a:pt x="967769" y="2056602"/>
                  </a:cubicBezTo>
                  <a:cubicBezTo>
                    <a:pt x="890731" y="2159603"/>
                    <a:pt x="818800" y="2264590"/>
                    <a:pt x="754105" y="2368727"/>
                  </a:cubicBezTo>
                  <a:cubicBezTo>
                    <a:pt x="681749" y="2488328"/>
                    <a:pt x="622304" y="2596720"/>
                    <a:pt x="572364" y="2701140"/>
                  </a:cubicBezTo>
                  <a:cubicBezTo>
                    <a:pt x="557609" y="2730507"/>
                    <a:pt x="543989" y="2760443"/>
                    <a:pt x="532497" y="2786265"/>
                  </a:cubicBezTo>
                  <a:lnTo>
                    <a:pt x="512918" y="2828827"/>
                  </a:lnTo>
                  <a:lnTo>
                    <a:pt x="494475" y="2872240"/>
                  </a:lnTo>
                  <a:lnTo>
                    <a:pt x="491637" y="2878908"/>
                  </a:lnTo>
                  <a:cubicBezTo>
                    <a:pt x="480146" y="2906575"/>
                    <a:pt x="469220" y="2932821"/>
                    <a:pt x="459290" y="2959635"/>
                  </a:cubicBezTo>
                  <a:cubicBezTo>
                    <a:pt x="455176" y="2970559"/>
                    <a:pt x="451060" y="2981484"/>
                    <a:pt x="446805" y="2992408"/>
                  </a:cubicBezTo>
                  <a:cubicBezTo>
                    <a:pt x="439427" y="3012412"/>
                    <a:pt x="432333" y="3030572"/>
                    <a:pt x="426090" y="3049158"/>
                  </a:cubicBezTo>
                  <a:lnTo>
                    <a:pt x="426090" y="3049867"/>
                  </a:lnTo>
                  <a:cubicBezTo>
                    <a:pt x="383010" y="3169099"/>
                    <a:pt x="346959" y="3290756"/>
                    <a:pt x="318124" y="3414202"/>
                  </a:cubicBezTo>
                  <a:cubicBezTo>
                    <a:pt x="260107" y="3661703"/>
                    <a:pt x="230780" y="3915049"/>
                    <a:pt x="230729" y="4169260"/>
                  </a:cubicBezTo>
                  <a:cubicBezTo>
                    <a:pt x="231621" y="4295173"/>
                    <a:pt x="244398" y="4420719"/>
                    <a:pt x="268893" y="4544236"/>
                  </a:cubicBezTo>
                  <a:cubicBezTo>
                    <a:pt x="293708" y="4666304"/>
                    <a:pt x="330882" y="4785521"/>
                    <a:pt x="379840" y="4900056"/>
                  </a:cubicBezTo>
                  <a:cubicBezTo>
                    <a:pt x="387926" y="4919919"/>
                    <a:pt x="397006" y="4939498"/>
                    <a:pt x="406512" y="4960211"/>
                  </a:cubicBezTo>
                  <a:cubicBezTo>
                    <a:pt x="410343" y="4968299"/>
                    <a:pt x="414173" y="4976385"/>
                    <a:pt x="417862" y="4984613"/>
                  </a:cubicBezTo>
                  <a:lnTo>
                    <a:pt x="428077" y="5005043"/>
                  </a:lnTo>
                  <a:cubicBezTo>
                    <a:pt x="438860" y="5026751"/>
                    <a:pt x="449075" y="5047181"/>
                    <a:pt x="460140" y="5067327"/>
                  </a:cubicBezTo>
                  <a:cubicBezTo>
                    <a:pt x="485536" y="5116273"/>
                    <a:pt x="514763" y="5165789"/>
                    <a:pt x="555197" y="5229773"/>
                  </a:cubicBezTo>
                  <a:cubicBezTo>
                    <a:pt x="586836" y="5280282"/>
                    <a:pt x="620318" y="5329511"/>
                    <a:pt x="660611" y="5387396"/>
                  </a:cubicBezTo>
                  <a:cubicBezTo>
                    <a:pt x="698065" y="5440741"/>
                    <a:pt x="737223" y="5493094"/>
                    <a:pt x="774110" y="5542182"/>
                  </a:cubicBezTo>
                  <a:cubicBezTo>
                    <a:pt x="821070" y="5604324"/>
                    <a:pt x="870301" y="5667173"/>
                    <a:pt x="917829" y="5727896"/>
                  </a:cubicBezTo>
                  <a:cubicBezTo>
                    <a:pt x="949042" y="5767762"/>
                    <a:pt x="979828" y="5807063"/>
                    <a:pt x="1012885" y="5849767"/>
                  </a:cubicBezTo>
                  <a:cubicBezTo>
                    <a:pt x="1045942" y="5892471"/>
                    <a:pt x="1089497" y="5948796"/>
                    <a:pt x="1133053" y="6006822"/>
                  </a:cubicBezTo>
                  <a:cubicBezTo>
                    <a:pt x="1153624" y="6034345"/>
                    <a:pt x="1175332" y="6063998"/>
                    <a:pt x="1194343" y="6090245"/>
                  </a:cubicBezTo>
                  <a:cubicBezTo>
                    <a:pt x="1213355" y="6116491"/>
                    <a:pt x="1231372" y="6141178"/>
                    <a:pt x="1249390" y="6165155"/>
                  </a:cubicBezTo>
                  <a:cubicBezTo>
                    <a:pt x="1280461" y="6208000"/>
                    <a:pt x="1313659" y="6250847"/>
                    <a:pt x="1345724" y="6292132"/>
                  </a:cubicBezTo>
                  <a:lnTo>
                    <a:pt x="1364310" y="6316251"/>
                  </a:lnTo>
                  <a:lnTo>
                    <a:pt x="1373673" y="6327885"/>
                  </a:lnTo>
                  <a:cubicBezTo>
                    <a:pt x="1409566" y="6372433"/>
                    <a:pt x="1446738" y="6418542"/>
                    <a:pt x="1484619" y="6462240"/>
                  </a:cubicBezTo>
                  <a:cubicBezTo>
                    <a:pt x="1567899" y="6559850"/>
                    <a:pt x="1653876" y="6652211"/>
                    <a:pt x="1739000" y="6737335"/>
                  </a:cubicBezTo>
                  <a:lnTo>
                    <a:pt x="1866801" y="6858001"/>
                  </a:lnTo>
                  <a:lnTo>
                    <a:pt x="1144149" y="6858001"/>
                  </a:lnTo>
                  <a:lnTo>
                    <a:pt x="1058349" y="6766452"/>
                  </a:lnTo>
                  <a:cubicBezTo>
                    <a:pt x="878978" y="6562465"/>
                    <a:pt x="718756" y="6341104"/>
                    <a:pt x="580309" y="6105000"/>
                  </a:cubicBezTo>
                  <a:cubicBezTo>
                    <a:pt x="200401" y="5454007"/>
                    <a:pt x="146" y="4713831"/>
                    <a:pt x="1" y="3960094"/>
                  </a:cubicBezTo>
                  <a:cubicBezTo>
                    <a:pt x="-335" y="2196754"/>
                    <a:pt x="1071479" y="683605"/>
                    <a:pt x="2599292" y="3705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330269119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7BB5C8-A29F-0492-B643-EB01F676E2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sz="3200" dirty="0">
                <a:solidFill>
                  <a:srgbClr val="00B0F0"/>
                </a:solidFill>
                <a:latin typeface="Comic Sans MS" panose="030F0702030302020204" pitchFamily="66" charset="0"/>
              </a:rPr>
              <a:t>We can see these equivalent fractions visually too.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794EB6C-73EB-9513-EB05-EBF8507583A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09802" y="2881969"/>
            <a:ext cx="4572396" cy="34292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398367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94FA13E1-78DB-D80E-E79C-9F38B1478D7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381955" y="643466"/>
            <a:ext cx="7428089" cy="55710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648924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7AC2C2CE-DBBE-FAF7-30F6-1F821FF979D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81955" y="643466"/>
            <a:ext cx="7428089" cy="55710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767957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A green and white pie chart&#10;&#10;Description automatically generated">
            <a:extLst>
              <a:ext uri="{FF2B5EF4-FFF2-40B4-BE49-F238E27FC236}">
                <a16:creationId xmlns:a16="http://schemas.microsoft.com/office/drawing/2014/main" id="{B7DCA384-1463-FDD0-30C1-98D856D5503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81955" y="643466"/>
            <a:ext cx="7428089" cy="55710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708416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A green and white circle with numbers&#10;&#10;Description automatically generated">
            <a:extLst>
              <a:ext uri="{FF2B5EF4-FFF2-40B4-BE49-F238E27FC236}">
                <a16:creationId xmlns:a16="http://schemas.microsoft.com/office/drawing/2014/main" id="{5634C7BA-2E16-D521-FA16-0AC8DFFE23E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81955" y="643466"/>
            <a:ext cx="7428089" cy="55710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92483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E0F26427-A3A3-4575-04AC-779180CA799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09802" y="1714351"/>
            <a:ext cx="4572396" cy="3429297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378F4D40-8BED-E7D6-0107-2557561EB3B9}"/>
              </a:ext>
            </a:extLst>
          </p:cNvPr>
          <p:cNvSpPr txBox="1"/>
          <p:nvPr/>
        </p:nvSpPr>
        <p:spPr>
          <a:xfrm>
            <a:off x="1913206" y="337625"/>
            <a:ext cx="848281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solidFill>
                  <a:srgbClr val="00B0F0"/>
                </a:solidFill>
                <a:latin typeface="Comic Sans MS" panose="030F0702030302020204" pitchFamily="66" charset="0"/>
              </a:rPr>
              <a:t>Slightly trickier…..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D978DC7-45B7-43E1-5943-4DEA4AB031E3}"/>
              </a:ext>
            </a:extLst>
          </p:cNvPr>
          <p:cNvSpPr txBox="1"/>
          <p:nvPr/>
        </p:nvSpPr>
        <p:spPr>
          <a:xfrm>
            <a:off x="2743200" y="5459104"/>
            <a:ext cx="683752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solidFill>
                  <a:srgbClr val="FF0000"/>
                </a:solidFill>
                <a:latin typeface="Bradley Hand ITC" panose="03070402050302030203" pitchFamily="66" charset="0"/>
              </a:rPr>
              <a:t>Can you spot the pattern?</a:t>
            </a:r>
          </a:p>
        </p:txBody>
      </p:sp>
    </p:spTree>
    <p:extLst>
      <p:ext uri="{BB962C8B-B14F-4D97-AF65-F5344CB8AC3E}">
        <p14:creationId xmlns:p14="http://schemas.microsoft.com/office/powerpoint/2010/main" val="207258826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1052D0AE-ED94-E5A0-E9F3-14ABC45BD830}"/>
              </a:ext>
            </a:extLst>
          </p:cNvPr>
          <p:cNvSpPr txBox="1"/>
          <p:nvPr/>
        </p:nvSpPr>
        <p:spPr>
          <a:xfrm>
            <a:off x="1844722" y="2456597"/>
            <a:ext cx="850255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solidFill>
                  <a:srgbClr val="00B0F0"/>
                </a:solidFill>
                <a:latin typeface="Comic Sans MS" panose="030F0702030302020204" pitchFamily="66" charset="0"/>
              </a:rPr>
              <a:t>Let’s use diagrams to help us again…..</a:t>
            </a:r>
          </a:p>
        </p:txBody>
      </p:sp>
    </p:spTree>
    <p:extLst>
      <p:ext uri="{BB962C8B-B14F-4D97-AF65-F5344CB8AC3E}">
        <p14:creationId xmlns:p14="http://schemas.microsoft.com/office/powerpoint/2010/main" val="155859137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A9BC5953-3863-8FBF-2F2A-2D18BFDD96D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81955" y="643466"/>
            <a:ext cx="7428089" cy="55710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075074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BE29DE67-2999-94D5-2AD7-77D5FDA598F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81955" y="643466"/>
            <a:ext cx="7428089" cy="55710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757296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070BDABF-8D6A-C718-0098-423BA9027A4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81955" y="643466"/>
            <a:ext cx="7428089" cy="55710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3015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Multiplication Chart - Class Playground">
            <a:extLst>
              <a:ext uri="{FF2B5EF4-FFF2-40B4-BE49-F238E27FC236}">
                <a16:creationId xmlns:a16="http://schemas.microsoft.com/office/drawing/2014/main" id="{3A024C7A-ACD8-925A-8AA7-B5B8698FDE3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28571" y="231313"/>
            <a:ext cx="4963048" cy="6424251"/>
          </a:xfrm>
          <a:custGeom>
            <a:avLst/>
            <a:gdLst/>
            <a:ahLst/>
            <a:cxnLst/>
            <a:rect l="l" t="t" r="r" b="b"/>
            <a:pathLst>
              <a:path w="4141760" h="4377846">
                <a:moveTo>
                  <a:pt x="0" y="0"/>
                </a:moveTo>
                <a:lnTo>
                  <a:pt x="4141760" y="0"/>
                </a:lnTo>
                <a:lnTo>
                  <a:pt x="4141760" y="4377846"/>
                </a:lnTo>
                <a:lnTo>
                  <a:pt x="0" y="4377846"/>
                </a:ln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4652E018-6CE0-B22E-8A8C-29B87BEA6711}"/>
              </a:ext>
            </a:extLst>
          </p:cNvPr>
          <p:cNvSpPr txBox="1"/>
          <p:nvPr/>
        </p:nvSpPr>
        <p:spPr>
          <a:xfrm>
            <a:off x="969646" y="2008321"/>
            <a:ext cx="5730737" cy="1508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300" dirty="0">
                <a:solidFill>
                  <a:srgbClr val="FF0000"/>
                </a:solidFill>
                <a:latin typeface="Comic Sans MS" panose="030F0702030302020204" pitchFamily="66" charset="0"/>
              </a:rPr>
              <a:t>        2   3              </a:t>
            </a:r>
          </a:p>
          <a:p>
            <a:r>
              <a:rPr lang="en-GB" sz="2300" dirty="0">
                <a:solidFill>
                  <a:srgbClr val="FF0000"/>
                </a:solidFill>
                <a:latin typeface="Comic Sans MS" panose="030F0702030302020204" pitchFamily="66" charset="0"/>
              </a:rPr>
              <a:t>        4          10</a:t>
            </a:r>
          </a:p>
          <a:p>
            <a:r>
              <a:rPr lang="en-GB" sz="2300" dirty="0">
                <a:solidFill>
                  <a:srgbClr val="FF0000"/>
                </a:solidFill>
                <a:latin typeface="Comic Sans MS" panose="030F0702030302020204" pitchFamily="66" charset="0"/>
              </a:rPr>
              <a:t>                              21     27                    </a:t>
            </a:r>
          </a:p>
          <a:p>
            <a:r>
              <a:rPr lang="en-GB" sz="2300" dirty="0">
                <a:solidFill>
                  <a:srgbClr val="FF0000"/>
                </a:solidFill>
                <a:latin typeface="Comic Sans MS" panose="030F0702030302020204" pitchFamily="66" charset="0"/>
              </a:rPr>
              <a:t>         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51AA677-06FD-D2E3-FBB8-85E19D487E2A}"/>
              </a:ext>
            </a:extLst>
          </p:cNvPr>
          <p:cNvSpPr txBox="1"/>
          <p:nvPr/>
        </p:nvSpPr>
        <p:spPr>
          <a:xfrm>
            <a:off x="7301132" y="1899138"/>
            <a:ext cx="360133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solidFill>
                  <a:srgbClr val="00B0F0"/>
                </a:solidFill>
                <a:latin typeface="Comic Sans MS" panose="030F0702030302020204" pitchFamily="66" charset="0"/>
              </a:rPr>
              <a:t>Did you get them all?</a:t>
            </a:r>
          </a:p>
          <a:p>
            <a:pPr algn="ctr"/>
            <a:endParaRPr lang="en-GB" sz="3200" dirty="0">
              <a:solidFill>
                <a:srgbClr val="00B0F0"/>
              </a:solidFill>
              <a:latin typeface="Comic Sans MS" panose="030F0702030302020204" pitchFamily="66" charset="0"/>
            </a:endParaRPr>
          </a:p>
          <a:p>
            <a:pPr algn="ctr"/>
            <a:r>
              <a:rPr lang="en-GB" sz="3200" dirty="0">
                <a:solidFill>
                  <a:srgbClr val="00B0F0"/>
                </a:solidFill>
                <a:latin typeface="Comic Sans MS" panose="030F0702030302020204" pitchFamily="66" charset="0"/>
              </a:rPr>
              <a:t>Can you see any patterns?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B554D91-0112-13E3-AD0F-9381F38C423A}"/>
              </a:ext>
            </a:extLst>
          </p:cNvPr>
          <p:cNvSpPr txBox="1"/>
          <p:nvPr/>
        </p:nvSpPr>
        <p:spPr>
          <a:xfrm>
            <a:off x="969645" y="3130975"/>
            <a:ext cx="5730737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300" dirty="0">
                <a:solidFill>
                  <a:srgbClr val="FF0000"/>
                </a:solidFill>
                <a:latin typeface="Comic Sans MS" panose="030F0702030302020204" pitchFamily="66" charset="0"/>
              </a:rPr>
              <a:t>        8  12     20              36 40  </a:t>
            </a:r>
          </a:p>
          <a:p>
            <a:r>
              <a:rPr lang="en-GB" sz="2300" dirty="0">
                <a:solidFill>
                  <a:srgbClr val="FF0000"/>
                </a:solidFill>
                <a:latin typeface="Comic Sans MS" panose="030F0702030302020204" pitchFamily="66" charset="0"/>
              </a:rPr>
              <a:t>       10      20         35</a:t>
            </a:r>
          </a:p>
          <a:p>
            <a:r>
              <a:rPr lang="en-GB" sz="2300" dirty="0">
                <a:solidFill>
                  <a:srgbClr val="FF0000"/>
                </a:solidFill>
                <a:latin typeface="Comic Sans MS" panose="030F0702030302020204" pitchFamily="66" charset="0"/>
              </a:rPr>
              <a:t>   6       18         36     48     60</a:t>
            </a:r>
          </a:p>
          <a:p>
            <a:endParaRPr lang="en-GB" sz="2300" dirty="0">
              <a:solidFill>
                <a:srgbClr val="FF0000"/>
              </a:solidFill>
              <a:latin typeface="Comic Sans MS" panose="030F0702030302020204" pitchFamily="66" charset="0"/>
            </a:endParaRPr>
          </a:p>
          <a:p>
            <a:r>
              <a:rPr lang="en-GB" sz="2300" dirty="0">
                <a:solidFill>
                  <a:srgbClr val="FF0000"/>
                </a:solidFill>
                <a:latin typeface="Comic Sans MS" panose="030F0702030302020204" pitchFamily="66" charset="0"/>
              </a:rPr>
              <a:t>         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E0A75BD1-147B-092F-987E-05C6187D66DB}"/>
              </a:ext>
            </a:extLst>
          </p:cNvPr>
          <p:cNvSpPr txBox="1"/>
          <p:nvPr/>
        </p:nvSpPr>
        <p:spPr>
          <a:xfrm>
            <a:off x="928172" y="4312732"/>
            <a:ext cx="5730737" cy="11541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300" dirty="0">
                <a:solidFill>
                  <a:srgbClr val="FF0000"/>
                </a:solidFill>
                <a:latin typeface="Comic Sans MS" panose="030F0702030302020204" pitchFamily="66" charset="0"/>
              </a:rPr>
              <a:t>            21     35     49 56</a:t>
            </a:r>
          </a:p>
          <a:p>
            <a:r>
              <a:rPr lang="en-GB" sz="2300" dirty="0">
                <a:solidFill>
                  <a:srgbClr val="FF0000"/>
                </a:solidFill>
                <a:latin typeface="Comic Sans MS" panose="030F0702030302020204" pitchFamily="66" charset="0"/>
              </a:rPr>
              <a:t>                32                   72 80</a:t>
            </a:r>
          </a:p>
          <a:p>
            <a:r>
              <a:rPr lang="en-GB" sz="2300" dirty="0">
                <a:solidFill>
                  <a:srgbClr val="FF0000"/>
                </a:solidFill>
                <a:latin typeface="Comic Sans MS" panose="030F0702030302020204" pitchFamily="66" charset="0"/>
              </a:rPr>
              <a:t>        18     36     54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EB0F314-8CAE-8865-C813-6753DF51D6F3}"/>
              </a:ext>
            </a:extLst>
          </p:cNvPr>
          <p:cNvSpPr txBox="1"/>
          <p:nvPr/>
        </p:nvSpPr>
        <p:spPr>
          <a:xfrm>
            <a:off x="1860432" y="5506685"/>
            <a:ext cx="5730737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300" dirty="0">
                <a:solidFill>
                  <a:srgbClr val="FF0000"/>
                </a:solidFill>
                <a:latin typeface="Comic Sans MS" panose="030F0702030302020204" pitchFamily="66" charset="0"/>
              </a:rPr>
              <a:t> 30 40     60         90       </a:t>
            </a:r>
          </a:p>
          <a:p>
            <a:r>
              <a:rPr lang="en-GB" sz="2300" dirty="0">
                <a:solidFill>
                  <a:srgbClr val="FF0000"/>
                </a:solidFill>
                <a:latin typeface="Comic Sans MS" panose="030F0702030302020204" pitchFamily="66" charset="0"/>
              </a:rPr>
              <a:t>         </a:t>
            </a:r>
          </a:p>
        </p:txBody>
      </p:sp>
    </p:spTree>
    <p:extLst>
      <p:ext uri="{BB962C8B-B14F-4D97-AF65-F5344CB8AC3E}">
        <p14:creationId xmlns:p14="http://schemas.microsoft.com/office/powerpoint/2010/main" val="342478157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A blue and white pie chart&#10;&#10;Description automatically generated">
            <a:extLst>
              <a:ext uri="{FF2B5EF4-FFF2-40B4-BE49-F238E27FC236}">
                <a16:creationId xmlns:a16="http://schemas.microsoft.com/office/drawing/2014/main" id="{D502F141-52E1-A55B-9F1E-373508EEC66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81955" y="643466"/>
            <a:ext cx="7428089" cy="55710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80891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14F4FFCE-6B94-98A1-FCCC-591E4C4A647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09802" y="1714351"/>
            <a:ext cx="4572396" cy="3429297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C848F823-F3B3-B1DD-B6E2-408042F2E0D9}"/>
              </a:ext>
            </a:extLst>
          </p:cNvPr>
          <p:cNvSpPr txBox="1"/>
          <p:nvPr/>
        </p:nvSpPr>
        <p:spPr>
          <a:xfrm>
            <a:off x="2912012" y="534572"/>
            <a:ext cx="634453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solidFill>
                  <a:srgbClr val="00B0F0"/>
                </a:solidFill>
                <a:latin typeface="Comic Sans MS" panose="030F0702030302020204" pitchFamily="66" charset="0"/>
              </a:rPr>
              <a:t>Filling in our missing numbers gives us</a:t>
            </a:r>
          </a:p>
        </p:txBody>
      </p:sp>
    </p:spTree>
    <p:extLst>
      <p:ext uri="{BB962C8B-B14F-4D97-AF65-F5344CB8AC3E}">
        <p14:creationId xmlns:p14="http://schemas.microsoft.com/office/powerpoint/2010/main" val="162649418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A math table with numbers and symbols&#10;&#10;Description automatically generated">
            <a:extLst>
              <a:ext uri="{FF2B5EF4-FFF2-40B4-BE49-F238E27FC236}">
                <a16:creationId xmlns:a16="http://schemas.microsoft.com/office/drawing/2014/main" id="{A91ED807-0046-E69B-3F58-D97749D8E2F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81955" y="643466"/>
            <a:ext cx="7428089" cy="5571067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F9B91935-58A3-2938-239B-0EF51DE73816}"/>
              </a:ext>
            </a:extLst>
          </p:cNvPr>
          <p:cNvSpPr txBox="1"/>
          <p:nvPr/>
        </p:nvSpPr>
        <p:spPr>
          <a:xfrm>
            <a:off x="3004781" y="968991"/>
            <a:ext cx="6182436" cy="954107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Here are some equivalent fractions using a times table grid.</a:t>
            </a:r>
          </a:p>
        </p:txBody>
      </p:sp>
    </p:spTree>
    <p:extLst>
      <p:ext uri="{BB962C8B-B14F-4D97-AF65-F5344CB8AC3E}">
        <p14:creationId xmlns:p14="http://schemas.microsoft.com/office/powerpoint/2010/main" val="258538630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A table with numbers and symbols&#10;&#10;Description automatically generated">
            <a:extLst>
              <a:ext uri="{FF2B5EF4-FFF2-40B4-BE49-F238E27FC236}">
                <a16:creationId xmlns:a16="http://schemas.microsoft.com/office/drawing/2014/main" id="{0E192728-1B76-0DA8-695B-DA05EA4630F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81955" y="643466"/>
            <a:ext cx="7428089" cy="5571067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7F4B9CAF-4CE5-8732-6DF5-D25C94DB9458}"/>
              </a:ext>
            </a:extLst>
          </p:cNvPr>
          <p:cNvSpPr txBox="1"/>
          <p:nvPr/>
        </p:nvSpPr>
        <p:spPr>
          <a:xfrm>
            <a:off x="3004781" y="968991"/>
            <a:ext cx="6182436" cy="523220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And some more…..</a:t>
            </a:r>
          </a:p>
        </p:txBody>
      </p:sp>
    </p:spTree>
    <p:extLst>
      <p:ext uri="{BB962C8B-B14F-4D97-AF65-F5344CB8AC3E}">
        <p14:creationId xmlns:p14="http://schemas.microsoft.com/office/powerpoint/2010/main" val="301065370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8B5D3C92-CA2A-4B54-7603-87D42FAA5EB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81955" y="643466"/>
            <a:ext cx="7428089" cy="5571067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F28090E9-75B1-39ED-B3F7-7AE0CA2DED0A}"/>
              </a:ext>
            </a:extLst>
          </p:cNvPr>
          <p:cNvSpPr txBox="1"/>
          <p:nvPr/>
        </p:nvSpPr>
        <p:spPr>
          <a:xfrm>
            <a:off x="3004781" y="968991"/>
            <a:ext cx="6182436" cy="523220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And some more…..</a:t>
            </a:r>
          </a:p>
        </p:txBody>
      </p:sp>
    </p:spTree>
    <p:extLst>
      <p:ext uri="{BB962C8B-B14F-4D97-AF65-F5344CB8AC3E}">
        <p14:creationId xmlns:p14="http://schemas.microsoft.com/office/powerpoint/2010/main" val="217051217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D428C7F4-4BDC-B2EF-B4ED-DD5F820199B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81955" y="643466"/>
            <a:ext cx="7428089" cy="5571067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6A6381B9-D717-555E-48AF-C9B0797005A0}"/>
                  </a:ext>
                </a:extLst>
              </p:cNvPr>
              <p:cNvSpPr txBox="1"/>
              <p:nvPr/>
            </p:nvSpPr>
            <p:spPr>
              <a:xfrm>
                <a:off x="3004781" y="545907"/>
                <a:ext cx="6182436" cy="1305550"/>
              </a:xfrm>
              <a:prstGeom prst="rect">
                <a:avLst/>
              </a:prstGeom>
              <a:solidFill>
                <a:schemeClr val="tx1"/>
              </a:solidFill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800" dirty="0">
                    <a:solidFill>
                      <a:srgbClr val="0070C0"/>
                    </a:solidFill>
                    <a:latin typeface="Comic Sans MS" panose="030F0702030302020204" pitchFamily="66" charset="0"/>
                  </a:rPr>
                  <a:t>Can you use the times table grid to show fractions equivalent to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360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36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GB" sz="36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</m:oMath>
                </a14:m>
                <a:endParaRPr lang="en-GB" sz="3600" dirty="0">
                  <a:solidFill>
                    <a:srgbClr val="0070C0"/>
                  </a:solidFill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6A6381B9-D717-555E-48AF-C9B0797005A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04781" y="545907"/>
                <a:ext cx="6182436" cy="1305550"/>
              </a:xfrm>
              <a:prstGeom prst="rect">
                <a:avLst/>
              </a:prstGeom>
              <a:blipFill>
                <a:blip r:embed="rId3"/>
                <a:stretch>
                  <a:fillRect l="-493" t="-5140" r="-296" b="-140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13503643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BBA9FD03-ED6F-BA79-A425-C5E837CFCCC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81955" y="643466"/>
            <a:ext cx="7428089" cy="5571067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6A7BD82A-62CE-C894-2D5B-67DED558B798}"/>
              </a:ext>
            </a:extLst>
          </p:cNvPr>
          <p:cNvSpPr txBox="1"/>
          <p:nvPr/>
        </p:nvSpPr>
        <p:spPr>
          <a:xfrm>
            <a:off x="3004781" y="968991"/>
            <a:ext cx="6182436" cy="523220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Did you find them all?</a:t>
            </a:r>
          </a:p>
        </p:txBody>
      </p:sp>
    </p:spTree>
    <p:extLst>
      <p:ext uri="{BB962C8B-B14F-4D97-AF65-F5344CB8AC3E}">
        <p14:creationId xmlns:p14="http://schemas.microsoft.com/office/powerpoint/2010/main" val="192655236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A math problem with numbers&#10;&#10;Description automatically generated">
            <a:extLst>
              <a:ext uri="{FF2B5EF4-FFF2-40B4-BE49-F238E27FC236}">
                <a16:creationId xmlns:a16="http://schemas.microsoft.com/office/drawing/2014/main" id="{34E7720D-A048-D6CF-FD79-AE4ED04EE0A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81955" y="643466"/>
            <a:ext cx="7428089" cy="55710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945889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033E0368-D9D8-3F5C-C9A1-AC3502802F2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81955" y="643466"/>
            <a:ext cx="7428089" cy="55710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685485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5DF92007-7498-F4F5-0E9D-0F73180CD62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78168" y="643466"/>
            <a:ext cx="6835664" cy="55710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560603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0DB9F6-E052-2757-3CBE-DA08B1F0D9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sz="4000" dirty="0">
                <a:latin typeface="Bradley Hand ITC" panose="03070402050302030203" pitchFamily="66" charset="0"/>
              </a:rPr>
              <a:t>Equivalent fractions</a:t>
            </a:r>
          </a:p>
        </p:txBody>
      </p:sp>
      <p:pic>
        <p:nvPicPr>
          <p:cNvPr id="1026" name="Picture 2" descr="Equivalent Fractions Explained by PlanBe — PlanBee">
            <a:extLst>
              <a:ext uri="{FF2B5EF4-FFF2-40B4-BE49-F238E27FC236}">
                <a16:creationId xmlns:a16="http://schemas.microsoft.com/office/drawing/2014/main" id="{5DFEA25C-3522-D6B7-61FB-581D21CF436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1395" y="2799471"/>
            <a:ext cx="5109210" cy="20960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852433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A number and lines of lines&#10;&#10;Description automatically generated with medium confidence">
            <a:extLst>
              <a:ext uri="{FF2B5EF4-FFF2-40B4-BE49-F238E27FC236}">
                <a16:creationId xmlns:a16="http://schemas.microsoft.com/office/drawing/2014/main" id="{7D2F25B4-4486-8EA4-4AE9-9A4CE1FD7C2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381955" y="643466"/>
            <a:ext cx="7428089" cy="5571067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5F06B04E-C878-47EB-452F-B7959AB3CD71}"/>
              </a:ext>
            </a:extLst>
          </p:cNvPr>
          <p:cNvSpPr txBox="1"/>
          <p:nvPr/>
        </p:nvSpPr>
        <p:spPr>
          <a:xfrm>
            <a:off x="2743200" y="5459104"/>
            <a:ext cx="683752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solidFill>
                  <a:srgbClr val="FF0000"/>
                </a:solidFill>
                <a:latin typeface="Bradley Hand ITC" panose="03070402050302030203" pitchFamily="66" charset="0"/>
              </a:rPr>
              <a:t>Can you spot the pattern?</a:t>
            </a:r>
          </a:p>
        </p:txBody>
      </p:sp>
    </p:spTree>
    <p:extLst>
      <p:ext uri="{BB962C8B-B14F-4D97-AF65-F5344CB8AC3E}">
        <p14:creationId xmlns:p14="http://schemas.microsoft.com/office/powerpoint/2010/main" val="23236135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5FF5BA-F5D0-2132-DE4E-BF8B168E5A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103437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GB" sz="3200" dirty="0">
                <a:solidFill>
                  <a:srgbClr val="00B0F0"/>
                </a:solidFill>
                <a:latin typeface="Comic Sans MS" panose="030F0702030302020204" pitchFamily="66" charset="0"/>
              </a:rPr>
              <a:t>Let’s see if we can use a diagram to help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0A2390C-EF59-C376-0040-4068D4931E4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38737" y="3602942"/>
            <a:ext cx="1914525" cy="2381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88976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5052A60D-1989-993F-243D-EFA6D162C08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381955" y="397807"/>
            <a:ext cx="7428089" cy="5571067"/>
          </a:xfrm>
          <a:prstGeom prst="rect">
            <a:avLst/>
          </a:prstGeom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3A0FB748-3FDF-3ED1-C053-2E84EA30779E}"/>
                  </a:ext>
                </a:extLst>
              </p:cNvPr>
              <p:cNvSpPr txBox="1"/>
              <p:nvPr/>
            </p:nvSpPr>
            <p:spPr>
              <a:xfrm>
                <a:off x="2381954" y="5968874"/>
                <a:ext cx="7428089" cy="79008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3200" dirty="0">
                    <a:solidFill>
                      <a:srgbClr val="00B0F0"/>
                    </a:solidFill>
                    <a:latin typeface="Bradley Hand ITC" panose="03070402050302030203" pitchFamily="66" charset="0"/>
                  </a:rPr>
                  <a:t>Using equivalence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3200" i="1" smtClean="0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3200" b="0" i="1" smtClean="0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GB" sz="3200" b="0" i="1" smtClean="0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r>
                      <a:rPr lang="en-GB" sz="3200" b="0" i="1" smtClean="0">
                        <a:solidFill>
                          <a:srgbClr val="00B0F0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GB" sz="3200" dirty="0">
                    <a:solidFill>
                      <a:srgbClr val="00B0F0"/>
                    </a:solidFill>
                    <a:latin typeface="Bradley Hand ITC" panose="03070402050302030203" pitchFamily="66" charset="0"/>
                  </a:rPr>
                  <a:t>is the same size as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3200" i="1" smtClean="0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3200" b="0" i="1" smtClean="0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</a:rPr>
                          <m:t>4</m:t>
                        </m:r>
                      </m:num>
                      <m:den>
                        <m:r>
                          <a:rPr lang="en-GB" sz="3200" b="0" i="1" smtClean="0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</a:rPr>
                          <m:t>8</m:t>
                        </m:r>
                      </m:den>
                    </m:f>
                  </m:oMath>
                </a14:m>
                <a:endParaRPr lang="en-GB" sz="3200" dirty="0">
                  <a:solidFill>
                    <a:srgbClr val="00B0F0"/>
                  </a:solidFill>
                  <a:latin typeface="Bradley Hand ITC" panose="03070402050302030203" pitchFamily="66" charset="0"/>
                </a:endParaRPr>
              </a:p>
            </p:txBody>
          </p:sp>
        </mc:Choice>
        <mc:Fallback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3A0FB748-3FDF-3ED1-C053-2E84EA30779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81954" y="5968874"/>
                <a:ext cx="7428089" cy="790088"/>
              </a:xfrm>
              <a:prstGeom prst="rect">
                <a:avLst/>
              </a:prstGeom>
              <a:blipFill>
                <a:blip r:embed="rId3"/>
                <a:stretch>
                  <a:fillRect b="-1769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6264998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8718AEC8-2F97-C6CA-14DA-9493997F99A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381955" y="643466"/>
            <a:ext cx="7428089" cy="55710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55480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A number and question marks on a line&#10;&#10;Description automatically generated">
            <a:extLst>
              <a:ext uri="{FF2B5EF4-FFF2-40B4-BE49-F238E27FC236}">
                <a16:creationId xmlns:a16="http://schemas.microsoft.com/office/drawing/2014/main" id="{D69A1FB3-5444-8B92-331B-F65A1C489D2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381955" y="643466"/>
            <a:ext cx="7428089" cy="5571067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1EE2C78D-1520-313F-4096-D9AE74F3F45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329151" y="4551997"/>
            <a:ext cx="2143125" cy="2143125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B7C9EB16-0B86-78E4-240A-E809A8AD8483}"/>
              </a:ext>
            </a:extLst>
          </p:cNvPr>
          <p:cNvSpPr txBox="1"/>
          <p:nvPr/>
        </p:nvSpPr>
        <p:spPr>
          <a:xfrm>
            <a:off x="542709" y="916421"/>
            <a:ext cx="1596788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>
                <a:solidFill>
                  <a:srgbClr val="00B0F0"/>
                </a:solidFill>
                <a:latin typeface="Comic Sans MS" panose="030F0702030302020204" pitchFamily="66" charset="0"/>
              </a:rPr>
              <a:t>What are the missing values?</a:t>
            </a:r>
          </a:p>
        </p:txBody>
      </p:sp>
    </p:spTree>
    <p:extLst>
      <p:ext uri="{BB962C8B-B14F-4D97-AF65-F5344CB8AC3E}">
        <p14:creationId xmlns:p14="http://schemas.microsoft.com/office/powerpoint/2010/main" val="233959223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750376CB-630B-D9C2-8C17-6C1B1EB6485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381955" y="643466"/>
            <a:ext cx="7428089" cy="5571067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E6DE694D-D35C-DF20-2FC6-FC3FD4BFB45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7846" y="4445544"/>
            <a:ext cx="2143125" cy="2143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77563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F46216B-77A9-411A-B9D3-5023FCB70208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11618</TotalTime>
  <Words>175</Words>
  <Application>Microsoft Office PowerPoint</Application>
  <PresentationFormat>Widescreen</PresentationFormat>
  <Paragraphs>34</Paragraphs>
  <Slides>29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6" baseType="lpstr">
      <vt:lpstr>Arial</vt:lpstr>
      <vt:lpstr>Bradley Hand ITC</vt:lpstr>
      <vt:lpstr>Calibri</vt:lpstr>
      <vt:lpstr>Calibri Light</vt:lpstr>
      <vt:lpstr>Cambria Math</vt:lpstr>
      <vt:lpstr>Comic Sans MS</vt:lpstr>
      <vt:lpstr>Office Theme</vt:lpstr>
      <vt:lpstr>PowerPoint Presentation</vt:lpstr>
      <vt:lpstr>PowerPoint Presentation</vt:lpstr>
      <vt:lpstr>PowerPoint Presentation</vt:lpstr>
      <vt:lpstr>PowerPoint Presentation</vt:lpstr>
      <vt:lpstr>Let’s see if we can use a diagram to help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Jennie McLaughlan</dc:creator>
  <cp:lastModifiedBy>Jennie McLaughlan</cp:lastModifiedBy>
  <cp:revision>7</cp:revision>
  <dcterms:created xsi:type="dcterms:W3CDTF">2023-10-21T12:47:41Z</dcterms:created>
  <dcterms:modified xsi:type="dcterms:W3CDTF">2024-01-30T15:05:52Z</dcterms:modified>
</cp:coreProperties>
</file>