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86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3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252" y="1214628"/>
            <a:ext cx="9683496" cy="4415028"/>
          </a:xfrm>
          <a:prstGeom prst="rect">
            <a:avLst/>
          </a:prstGeom>
        </p:spPr>
      </p:pic>
      <p:pic>
        <p:nvPicPr>
          <p:cNvPr id="5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68" y="1266443"/>
            <a:ext cx="9579864" cy="4311396"/>
          </a:xfrm>
          <a:prstGeom prst="rect">
            <a:avLst/>
          </a:prstGeom>
        </p:spPr>
      </p:pic>
      <p:sp>
        <p:nvSpPr>
          <p:cNvPr id="6" name="object 1"/>
          <p:cNvSpPr/>
          <p:nvPr/>
        </p:nvSpPr>
        <p:spPr>
          <a:xfrm>
            <a:off x="1444752" y="1408176"/>
            <a:ext cx="9302496" cy="4041648"/>
          </a:xfrm>
          <a:custGeom>
            <a:avLst/>
            <a:gdLst/>
            <a:ahLst/>
            <a:cxnLst/>
            <a:rect l="l" t="t" r="r" b="b"/>
            <a:pathLst>
              <a:path w="9302496" h="4041648">
                <a:moveTo>
                  <a:pt x="3048" y="4038600"/>
                </a:moveTo>
                <a:lnTo>
                  <a:pt x="3048" y="3048"/>
                </a:lnTo>
                <a:lnTo>
                  <a:pt x="9299448" y="3048"/>
                </a:lnTo>
                <a:lnTo>
                  <a:pt x="9299448" y="4038600"/>
                </a:lnTo>
                <a:lnTo>
                  <a:pt x="3048" y="403860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2"/>
          <p:cNvSpPr/>
          <p:nvPr/>
        </p:nvSpPr>
        <p:spPr>
          <a:xfrm>
            <a:off x="5135880" y="1267968"/>
            <a:ext cx="1920239" cy="731520"/>
          </a:xfrm>
          <a:custGeom>
            <a:avLst/>
            <a:gdLst/>
            <a:ahLst/>
            <a:cxnLst/>
            <a:rect l="l" t="t" r="r" b="b"/>
            <a:pathLst>
              <a:path w="1920239" h="731520">
                <a:moveTo>
                  <a:pt x="0" y="731520"/>
                </a:moveTo>
                <a:lnTo>
                  <a:pt x="0" y="0"/>
                </a:lnTo>
                <a:lnTo>
                  <a:pt x="1920239" y="0"/>
                </a:lnTo>
                <a:lnTo>
                  <a:pt x="1920239" y="731520"/>
                </a:lnTo>
                <a:lnTo>
                  <a:pt x="0" y="731520"/>
                </a:lnTo>
                <a:close/>
              </a:path>
            </a:pathLst>
          </a:custGeom>
          <a:solidFill>
            <a:srgbClr val="92B0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3"/>
          <p:cNvSpPr/>
          <p:nvPr/>
        </p:nvSpPr>
        <p:spPr>
          <a:xfrm>
            <a:off x="5247132" y="1264920"/>
            <a:ext cx="6096" cy="646176"/>
          </a:xfrm>
          <a:custGeom>
            <a:avLst/>
            <a:gdLst/>
            <a:ahLst/>
            <a:cxnLst/>
            <a:rect l="l" t="t" r="r" b="b"/>
            <a:pathLst>
              <a:path w="6096" h="646176">
                <a:moveTo>
                  <a:pt x="3048" y="3048"/>
                </a:moveTo>
                <a:lnTo>
                  <a:pt x="3048" y="643128"/>
                </a:lnTo>
              </a:path>
            </a:pathLst>
          </a:custGeom>
          <a:ln w="6096">
            <a:solidFill>
              <a:srgbClr val="32323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4"/>
          <p:cNvSpPr/>
          <p:nvPr/>
        </p:nvSpPr>
        <p:spPr>
          <a:xfrm>
            <a:off x="6938772" y="1264920"/>
            <a:ext cx="6095" cy="646176"/>
          </a:xfrm>
          <a:custGeom>
            <a:avLst/>
            <a:gdLst/>
            <a:ahLst/>
            <a:cxnLst/>
            <a:rect l="l" t="t" r="r" b="b"/>
            <a:pathLst>
              <a:path w="6095" h="646176">
                <a:moveTo>
                  <a:pt x="3047" y="3048"/>
                </a:moveTo>
                <a:lnTo>
                  <a:pt x="3047" y="643128"/>
                </a:lnTo>
              </a:path>
            </a:pathLst>
          </a:custGeom>
          <a:ln w="6096">
            <a:solidFill>
              <a:srgbClr val="32323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5"/>
          <p:cNvSpPr/>
          <p:nvPr/>
        </p:nvSpPr>
        <p:spPr>
          <a:xfrm>
            <a:off x="5247132" y="1909572"/>
            <a:ext cx="1697735" cy="6096"/>
          </a:xfrm>
          <a:custGeom>
            <a:avLst/>
            <a:gdLst/>
            <a:ahLst/>
            <a:cxnLst/>
            <a:rect l="l" t="t" r="r" b="b"/>
            <a:pathLst>
              <a:path w="1697735" h="6096">
                <a:moveTo>
                  <a:pt x="3048" y="3048"/>
                </a:moveTo>
                <a:lnTo>
                  <a:pt x="1694687" y="3048"/>
                </a:lnTo>
              </a:path>
            </a:pathLst>
          </a:custGeom>
          <a:ln w="6096">
            <a:solidFill>
              <a:srgbClr val="32323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text 1"/>
          <p:cNvSpPr txBox="1"/>
          <p:nvPr/>
        </p:nvSpPr>
        <p:spPr>
          <a:xfrm>
            <a:off x="3173222" y="2826944"/>
            <a:ext cx="6087360" cy="83803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109" spc="10" dirty="0">
                <a:solidFill>
                  <a:srgbClr val="323232"/>
                </a:solidFill>
                <a:latin typeface="Garamond"/>
                <a:cs typeface="Garamond"/>
              </a:rPr>
              <a:t>PREPOSITION</a:t>
            </a:r>
            <a:endParaRPr sz="71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5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840124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IN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7243476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long periods, centuries, years and months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1147533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1990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2720788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next century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794649"/>
            <a:ext cx="2066844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Ice Age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73606" y="4335669"/>
            <a:ext cx="1563679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past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876427"/>
            <a:ext cx="2189825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morning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5418039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5418039"/>
            <a:ext cx="2318604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mornings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7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6" name="object 36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840124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IN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4689656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existing state of  things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3960063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He is swimming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river.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4725508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There are 25 students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class.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9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7" name="object 37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1101079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ON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3551942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days and dates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1628015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Sunday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1886251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Tuesdays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794649"/>
            <a:ext cx="802427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6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2386838" y="3789027"/>
            <a:ext cx="247584" cy="21781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850" spc="10" dirty="0">
                <a:latin typeface="Garamond"/>
                <a:cs typeface="Garamond"/>
              </a:rPr>
              <a:t>th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2667254" y="3794649"/>
            <a:ext cx="971887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March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335669"/>
            <a:ext cx="3235518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Independence Day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4876427"/>
            <a:ext cx="2283229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my birthday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1158544" y="5418039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1673606" y="5418039"/>
            <a:ext cx="2907058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Monday evening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1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1101079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ON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2781037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a surface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2035306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ceiling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1795625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page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794649"/>
            <a:ext cx="2005478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carpet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73606" y="4335669"/>
            <a:ext cx="1815504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door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876427"/>
            <a:ext cx="1839339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floor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2" name="object 6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text 1"/>
          <p:cNvSpPr txBox="1"/>
          <p:nvPr/>
        </p:nvSpPr>
        <p:spPr>
          <a:xfrm>
            <a:off x="1158544" y="968025"/>
            <a:ext cx="3805806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DEFINITION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171335"/>
            <a:ext cx="980333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A preposition links nouns, pronouns, and phrases to other words in a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341374" y="2598055"/>
            <a:ext cx="1347574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sentence.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139075"/>
            <a:ext cx="8689409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It describes a relationship between other words in a sentence.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158544" y="36803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673606" y="3680349"/>
            <a:ext cx="280938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It is a letter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for </a:t>
            </a:r>
            <a:r>
              <a:rPr sz="2800" spc="10" dirty="0">
                <a:latin typeface="Garamond"/>
                <a:cs typeface="Garamond"/>
              </a:rPr>
              <a:t>you.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158544" y="42213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673606" y="4221369"/>
            <a:ext cx="3594597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This book is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on </a:t>
            </a:r>
            <a:r>
              <a:rPr sz="2800" spc="10" dirty="0">
                <a:latin typeface="Garamond"/>
                <a:cs typeface="Garamond"/>
              </a:rPr>
              <a:t>the table.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158544" y="4762389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673606" y="4762389"/>
            <a:ext cx="3310707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They met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before </a:t>
            </a:r>
            <a:r>
              <a:rPr sz="2800" spc="10" dirty="0">
                <a:latin typeface="Garamond"/>
                <a:cs typeface="Garamond"/>
              </a:rPr>
              <a:t>lunch.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21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2021834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PLACE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673606" y="2171335"/>
            <a:ext cx="3074249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Went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about </a:t>
            </a:r>
            <a:r>
              <a:rPr sz="2800" spc="10" dirty="0">
                <a:latin typeface="Garamond"/>
                <a:cs typeface="Garamond"/>
              </a:rPr>
              <a:t>the world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673606" y="2712355"/>
            <a:ext cx="1452535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sky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673606" y="3253112"/>
            <a:ext cx="2736481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Lay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under </a:t>
            </a:r>
            <a:r>
              <a:rPr sz="2800" spc="10" dirty="0">
                <a:latin typeface="Garamond"/>
                <a:cs typeface="Garamond"/>
              </a:rPr>
              <a:t>the table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673606" y="3794649"/>
            <a:ext cx="2650932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Fell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among </a:t>
            </a:r>
            <a:r>
              <a:rPr sz="2800" spc="10" dirty="0">
                <a:latin typeface="Garamond"/>
                <a:cs typeface="Garamond"/>
              </a:rPr>
              <a:t>thieves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673606" y="4335669"/>
            <a:ext cx="3149385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Stood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before </a:t>
            </a:r>
            <a:r>
              <a:rPr sz="2800" spc="10" dirty="0">
                <a:latin typeface="Garamond"/>
                <a:cs typeface="Garamond"/>
              </a:rPr>
              <a:t>the door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4876427"/>
            <a:ext cx="2454654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Within </a:t>
            </a:r>
            <a:r>
              <a:rPr sz="2800" spc="10" dirty="0">
                <a:latin typeface="Garamond"/>
                <a:cs typeface="Garamond"/>
              </a:rPr>
              <a:t>the house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23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1651622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TIME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673606" y="2171335"/>
            <a:ext cx="2139019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After </a:t>
            </a:r>
            <a:r>
              <a:rPr sz="2800" spc="10" dirty="0">
                <a:latin typeface="Garamond"/>
                <a:cs typeface="Garamond"/>
              </a:rPr>
              <a:t>his death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673606" y="2712355"/>
            <a:ext cx="2629562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Wait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till </a:t>
            </a:r>
            <a:r>
              <a:rPr sz="2800" spc="10" dirty="0">
                <a:latin typeface="Garamond"/>
                <a:cs typeface="Garamond"/>
              </a:rPr>
              <a:t>tomorrow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673606" y="3253112"/>
            <a:ext cx="2190284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For </a:t>
            </a:r>
            <a:r>
              <a:rPr sz="2800" spc="10" dirty="0">
                <a:latin typeface="Garamond"/>
                <a:cs typeface="Garamond"/>
              </a:rPr>
              <a:t>many years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673606" y="3794649"/>
            <a:ext cx="2399450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By </a:t>
            </a:r>
            <a:r>
              <a:rPr sz="2800" spc="10" dirty="0">
                <a:latin typeface="Garamond"/>
                <a:cs typeface="Garamond"/>
              </a:rPr>
              <a:t>three o’ clock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673606" y="4335669"/>
            <a:ext cx="2407650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Towards </a:t>
            </a:r>
            <a:r>
              <a:rPr sz="2800" spc="10" dirty="0">
                <a:latin typeface="Garamond"/>
                <a:cs typeface="Garamond"/>
              </a:rPr>
              <a:t>evening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5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0" name="object 30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885990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AT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1698006"/>
            <a:ext cx="3453936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a precise time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238763"/>
            <a:ext cx="331666" cy="32561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238763"/>
            <a:ext cx="1756669" cy="32561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3 o’clock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2780300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2780300"/>
            <a:ext cx="1195908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9 am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321320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321320"/>
            <a:ext cx="1483533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sunrise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58544" y="3862594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73606" y="3862594"/>
            <a:ext cx="1227867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night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403614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403614"/>
            <a:ext cx="2204725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moment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4944634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4944634"/>
            <a:ext cx="1531470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present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1158544" y="5486010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7.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1673606" y="5486010"/>
            <a:ext cx="2435534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same time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7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885990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AT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2532473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a point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1945508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corner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2212643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bus stop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794649"/>
            <a:ext cx="2215732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entrance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73606" y="4335669"/>
            <a:ext cx="3186909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top of  the page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876427"/>
            <a:ext cx="2502291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crossroads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5418039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5418039"/>
            <a:ext cx="3211765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the end of  the road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59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2" name="object 32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2421932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AT vs IN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4066469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AT is used for a small place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727357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IN is used for a big place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673606" y="3253112"/>
            <a:ext cx="4284504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He lives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Alwar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Rajasthan.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673606" y="3794649"/>
            <a:ext cx="6529656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A temple is situated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Madurai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Tamil Nadu.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1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3" name="object 33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2421932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AT vs IN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3749018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AT shows stable position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169863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IN shows movement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673606" y="3253112"/>
            <a:ext cx="2169127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She is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at </a:t>
            </a:r>
            <a:r>
              <a:rPr sz="2800" spc="10" dirty="0">
                <a:latin typeface="Garamond"/>
                <a:cs typeface="Garamond"/>
              </a:rPr>
              <a:t>home.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673606" y="3794649"/>
            <a:ext cx="3043508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Garamond"/>
                <a:cs typeface="Garamond"/>
              </a:rPr>
              <a:t>The taxi is </a:t>
            </a: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motion.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3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236220"/>
            <a:ext cx="11725656" cy="6385559"/>
          </a:xfrm>
          <a:prstGeom prst="rect">
            <a:avLst/>
          </a:prstGeom>
        </p:spPr>
      </p:pic>
      <p:sp>
        <p:nvSpPr>
          <p:cNvPr id="34" name="object 34"/>
          <p:cNvSpPr/>
          <p:nvPr/>
        </p:nvSpPr>
        <p:spPr>
          <a:xfrm>
            <a:off x="368808" y="371856"/>
            <a:ext cx="11454384" cy="6114287"/>
          </a:xfrm>
          <a:custGeom>
            <a:avLst/>
            <a:gdLst/>
            <a:ahLst/>
            <a:cxnLst/>
            <a:rect l="l" t="t" r="r" b="b"/>
            <a:pathLst>
              <a:path w="11454384" h="6114287">
                <a:moveTo>
                  <a:pt x="3048" y="6111240"/>
                </a:moveTo>
                <a:lnTo>
                  <a:pt x="3048" y="3048"/>
                </a:lnTo>
                <a:lnTo>
                  <a:pt x="11451336" y="3048"/>
                </a:lnTo>
                <a:lnTo>
                  <a:pt x="11451336" y="6111240"/>
                </a:lnTo>
                <a:lnTo>
                  <a:pt x="3048" y="6111240"/>
                </a:lnTo>
                <a:close/>
              </a:path>
            </a:pathLst>
          </a:custGeom>
          <a:ln w="6096">
            <a:solidFill>
              <a:srgbClr val="51515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text 1"/>
          <p:cNvSpPr txBox="1"/>
          <p:nvPr/>
        </p:nvSpPr>
        <p:spPr>
          <a:xfrm>
            <a:off x="1158544" y="968025"/>
            <a:ext cx="840124" cy="5587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323232"/>
                </a:solidFill>
                <a:latin typeface="Garamond"/>
                <a:cs typeface="Garamond"/>
              </a:rPr>
              <a:t>IN</a:t>
            </a:r>
            <a:endParaRPr sz="4800">
              <a:latin typeface="Garamond"/>
              <a:cs typeface="Garamon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1158544" y="2171335"/>
            <a:ext cx="3605915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◦ </a:t>
            </a:r>
            <a:r>
              <a:rPr sz="2800" spc="10" dirty="0">
                <a:latin typeface="Garamond"/>
                <a:cs typeface="Garamond"/>
              </a:rPr>
              <a:t>Used for enclosed space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158544" y="2712355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1.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673606" y="2712355"/>
            <a:ext cx="194043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the garden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58544" y="3253112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2.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673606" y="3253112"/>
            <a:ext cx="1249800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Delhi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158544" y="379464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3.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673606" y="3794649"/>
            <a:ext cx="1193318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India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58544" y="4335669"/>
            <a:ext cx="331811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4.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73606" y="4335669"/>
            <a:ext cx="1126916" cy="32533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a car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158544" y="4876427"/>
            <a:ext cx="331666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5.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1673606" y="4876427"/>
            <a:ext cx="1780763" cy="3256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my wallet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1158544" y="5418039"/>
            <a:ext cx="331811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323232"/>
                </a:solidFill>
                <a:latin typeface="Garamond"/>
                <a:cs typeface="Garamond"/>
              </a:rPr>
              <a:t>6.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673606" y="5418039"/>
            <a:ext cx="1235929" cy="32532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solidFill>
                  <a:srgbClr val="FF0000"/>
                </a:solidFill>
                <a:latin typeface="Garamond"/>
                <a:cs typeface="Garamond"/>
              </a:rPr>
              <a:t>In </a:t>
            </a:r>
            <a:r>
              <a:rPr sz="2800" spc="10" dirty="0">
                <a:latin typeface="Garamond"/>
                <a:cs typeface="Garamond"/>
              </a:rPr>
              <a:t>a box</a:t>
            </a:r>
            <a:endParaRPr sz="2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438</Words>
  <Application>Microsoft Office PowerPoint</Application>
  <PresentationFormat>Widescreen</PresentationFormat>
  <Paragraphs>141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</cp:revision>
  <dcterms:created xsi:type="dcterms:W3CDTF">2020-05-03T12:08:51Z</dcterms:created>
  <dcterms:modified xsi:type="dcterms:W3CDTF">2025-03-18T06:29:58Z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2020-05-03T00:00:00Z</vt:filetime>
  </property>
  <property fmtid="{D5CDD505-2E9C-101B-9397-08002B2CF9AE}" pid="3" name="LastSaved">
    <vt:filetime>2020-05-03T00:00:00Z</vt:filetime>
  </property>
</Properties>
</file>