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4" r:id="rId1"/>
  </p:sldMasterIdLst>
  <p:notesMasterIdLst>
    <p:notesMasterId r:id="rId18"/>
  </p:notesMasterIdLst>
  <p:sldIdLst>
    <p:sldId id="257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529"/>
    <a:srgbClr val="2B3922"/>
    <a:srgbClr val="2E3722"/>
    <a:srgbClr val="FCF7F1"/>
    <a:srgbClr val="B8D233"/>
    <a:srgbClr val="5CC6D6"/>
    <a:srgbClr val="F8D22F"/>
    <a:srgbClr val="F03F2B"/>
    <a:srgbClr val="3488A0"/>
    <a:srgbClr val="579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4660"/>
  </p:normalViewPr>
  <p:slideViewPr>
    <p:cSldViewPr snapToGrid="0">
      <p:cViewPr varScale="1">
        <p:scale>
          <a:sx n="82" d="100"/>
          <a:sy n="82" d="100"/>
        </p:scale>
        <p:origin x="2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95361-233D-48E4-B0E3-33475A5183C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EE96C-304E-47B0-965F-B3D43482FE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98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8606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52418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7053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4842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2631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3530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7457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3049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6130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814427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81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728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8172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79395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4668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C0817-A112-4847-8014-A94B7D2A4EA3}" type="datetime1">
              <a:rPr lang="en-US" smtClean="0"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944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096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94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96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646AA-F36E-4540-911D-FFFC0A0EF24A}" type="datetime1">
              <a:rPr lang="en-US" smtClean="0"/>
              <a:t>6/5/2024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877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2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6/5/2024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1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6/5/2024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34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6/5/2024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96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E8D12A6-918A-48BD-8CB9-CA713993B0EA}" type="datetime1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681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CE86-875F-4587-BCF6-FA054AFC0D53}" type="datetime1">
              <a:rPr lang="en-US" smtClean="0"/>
              <a:pPr/>
              <a:t>6/5/2024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8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6FA2B21-3FCD-4721-B95C-427943F61125}" type="datetime1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09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xmlns="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2644B391-9BFE-445C-A9EC-F544BB85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80F26E69-87D9-4655-AE7B-280A87AA3C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>
            <a:normAutofit/>
          </a:bodyPr>
          <a:lstStyle/>
          <a:p>
            <a:pPr algn="ctr">
              <a:buClr>
                <a:srgbClr val="6197ED"/>
              </a:buClr>
              <a:buSzPts val="5400"/>
            </a:pPr>
            <a:r>
              <a:rPr lang="en-US" sz="4400" b="1" dirty="0">
                <a:solidFill>
                  <a:srgbClr val="6197ED"/>
                </a:solidFill>
                <a:latin typeface="Calibri"/>
                <a:sym typeface="Calibri"/>
              </a:rPr>
              <a:t>Lesson: Beginning Letters S, M, F</a:t>
            </a:r>
            <a:endParaRPr lang="en-US" sz="4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Encircle the letter that gives the beginning sound of the picture</a:t>
            </a:r>
            <a:endParaRPr/>
          </a:p>
        </p:txBody>
      </p:sp>
      <p:pic>
        <p:nvPicPr>
          <p:cNvPr id="430" name="Google Shape;430;p41" descr="fence.jp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56000" y="2057401"/>
            <a:ext cx="5080000" cy="2884487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41"/>
          <p:cNvSpPr txBox="1"/>
          <p:nvPr/>
        </p:nvSpPr>
        <p:spPr>
          <a:xfrm>
            <a:off x="5334000" y="5373687"/>
            <a:ext cx="19050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  m  f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33" name="Google Shape;433;p41"/>
          <p:cNvSpPr txBox="1"/>
          <p:nvPr/>
        </p:nvSpPr>
        <p:spPr>
          <a:xfrm>
            <a:off x="7620000" y="3878263"/>
            <a:ext cx="2590800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en-US" sz="44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5563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Encircle the letter that gives the beginning sound of the picture</a:t>
            </a:r>
            <a:endParaRPr/>
          </a:p>
        </p:txBody>
      </p:sp>
      <p:pic>
        <p:nvPicPr>
          <p:cNvPr id="438" name="Google Shape;438;p42" descr="fireman.jp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56113" y="1981200"/>
            <a:ext cx="3316287" cy="2735262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2"/>
          <p:cNvSpPr txBox="1"/>
          <p:nvPr/>
        </p:nvSpPr>
        <p:spPr>
          <a:xfrm>
            <a:off x="5257800" y="5410200"/>
            <a:ext cx="19050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  m  f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41" name="Google Shape;441;p42"/>
          <p:cNvSpPr txBox="1"/>
          <p:nvPr/>
        </p:nvSpPr>
        <p:spPr>
          <a:xfrm>
            <a:off x="7391400" y="3725863"/>
            <a:ext cx="2590800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en-US" sz="44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ireman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7690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Encircle the letter that gives the beginning sound of the picture</a:t>
            </a:r>
            <a:endParaRPr/>
          </a:p>
        </p:txBody>
      </p:sp>
      <p:pic>
        <p:nvPicPr>
          <p:cNvPr id="446" name="Google Shape;446;p43" descr="mushroom.jp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32225" y="1219200"/>
            <a:ext cx="4525962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43"/>
          <p:cNvSpPr txBox="1"/>
          <p:nvPr/>
        </p:nvSpPr>
        <p:spPr>
          <a:xfrm>
            <a:off x="5257800" y="5410200"/>
            <a:ext cx="19050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  m  f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49" name="Google Shape;449;p43"/>
          <p:cNvSpPr txBox="1"/>
          <p:nvPr/>
        </p:nvSpPr>
        <p:spPr>
          <a:xfrm>
            <a:off x="7162800" y="4267201"/>
            <a:ext cx="3429000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en-US" sz="44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ushroom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4099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Encircle the letter that gives the beginning sound of the picture</a:t>
            </a:r>
            <a:endParaRPr/>
          </a:p>
        </p:txBody>
      </p:sp>
      <p:pic>
        <p:nvPicPr>
          <p:cNvPr id="454" name="Google Shape;454;p44" descr="sailboat.jp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83113" y="1828800"/>
            <a:ext cx="2536825" cy="2773362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44"/>
          <p:cNvSpPr txBox="1"/>
          <p:nvPr/>
        </p:nvSpPr>
        <p:spPr>
          <a:xfrm>
            <a:off x="5257800" y="5410200"/>
            <a:ext cx="19050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  m  f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57" name="Google Shape;457;p44"/>
          <p:cNvSpPr txBox="1"/>
          <p:nvPr/>
        </p:nvSpPr>
        <p:spPr>
          <a:xfrm>
            <a:off x="7391400" y="3725863"/>
            <a:ext cx="2590800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en-US" sz="44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ailboat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7629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45"/>
          <p:cNvSpPr txBox="1">
            <a:spLocks noGrp="1"/>
          </p:cNvSpPr>
          <p:nvPr>
            <p:ph type="title"/>
          </p:nvPr>
        </p:nvSpPr>
        <p:spPr>
          <a:xfrm>
            <a:off x="18288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9600"/>
            </a:pPr>
            <a:r>
              <a:rPr lang="en-US" sz="96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9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</a:t>
            </a:r>
            <a:endParaRPr/>
          </a:p>
        </p:txBody>
      </p:sp>
      <p:sp>
        <p:nvSpPr>
          <p:cNvPr id="463" name="Google Shape;463;p45"/>
          <p:cNvSpPr txBox="1"/>
          <p:nvPr/>
        </p:nvSpPr>
        <p:spPr>
          <a:xfrm>
            <a:off x="1752600" y="152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9600"/>
            </a:pPr>
            <a:r>
              <a:rPr lang="en-US" sz="96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9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</a:t>
            </a:r>
            <a:endParaRPr/>
          </a:p>
        </p:txBody>
      </p:sp>
      <p:sp>
        <p:nvSpPr>
          <p:cNvPr id="464" name="Google Shape;464;p45"/>
          <p:cNvSpPr txBox="1"/>
          <p:nvPr/>
        </p:nvSpPr>
        <p:spPr>
          <a:xfrm>
            <a:off x="1676400" y="2819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9600"/>
            </a:pPr>
            <a:r>
              <a:rPr lang="en-US" sz="96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9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</a:t>
            </a:r>
            <a:endParaRPr/>
          </a:p>
        </p:txBody>
      </p:sp>
      <p:sp>
        <p:nvSpPr>
          <p:cNvPr id="465" name="Google Shape;465;p45"/>
          <p:cNvSpPr txBox="1"/>
          <p:nvPr/>
        </p:nvSpPr>
        <p:spPr>
          <a:xfrm>
            <a:off x="1981200" y="4191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9600"/>
            </a:pPr>
            <a:r>
              <a:rPr lang="en-US" sz="96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9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</a:t>
            </a:r>
            <a:endParaRPr/>
          </a:p>
        </p:txBody>
      </p:sp>
      <p:sp>
        <p:nvSpPr>
          <p:cNvPr id="466" name="Google Shape;466;p45"/>
          <p:cNvSpPr txBox="1"/>
          <p:nvPr/>
        </p:nvSpPr>
        <p:spPr>
          <a:xfrm>
            <a:off x="1600200" y="5486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9600"/>
            </a:pPr>
            <a:r>
              <a:rPr lang="en-US" sz="96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9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8660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9600"/>
            </a:pPr>
            <a:r>
              <a:rPr lang="en-US" sz="96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9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ug</a:t>
            </a:r>
            <a:endParaRPr/>
          </a:p>
        </p:txBody>
      </p:sp>
      <p:sp>
        <p:nvSpPr>
          <p:cNvPr id="472" name="Google Shape;472;p46"/>
          <p:cNvSpPr txBox="1"/>
          <p:nvPr/>
        </p:nvSpPr>
        <p:spPr>
          <a:xfrm>
            <a:off x="2286000" y="152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9600"/>
            </a:pPr>
            <a:r>
              <a:rPr lang="en-US" sz="96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9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oon </a:t>
            </a:r>
            <a:endParaRPr/>
          </a:p>
        </p:txBody>
      </p:sp>
      <p:sp>
        <p:nvSpPr>
          <p:cNvPr id="473" name="Google Shape;473;p46"/>
          <p:cNvSpPr txBox="1"/>
          <p:nvPr/>
        </p:nvSpPr>
        <p:spPr>
          <a:xfrm>
            <a:off x="1981200" y="2743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9600"/>
            </a:pPr>
            <a:r>
              <a:rPr lang="en-US" sz="96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9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</a:t>
            </a:r>
            <a:endParaRPr/>
          </a:p>
        </p:txBody>
      </p:sp>
      <p:sp>
        <p:nvSpPr>
          <p:cNvPr id="474" name="Google Shape;474;p46"/>
          <p:cNvSpPr txBox="1"/>
          <p:nvPr/>
        </p:nvSpPr>
        <p:spPr>
          <a:xfrm>
            <a:off x="1828800" y="396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9600"/>
            </a:pPr>
            <a:r>
              <a:rPr lang="en-US" sz="96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9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endParaRPr/>
          </a:p>
        </p:txBody>
      </p:sp>
      <p:sp>
        <p:nvSpPr>
          <p:cNvPr id="475" name="Google Shape;475;p46"/>
          <p:cNvSpPr txBox="1"/>
          <p:nvPr/>
        </p:nvSpPr>
        <p:spPr>
          <a:xfrm>
            <a:off x="1981200" y="5181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9600"/>
            </a:pPr>
            <a:r>
              <a:rPr lang="en-US" sz="96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9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5004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9600"/>
            </a:pPr>
            <a:r>
              <a:rPr lang="en-US" sz="96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9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ish</a:t>
            </a:r>
            <a:endParaRPr/>
          </a:p>
        </p:txBody>
      </p:sp>
      <p:sp>
        <p:nvSpPr>
          <p:cNvPr id="481" name="Google Shape;481;p47"/>
          <p:cNvSpPr txBox="1"/>
          <p:nvPr/>
        </p:nvSpPr>
        <p:spPr>
          <a:xfrm>
            <a:off x="1905000" y="1447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9600"/>
            </a:pPr>
            <a:r>
              <a:rPr lang="en-US" sz="96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9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</a:t>
            </a:r>
            <a:endParaRPr/>
          </a:p>
        </p:txBody>
      </p:sp>
      <p:sp>
        <p:nvSpPr>
          <p:cNvPr id="482" name="Google Shape;482;p47"/>
          <p:cNvSpPr txBox="1"/>
          <p:nvPr/>
        </p:nvSpPr>
        <p:spPr>
          <a:xfrm>
            <a:off x="1981200" y="2667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9600"/>
            </a:pPr>
            <a:r>
              <a:rPr lang="en-US" sz="96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9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</a:t>
            </a:r>
            <a:endParaRPr/>
          </a:p>
        </p:txBody>
      </p:sp>
      <p:sp>
        <p:nvSpPr>
          <p:cNvPr id="483" name="Google Shape;483;p47"/>
          <p:cNvSpPr txBox="1"/>
          <p:nvPr/>
        </p:nvSpPr>
        <p:spPr>
          <a:xfrm>
            <a:off x="2133600" y="388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9600"/>
            </a:pPr>
            <a:r>
              <a:rPr lang="en-US" sz="96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9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eet</a:t>
            </a:r>
            <a:endParaRPr/>
          </a:p>
        </p:txBody>
      </p:sp>
      <p:sp>
        <p:nvSpPr>
          <p:cNvPr id="484" name="Google Shape;484;p47"/>
          <p:cNvSpPr txBox="1"/>
          <p:nvPr/>
        </p:nvSpPr>
        <p:spPr>
          <a:xfrm>
            <a:off x="1828800" y="5105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chemeClr val="dk1"/>
              </a:buClr>
              <a:buSzPts val="9600"/>
            </a:pPr>
            <a:r>
              <a:rPr lang="en-US" sz="96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9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5209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3"/>
          <p:cNvSpPr txBox="1">
            <a:spLocks noGrp="1"/>
          </p:cNvSpPr>
          <p:nvPr>
            <p:ph type="title"/>
          </p:nvPr>
        </p:nvSpPr>
        <p:spPr>
          <a:xfrm>
            <a:off x="4038601" y="304800"/>
            <a:ext cx="6257925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4000"/>
            </a:pP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Beginning Letters S, M, F </a:t>
            </a:r>
            <a:endParaRPr dirty="0"/>
          </a:p>
        </p:txBody>
      </p:sp>
      <p:sp>
        <p:nvSpPr>
          <p:cNvPr id="349" name="Google Shape;349;p33"/>
          <p:cNvSpPr txBox="1">
            <a:spLocks noGrp="1"/>
          </p:cNvSpPr>
          <p:nvPr>
            <p:ph idx="1"/>
          </p:nvPr>
        </p:nvSpPr>
        <p:spPr>
          <a:xfrm>
            <a:off x="3575050" y="1676401"/>
            <a:ext cx="7092950" cy="33670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Objectives</a:t>
            </a:r>
            <a:endParaRPr/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Recognize the letters Ss, Mm, and Ff and their sounds</a:t>
            </a:r>
            <a:endParaRPr/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r>
              <a:rPr lang="en-US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Name objects beginning with the letters Ss, Mm,  and Ff</a:t>
            </a:r>
            <a:endParaRPr/>
          </a:p>
          <a:p>
            <a:pPr marL="342900" indent="-34290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3.  Read aloud words beginning with the letters Ss, Mm, and Ff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48992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4"/>
          <p:cNvSpPr txBox="1">
            <a:spLocks noGrp="1"/>
          </p:cNvSpPr>
          <p:nvPr>
            <p:ph type="title"/>
          </p:nvPr>
        </p:nvSpPr>
        <p:spPr>
          <a:xfrm>
            <a:off x="2133600" y="5257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sz="44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nake</a:t>
            </a:r>
            <a:endParaRPr/>
          </a:p>
        </p:txBody>
      </p:sp>
      <p:pic>
        <p:nvPicPr>
          <p:cNvPr id="355" name="Google Shape;355;p34" descr="15454820-vector-cartoon-snake-symbol-2013.jp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52875" y="457200"/>
            <a:ext cx="4286250" cy="428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222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sz="44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onkey</a:t>
            </a:r>
            <a:endParaRPr/>
          </a:p>
        </p:txBody>
      </p:sp>
      <p:pic>
        <p:nvPicPr>
          <p:cNvPr id="361" name="Google Shape;361;p35" descr="monkey.jp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2133601" y="2548921"/>
            <a:ext cx="6348413" cy="3104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053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6"/>
          <p:cNvSpPr txBox="1">
            <a:spLocks noGrp="1"/>
          </p:cNvSpPr>
          <p:nvPr>
            <p:ph type="title"/>
          </p:nvPr>
        </p:nvSpPr>
        <p:spPr>
          <a:xfrm>
            <a:off x="2057400" y="53340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4400"/>
            </a:pPr>
            <a:r>
              <a:rPr lang="en-US" sz="44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rog</a:t>
            </a:r>
            <a:endParaRPr/>
          </a:p>
        </p:txBody>
      </p:sp>
      <p:pic>
        <p:nvPicPr>
          <p:cNvPr id="367" name="Google Shape;367;p36" descr="frog.jp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92413" y="533400"/>
            <a:ext cx="6607175" cy="452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001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37" descr="tre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2438401"/>
            <a:ext cx="2114550" cy="2162175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7"/>
          <p:cNvSpPr txBox="1">
            <a:spLocks noGrp="1"/>
          </p:cNvSpPr>
          <p:nvPr>
            <p:ph type="title"/>
          </p:nvPr>
        </p:nvSpPr>
        <p:spPr>
          <a:xfrm>
            <a:off x="2286000" y="381000"/>
            <a:ext cx="2286000" cy="17065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9600"/>
            </a:pPr>
            <a:r>
              <a:rPr lang="en-US" sz="9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Ss</a:t>
            </a:r>
            <a:endParaRPr/>
          </a:p>
        </p:txBody>
      </p:sp>
      <p:pic>
        <p:nvPicPr>
          <p:cNvPr id="374" name="Google Shape;374;p37" descr="sailboat.jpg"/>
          <p:cNvPicPr preferRelativeResize="0">
            <a:picLocks noGrp="1"/>
          </p:cNvPicPr>
          <p:nvPr>
            <p:ph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105400" y="1295401"/>
            <a:ext cx="3276600" cy="298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7" descr="sun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70913" y="228600"/>
            <a:ext cx="1639887" cy="175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7" descr="sand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05400" y="4114801"/>
            <a:ext cx="3581400" cy="1768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7" descr="sack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34400" y="4495800"/>
            <a:ext cx="1905000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37" descr="seal.jp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276600" y="4205287"/>
            <a:ext cx="2057400" cy="1662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7" descr="saw.jp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752600" y="4848226"/>
            <a:ext cx="1524000" cy="162877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37"/>
          <p:cNvSpPr txBox="1"/>
          <p:nvPr/>
        </p:nvSpPr>
        <p:spPr>
          <a:xfrm>
            <a:off x="8991600" y="1981200"/>
            <a:ext cx="1295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4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</a:t>
            </a:r>
            <a:endParaRPr/>
          </a:p>
        </p:txBody>
      </p:sp>
      <p:sp>
        <p:nvSpPr>
          <p:cNvPr id="381" name="Google Shape;381;p37"/>
          <p:cNvSpPr txBox="1"/>
          <p:nvPr/>
        </p:nvSpPr>
        <p:spPr>
          <a:xfrm>
            <a:off x="8382000" y="3592512"/>
            <a:ext cx="1295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4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ailboat</a:t>
            </a:r>
            <a:endParaRPr/>
          </a:p>
        </p:txBody>
      </p:sp>
      <p:sp>
        <p:nvSpPr>
          <p:cNvPr id="382" name="Google Shape;382;p37"/>
          <p:cNvSpPr txBox="1"/>
          <p:nvPr/>
        </p:nvSpPr>
        <p:spPr>
          <a:xfrm>
            <a:off x="9296400" y="6243637"/>
            <a:ext cx="1295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4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ack</a:t>
            </a:r>
            <a:endParaRPr/>
          </a:p>
        </p:txBody>
      </p:sp>
      <p:sp>
        <p:nvSpPr>
          <p:cNvPr id="383" name="Google Shape;383;p37"/>
          <p:cNvSpPr txBox="1"/>
          <p:nvPr/>
        </p:nvSpPr>
        <p:spPr>
          <a:xfrm>
            <a:off x="6248400" y="6096000"/>
            <a:ext cx="1295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4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endParaRPr/>
          </a:p>
        </p:txBody>
      </p:sp>
      <p:sp>
        <p:nvSpPr>
          <p:cNvPr id="384" name="Google Shape;384;p37"/>
          <p:cNvSpPr txBox="1"/>
          <p:nvPr/>
        </p:nvSpPr>
        <p:spPr>
          <a:xfrm>
            <a:off x="3962400" y="6019800"/>
            <a:ext cx="1295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4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eal</a:t>
            </a:r>
            <a:endParaRPr/>
          </a:p>
        </p:txBody>
      </p:sp>
      <p:sp>
        <p:nvSpPr>
          <p:cNvPr id="385" name="Google Shape;385;p37"/>
          <p:cNvSpPr txBox="1"/>
          <p:nvPr/>
        </p:nvSpPr>
        <p:spPr>
          <a:xfrm>
            <a:off x="1828800" y="6172200"/>
            <a:ext cx="1295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4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aw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4492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 txBox="1">
            <a:spLocks noGrp="1"/>
          </p:cNvSpPr>
          <p:nvPr>
            <p:ph type="title"/>
          </p:nvPr>
        </p:nvSpPr>
        <p:spPr>
          <a:xfrm>
            <a:off x="198120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9600"/>
            </a:pPr>
            <a:r>
              <a:rPr lang="en-US" sz="9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Mm</a:t>
            </a:r>
            <a:endParaRPr/>
          </a:p>
        </p:txBody>
      </p:sp>
      <p:pic>
        <p:nvPicPr>
          <p:cNvPr id="391" name="Google Shape;391;p38" descr="monkey.jp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953000" y="1371600"/>
            <a:ext cx="2438400" cy="1909762"/>
          </a:xfrm>
          <a:prstGeom prst="rect">
            <a:avLst/>
          </a:prstGeom>
          <a:noFill/>
          <a:ln w="127000" cap="sq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  <a:effectLst>
            <a:outerShdw blurRad="63500" dist="50799" dir="2700000">
              <a:srgbClr val="000000">
                <a:alpha val="39607"/>
              </a:srgbClr>
            </a:outerShdw>
          </a:effectLst>
        </p:spPr>
      </p:pic>
      <p:pic>
        <p:nvPicPr>
          <p:cNvPr id="392" name="Google Shape;392;p38" descr="Mailbox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81200" y="1371600"/>
            <a:ext cx="2286000" cy="1909762"/>
          </a:xfrm>
          <a:prstGeom prst="rect">
            <a:avLst/>
          </a:prstGeom>
          <a:noFill/>
          <a:ln w="1270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50799" dir="2700000">
              <a:srgbClr val="000000">
                <a:alpha val="39607"/>
              </a:srgbClr>
            </a:outerShdw>
          </a:effectLst>
        </p:spPr>
      </p:pic>
      <p:pic>
        <p:nvPicPr>
          <p:cNvPr id="393" name="Google Shape;393;p38" descr="match stick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1371600"/>
            <a:ext cx="2171700" cy="1905000"/>
          </a:xfrm>
          <a:prstGeom prst="rect">
            <a:avLst/>
          </a:prstGeom>
          <a:noFill/>
          <a:ln w="1270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50799" dir="2700000">
              <a:srgbClr val="000000">
                <a:alpha val="39607"/>
              </a:srgbClr>
            </a:outerShdw>
          </a:effectLst>
        </p:spPr>
      </p:pic>
      <p:pic>
        <p:nvPicPr>
          <p:cNvPr id="394" name="Google Shape;394;p38" descr="mug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33801" y="4222750"/>
            <a:ext cx="1800225" cy="2330450"/>
          </a:xfrm>
          <a:prstGeom prst="rect">
            <a:avLst/>
          </a:prstGeom>
          <a:noFill/>
          <a:ln w="1270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50799" dir="2700000">
              <a:srgbClr val="000000">
                <a:alpha val="39607"/>
              </a:srgbClr>
            </a:outerShdw>
          </a:effectLst>
        </p:spPr>
      </p:pic>
      <p:pic>
        <p:nvPicPr>
          <p:cNvPr id="395" name="Google Shape;395;p38" descr="moon 1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400800" y="4191000"/>
            <a:ext cx="1790700" cy="2362200"/>
          </a:xfrm>
          <a:prstGeom prst="rect">
            <a:avLst/>
          </a:prstGeom>
          <a:noFill/>
          <a:ln w="1270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50799" dir="2700000">
              <a:srgbClr val="000000">
                <a:alpha val="39607"/>
              </a:srgbClr>
            </a:outerShdw>
          </a:effectLst>
        </p:spPr>
      </p:pic>
      <p:sp>
        <p:nvSpPr>
          <p:cNvPr id="396" name="Google Shape;396;p38"/>
          <p:cNvSpPr txBox="1"/>
          <p:nvPr/>
        </p:nvSpPr>
        <p:spPr>
          <a:xfrm>
            <a:off x="2514600" y="3505200"/>
            <a:ext cx="18288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4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ailbox</a:t>
            </a:r>
            <a:endParaRPr/>
          </a:p>
        </p:txBody>
      </p:sp>
      <p:sp>
        <p:nvSpPr>
          <p:cNvPr id="397" name="Google Shape;397;p38"/>
          <p:cNvSpPr txBox="1"/>
          <p:nvPr/>
        </p:nvSpPr>
        <p:spPr>
          <a:xfrm>
            <a:off x="5562600" y="3505200"/>
            <a:ext cx="18288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4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onkey</a:t>
            </a:r>
            <a:endParaRPr/>
          </a:p>
        </p:txBody>
      </p:sp>
      <p:sp>
        <p:nvSpPr>
          <p:cNvPr id="398" name="Google Shape;398;p38"/>
          <p:cNvSpPr txBox="1"/>
          <p:nvPr/>
        </p:nvSpPr>
        <p:spPr>
          <a:xfrm>
            <a:off x="8610600" y="3505200"/>
            <a:ext cx="18288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4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atch </a:t>
            </a:r>
            <a:endParaRPr/>
          </a:p>
        </p:txBody>
      </p:sp>
      <p:sp>
        <p:nvSpPr>
          <p:cNvPr id="399" name="Google Shape;399;p38"/>
          <p:cNvSpPr txBox="1"/>
          <p:nvPr/>
        </p:nvSpPr>
        <p:spPr>
          <a:xfrm>
            <a:off x="8534400" y="5943600"/>
            <a:ext cx="18288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4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oon</a:t>
            </a:r>
            <a:endParaRPr/>
          </a:p>
        </p:txBody>
      </p:sp>
      <p:sp>
        <p:nvSpPr>
          <p:cNvPr id="400" name="Google Shape;400;p38"/>
          <p:cNvSpPr txBox="1"/>
          <p:nvPr/>
        </p:nvSpPr>
        <p:spPr>
          <a:xfrm>
            <a:off x="2590800" y="6015037"/>
            <a:ext cx="18288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4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ug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9403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39" descr="fish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7000" y="4648200"/>
            <a:ext cx="146685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39" descr="famil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5801" y="0"/>
            <a:ext cx="4645025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39"/>
          <p:cNvSpPr txBox="1">
            <a:spLocks noGrp="1"/>
          </p:cNvSpPr>
          <p:nvPr>
            <p:ph type="title"/>
          </p:nvPr>
        </p:nvSpPr>
        <p:spPr>
          <a:xfrm>
            <a:off x="1828800" y="381000"/>
            <a:ext cx="2514600" cy="155416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9600"/>
            </a:pPr>
            <a:r>
              <a:rPr lang="en-US" sz="9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Ff</a:t>
            </a:r>
            <a:endParaRPr/>
          </a:p>
        </p:txBody>
      </p:sp>
      <p:pic>
        <p:nvPicPr>
          <p:cNvPr id="407" name="Google Shape;407;p39" descr="fence.jpg"/>
          <p:cNvPicPr preferRelativeResize="0">
            <a:picLocks noGrp="1"/>
          </p:cNvPicPr>
          <p:nvPr>
            <p:ph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1600200" y="3505200"/>
            <a:ext cx="4830762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9" descr="fisherman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001000" y="3581400"/>
            <a:ext cx="2514600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39" descr="firewood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72400" y="579120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39"/>
          <p:cNvSpPr txBox="1"/>
          <p:nvPr/>
        </p:nvSpPr>
        <p:spPr>
          <a:xfrm>
            <a:off x="8839200" y="2438400"/>
            <a:ext cx="15240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4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amily</a:t>
            </a:r>
            <a:endParaRPr/>
          </a:p>
        </p:txBody>
      </p:sp>
      <p:sp>
        <p:nvSpPr>
          <p:cNvPr id="412" name="Google Shape;412;p39"/>
          <p:cNvSpPr txBox="1"/>
          <p:nvPr/>
        </p:nvSpPr>
        <p:spPr>
          <a:xfrm>
            <a:off x="8915400" y="6167437"/>
            <a:ext cx="16764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4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isherman</a:t>
            </a:r>
            <a:endParaRPr/>
          </a:p>
        </p:txBody>
      </p:sp>
      <p:sp>
        <p:nvSpPr>
          <p:cNvPr id="413" name="Google Shape;413;p39"/>
          <p:cNvSpPr txBox="1"/>
          <p:nvPr/>
        </p:nvSpPr>
        <p:spPr>
          <a:xfrm>
            <a:off x="7086600" y="5562600"/>
            <a:ext cx="15240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4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ish</a:t>
            </a:r>
            <a:endParaRPr/>
          </a:p>
        </p:txBody>
      </p:sp>
      <p:sp>
        <p:nvSpPr>
          <p:cNvPr id="414" name="Google Shape;414;p39"/>
          <p:cNvSpPr txBox="1"/>
          <p:nvPr/>
        </p:nvSpPr>
        <p:spPr>
          <a:xfrm>
            <a:off x="7467600" y="6396037"/>
            <a:ext cx="15240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4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ire</a:t>
            </a:r>
            <a:endParaRPr/>
          </a:p>
        </p:txBody>
      </p:sp>
      <p:sp>
        <p:nvSpPr>
          <p:cNvPr id="415" name="Google Shape;415;p39"/>
          <p:cNvSpPr txBox="1"/>
          <p:nvPr/>
        </p:nvSpPr>
        <p:spPr>
          <a:xfrm>
            <a:off x="1981200" y="5486400"/>
            <a:ext cx="15240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4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ence</a:t>
            </a:r>
            <a:endParaRPr/>
          </a:p>
        </p:txBody>
      </p:sp>
      <p:sp>
        <p:nvSpPr>
          <p:cNvPr id="416" name="Google Shape;416;p39"/>
          <p:cNvSpPr txBox="1"/>
          <p:nvPr/>
        </p:nvSpPr>
        <p:spPr>
          <a:xfrm>
            <a:off x="3810000" y="3962400"/>
            <a:ext cx="15240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4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ox</a:t>
            </a:r>
            <a:endParaRPr/>
          </a:p>
        </p:txBody>
      </p:sp>
      <p:sp>
        <p:nvSpPr>
          <p:cNvPr id="417" name="Google Shape;417;p39"/>
          <p:cNvSpPr txBox="1"/>
          <p:nvPr/>
        </p:nvSpPr>
        <p:spPr>
          <a:xfrm>
            <a:off x="7086600" y="4033837"/>
            <a:ext cx="1905000" cy="46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2400"/>
            </a:pPr>
            <a:r>
              <a:rPr lang="en-US" sz="24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ishing rod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2235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0"/>
          <p:cNvSpPr txBox="1">
            <a:spLocks noGrp="1"/>
          </p:cNvSpPr>
          <p:nvPr>
            <p:ph type="title"/>
          </p:nvPr>
        </p:nvSpPr>
        <p:spPr>
          <a:xfrm>
            <a:off x="1981200" y="5334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2400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Encircle the letter that gives the beginning sound of the picture</a:t>
            </a:r>
            <a:endParaRPr/>
          </a:p>
        </p:txBody>
      </p:sp>
      <p:pic>
        <p:nvPicPr>
          <p:cNvPr id="423" name="Google Shape;423;p40" descr="mosquito.jpg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2286000"/>
            <a:ext cx="2324100" cy="19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40"/>
          <p:cNvSpPr txBox="1"/>
          <p:nvPr/>
        </p:nvSpPr>
        <p:spPr>
          <a:xfrm>
            <a:off x="5334000" y="4840287"/>
            <a:ext cx="1905000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3600"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  m  f</a:t>
            </a:r>
            <a:r>
              <a:rPr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25" name="Google Shape;425;p40"/>
          <p:cNvSpPr txBox="1"/>
          <p:nvPr/>
        </p:nvSpPr>
        <p:spPr>
          <a:xfrm>
            <a:off x="7162800" y="3725863"/>
            <a:ext cx="2819400" cy="769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chemeClr val="dk1"/>
              </a:buClr>
              <a:buSzPts val="4400"/>
            </a:pPr>
            <a:r>
              <a:rPr lang="en-US" sz="44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sz="4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osquito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0634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172</Words>
  <Application>Microsoft Office PowerPoint</Application>
  <PresentationFormat>Widescreen</PresentationFormat>
  <Paragraphs>60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Gill Sans</vt:lpstr>
      <vt:lpstr>Retrospect</vt:lpstr>
      <vt:lpstr>Lesson: Beginning Letters S, M, F</vt:lpstr>
      <vt:lpstr> Beginning Letters S, M, F </vt:lpstr>
      <vt:lpstr>snake</vt:lpstr>
      <vt:lpstr>monkey</vt:lpstr>
      <vt:lpstr>frog</vt:lpstr>
      <vt:lpstr>Ss</vt:lpstr>
      <vt:lpstr>Mm</vt:lpstr>
      <vt:lpstr>Ff</vt:lpstr>
      <vt:lpstr>Encircle the letter that gives the beginning sound of the picture</vt:lpstr>
      <vt:lpstr>Encircle the letter that gives the beginning sound of the picture</vt:lpstr>
      <vt:lpstr>Encircle the letter that gives the beginning sound of the picture</vt:lpstr>
      <vt:lpstr>Encircle the letter that gives the beginning sound of the picture</vt:lpstr>
      <vt:lpstr>Encircle the letter that gives the beginning sound of the picture</vt:lpstr>
      <vt:lpstr>Sun</vt:lpstr>
      <vt:lpstr>Mug</vt:lpstr>
      <vt:lpstr>Fish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2024-06-05T09:14:10Z</dcterms:created>
  <dcterms:modified xsi:type="dcterms:W3CDTF">2024-06-05T09:15:14Z</dcterms:modified>
</cp:coreProperties>
</file>