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Source Code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5.xml"/><Relationship Id="rId13" Type="http://schemas.openxmlformats.org/officeDocument/2006/relationships/font" Target="fonts/SourceCodePro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italic.fntdata"/><Relationship Id="rId14" Type="http://schemas.openxmlformats.org/officeDocument/2006/relationships/font" Target="fonts/SourceCodePro-bold.fntdata"/><Relationship Id="rId16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f4af819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f4af819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f4af819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f4af819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d1d056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ad1d056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d1d0565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d1d0565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aimhigheracademic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0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for kids</a:t>
            </a:r>
            <a:br>
              <a:rPr lang="en"/>
            </a:br>
            <a:r>
              <a:rPr lang="en"/>
              <a:t>GRande v.s. pequeño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www.aimhigheracademic.com</a:t>
            </a:r>
            <a:r>
              <a:rPr lang="en"/>
              <a:t> (Thany)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children move the jobject to fit the </a:t>
            </a:r>
            <a:r>
              <a:rPr lang="en"/>
              <a:t>description</a:t>
            </a:r>
            <a:r>
              <a:rPr lang="en"/>
              <a:t> ‘grande’ and ‘pequeño’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Make it fun and name your character!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Grande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425" y="-173575"/>
            <a:ext cx="8633501" cy="37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2630305" y="1690144"/>
            <a:ext cx="9421350" cy="36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pequeño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20550" y="4112775"/>
            <a:ext cx="138875" cy="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25" y="334725"/>
            <a:ext cx="8018174" cy="40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191875" y="438525"/>
            <a:ext cx="4038000" cy="8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Grande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7052900" y="3964975"/>
            <a:ext cx="1754100" cy="4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pequeño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18400" y="0"/>
            <a:ext cx="5984576" cy="494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959951" y="-170250"/>
            <a:ext cx="3511373" cy="30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5975" y="2116975"/>
            <a:ext cx="39349" cy="3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822733" y="-97225"/>
            <a:ext cx="685771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9600" y="1631044"/>
            <a:ext cx="2944815" cy="30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7196416" y="3063800"/>
            <a:ext cx="39350" cy="3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7114950" y="1489150"/>
            <a:ext cx="140700" cy="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1206785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