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7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6" Type="http://schemas.openxmlformats.org/officeDocument/2006/relationships/image" Target="../media/image41.png"/><Relationship Id="rId7" Type="http://schemas.openxmlformats.org/officeDocument/2006/relationships/image" Target="../media/image42.png"/><Relationship Id="rId8" Type="http://schemas.openxmlformats.org/officeDocument/2006/relationships/image" Target="../media/image43.png"/><Relationship Id="rId9" Type="http://schemas.openxmlformats.org/officeDocument/2006/relationships/image" Target="../media/image44.png"/><Relationship Id="rId10" Type="http://schemas.openxmlformats.org/officeDocument/2006/relationships/image" Target="../media/image45.png"/><Relationship Id="rId11" Type="http://schemas.openxmlformats.org/officeDocument/2006/relationships/image" Target="../media/image46.png"/><Relationship Id="rId12" Type="http://schemas.openxmlformats.org/officeDocument/2006/relationships/image" Target="../media/image47.png"/><Relationship Id="rId13" Type="http://schemas.openxmlformats.org/officeDocument/2006/relationships/image" Target="../media/image48.png"/><Relationship Id="rId14" Type="http://schemas.openxmlformats.org/officeDocument/2006/relationships/image" Target="../media/image4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0.png"/><Relationship Id="rId3" Type="http://schemas.openxmlformats.org/officeDocument/2006/relationships/image" Target="../media/image51.png"/><Relationship Id="rId4" Type="http://schemas.openxmlformats.org/officeDocument/2006/relationships/image" Target="../media/image52.png"/><Relationship Id="rId5" Type="http://schemas.openxmlformats.org/officeDocument/2006/relationships/image" Target="../media/image53.png"/><Relationship Id="rId6" Type="http://schemas.openxmlformats.org/officeDocument/2006/relationships/image" Target="../media/image54.png"/><Relationship Id="rId7" Type="http://schemas.openxmlformats.org/officeDocument/2006/relationships/image" Target="../media/image55.png"/><Relationship Id="rId8" Type="http://schemas.openxmlformats.org/officeDocument/2006/relationships/image" Target="../media/image56.png"/><Relationship Id="rId9" Type="http://schemas.openxmlformats.org/officeDocument/2006/relationships/image" Target="../media/image57.png"/><Relationship Id="rId10" Type="http://schemas.openxmlformats.org/officeDocument/2006/relationships/image" Target="../media/image58.png"/><Relationship Id="rId11" Type="http://schemas.openxmlformats.org/officeDocument/2006/relationships/image" Target="../media/image59.png"/><Relationship Id="rId12" Type="http://schemas.openxmlformats.org/officeDocument/2006/relationships/image" Target="../media/image60.png"/><Relationship Id="rId13" Type="http://schemas.openxmlformats.org/officeDocument/2006/relationships/image" Target="../media/image61.png"/><Relationship Id="rId14" Type="http://schemas.openxmlformats.org/officeDocument/2006/relationships/image" Target="../media/image62.png"/><Relationship Id="rId15" Type="http://schemas.openxmlformats.org/officeDocument/2006/relationships/image" Target="../media/image63.png"/><Relationship Id="rId16" Type="http://schemas.openxmlformats.org/officeDocument/2006/relationships/image" Target="../media/image64.png"/><Relationship Id="rId17" Type="http://schemas.openxmlformats.org/officeDocument/2006/relationships/image" Target="../media/image65.png"/><Relationship Id="rId18" Type="http://schemas.openxmlformats.org/officeDocument/2006/relationships/image" Target="../media/image66.png"/><Relationship Id="rId19" Type="http://schemas.openxmlformats.org/officeDocument/2006/relationships/image" Target="../media/image67.png"/><Relationship Id="rId20" Type="http://schemas.openxmlformats.org/officeDocument/2006/relationships/image" Target="../media/image68.png"/><Relationship Id="rId21" Type="http://schemas.openxmlformats.org/officeDocument/2006/relationships/image" Target="../media/image69.png"/><Relationship Id="rId22" Type="http://schemas.openxmlformats.org/officeDocument/2006/relationships/image" Target="../media/image70.png"/><Relationship Id="rId23" Type="http://schemas.openxmlformats.org/officeDocument/2006/relationships/image" Target="../media/image71.png"/><Relationship Id="rId24" Type="http://schemas.openxmlformats.org/officeDocument/2006/relationships/image" Target="../media/image72.png"/><Relationship Id="rId25" Type="http://schemas.openxmlformats.org/officeDocument/2006/relationships/image" Target="../media/image73.png"/><Relationship Id="rId26" Type="http://schemas.openxmlformats.org/officeDocument/2006/relationships/image" Target="../media/image74.png"/><Relationship Id="rId27" Type="http://schemas.openxmlformats.org/officeDocument/2006/relationships/image" Target="../media/image75.png"/><Relationship Id="rId28" Type="http://schemas.openxmlformats.org/officeDocument/2006/relationships/image" Target="../media/image76.png"/><Relationship Id="rId29" Type="http://schemas.openxmlformats.org/officeDocument/2006/relationships/image" Target="../media/image77.png"/><Relationship Id="rId30" Type="http://schemas.openxmlformats.org/officeDocument/2006/relationships/image" Target="../media/image78.png"/><Relationship Id="rId31" Type="http://schemas.openxmlformats.org/officeDocument/2006/relationships/image" Target="../media/image79.png"/><Relationship Id="rId32" Type="http://schemas.openxmlformats.org/officeDocument/2006/relationships/image" Target="../media/image80.png"/><Relationship Id="rId33" Type="http://schemas.openxmlformats.org/officeDocument/2006/relationships/image" Target="../media/image81.png"/><Relationship Id="rId34" Type="http://schemas.openxmlformats.org/officeDocument/2006/relationships/image" Target="../media/image82.png"/><Relationship Id="rId35" Type="http://schemas.openxmlformats.org/officeDocument/2006/relationships/image" Target="../media/image83.png"/><Relationship Id="rId36" Type="http://schemas.openxmlformats.org/officeDocument/2006/relationships/image" Target="../media/image84.png"/><Relationship Id="rId37" Type="http://schemas.openxmlformats.org/officeDocument/2006/relationships/image" Target="../media/image85.png"/><Relationship Id="rId38" Type="http://schemas.openxmlformats.org/officeDocument/2006/relationships/image" Target="../media/image86.png"/><Relationship Id="rId39" Type="http://schemas.openxmlformats.org/officeDocument/2006/relationships/image" Target="../media/image87.png"/><Relationship Id="rId40" Type="http://schemas.openxmlformats.org/officeDocument/2006/relationships/image" Target="../media/image88.png"/><Relationship Id="rId41" Type="http://schemas.openxmlformats.org/officeDocument/2006/relationships/image" Target="../media/image89.png"/><Relationship Id="rId42" Type="http://schemas.openxmlformats.org/officeDocument/2006/relationships/image" Target="../media/image90.png"/><Relationship Id="rId43" Type="http://schemas.openxmlformats.org/officeDocument/2006/relationships/image" Target="../media/image91.png"/><Relationship Id="rId44" Type="http://schemas.openxmlformats.org/officeDocument/2006/relationships/image" Target="../media/image92.png"/><Relationship Id="rId45" Type="http://schemas.openxmlformats.org/officeDocument/2006/relationships/image" Target="../media/image93.png"/><Relationship Id="rId46" Type="http://schemas.openxmlformats.org/officeDocument/2006/relationships/image" Target="../media/image94.png"/><Relationship Id="rId47" Type="http://schemas.openxmlformats.org/officeDocument/2006/relationships/image" Target="../media/image95.png"/><Relationship Id="rId48" Type="http://schemas.openxmlformats.org/officeDocument/2006/relationships/image" Target="../media/image96.png"/><Relationship Id="rId49" Type="http://schemas.openxmlformats.org/officeDocument/2006/relationships/image" Target="../media/image31.png"/><Relationship Id="rId50" Type="http://schemas.openxmlformats.org/officeDocument/2006/relationships/image" Target="../media/image32.png"/><Relationship Id="rId51" Type="http://schemas.openxmlformats.org/officeDocument/2006/relationships/image" Target="../media/image33.png"/><Relationship Id="rId52" Type="http://schemas.openxmlformats.org/officeDocument/2006/relationships/image" Target="../media/image34.png"/><Relationship Id="rId53" Type="http://schemas.openxmlformats.org/officeDocument/2006/relationships/image" Target="../media/image35.png"/><Relationship Id="rId54" Type="http://schemas.openxmlformats.org/officeDocument/2006/relationships/image" Target="../media/image9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0.png"/><Relationship Id="rId3" Type="http://schemas.openxmlformats.org/officeDocument/2006/relationships/image" Target="../media/image98.png"/><Relationship Id="rId4" Type="http://schemas.openxmlformats.org/officeDocument/2006/relationships/image" Target="../media/image99.png"/><Relationship Id="rId5" Type="http://schemas.openxmlformats.org/officeDocument/2006/relationships/image" Target="../media/image100.png"/><Relationship Id="rId6" Type="http://schemas.openxmlformats.org/officeDocument/2006/relationships/image" Target="../media/image101.png"/><Relationship Id="rId7" Type="http://schemas.openxmlformats.org/officeDocument/2006/relationships/image" Target="../media/image102.png"/><Relationship Id="rId8" Type="http://schemas.openxmlformats.org/officeDocument/2006/relationships/image" Target="../media/image103.png"/><Relationship Id="rId9" Type="http://schemas.openxmlformats.org/officeDocument/2006/relationships/image" Target="../media/image104.png"/><Relationship Id="rId10" Type="http://schemas.openxmlformats.org/officeDocument/2006/relationships/image" Target="../media/image105.png"/><Relationship Id="rId11" Type="http://schemas.openxmlformats.org/officeDocument/2006/relationships/image" Target="../media/image106.png"/><Relationship Id="rId12" Type="http://schemas.openxmlformats.org/officeDocument/2006/relationships/image" Target="../media/image107.png"/><Relationship Id="rId13" Type="http://schemas.openxmlformats.org/officeDocument/2006/relationships/image" Target="../media/image108.png"/><Relationship Id="rId14" Type="http://schemas.openxmlformats.org/officeDocument/2006/relationships/image" Target="../media/image109.png"/><Relationship Id="rId15" Type="http://schemas.openxmlformats.org/officeDocument/2006/relationships/image" Target="../media/image110.png"/><Relationship Id="rId16" Type="http://schemas.openxmlformats.org/officeDocument/2006/relationships/image" Target="../media/image111.png"/><Relationship Id="rId17" Type="http://schemas.openxmlformats.org/officeDocument/2006/relationships/image" Target="../media/image112.png"/><Relationship Id="rId18" Type="http://schemas.openxmlformats.org/officeDocument/2006/relationships/image" Target="../media/image113.png"/><Relationship Id="rId19" Type="http://schemas.openxmlformats.org/officeDocument/2006/relationships/image" Target="../media/image114.png"/><Relationship Id="rId20" Type="http://schemas.openxmlformats.org/officeDocument/2006/relationships/image" Target="../media/image115.png"/><Relationship Id="rId21" Type="http://schemas.openxmlformats.org/officeDocument/2006/relationships/image" Target="../media/image116.png"/><Relationship Id="rId22" Type="http://schemas.openxmlformats.org/officeDocument/2006/relationships/image" Target="../media/image117.png"/><Relationship Id="rId23" Type="http://schemas.openxmlformats.org/officeDocument/2006/relationships/image" Target="../media/image118.png"/><Relationship Id="rId24" Type="http://schemas.openxmlformats.org/officeDocument/2006/relationships/image" Target="../media/image119.png"/><Relationship Id="rId25" Type="http://schemas.openxmlformats.org/officeDocument/2006/relationships/image" Target="../media/image120.png"/><Relationship Id="rId26" Type="http://schemas.openxmlformats.org/officeDocument/2006/relationships/image" Target="../media/image121.png"/><Relationship Id="rId27" Type="http://schemas.openxmlformats.org/officeDocument/2006/relationships/image" Target="../media/image122.png"/><Relationship Id="rId28" Type="http://schemas.openxmlformats.org/officeDocument/2006/relationships/image" Target="../media/image123.png"/><Relationship Id="rId29" Type="http://schemas.openxmlformats.org/officeDocument/2006/relationships/image" Target="../media/image124.png"/><Relationship Id="rId30" Type="http://schemas.openxmlformats.org/officeDocument/2006/relationships/image" Target="../media/image125.png"/><Relationship Id="rId31" Type="http://schemas.openxmlformats.org/officeDocument/2006/relationships/image" Target="../media/image126.png"/><Relationship Id="rId32" Type="http://schemas.openxmlformats.org/officeDocument/2006/relationships/image" Target="../media/image127.png"/><Relationship Id="rId33" Type="http://schemas.openxmlformats.org/officeDocument/2006/relationships/image" Target="../media/image128.png"/><Relationship Id="rId34" Type="http://schemas.openxmlformats.org/officeDocument/2006/relationships/image" Target="../media/image129.png"/><Relationship Id="rId35" Type="http://schemas.openxmlformats.org/officeDocument/2006/relationships/image" Target="../media/image130.png"/><Relationship Id="rId36" Type="http://schemas.openxmlformats.org/officeDocument/2006/relationships/image" Target="../media/image131.png"/><Relationship Id="rId37" Type="http://schemas.openxmlformats.org/officeDocument/2006/relationships/image" Target="../media/image132.png"/><Relationship Id="rId38" Type="http://schemas.openxmlformats.org/officeDocument/2006/relationships/image" Target="../media/image133.png"/><Relationship Id="rId39" Type="http://schemas.openxmlformats.org/officeDocument/2006/relationships/image" Target="../media/image134.png"/><Relationship Id="rId40" Type="http://schemas.openxmlformats.org/officeDocument/2006/relationships/image" Target="../media/image135.png"/><Relationship Id="rId41" Type="http://schemas.openxmlformats.org/officeDocument/2006/relationships/image" Target="../media/image136.png"/><Relationship Id="rId42" Type="http://schemas.openxmlformats.org/officeDocument/2006/relationships/image" Target="../media/image137.png"/><Relationship Id="rId43" Type="http://schemas.openxmlformats.org/officeDocument/2006/relationships/image" Target="../media/image138.png"/><Relationship Id="rId44" Type="http://schemas.openxmlformats.org/officeDocument/2006/relationships/image" Target="../media/image139.png"/><Relationship Id="rId45" Type="http://schemas.openxmlformats.org/officeDocument/2006/relationships/image" Target="../media/image140.png"/><Relationship Id="rId46" Type="http://schemas.openxmlformats.org/officeDocument/2006/relationships/image" Target="../media/image141.png"/><Relationship Id="rId47" Type="http://schemas.openxmlformats.org/officeDocument/2006/relationships/image" Target="../media/image142.png"/><Relationship Id="rId48" Type="http://schemas.openxmlformats.org/officeDocument/2006/relationships/image" Target="../media/image143.png"/><Relationship Id="rId49" Type="http://schemas.openxmlformats.org/officeDocument/2006/relationships/image" Target="../media/image144.png"/><Relationship Id="rId50" Type="http://schemas.openxmlformats.org/officeDocument/2006/relationships/image" Target="../media/image145.png"/><Relationship Id="rId51" Type="http://schemas.openxmlformats.org/officeDocument/2006/relationships/image" Target="../media/image146.png"/><Relationship Id="rId52" Type="http://schemas.openxmlformats.org/officeDocument/2006/relationships/image" Target="../media/image147.png"/><Relationship Id="rId53" Type="http://schemas.openxmlformats.org/officeDocument/2006/relationships/image" Target="../media/image148.png"/><Relationship Id="rId54" Type="http://schemas.openxmlformats.org/officeDocument/2006/relationships/image" Target="../media/image31.png"/><Relationship Id="rId55" Type="http://schemas.openxmlformats.org/officeDocument/2006/relationships/image" Target="../media/image32.png"/><Relationship Id="rId56" Type="http://schemas.openxmlformats.org/officeDocument/2006/relationships/image" Target="../media/image33.png"/><Relationship Id="rId57" Type="http://schemas.openxmlformats.org/officeDocument/2006/relationships/image" Target="../media/image34.png"/><Relationship Id="rId58" Type="http://schemas.openxmlformats.org/officeDocument/2006/relationships/image" Target="../media/image3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44918" y="901737"/>
            <a:ext cx="104775" cy="102870"/>
          </a:xfrm>
          <a:custGeom>
            <a:avLst/>
            <a:gdLst/>
            <a:ahLst/>
            <a:cxnLst/>
            <a:rect l="l" t="t" r="r" b="b"/>
            <a:pathLst>
              <a:path w="104775" h="102869">
                <a:moveTo>
                  <a:pt x="67157" y="19812"/>
                </a:moveTo>
                <a:lnTo>
                  <a:pt x="64109" y="13716"/>
                </a:lnTo>
                <a:lnTo>
                  <a:pt x="58013" y="9144"/>
                </a:lnTo>
                <a:lnTo>
                  <a:pt x="51917" y="3048"/>
                </a:lnTo>
                <a:lnTo>
                  <a:pt x="44297" y="0"/>
                </a:lnTo>
                <a:lnTo>
                  <a:pt x="26009" y="0"/>
                </a:lnTo>
                <a:lnTo>
                  <a:pt x="18389" y="3048"/>
                </a:lnTo>
                <a:lnTo>
                  <a:pt x="6096" y="12192"/>
                </a:lnTo>
                <a:lnTo>
                  <a:pt x="3048" y="19812"/>
                </a:lnTo>
                <a:lnTo>
                  <a:pt x="1524" y="30480"/>
                </a:lnTo>
                <a:lnTo>
                  <a:pt x="21437" y="32004"/>
                </a:lnTo>
                <a:lnTo>
                  <a:pt x="21437" y="25908"/>
                </a:lnTo>
                <a:lnTo>
                  <a:pt x="24485" y="19812"/>
                </a:lnTo>
                <a:lnTo>
                  <a:pt x="30581" y="16764"/>
                </a:lnTo>
                <a:lnTo>
                  <a:pt x="38201" y="16764"/>
                </a:lnTo>
                <a:lnTo>
                  <a:pt x="44297" y="19812"/>
                </a:lnTo>
                <a:lnTo>
                  <a:pt x="47345" y="25908"/>
                </a:lnTo>
                <a:lnTo>
                  <a:pt x="47345" y="33528"/>
                </a:lnTo>
                <a:lnTo>
                  <a:pt x="45821" y="38100"/>
                </a:lnTo>
                <a:lnTo>
                  <a:pt x="42773" y="41148"/>
                </a:lnTo>
                <a:lnTo>
                  <a:pt x="41249" y="44196"/>
                </a:lnTo>
                <a:lnTo>
                  <a:pt x="36677" y="50292"/>
                </a:lnTo>
                <a:lnTo>
                  <a:pt x="27533" y="58013"/>
                </a:lnTo>
                <a:lnTo>
                  <a:pt x="20066" y="65455"/>
                </a:lnTo>
                <a:lnTo>
                  <a:pt x="13919" y="71920"/>
                </a:lnTo>
                <a:lnTo>
                  <a:pt x="9220" y="77508"/>
                </a:lnTo>
                <a:lnTo>
                  <a:pt x="6096" y="82397"/>
                </a:lnTo>
                <a:lnTo>
                  <a:pt x="0" y="94589"/>
                </a:lnTo>
                <a:lnTo>
                  <a:pt x="0" y="100685"/>
                </a:lnTo>
                <a:lnTo>
                  <a:pt x="67157" y="100685"/>
                </a:lnTo>
                <a:lnTo>
                  <a:pt x="67157" y="83921"/>
                </a:lnTo>
                <a:lnTo>
                  <a:pt x="29057" y="83921"/>
                </a:lnTo>
                <a:lnTo>
                  <a:pt x="29057" y="80873"/>
                </a:lnTo>
                <a:lnTo>
                  <a:pt x="38201" y="71729"/>
                </a:lnTo>
                <a:lnTo>
                  <a:pt x="44297" y="67157"/>
                </a:lnTo>
                <a:lnTo>
                  <a:pt x="54965" y="56489"/>
                </a:lnTo>
                <a:lnTo>
                  <a:pt x="56489" y="53441"/>
                </a:lnTo>
                <a:lnTo>
                  <a:pt x="59537" y="50292"/>
                </a:lnTo>
                <a:lnTo>
                  <a:pt x="62585" y="45720"/>
                </a:lnTo>
                <a:lnTo>
                  <a:pt x="65633" y="36576"/>
                </a:lnTo>
                <a:lnTo>
                  <a:pt x="67157" y="33528"/>
                </a:lnTo>
                <a:lnTo>
                  <a:pt x="67157" y="19812"/>
                </a:lnTo>
                <a:close/>
              </a:path>
              <a:path w="104775" h="102869">
                <a:moveTo>
                  <a:pt x="104305" y="82778"/>
                </a:moveTo>
                <a:lnTo>
                  <a:pt x="84493" y="82778"/>
                </a:lnTo>
                <a:lnTo>
                  <a:pt x="84493" y="102590"/>
                </a:lnTo>
                <a:lnTo>
                  <a:pt x="104305" y="102590"/>
                </a:lnTo>
                <a:lnTo>
                  <a:pt x="104305" y="827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911256" y="903097"/>
            <a:ext cx="626110" cy="128270"/>
            <a:chOff x="911256" y="903097"/>
            <a:chExt cx="626110" cy="12827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1256" y="903097"/>
              <a:ext cx="314515" cy="12827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5584" y="929163"/>
              <a:ext cx="174021" cy="74771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9417" y="929163"/>
              <a:ext cx="97726" cy="73247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95151" y="903255"/>
            <a:ext cx="328136" cy="10067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19490" y="903097"/>
            <a:ext cx="100774" cy="12827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160" y="1236218"/>
            <a:ext cx="247269" cy="101853"/>
          </a:xfrm>
          <a:prstGeom prst="rect">
            <a:avLst/>
          </a:prstGeom>
        </p:spPr>
      </p:pic>
      <p:grpSp>
        <p:nvGrpSpPr>
          <p:cNvPr id="10" name="object 10" descr=""/>
          <p:cNvGrpSpPr/>
          <p:nvPr/>
        </p:nvGrpSpPr>
        <p:grpSpPr>
          <a:xfrm>
            <a:off x="1198244" y="1234344"/>
            <a:ext cx="584835" cy="122555"/>
            <a:chOff x="1198244" y="1234344"/>
            <a:chExt cx="584835" cy="122555"/>
          </a:xfrm>
        </p:grpSpPr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98244" y="1234344"/>
              <a:ext cx="105346" cy="10372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23403" y="1235868"/>
              <a:ext cx="459486" cy="120491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46992" y="1231296"/>
            <a:ext cx="1299019" cy="13887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204019" y="1235868"/>
            <a:ext cx="90106" cy="100679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346037" y="1235868"/>
            <a:ext cx="186213" cy="102203"/>
          </a:xfrm>
          <a:prstGeom prst="rect">
            <a:avLst/>
          </a:prstGeom>
        </p:spPr>
      </p:pic>
      <p:sp>
        <p:nvSpPr>
          <p:cNvPr id="16" name="object 16" descr=""/>
          <p:cNvSpPr/>
          <p:nvPr/>
        </p:nvSpPr>
        <p:spPr>
          <a:xfrm>
            <a:off x="3577958" y="1234350"/>
            <a:ext cx="532765" cy="131445"/>
          </a:xfrm>
          <a:custGeom>
            <a:avLst/>
            <a:gdLst/>
            <a:ahLst/>
            <a:cxnLst/>
            <a:rect l="l" t="t" r="r" b="b"/>
            <a:pathLst>
              <a:path w="532764" h="131444">
                <a:moveTo>
                  <a:pt x="41249" y="1524"/>
                </a:moveTo>
                <a:lnTo>
                  <a:pt x="38201" y="0"/>
                </a:lnTo>
                <a:lnTo>
                  <a:pt x="24485" y="0"/>
                </a:lnTo>
                <a:lnTo>
                  <a:pt x="15341" y="4572"/>
                </a:lnTo>
                <a:lnTo>
                  <a:pt x="12293" y="7620"/>
                </a:lnTo>
                <a:lnTo>
                  <a:pt x="12293" y="10668"/>
                </a:lnTo>
                <a:lnTo>
                  <a:pt x="10769" y="13716"/>
                </a:lnTo>
                <a:lnTo>
                  <a:pt x="10769" y="28956"/>
                </a:lnTo>
                <a:lnTo>
                  <a:pt x="0" y="28956"/>
                </a:lnTo>
                <a:lnTo>
                  <a:pt x="0" y="39624"/>
                </a:lnTo>
                <a:lnTo>
                  <a:pt x="10769" y="39624"/>
                </a:lnTo>
                <a:lnTo>
                  <a:pt x="10769" y="102209"/>
                </a:lnTo>
                <a:lnTo>
                  <a:pt x="22961" y="102209"/>
                </a:lnTo>
                <a:lnTo>
                  <a:pt x="22961" y="39624"/>
                </a:lnTo>
                <a:lnTo>
                  <a:pt x="36677" y="39624"/>
                </a:lnTo>
                <a:lnTo>
                  <a:pt x="36677" y="28956"/>
                </a:lnTo>
                <a:lnTo>
                  <a:pt x="22961" y="28956"/>
                </a:lnTo>
                <a:lnTo>
                  <a:pt x="22961" y="15240"/>
                </a:lnTo>
                <a:lnTo>
                  <a:pt x="26009" y="12192"/>
                </a:lnTo>
                <a:lnTo>
                  <a:pt x="39725" y="12192"/>
                </a:lnTo>
                <a:lnTo>
                  <a:pt x="41249" y="1524"/>
                </a:lnTo>
                <a:close/>
              </a:path>
              <a:path w="532764" h="131444">
                <a:moveTo>
                  <a:pt x="109931" y="65620"/>
                </a:moveTo>
                <a:lnTo>
                  <a:pt x="97739" y="35521"/>
                </a:lnTo>
                <a:lnTo>
                  <a:pt x="97739" y="56476"/>
                </a:lnTo>
                <a:lnTo>
                  <a:pt x="97739" y="74764"/>
                </a:lnTo>
                <a:lnTo>
                  <a:pt x="94691" y="82384"/>
                </a:lnTo>
                <a:lnTo>
                  <a:pt x="91643" y="86956"/>
                </a:lnTo>
                <a:lnTo>
                  <a:pt x="87071" y="91528"/>
                </a:lnTo>
                <a:lnTo>
                  <a:pt x="82499" y="93052"/>
                </a:lnTo>
                <a:lnTo>
                  <a:pt x="70307" y="93052"/>
                </a:lnTo>
                <a:lnTo>
                  <a:pt x="64211" y="91528"/>
                </a:lnTo>
                <a:lnTo>
                  <a:pt x="61061" y="86956"/>
                </a:lnTo>
                <a:lnTo>
                  <a:pt x="56489" y="82384"/>
                </a:lnTo>
                <a:lnTo>
                  <a:pt x="56375" y="81813"/>
                </a:lnTo>
                <a:lnTo>
                  <a:pt x="54965" y="74764"/>
                </a:lnTo>
                <a:lnTo>
                  <a:pt x="55041" y="56159"/>
                </a:lnTo>
                <a:lnTo>
                  <a:pt x="56489" y="50380"/>
                </a:lnTo>
                <a:lnTo>
                  <a:pt x="61061" y="45720"/>
                </a:lnTo>
                <a:lnTo>
                  <a:pt x="64211" y="41148"/>
                </a:lnTo>
                <a:lnTo>
                  <a:pt x="70307" y="38100"/>
                </a:lnTo>
                <a:lnTo>
                  <a:pt x="82499" y="38100"/>
                </a:lnTo>
                <a:lnTo>
                  <a:pt x="87071" y="41148"/>
                </a:lnTo>
                <a:lnTo>
                  <a:pt x="91643" y="45720"/>
                </a:lnTo>
                <a:lnTo>
                  <a:pt x="94691" y="50380"/>
                </a:lnTo>
                <a:lnTo>
                  <a:pt x="97739" y="56476"/>
                </a:lnTo>
                <a:lnTo>
                  <a:pt x="97739" y="35521"/>
                </a:lnTo>
                <a:lnTo>
                  <a:pt x="95046" y="33223"/>
                </a:lnTo>
                <a:lnTo>
                  <a:pt x="89166" y="29908"/>
                </a:lnTo>
                <a:lnTo>
                  <a:pt x="82994" y="28028"/>
                </a:lnTo>
                <a:lnTo>
                  <a:pt x="76403" y="27432"/>
                </a:lnTo>
                <a:lnTo>
                  <a:pt x="67259" y="27432"/>
                </a:lnTo>
                <a:lnTo>
                  <a:pt x="42087" y="56159"/>
                </a:lnTo>
                <a:lnTo>
                  <a:pt x="42011" y="57035"/>
                </a:lnTo>
                <a:lnTo>
                  <a:pt x="41249" y="65620"/>
                </a:lnTo>
                <a:lnTo>
                  <a:pt x="41821" y="74218"/>
                </a:lnTo>
                <a:lnTo>
                  <a:pt x="41948" y="74764"/>
                </a:lnTo>
                <a:lnTo>
                  <a:pt x="43535" y="81813"/>
                </a:lnTo>
                <a:lnTo>
                  <a:pt x="76403" y="103720"/>
                </a:lnTo>
                <a:lnTo>
                  <a:pt x="82499" y="103720"/>
                </a:lnTo>
                <a:lnTo>
                  <a:pt x="88595" y="102196"/>
                </a:lnTo>
                <a:lnTo>
                  <a:pt x="93167" y="99148"/>
                </a:lnTo>
                <a:lnTo>
                  <a:pt x="99263" y="96100"/>
                </a:lnTo>
                <a:lnTo>
                  <a:pt x="101295" y="93052"/>
                </a:lnTo>
                <a:lnTo>
                  <a:pt x="105359" y="86956"/>
                </a:lnTo>
                <a:lnTo>
                  <a:pt x="108407" y="80860"/>
                </a:lnTo>
                <a:lnTo>
                  <a:pt x="109931" y="74764"/>
                </a:lnTo>
                <a:lnTo>
                  <a:pt x="109931" y="65620"/>
                </a:lnTo>
                <a:close/>
              </a:path>
              <a:path w="532764" h="131444">
                <a:moveTo>
                  <a:pt x="137541" y="1612"/>
                </a:moveTo>
                <a:lnTo>
                  <a:pt x="123837" y="1612"/>
                </a:lnTo>
                <a:lnTo>
                  <a:pt x="123837" y="102209"/>
                </a:lnTo>
                <a:lnTo>
                  <a:pt x="137541" y="102209"/>
                </a:lnTo>
                <a:lnTo>
                  <a:pt x="137541" y="1612"/>
                </a:lnTo>
                <a:close/>
              </a:path>
              <a:path w="532764" h="131444">
                <a:moveTo>
                  <a:pt x="168033" y="1612"/>
                </a:moveTo>
                <a:lnTo>
                  <a:pt x="154317" y="1612"/>
                </a:lnTo>
                <a:lnTo>
                  <a:pt x="154317" y="102209"/>
                </a:lnTo>
                <a:lnTo>
                  <a:pt x="168033" y="102209"/>
                </a:lnTo>
                <a:lnTo>
                  <a:pt x="168033" y="1612"/>
                </a:lnTo>
                <a:close/>
              </a:path>
              <a:path w="532764" h="131444">
                <a:moveTo>
                  <a:pt x="250418" y="65620"/>
                </a:moveTo>
                <a:lnTo>
                  <a:pt x="236613" y="35013"/>
                </a:lnTo>
                <a:lnTo>
                  <a:pt x="236613" y="74764"/>
                </a:lnTo>
                <a:lnTo>
                  <a:pt x="235089" y="82384"/>
                </a:lnTo>
                <a:lnTo>
                  <a:pt x="230517" y="86956"/>
                </a:lnTo>
                <a:lnTo>
                  <a:pt x="227469" y="91528"/>
                </a:lnTo>
                <a:lnTo>
                  <a:pt x="221373" y="93052"/>
                </a:lnTo>
                <a:lnTo>
                  <a:pt x="209181" y="93052"/>
                </a:lnTo>
                <a:lnTo>
                  <a:pt x="204609" y="91528"/>
                </a:lnTo>
                <a:lnTo>
                  <a:pt x="200037" y="86956"/>
                </a:lnTo>
                <a:lnTo>
                  <a:pt x="196989" y="82384"/>
                </a:lnTo>
                <a:lnTo>
                  <a:pt x="193941" y="74764"/>
                </a:lnTo>
                <a:lnTo>
                  <a:pt x="193941" y="56476"/>
                </a:lnTo>
                <a:lnTo>
                  <a:pt x="196989" y="50380"/>
                </a:lnTo>
                <a:lnTo>
                  <a:pt x="200037" y="45720"/>
                </a:lnTo>
                <a:lnTo>
                  <a:pt x="204609" y="41148"/>
                </a:lnTo>
                <a:lnTo>
                  <a:pt x="209181" y="38100"/>
                </a:lnTo>
                <a:lnTo>
                  <a:pt x="221373" y="38100"/>
                </a:lnTo>
                <a:lnTo>
                  <a:pt x="227469" y="41148"/>
                </a:lnTo>
                <a:lnTo>
                  <a:pt x="230517" y="45720"/>
                </a:lnTo>
                <a:lnTo>
                  <a:pt x="235089" y="50380"/>
                </a:lnTo>
                <a:lnTo>
                  <a:pt x="236524" y="56159"/>
                </a:lnTo>
                <a:lnTo>
                  <a:pt x="236613" y="74764"/>
                </a:lnTo>
                <a:lnTo>
                  <a:pt x="236613" y="35013"/>
                </a:lnTo>
                <a:lnTo>
                  <a:pt x="234810" y="33223"/>
                </a:lnTo>
                <a:lnTo>
                  <a:pt x="229184" y="29908"/>
                </a:lnTo>
                <a:lnTo>
                  <a:pt x="222719" y="28028"/>
                </a:lnTo>
                <a:lnTo>
                  <a:pt x="215277" y="27432"/>
                </a:lnTo>
                <a:lnTo>
                  <a:pt x="206133" y="27432"/>
                </a:lnTo>
                <a:lnTo>
                  <a:pt x="182283" y="57035"/>
                </a:lnTo>
                <a:lnTo>
                  <a:pt x="181749" y="65620"/>
                </a:lnTo>
                <a:lnTo>
                  <a:pt x="201942" y="101434"/>
                </a:lnTo>
                <a:lnTo>
                  <a:pt x="215277" y="103720"/>
                </a:lnTo>
                <a:lnTo>
                  <a:pt x="221373" y="103720"/>
                </a:lnTo>
                <a:lnTo>
                  <a:pt x="250418" y="74764"/>
                </a:lnTo>
                <a:lnTo>
                  <a:pt x="250418" y="65620"/>
                </a:lnTo>
                <a:close/>
              </a:path>
              <a:path w="532764" h="131444">
                <a:moveTo>
                  <a:pt x="354139" y="28956"/>
                </a:moveTo>
                <a:lnTo>
                  <a:pt x="343471" y="28956"/>
                </a:lnTo>
                <a:lnTo>
                  <a:pt x="329755" y="71729"/>
                </a:lnTo>
                <a:lnTo>
                  <a:pt x="326707" y="85445"/>
                </a:lnTo>
                <a:lnTo>
                  <a:pt x="322135" y="71729"/>
                </a:lnTo>
                <a:lnTo>
                  <a:pt x="315658" y="45720"/>
                </a:lnTo>
                <a:lnTo>
                  <a:pt x="311467" y="28956"/>
                </a:lnTo>
                <a:lnTo>
                  <a:pt x="299275" y="28956"/>
                </a:lnTo>
                <a:lnTo>
                  <a:pt x="286994" y="71729"/>
                </a:lnTo>
                <a:lnTo>
                  <a:pt x="285470" y="80873"/>
                </a:lnTo>
                <a:lnTo>
                  <a:pt x="283946" y="86969"/>
                </a:lnTo>
                <a:lnTo>
                  <a:pt x="279374" y="71729"/>
                </a:lnTo>
                <a:lnTo>
                  <a:pt x="268706" y="28956"/>
                </a:lnTo>
                <a:lnTo>
                  <a:pt x="254990" y="28956"/>
                </a:lnTo>
                <a:lnTo>
                  <a:pt x="277850" y="102209"/>
                </a:lnTo>
                <a:lnTo>
                  <a:pt x="290042" y="102209"/>
                </a:lnTo>
                <a:lnTo>
                  <a:pt x="294182" y="86969"/>
                </a:lnTo>
                <a:lnTo>
                  <a:pt x="305371" y="45720"/>
                </a:lnTo>
                <a:lnTo>
                  <a:pt x="308419" y="58013"/>
                </a:lnTo>
                <a:lnTo>
                  <a:pt x="319087" y="102209"/>
                </a:lnTo>
                <a:lnTo>
                  <a:pt x="332803" y="102209"/>
                </a:lnTo>
                <a:lnTo>
                  <a:pt x="337693" y="85445"/>
                </a:lnTo>
                <a:lnTo>
                  <a:pt x="354139" y="28956"/>
                </a:lnTo>
                <a:close/>
              </a:path>
              <a:path w="532764" h="131444">
                <a:moveTo>
                  <a:pt x="377101" y="28956"/>
                </a:moveTo>
                <a:lnTo>
                  <a:pt x="364909" y="28956"/>
                </a:lnTo>
                <a:lnTo>
                  <a:pt x="364909" y="102209"/>
                </a:lnTo>
                <a:lnTo>
                  <a:pt x="377101" y="102209"/>
                </a:lnTo>
                <a:lnTo>
                  <a:pt x="377101" y="28956"/>
                </a:lnTo>
                <a:close/>
              </a:path>
              <a:path w="532764" h="131444">
                <a:moveTo>
                  <a:pt x="377101" y="1524"/>
                </a:moveTo>
                <a:lnTo>
                  <a:pt x="364909" y="1524"/>
                </a:lnTo>
                <a:lnTo>
                  <a:pt x="364909" y="16764"/>
                </a:lnTo>
                <a:lnTo>
                  <a:pt x="377101" y="16764"/>
                </a:lnTo>
                <a:lnTo>
                  <a:pt x="377101" y="1524"/>
                </a:lnTo>
                <a:close/>
              </a:path>
              <a:path w="532764" h="131444">
                <a:moveTo>
                  <a:pt x="454914" y="45720"/>
                </a:moveTo>
                <a:lnTo>
                  <a:pt x="448818" y="33528"/>
                </a:lnTo>
                <a:lnTo>
                  <a:pt x="442633" y="30480"/>
                </a:lnTo>
                <a:lnTo>
                  <a:pt x="438061" y="28956"/>
                </a:lnTo>
                <a:lnTo>
                  <a:pt x="435013" y="27432"/>
                </a:lnTo>
                <a:lnTo>
                  <a:pt x="430441" y="27432"/>
                </a:lnTo>
                <a:lnTo>
                  <a:pt x="423011" y="28270"/>
                </a:lnTo>
                <a:lnTo>
                  <a:pt x="416725" y="30670"/>
                </a:lnTo>
                <a:lnTo>
                  <a:pt x="411581" y="34505"/>
                </a:lnTo>
                <a:lnTo>
                  <a:pt x="407581" y="39624"/>
                </a:lnTo>
                <a:lnTo>
                  <a:pt x="407581" y="28956"/>
                </a:lnTo>
                <a:lnTo>
                  <a:pt x="395389" y="28956"/>
                </a:lnTo>
                <a:lnTo>
                  <a:pt x="395389" y="102209"/>
                </a:lnTo>
                <a:lnTo>
                  <a:pt x="409105" y="102209"/>
                </a:lnTo>
                <a:lnTo>
                  <a:pt x="409105" y="53441"/>
                </a:lnTo>
                <a:lnTo>
                  <a:pt x="410629" y="47244"/>
                </a:lnTo>
                <a:lnTo>
                  <a:pt x="418249" y="39624"/>
                </a:lnTo>
                <a:lnTo>
                  <a:pt x="422821" y="38100"/>
                </a:lnTo>
                <a:lnTo>
                  <a:pt x="430441" y="38100"/>
                </a:lnTo>
                <a:lnTo>
                  <a:pt x="436537" y="41148"/>
                </a:lnTo>
                <a:lnTo>
                  <a:pt x="438061" y="42672"/>
                </a:lnTo>
                <a:lnTo>
                  <a:pt x="441109" y="44196"/>
                </a:lnTo>
                <a:lnTo>
                  <a:pt x="441109" y="47244"/>
                </a:lnTo>
                <a:lnTo>
                  <a:pt x="442633" y="48768"/>
                </a:lnTo>
                <a:lnTo>
                  <a:pt x="442633" y="102209"/>
                </a:lnTo>
                <a:lnTo>
                  <a:pt x="454914" y="102209"/>
                </a:lnTo>
                <a:lnTo>
                  <a:pt x="454914" y="45720"/>
                </a:lnTo>
                <a:close/>
              </a:path>
              <a:path w="532764" h="131444">
                <a:moveTo>
                  <a:pt x="532739" y="28956"/>
                </a:moveTo>
                <a:lnTo>
                  <a:pt x="522071" y="28956"/>
                </a:lnTo>
                <a:lnTo>
                  <a:pt x="522071" y="38100"/>
                </a:lnTo>
                <a:lnTo>
                  <a:pt x="522071" y="56489"/>
                </a:lnTo>
                <a:lnTo>
                  <a:pt x="522071" y="74777"/>
                </a:lnTo>
                <a:lnTo>
                  <a:pt x="519023" y="80873"/>
                </a:lnTo>
                <a:lnTo>
                  <a:pt x="515975" y="85445"/>
                </a:lnTo>
                <a:lnTo>
                  <a:pt x="511403" y="90017"/>
                </a:lnTo>
                <a:lnTo>
                  <a:pt x="506831" y="91541"/>
                </a:lnTo>
                <a:lnTo>
                  <a:pt x="496163" y="91541"/>
                </a:lnTo>
                <a:lnTo>
                  <a:pt x="491591" y="90017"/>
                </a:lnTo>
                <a:lnTo>
                  <a:pt x="487019" y="85445"/>
                </a:lnTo>
                <a:lnTo>
                  <a:pt x="483971" y="80873"/>
                </a:lnTo>
                <a:lnTo>
                  <a:pt x="482447" y="74777"/>
                </a:lnTo>
                <a:lnTo>
                  <a:pt x="482447" y="56489"/>
                </a:lnTo>
                <a:lnTo>
                  <a:pt x="483971" y="48768"/>
                </a:lnTo>
                <a:lnTo>
                  <a:pt x="487019" y="44196"/>
                </a:lnTo>
                <a:lnTo>
                  <a:pt x="491591" y="39624"/>
                </a:lnTo>
                <a:lnTo>
                  <a:pt x="496163" y="38100"/>
                </a:lnTo>
                <a:lnTo>
                  <a:pt x="506831" y="38100"/>
                </a:lnTo>
                <a:lnTo>
                  <a:pt x="511403" y="39624"/>
                </a:lnTo>
                <a:lnTo>
                  <a:pt x="515975" y="44196"/>
                </a:lnTo>
                <a:lnTo>
                  <a:pt x="519023" y="48768"/>
                </a:lnTo>
                <a:lnTo>
                  <a:pt x="522071" y="56489"/>
                </a:lnTo>
                <a:lnTo>
                  <a:pt x="522071" y="38100"/>
                </a:lnTo>
                <a:lnTo>
                  <a:pt x="515975" y="32004"/>
                </a:lnTo>
                <a:lnTo>
                  <a:pt x="509879" y="27432"/>
                </a:lnTo>
                <a:lnTo>
                  <a:pt x="494639" y="27432"/>
                </a:lnTo>
                <a:lnTo>
                  <a:pt x="488543" y="28956"/>
                </a:lnTo>
                <a:lnTo>
                  <a:pt x="483971" y="32004"/>
                </a:lnTo>
                <a:lnTo>
                  <a:pt x="479399" y="36576"/>
                </a:lnTo>
                <a:lnTo>
                  <a:pt x="474738" y="41148"/>
                </a:lnTo>
                <a:lnTo>
                  <a:pt x="473214" y="45720"/>
                </a:lnTo>
                <a:lnTo>
                  <a:pt x="470166" y="51917"/>
                </a:lnTo>
                <a:lnTo>
                  <a:pt x="468642" y="58013"/>
                </a:lnTo>
                <a:lnTo>
                  <a:pt x="468642" y="65633"/>
                </a:lnTo>
                <a:lnTo>
                  <a:pt x="469214" y="73101"/>
                </a:lnTo>
                <a:lnTo>
                  <a:pt x="470928" y="79730"/>
                </a:lnTo>
                <a:lnTo>
                  <a:pt x="473824" y="85775"/>
                </a:lnTo>
                <a:lnTo>
                  <a:pt x="477875" y="91541"/>
                </a:lnTo>
                <a:lnTo>
                  <a:pt x="482447" y="99161"/>
                </a:lnTo>
                <a:lnTo>
                  <a:pt x="490067" y="102209"/>
                </a:lnTo>
                <a:lnTo>
                  <a:pt x="508355" y="102209"/>
                </a:lnTo>
                <a:lnTo>
                  <a:pt x="515975" y="99161"/>
                </a:lnTo>
                <a:lnTo>
                  <a:pt x="520547" y="93065"/>
                </a:lnTo>
                <a:lnTo>
                  <a:pt x="520547" y="105257"/>
                </a:lnTo>
                <a:lnTo>
                  <a:pt x="519023" y="108305"/>
                </a:lnTo>
                <a:lnTo>
                  <a:pt x="519023" y="112877"/>
                </a:lnTo>
                <a:lnTo>
                  <a:pt x="515975" y="115925"/>
                </a:lnTo>
                <a:lnTo>
                  <a:pt x="512927" y="117449"/>
                </a:lnTo>
                <a:lnTo>
                  <a:pt x="509879" y="120497"/>
                </a:lnTo>
                <a:lnTo>
                  <a:pt x="505307" y="122021"/>
                </a:lnTo>
                <a:lnTo>
                  <a:pt x="494639" y="122021"/>
                </a:lnTo>
                <a:lnTo>
                  <a:pt x="491591" y="120497"/>
                </a:lnTo>
                <a:lnTo>
                  <a:pt x="488543" y="117449"/>
                </a:lnTo>
                <a:lnTo>
                  <a:pt x="485495" y="115925"/>
                </a:lnTo>
                <a:lnTo>
                  <a:pt x="483971" y="112877"/>
                </a:lnTo>
                <a:lnTo>
                  <a:pt x="483971" y="109829"/>
                </a:lnTo>
                <a:lnTo>
                  <a:pt x="471690" y="108305"/>
                </a:lnTo>
                <a:lnTo>
                  <a:pt x="471690" y="115925"/>
                </a:lnTo>
                <a:lnTo>
                  <a:pt x="474738" y="122021"/>
                </a:lnTo>
                <a:lnTo>
                  <a:pt x="479399" y="125069"/>
                </a:lnTo>
                <a:lnTo>
                  <a:pt x="485495" y="129641"/>
                </a:lnTo>
                <a:lnTo>
                  <a:pt x="491591" y="131165"/>
                </a:lnTo>
                <a:lnTo>
                  <a:pt x="508355" y="131165"/>
                </a:lnTo>
                <a:lnTo>
                  <a:pt x="514451" y="129641"/>
                </a:lnTo>
                <a:lnTo>
                  <a:pt x="519023" y="128117"/>
                </a:lnTo>
                <a:lnTo>
                  <a:pt x="523595" y="125069"/>
                </a:lnTo>
                <a:lnTo>
                  <a:pt x="526643" y="122021"/>
                </a:lnTo>
                <a:lnTo>
                  <a:pt x="528167" y="120497"/>
                </a:lnTo>
                <a:lnTo>
                  <a:pt x="529691" y="115925"/>
                </a:lnTo>
                <a:lnTo>
                  <a:pt x="532739" y="111353"/>
                </a:lnTo>
                <a:lnTo>
                  <a:pt x="532739" y="93065"/>
                </a:lnTo>
                <a:lnTo>
                  <a:pt x="532739" y="91541"/>
                </a:lnTo>
                <a:lnTo>
                  <a:pt x="532739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object 17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161091" y="1235868"/>
            <a:ext cx="330136" cy="102203"/>
          </a:xfrm>
          <a:prstGeom prst="rect">
            <a:avLst/>
          </a:prstGeom>
        </p:spPr>
      </p:pic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1979099" y="1552475"/>
          <a:ext cx="3689350" cy="857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720724"/>
                <a:gridCol w="721994"/>
                <a:gridCol w="720725"/>
                <a:gridCol w="720725"/>
              </a:tblGrid>
              <a:tr h="286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5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9" name="object 19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304954" y="1684400"/>
            <a:ext cx="71723" cy="70199"/>
          </a:xfrm>
          <a:prstGeom prst="rect">
            <a:avLst/>
          </a:prstGeom>
        </p:spPr>
      </p:pic>
      <p:sp>
        <p:nvSpPr>
          <p:cNvPr id="20" name="object 20" descr=""/>
          <p:cNvSpPr/>
          <p:nvPr/>
        </p:nvSpPr>
        <p:spPr>
          <a:xfrm>
            <a:off x="2950464" y="170840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19">
                <a:moveTo>
                  <a:pt x="79247" y="7620"/>
                </a:moveTo>
                <a:lnTo>
                  <a:pt x="0" y="7620"/>
                </a:lnTo>
                <a:lnTo>
                  <a:pt x="0" y="0"/>
                </a:lnTo>
                <a:lnTo>
                  <a:pt x="79247" y="0"/>
                </a:lnTo>
                <a:lnTo>
                  <a:pt x="79247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3036093" y="1649348"/>
            <a:ext cx="67310" cy="102235"/>
          </a:xfrm>
          <a:custGeom>
            <a:avLst/>
            <a:gdLst/>
            <a:ahLst/>
            <a:cxnLst/>
            <a:rect l="l" t="t" r="r" b="b"/>
            <a:pathLst>
              <a:path w="67310" h="102235">
                <a:moveTo>
                  <a:pt x="59531" y="102203"/>
                </a:moveTo>
                <a:lnTo>
                  <a:pt x="0" y="102203"/>
                </a:lnTo>
                <a:lnTo>
                  <a:pt x="0" y="100679"/>
                </a:lnTo>
                <a:lnTo>
                  <a:pt x="11770" y="88915"/>
                </a:lnTo>
                <a:lnTo>
                  <a:pt x="21800" y="78581"/>
                </a:lnTo>
                <a:lnTo>
                  <a:pt x="44862" y="46148"/>
                </a:lnTo>
                <a:lnTo>
                  <a:pt x="47339" y="33527"/>
                </a:lnTo>
                <a:lnTo>
                  <a:pt x="47339" y="27431"/>
                </a:lnTo>
                <a:lnTo>
                  <a:pt x="45815" y="21335"/>
                </a:lnTo>
                <a:lnTo>
                  <a:pt x="38195" y="13715"/>
                </a:lnTo>
                <a:lnTo>
                  <a:pt x="33623" y="10667"/>
                </a:lnTo>
                <a:lnTo>
                  <a:pt x="22955" y="10667"/>
                </a:lnTo>
                <a:lnTo>
                  <a:pt x="6095" y="28955"/>
                </a:lnTo>
                <a:lnTo>
                  <a:pt x="3047" y="28955"/>
                </a:lnTo>
                <a:lnTo>
                  <a:pt x="4571" y="19811"/>
                </a:lnTo>
                <a:lnTo>
                  <a:pt x="7619" y="12191"/>
                </a:lnTo>
                <a:lnTo>
                  <a:pt x="16859" y="3047"/>
                </a:lnTo>
                <a:lnTo>
                  <a:pt x="24479" y="0"/>
                </a:lnTo>
                <a:lnTo>
                  <a:pt x="39719" y="0"/>
                </a:lnTo>
                <a:lnTo>
                  <a:pt x="45815" y="3047"/>
                </a:lnTo>
                <a:lnTo>
                  <a:pt x="51911" y="7619"/>
                </a:lnTo>
                <a:lnTo>
                  <a:pt x="58007" y="13715"/>
                </a:lnTo>
                <a:lnTo>
                  <a:pt x="59531" y="19811"/>
                </a:lnTo>
                <a:lnTo>
                  <a:pt x="59531" y="36575"/>
                </a:lnTo>
                <a:lnTo>
                  <a:pt x="56483" y="41147"/>
                </a:lnTo>
                <a:lnTo>
                  <a:pt x="53625" y="47822"/>
                </a:lnTo>
                <a:lnTo>
                  <a:pt x="49625" y="54185"/>
                </a:lnTo>
                <a:lnTo>
                  <a:pt x="44481" y="60529"/>
                </a:lnTo>
                <a:lnTo>
                  <a:pt x="38195" y="67151"/>
                </a:lnTo>
                <a:lnTo>
                  <a:pt x="23336" y="83343"/>
                </a:lnTo>
                <a:lnTo>
                  <a:pt x="15335" y="91535"/>
                </a:lnTo>
                <a:lnTo>
                  <a:pt x="53435" y="91535"/>
                </a:lnTo>
                <a:lnTo>
                  <a:pt x="54959" y="90011"/>
                </a:lnTo>
                <a:lnTo>
                  <a:pt x="58007" y="90011"/>
                </a:lnTo>
                <a:lnTo>
                  <a:pt x="64103" y="83915"/>
                </a:lnTo>
                <a:lnTo>
                  <a:pt x="67151" y="83915"/>
                </a:lnTo>
                <a:lnTo>
                  <a:pt x="59531" y="1022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3765803" y="1649348"/>
            <a:ext cx="40005" cy="102235"/>
          </a:xfrm>
          <a:custGeom>
            <a:avLst/>
            <a:gdLst/>
            <a:ahLst/>
            <a:cxnLst/>
            <a:rect l="l" t="t" r="r" b="b"/>
            <a:pathLst>
              <a:path w="40004" h="102235">
                <a:moveTo>
                  <a:pt x="39624" y="102203"/>
                </a:moveTo>
                <a:lnTo>
                  <a:pt x="1524" y="102203"/>
                </a:lnTo>
                <a:lnTo>
                  <a:pt x="1524" y="100679"/>
                </a:lnTo>
                <a:lnTo>
                  <a:pt x="6096" y="100679"/>
                </a:lnTo>
                <a:lnTo>
                  <a:pt x="9144" y="99155"/>
                </a:lnTo>
                <a:lnTo>
                  <a:pt x="10668" y="99155"/>
                </a:lnTo>
                <a:lnTo>
                  <a:pt x="12192" y="97631"/>
                </a:lnTo>
                <a:lnTo>
                  <a:pt x="13716" y="97631"/>
                </a:lnTo>
                <a:lnTo>
                  <a:pt x="13716" y="96107"/>
                </a:lnTo>
                <a:lnTo>
                  <a:pt x="15240" y="94583"/>
                </a:lnTo>
                <a:lnTo>
                  <a:pt x="15240" y="18288"/>
                </a:lnTo>
                <a:lnTo>
                  <a:pt x="13716" y="16764"/>
                </a:lnTo>
                <a:lnTo>
                  <a:pt x="13716" y="13716"/>
                </a:lnTo>
                <a:lnTo>
                  <a:pt x="12192" y="12192"/>
                </a:lnTo>
                <a:lnTo>
                  <a:pt x="4572" y="12192"/>
                </a:lnTo>
                <a:lnTo>
                  <a:pt x="1524" y="13716"/>
                </a:lnTo>
                <a:lnTo>
                  <a:pt x="0" y="12192"/>
                </a:lnTo>
                <a:lnTo>
                  <a:pt x="24384" y="0"/>
                </a:lnTo>
                <a:lnTo>
                  <a:pt x="27432" y="0"/>
                </a:lnTo>
                <a:lnTo>
                  <a:pt x="27432" y="96107"/>
                </a:lnTo>
                <a:lnTo>
                  <a:pt x="30480" y="99155"/>
                </a:lnTo>
                <a:lnTo>
                  <a:pt x="32004" y="99155"/>
                </a:lnTo>
                <a:lnTo>
                  <a:pt x="35052" y="100679"/>
                </a:lnTo>
                <a:lnTo>
                  <a:pt x="39624" y="100679"/>
                </a:lnTo>
                <a:lnTo>
                  <a:pt x="39624" y="1022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4475607" y="1649348"/>
            <a:ext cx="56515" cy="105410"/>
          </a:xfrm>
          <a:custGeom>
            <a:avLst/>
            <a:gdLst/>
            <a:ahLst/>
            <a:cxnLst/>
            <a:rect l="l" t="t" r="r" b="b"/>
            <a:pathLst>
              <a:path w="56514" h="105410">
                <a:moveTo>
                  <a:pt x="3048" y="22860"/>
                </a:moveTo>
                <a:lnTo>
                  <a:pt x="1524" y="21336"/>
                </a:lnTo>
                <a:lnTo>
                  <a:pt x="4572" y="13716"/>
                </a:lnTo>
                <a:lnTo>
                  <a:pt x="7620" y="9144"/>
                </a:lnTo>
                <a:lnTo>
                  <a:pt x="12192" y="6096"/>
                </a:lnTo>
                <a:lnTo>
                  <a:pt x="16764" y="1524"/>
                </a:lnTo>
                <a:lnTo>
                  <a:pt x="21336" y="0"/>
                </a:lnTo>
                <a:lnTo>
                  <a:pt x="36576" y="0"/>
                </a:lnTo>
                <a:lnTo>
                  <a:pt x="42672" y="3048"/>
                </a:lnTo>
                <a:lnTo>
                  <a:pt x="47244" y="7620"/>
                </a:lnTo>
                <a:lnTo>
                  <a:pt x="49276" y="10668"/>
                </a:lnTo>
                <a:lnTo>
                  <a:pt x="15240" y="10668"/>
                </a:lnTo>
                <a:lnTo>
                  <a:pt x="9144" y="13716"/>
                </a:lnTo>
                <a:lnTo>
                  <a:pt x="3048" y="22860"/>
                </a:lnTo>
                <a:close/>
              </a:path>
              <a:path w="56514" h="105410">
                <a:moveTo>
                  <a:pt x="42481" y="97536"/>
                </a:moveTo>
                <a:lnTo>
                  <a:pt x="32289" y="97536"/>
                </a:lnTo>
                <a:lnTo>
                  <a:pt x="36576" y="96107"/>
                </a:lnTo>
                <a:lnTo>
                  <a:pt x="41148" y="93059"/>
                </a:lnTo>
                <a:lnTo>
                  <a:pt x="44196" y="88487"/>
                </a:lnTo>
                <a:lnTo>
                  <a:pt x="45720" y="83915"/>
                </a:lnTo>
                <a:lnTo>
                  <a:pt x="45720" y="70199"/>
                </a:lnTo>
                <a:lnTo>
                  <a:pt x="42672" y="64103"/>
                </a:lnTo>
                <a:lnTo>
                  <a:pt x="36576" y="58007"/>
                </a:lnTo>
                <a:lnTo>
                  <a:pt x="27432" y="53435"/>
                </a:lnTo>
                <a:lnTo>
                  <a:pt x="16764" y="53435"/>
                </a:lnTo>
                <a:lnTo>
                  <a:pt x="16764" y="50387"/>
                </a:lnTo>
                <a:lnTo>
                  <a:pt x="21336" y="50387"/>
                </a:lnTo>
                <a:lnTo>
                  <a:pt x="24384" y="48768"/>
                </a:lnTo>
                <a:lnTo>
                  <a:pt x="28956" y="45720"/>
                </a:lnTo>
                <a:lnTo>
                  <a:pt x="32004" y="44196"/>
                </a:lnTo>
                <a:lnTo>
                  <a:pt x="35052" y="41148"/>
                </a:lnTo>
                <a:lnTo>
                  <a:pt x="38100" y="35052"/>
                </a:lnTo>
                <a:lnTo>
                  <a:pt x="39624" y="30480"/>
                </a:lnTo>
                <a:lnTo>
                  <a:pt x="39624" y="21336"/>
                </a:lnTo>
                <a:lnTo>
                  <a:pt x="38100" y="18288"/>
                </a:lnTo>
                <a:lnTo>
                  <a:pt x="32004" y="12192"/>
                </a:lnTo>
                <a:lnTo>
                  <a:pt x="27432" y="10668"/>
                </a:lnTo>
                <a:lnTo>
                  <a:pt x="49276" y="10668"/>
                </a:lnTo>
                <a:lnTo>
                  <a:pt x="50292" y="12192"/>
                </a:lnTo>
                <a:lnTo>
                  <a:pt x="51816" y="15240"/>
                </a:lnTo>
                <a:lnTo>
                  <a:pt x="51816" y="19812"/>
                </a:lnTo>
                <a:lnTo>
                  <a:pt x="50958" y="25527"/>
                </a:lnTo>
                <a:lnTo>
                  <a:pt x="48387" y="31242"/>
                </a:lnTo>
                <a:lnTo>
                  <a:pt x="44100" y="36957"/>
                </a:lnTo>
                <a:lnTo>
                  <a:pt x="38100" y="42672"/>
                </a:lnTo>
                <a:lnTo>
                  <a:pt x="44196" y="45720"/>
                </a:lnTo>
                <a:lnTo>
                  <a:pt x="48768" y="48768"/>
                </a:lnTo>
                <a:lnTo>
                  <a:pt x="51816" y="53435"/>
                </a:lnTo>
                <a:lnTo>
                  <a:pt x="54959" y="58007"/>
                </a:lnTo>
                <a:lnTo>
                  <a:pt x="56483" y="64103"/>
                </a:lnTo>
                <a:lnTo>
                  <a:pt x="56483" y="77819"/>
                </a:lnTo>
                <a:lnTo>
                  <a:pt x="54959" y="85439"/>
                </a:lnTo>
                <a:lnTo>
                  <a:pt x="48768" y="91535"/>
                </a:lnTo>
                <a:lnTo>
                  <a:pt x="42481" y="97536"/>
                </a:lnTo>
                <a:close/>
              </a:path>
              <a:path w="56514" h="105410">
                <a:moveTo>
                  <a:pt x="16764" y="105251"/>
                </a:moveTo>
                <a:lnTo>
                  <a:pt x="10668" y="105251"/>
                </a:lnTo>
                <a:lnTo>
                  <a:pt x="6096" y="103727"/>
                </a:lnTo>
                <a:lnTo>
                  <a:pt x="3048" y="102203"/>
                </a:lnTo>
                <a:lnTo>
                  <a:pt x="0" y="99155"/>
                </a:lnTo>
                <a:lnTo>
                  <a:pt x="0" y="94583"/>
                </a:lnTo>
                <a:lnTo>
                  <a:pt x="3048" y="91535"/>
                </a:lnTo>
                <a:lnTo>
                  <a:pt x="10668" y="91535"/>
                </a:lnTo>
                <a:lnTo>
                  <a:pt x="12192" y="93059"/>
                </a:lnTo>
                <a:lnTo>
                  <a:pt x="18288" y="96107"/>
                </a:lnTo>
                <a:lnTo>
                  <a:pt x="19716" y="97536"/>
                </a:lnTo>
                <a:lnTo>
                  <a:pt x="42481" y="97536"/>
                </a:lnTo>
                <a:lnTo>
                  <a:pt x="35052" y="101822"/>
                </a:lnTo>
                <a:lnTo>
                  <a:pt x="26479" y="104394"/>
                </a:lnTo>
                <a:lnTo>
                  <a:pt x="16764" y="1052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4" name="object 24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96078" y="1649349"/>
            <a:ext cx="64103" cy="105251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191988" y="1933098"/>
            <a:ext cx="270224" cy="138874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033176" y="1934622"/>
            <a:ext cx="63972" cy="105346"/>
          </a:xfrm>
          <a:prstGeom prst="rect">
            <a:avLst/>
          </a:prstGeom>
        </p:spPr>
      </p:pic>
      <p:sp>
        <p:nvSpPr>
          <p:cNvPr id="27" name="object 27" descr=""/>
          <p:cNvSpPr/>
          <p:nvPr/>
        </p:nvSpPr>
        <p:spPr>
          <a:xfrm>
            <a:off x="3753517" y="1934622"/>
            <a:ext cx="58419" cy="105410"/>
          </a:xfrm>
          <a:custGeom>
            <a:avLst/>
            <a:gdLst/>
            <a:ahLst/>
            <a:cxnLst/>
            <a:rect l="l" t="t" r="r" b="b"/>
            <a:pathLst>
              <a:path w="58420" h="105410">
                <a:moveTo>
                  <a:pt x="4572" y="22955"/>
                </a:moveTo>
                <a:lnTo>
                  <a:pt x="1524" y="21431"/>
                </a:lnTo>
                <a:lnTo>
                  <a:pt x="4572" y="15335"/>
                </a:lnTo>
                <a:lnTo>
                  <a:pt x="16859" y="3048"/>
                </a:lnTo>
                <a:lnTo>
                  <a:pt x="22955" y="0"/>
                </a:lnTo>
                <a:lnTo>
                  <a:pt x="38195" y="0"/>
                </a:lnTo>
                <a:lnTo>
                  <a:pt x="44291" y="3048"/>
                </a:lnTo>
                <a:lnTo>
                  <a:pt x="48863" y="9144"/>
                </a:lnTo>
                <a:lnTo>
                  <a:pt x="50387" y="10668"/>
                </a:lnTo>
                <a:lnTo>
                  <a:pt x="16859" y="10668"/>
                </a:lnTo>
                <a:lnTo>
                  <a:pt x="9239" y="15335"/>
                </a:lnTo>
                <a:lnTo>
                  <a:pt x="4572" y="22955"/>
                </a:lnTo>
                <a:close/>
              </a:path>
              <a:path w="58420" h="105410">
                <a:moveTo>
                  <a:pt x="42145" y="99250"/>
                </a:moveTo>
                <a:lnTo>
                  <a:pt x="33623" y="99250"/>
                </a:lnTo>
                <a:lnTo>
                  <a:pt x="38195" y="97726"/>
                </a:lnTo>
                <a:lnTo>
                  <a:pt x="41243" y="93059"/>
                </a:lnTo>
                <a:lnTo>
                  <a:pt x="45815" y="90011"/>
                </a:lnTo>
                <a:lnTo>
                  <a:pt x="47339" y="83915"/>
                </a:lnTo>
                <a:lnTo>
                  <a:pt x="47339" y="74771"/>
                </a:lnTo>
                <a:lnTo>
                  <a:pt x="45815" y="71723"/>
                </a:lnTo>
                <a:lnTo>
                  <a:pt x="44291" y="67151"/>
                </a:lnTo>
                <a:lnTo>
                  <a:pt x="42767" y="65627"/>
                </a:lnTo>
                <a:lnTo>
                  <a:pt x="41243" y="62579"/>
                </a:lnTo>
                <a:lnTo>
                  <a:pt x="38195" y="59531"/>
                </a:lnTo>
                <a:lnTo>
                  <a:pt x="32099" y="56483"/>
                </a:lnTo>
                <a:lnTo>
                  <a:pt x="27527" y="54959"/>
                </a:lnTo>
                <a:lnTo>
                  <a:pt x="24479" y="53435"/>
                </a:lnTo>
                <a:lnTo>
                  <a:pt x="18383" y="53435"/>
                </a:lnTo>
                <a:lnTo>
                  <a:pt x="18383" y="51911"/>
                </a:lnTo>
                <a:lnTo>
                  <a:pt x="21431" y="50387"/>
                </a:lnTo>
                <a:lnTo>
                  <a:pt x="26003" y="48863"/>
                </a:lnTo>
                <a:lnTo>
                  <a:pt x="29051" y="47339"/>
                </a:lnTo>
                <a:lnTo>
                  <a:pt x="33623" y="44291"/>
                </a:lnTo>
                <a:lnTo>
                  <a:pt x="36671" y="42767"/>
                </a:lnTo>
                <a:lnTo>
                  <a:pt x="38195" y="38195"/>
                </a:lnTo>
                <a:lnTo>
                  <a:pt x="41243" y="32099"/>
                </a:lnTo>
                <a:lnTo>
                  <a:pt x="41243" y="22955"/>
                </a:lnTo>
                <a:lnTo>
                  <a:pt x="39719" y="18383"/>
                </a:lnTo>
                <a:lnTo>
                  <a:pt x="35147" y="15335"/>
                </a:lnTo>
                <a:lnTo>
                  <a:pt x="32099" y="12192"/>
                </a:lnTo>
                <a:lnTo>
                  <a:pt x="29051" y="10668"/>
                </a:lnTo>
                <a:lnTo>
                  <a:pt x="50387" y="10668"/>
                </a:lnTo>
                <a:lnTo>
                  <a:pt x="51911" y="12192"/>
                </a:lnTo>
                <a:lnTo>
                  <a:pt x="53435" y="16859"/>
                </a:lnTo>
                <a:lnTo>
                  <a:pt x="53435" y="21431"/>
                </a:lnTo>
                <a:lnTo>
                  <a:pt x="52578" y="27146"/>
                </a:lnTo>
                <a:lnTo>
                  <a:pt x="50006" y="32861"/>
                </a:lnTo>
                <a:lnTo>
                  <a:pt x="45720" y="38576"/>
                </a:lnTo>
                <a:lnTo>
                  <a:pt x="39719" y="44291"/>
                </a:lnTo>
                <a:lnTo>
                  <a:pt x="45815" y="45815"/>
                </a:lnTo>
                <a:lnTo>
                  <a:pt x="50387" y="50387"/>
                </a:lnTo>
                <a:lnTo>
                  <a:pt x="56483" y="59531"/>
                </a:lnTo>
                <a:lnTo>
                  <a:pt x="58007" y="64103"/>
                </a:lnTo>
                <a:lnTo>
                  <a:pt x="58007" y="79343"/>
                </a:lnTo>
                <a:lnTo>
                  <a:pt x="54959" y="86963"/>
                </a:lnTo>
                <a:lnTo>
                  <a:pt x="50387" y="93059"/>
                </a:lnTo>
                <a:lnTo>
                  <a:pt x="44100" y="98234"/>
                </a:lnTo>
                <a:lnTo>
                  <a:pt x="42145" y="99250"/>
                </a:lnTo>
                <a:close/>
              </a:path>
              <a:path w="58420" h="105410">
                <a:moveTo>
                  <a:pt x="18383" y="105346"/>
                </a:moveTo>
                <a:lnTo>
                  <a:pt x="6191" y="105346"/>
                </a:lnTo>
                <a:lnTo>
                  <a:pt x="4572" y="103822"/>
                </a:lnTo>
                <a:lnTo>
                  <a:pt x="0" y="99250"/>
                </a:lnTo>
                <a:lnTo>
                  <a:pt x="0" y="96202"/>
                </a:lnTo>
                <a:lnTo>
                  <a:pt x="1524" y="94583"/>
                </a:lnTo>
                <a:lnTo>
                  <a:pt x="4572" y="91535"/>
                </a:lnTo>
                <a:lnTo>
                  <a:pt x="7715" y="91535"/>
                </a:lnTo>
                <a:lnTo>
                  <a:pt x="9239" y="93059"/>
                </a:lnTo>
                <a:lnTo>
                  <a:pt x="10763" y="93059"/>
                </a:lnTo>
                <a:lnTo>
                  <a:pt x="13811" y="94583"/>
                </a:lnTo>
                <a:lnTo>
                  <a:pt x="16859" y="96202"/>
                </a:lnTo>
                <a:lnTo>
                  <a:pt x="18383" y="97726"/>
                </a:lnTo>
                <a:lnTo>
                  <a:pt x="22955" y="97726"/>
                </a:lnTo>
                <a:lnTo>
                  <a:pt x="24479" y="99250"/>
                </a:lnTo>
                <a:lnTo>
                  <a:pt x="42145" y="99250"/>
                </a:lnTo>
                <a:lnTo>
                  <a:pt x="36671" y="102096"/>
                </a:lnTo>
                <a:lnTo>
                  <a:pt x="28098" y="104511"/>
                </a:lnTo>
                <a:lnTo>
                  <a:pt x="18383" y="1053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4486275" y="1934622"/>
            <a:ext cx="41275" cy="104139"/>
          </a:xfrm>
          <a:custGeom>
            <a:avLst/>
            <a:gdLst/>
            <a:ahLst/>
            <a:cxnLst/>
            <a:rect l="l" t="t" r="r" b="b"/>
            <a:pathLst>
              <a:path w="41275" h="104139">
                <a:moveTo>
                  <a:pt x="1524" y="15335"/>
                </a:moveTo>
                <a:lnTo>
                  <a:pt x="0" y="12192"/>
                </a:lnTo>
                <a:lnTo>
                  <a:pt x="25908" y="0"/>
                </a:lnTo>
                <a:lnTo>
                  <a:pt x="27432" y="0"/>
                </a:lnTo>
                <a:lnTo>
                  <a:pt x="27432" y="12192"/>
                </a:lnTo>
                <a:lnTo>
                  <a:pt x="7620" y="12192"/>
                </a:lnTo>
                <a:lnTo>
                  <a:pt x="4572" y="13811"/>
                </a:lnTo>
                <a:lnTo>
                  <a:pt x="1524" y="15335"/>
                </a:lnTo>
                <a:close/>
              </a:path>
              <a:path w="41275" h="104139">
                <a:moveTo>
                  <a:pt x="30480" y="99250"/>
                </a:moveTo>
                <a:lnTo>
                  <a:pt x="13716" y="99250"/>
                </a:lnTo>
                <a:lnTo>
                  <a:pt x="13716" y="97726"/>
                </a:lnTo>
                <a:lnTo>
                  <a:pt x="15240" y="96202"/>
                </a:lnTo>
                <a:lnTo>
                  <a:pt x="15240" y="16859"/>
                </a:lnTo>
                <a:lnTo>
                  <a:pt x="12192" y="13811"/>
                </a:lnTo>
                <a:lnTo>
                  <a:pt x="10668" y="12192"/>
                </a:lnTo>
                <a:lnTo>
                  <a:pt x="27432" y="12192"/>
                </a:lnTo>
                <a:lnTo>
                  <a:pt x="27432" y="94583"/>
                </a:lnTo>
                <a:lnTo>
                  <a:pt x="28956" y="96202"/>
                </a:lnTo>
                <a:lnTo>
                  <a:pt x="28956" y="97726"/>
                </a:lnTo>
                <a:lnTo>
                  <a:pt x="30480" y="99250"/>
                </a:lnTo>
                <a:close/>
              </a:path>
              <a:path w="41275" h="104139">
                <a:moveTo>
                  <a:pt x="33528" y="100774"/>
                </a:moveTo>
                <a:lnTo>
                  <a:pt x="10668" y="100774"/>
                </a:lnTo>
                <a:lnTo>
                  <a:pt x="12192" y="99250"/>
                </a:lnTo>
                <a:lnTo>
                  <a:pt x="32004" y="99250"/>
                </a:lnTo>
                <a:lnTo>
                  <a:pt x="33528" y="100774"/>
                </a:lnTo>
                <a:close/>
              </a:path>
              <a:path w="41275" h="104139">
                <a:moveTo>
                  <a:pt x="41148" y="103822"/>
                </a:moveTo>
                <a:lnTo>
                  <a:pt x="3048" y="103822"/>
                </a:lnTo>
                <a:lnTo>
                  <a:pt x="3048" y="100774"/>
                </a:lnTo>
                <a:lnTo>
                  <a:pt x="41148" y="100774"/>
                </a:lnTo>
                <a:lnTo>
                  <a:pt x="41148" y="1038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5105400" y="1996439"/>
            <a:ext cx="81280" cy="7620"/>
          </a:xfrm>
          <a:custGeom>
            <a:avLst/>
            <a:gdLst/>
            <a:ahLst/>
            <a:cxnLst/>
            <a:rect l="l" t="t" r="r" b="b"/>
            <a:pathLst>
              <a:path w="81279" h="7619">
                <a:moveTo>
                  <a:pt x="80771" y="7619"/>
                </a:moveTo>
                <a:lnTo>
                  <a:pt x="0" y="7619"/>
                </a:lnTo>
                <a:lnTo>
                  <a:pt x="0" y="0"/>
                </a:lnTo>
                <a:lnTo>
                  <a:pt x="80771" y="0"/>
                </a:lnTo>
                <a:lnTo>
                  <a:pt x="80771" y="76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5189982" y="1934622"/>
            <a:ext cx="67310" cy="104139"/>
          </a:xfrm>
          <a:custGeom>
            <a:avLst/>
            <a:gdLst/>
            <a:ahLst/>
            <a:cxnLst/>
            <a:rect l="l" t="t" r="r" b="b"/>
            <a:pathLst>
              <a:path w="67310" h="104139">
                <a:moveTo>
                  <a:pt x="59531" y="103822"/>
                </a:moveTo>
                <a:lnTo>
                  <a:pt x="0" y="103822"/>
                </a:lnTo>
                <a:lnTo>
                  <a:pt x="0" y="100774"/>
                </a:lnTo>
                <a:lnTo>
                  <a:pt x="12596" y="89622"/>
                </a:lnTo>
                <a:lnTo>
                  <a:pt x="23050" y="79355"/>
                </a:lnTo>
                <a:lnTo>
                  <a:pt x="45767" y="47529"/>
                </a:lnTo>
                <a:lnTo>
                  <a:pt x="48863" y="33623"/>
                </a:lnTo>
                <a:lnTo>
                  <a:pt x="48863" y="27527"/>
                </a:lnTo>
                <a:lnTo>
                  <a:pt x="42672" y="18383"/>
                </a:lnTo>
                <a:lnTo>
                  <a:pt x="38100" y="13811"/>
                </a:lnTo>
                <a:lnTo>
                  <a:pt x="33528" y="12191"/>
                </a:lnTo>
                <a:lnTo>
                  <a:pt x="22860" y="12191"/>
                </a:lnTo>
                <a:lnTo>
                  <a:pt x="18288" y="13811"/>
                </a:lnTo>
                <a:lnTo>
                  <a:pt x="15240" y="16859"/>
                </a:lnTo>
                <a:lnTo>
                  <a:pt x="10668" y="19907"/>
                </a:lnTo>
                <a:lnTo>
                  <a:pt x="7620" y="22955"/>
                </a:lnTo>
                <a:lnTo>
                  <a:pt x="6096" y="29051"/>
                </a:lnTo>
                <a:lnTo>
                  <a:pt x="3048" y="29051"/>
                </a:lnTo>
                <a:lnTo>
                  <a:pt x="24384" y="0"/>
                </a:lnTo>
                <a:lnTo>
                  <a:pt x="39624" y="0"/>
                </a:lnTo>
                <a:lnTo>
                  <a:pt x="47244" y="3047"/>
                </a:lnTo>
                <a:lnTo>
                  <a:pt x="58007" y="13811"/>
                </a:lnTo>
                <a:lnTo>
                  <a:pt x="61055" y="19907"/>
                </a:lnTo>
                <a:lnTo>
                  <a:pt x="61055" y="32099"/>
                </a:lnTo>
                <a:lnTo>
                  <a:pt x="39624" y="68675"/>
                </a:lnTo>
                <a:lnTo>
                  <a:pt x="31337" y="77200"/>
                </a:lnTo>
                <a:lnTo>
                  <a:pt x="16764" y="93059"/>
                </a:lnTo>
                <a:lnTo>
                  <a:pt x="51911" y="93059"/>
                </a:lnTo>
                <a:lnTo>
                  <a:pt x="53435" y="91535"/>
                </a:lnTo>
                <a:lnTo>
                  <a:pt x="56483" y="91535"/>
                </a:lnTo>
                <a:lnTo>
                  <a:pt x="58007" y="90011"/>
                </a:lnTo>
                <a:lnTo>
                  <a:pt x="59531" y="90011"/>
                </a:lnTo>
                <a:lnTo>
                  <a:pt x="62579" y="86963"/>
                </a:lnTo>
                <a:lnTo>
                  <a:pt x="64103" y="83915"/>
                </a:lnTo>
                <a:lnTo>
                  <a:pt x="67151" y="83915"/>
                </a:lnTo>
                <a:lnTo>
                  <a:pt x="59531" y="1038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1" name="object 31" descr=""/>
          <p:cNvGrpSpPr/>
          <p:nvPr/>
        </p:nvGrpSpPr>
        <p:grpSpPr>
          <a:xfrm>
            <a:off x="2207228" y="2218467"/>
            <a:ext cx="262890" cy="139065"/>
            <a:chOff x="2207228" y="2218467"/>
            <a:chExt cx="262890" cy="139065"/>
          </a:xfrm>
        </p:grpSpPr>
        <p:pic>
          <p:nvPicPr>
            <p:cNvPr id="32" name="object 32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207228" y="2256567"/>
              <a:ext cx="84010" cy="100679"/>
            </a:xfrm>
            <a:prstGeom prst="rect">
              <a:avLst/>
            </a:prstGeom>
          </p:spPr>
        </p:pic>
        <p:pic>
          <p:nvPicPr>
            <p:cNvPr id="33" name="object 33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312574" y="2218467"/>
              <a:ext cx="157257" cy="138779"/>
            </a:xfrm>
            <a:prstGeom prst="rect">
              <a:avLst/>
            </a:prstGeom>
          </p:spPr>
        </p:pic>
      </p:grpSp>
      <p:sp>
        <p:nvSpPr>
          <p:cNvPr id="34" name="object 34" descr=""/>
          <p:cNvSpPr/>
          <p:nvPr/>
        </p:nvSpPr>
        <p:spPr>
          <a:xfrm>
            <a:off x="2950464" y="2281427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19">
                <a:moveTo>
                  <a:pt x="79247" y="7620"/>
                </a:moveTo>
                <a:lnTo>
                  <a:pt x="0" y="7620"/>
                </a:lnTo>
                <a:lnTo>
                  <a:pt x="0" y="0"/>
                </a:lnTo>
                <a:lnTo>
                  <a:pt x="79247" y="0"/>
                </a:lnTo>
                <a:lnTo>
                  <a:pt x="79247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/>
          <p:nvPr/>
        </p:nvSpPr>
        <p:spPr>
          <a:xfrm>
            <a:off x="3037617" y="2223039"/>
            <a:ext cx="64135" cy="104139"/>
          </a:xfrm>
          <a:custGeom>
            <a:avLst/>
            <a:gdLst/>
            <a:ahLst/>
            <a:cxnLst/>
            <a:rect l="l" t="t" r="r" b="b"/>
            <a:pathLst>
              <a:path w="64135" h="104139">
                <a:moveTo>
                  <a:pt x="30575" y="103727"/>
                </a:moveTo>
                <a:lnTo>
                  <a:pt x="22955" y="103727"/>
                </a:lnTo>
                <a:lnTo>
                  <a:pt x="51911" y="12192"/>
                </a:lnTo>
                <a:lnTo>
                  <a:pt x="19907" y="12192"/>
                </a:lnTo>
                <a:lnTo>
                  <a:pt x="15335" y="13716"/>
                </a:lnTo>
                <a:lnTo>
                  <a:pt x="9143" y="16764"/>
                </a:lnTo>
                <a:lnTo>
                  <a:pt x="4571" y="19812"/>
                </a:lnTo>
                <a:lnTo>
                  <a:pt x="3047" y="25908"/>
                </a:lnTo>
                <a:lnTo>
                  <a:pt x="0" y="24384"/>
                </a:lnTo>
                <a:lnTo>
                  <a:pt x="10763" y="0"/>
                </a:lnTo>
                <a:lnTo>
                  <a:pt x="64103" y="0"/>
                </a:lnTo>
                <a:lnTo>
                  <a:pt x="64103" y="3048"/>
                </a:lnTo>
                <a:lnTo>
                  <a:pt x="30575" y="103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3663696" y="2281427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19">
                <a:moveTo>
                  <a:pt x="79247" y="7620"/>
                </a:moveTo>
                <a:lnTo>
                  <a:pt x="0" y="7620"/>
                </a:lnTo>
                <a:lnTo>
                  <a:pt x="0" y="0"/>
                </a:lnTo>
                <a:lnTo>
                  <a:pt x="79247" y="0"/>
                </a:lnTo>
                <a:lnTo>
                  <a:pt x="79247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/>
          <p:nvPr/>
        </p:nvSpPr>
        <p:spPr>
          <a:xfrm>
            <a:off x="3747420" y="2221515"/>
            <a:ext cx="67310" cy="104139"/>
          </a:xfrm>
          <a:custGeom>
            <a:avLst/>
            <a:gdLst/>
            <a:ahLst/>
            <a:cxnLst/>
            <a:rect l="l" t="t" r="r" b="b"/>
            <a:pathLst>
              <a:path w="67310" h="104139">
                <a:moveTo>
                  <a:pt x="59531" y="103727"/>
                </a:moveTo>
                <a:lnTo>
                  <a:pt x="0" y="103727"/>
                </a:lnTo>
                <a:lnTo>
                  <a:pt x="0" y="100679"/>
                </a:lnTo>
                <a:lnTo>
                  <a:pt x="12651" y="88915"/>
                </a:lnTo>
                <a:lnTo>
                  <a:pt x="23133" y="78581"/>
                </a:lnTo>
                <a:lnTo>
                  <a:pt x="45815" y="46112"/>
                </a:lnTo>
                <a:lnTo>
                  <a:pt x="48863" y="33527"/>
                </a:lnTo>
                <a:lnTo>
                  <a:pt x="48863" y="27431"/>
                </a:lnTo>
                <a:lnTo>
                  <a:pt x="45815" y="21335"/>
                </a:lnTo>
                <a:lnTo>
                  <a:pt x="38195" y="13715"/>
                </a:lnTo>
                <a:lnTo>
                  <a:pt x="33623" y="10667"/>
                </a:lnTo>
                <a:lnTo>
                  <a:pt x="22955" y="10667"/>
                </a:lnTo>
                <a:lnTo>
                  <a:pt x="18383" y="12191"/>
                </a:lnTo>
                <a:lnTo>
                  <a:pt x="15335" y="15239"/>
                </a:lnTo>
                <a:lnTo>
                  <a:pt x="10668" y="18287"/>
                </a:lnTo>
                <a:lnTo>
                  <a:pt x="7620" y="22859"/>
                </a:lnTo>
                <a:lnTo>
                  <a:pt x="6096" y="28955"/>
                </a:lnTo>
                <a:lnTo>
                  <a:pt x="3048" y="28955"/>
                </a:lnTo>
                <a:lnTo>
                  <a:pt x="4572" y="19811"/>
                </a:lnTo>
                <a:lnTo>
                  <a:pt x="7620" y="12191"/>
                </a:lnTo>
                <a:lnTo>
                  <a:pt x="13811" y="7619"/>
                </a:lnTo>
                <a:lnTo>
                  <a:pt x="18383" y="3047"/>
                </a:lnTo>
                <a:lnTo>
                  <a:pt x="24479" y="0"/>
                </a:lnTo>
                <a:lnTo>
                  <a:pt x="41243" y="0"/>
                </a:lnTo>
                <a:lnTo>
                  <a:pt x="47339" y="3047"/>
                </a:lnTo>
                <a:lnTo>
                  <a:pt x="53435" y="7619"/>
                </a:lnTo>
                <a:lnTo>
                  <a:pt x="58007" y="13715"/>
                </a:lnTo>
                <a:lnTo>
                  <a:pt x="61055" y="19811"/>
                </a:lnTo>
                <a:lnTo>
                  <a:pt x="61055" y="32003"/>
                </a:lnTo>
                <a:lnTo>
                  <a:pt x="39719" y="67151"/>
                </a:lnTo>
                <a:lnTo>
                  <a:pt x="16859" y="91535"/>
                </a:lnTo>
                <a:lnTo>
                  <a:pt x="56483" y="91535"/>
                </a:lnTo>
                <a:lnTo>
                  <a:pt x="64103" y="83915"/>
                </a:lnTo>
                <a:lnTo>
                  <a:pt x="67151" y="83915"/>
                </a:lnTo>
                <a:lnTo>
                  <a:pt x="59531" y="103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/>
          <p:nvPr/>
        </p:nvSpPr>
        <p:spPr>
          <a:xfrm>
            <a:off x="4477130" y="2223039"/>
            <a:ext cx="58419" cy="104139"/>
          </a:xfrm>
          <a:custGeom>
            <a:avLst/>
            <a:gdLst/>
            <a:ahLst/>
            <a:cxnLst/>
            <a:rect l="l" t="t" r="r" b="b"/>
            <a:pathLst>
              <a:path w="58420" h="104139">
                <a:moveTo>
                  <a:pt x="39624" y="96107"/>
                </a:moveTo>
                <a:lnTo>
                  <a:pt x="30480" y="96107"/>
                </a:lnTo>
                <a:lnTo>
                  <a:pt x="36576" y="93059"/>
                </a:lnTo>
                <a:lnTo>
                  <a:pt x="39624" y="88487"/>
                </a:lnTo>
                <a:lnTo>
                  <a:pt x="44196" y="83915"/>
                </a:lnTo>
                <a:lnTo>
                  <a:pt x="47244" y="79343"/>
                </a:lnTo>
                <a:lnTo>
                  <a:pt x="47244" y="67151"/>
                </a:lnTo>
                <a:lnTo>
                  <a:pt x="24384" y="44196"/>
                </a:lnTo>
                <a:lnTo>
                  <a:pt x="19812" y="41148"/>
                </a:lnTo>
                <a:lnTo>
                  <a:pt x="12192" y="39624"/>
                </a:lnTo>
                <a:lnTo>
                  <a:pt x="3048" y="39624"/>
                </a:lnTo>
                <a:lnTo>
                  <a:pt x="21336" y="0"/>
                </a:lnTo>
                <a:lnTo>
                  <a:pt x="58007" y="0"/>
                </a:lnTo>
                <a:lnTo>
                  <a:pt x="51911" y="13716"/>
                </a:lnTo>
                <a:lnTo>
                  <a:pt x="21336" y="13716"/>
                </a:lnTo>
                <a:lnTo>
                  <a:pt x="15240" y="27432"/>
                </a:lnTo>
                <a:lnTo>
                  <a:pt x="51299" y="46901"/>
                </a:lnTo>
                <a:lnTo>
                  <a:pt x="56483" y="65627"/>
                </a:lnTo>
                <a:lnTo>
                  <a:pt x="56483" y="70199"/>
                </a:lnTo>
                <a:lnTo>
                  <a:pt x="51911" y="83915"/>
                </a:lnTo>
                <a:lnTo>
                  <a:pt x="48768" y="88487"/>
                </a:lnTo>
                <a:lnTo>
                  <a:pt x="45720" y="91535"/>
                </a:lnTo>
                <a:lnTo>
                  <a:pt x="41148" y="94583"/>
                </a:lnTo>
                <a:lnTo>
                  <a:pt x="39624" y="96107"/>
                </a:lnTo>
                <a:close/>
              </a:path>
              <a:path w="58420" h="104139">
                <a:moveTo>
                  <a:pt x="22860" y="103727"/>
                </a:moveTo>
                <a:lnTo>
                  <a:pt x="10668" y="103727"/>
                </a:lnTo>
                <a:lnTo>
                  <a:pt x="6096" y="102203"/>
                </a:lnTo>
                <a:lnTo>
                  <a:pt x="3048" y="100679"/>
                </a:lnTo>
                <a:lnTo>
                  <a:pt x="0" y="97631"/>
                </a:lnTo>
                <a:lnTo>
                  <a:pt x="0" y="91535"/>
                </a:lnTo>
                <a:lnTo>
                  <a:pt x="1524" y="90011"/>
                </a:lnTo>
                <a:lnTo>
                  <a:pt x="1524" y="88487"/>
                </a:lnTo>
                <a:lnTo>
                  <a:pt x="9144" y="88487"/>
                </a:lnTo>
                <a:lnTo>
                  <a:pt x="10668" y="90011"/>
                </a:lnTo>
                <a:lnTo>
                  <a:pt x="13716" y="91535"/>
                </a:lnTo>
                <a:lnTo>
                  <a:pt x="16764" y="94583"/>
                </a:lnTo>
                <a:lnTo>
                  <a:pt x="21336" y="96107"/>
                </a:lnTo>
                <a:lnTo>
                  <a:pt x="39624" y="96107"/>
                </a:lnTo>
                <a:lnTo>
                  <a:pt x="38100" y="97631"/>
                </a:lnTo>
                <a:lnTo>
                  <a:pt x="33528" y="99155"/>
                </a:lnTo>
                <a:lnTo>
                  <a:pt x="28956" y="102203"/>
                </a:lnTo>
                <a:lnTo>
                  <a:pt x="22860" y="1037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9" name="object 39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196077" y="2221515"/>
            <a:ext cx="64103" cy="105251"/>
          </a:xfrm>
          <a:prstGeom prst="rect">
            <a:avLst/>
          </a:prstGeom>
        </p:spPr>
      </p:pic>
      <p:pic>
        <p:nvPicPr>
          <p:cNvPr id="40" name="object 40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909732" y="2598324"/>
            <a:ext cx="157257" cy="131254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263872" y="2598324"/>
            <a:ext cx="1462373" cy="103822"/>
          </a:xfrm>
          <a:prstGeom prst="rect">
            <a:avLst/>
          </a:prstGeom>
        </p:spPr>
      </p:pic>
      <p:grpSp>
        <p:nvGrpSpPr>
          <p:cNvPr id="42" name="object 42" descr=""/>
          <p:cNvGrpSpPr/>
          <p:nvPr/>
        </p:nvGrpSpPr>
        <p:grpSpPr>
          <a:xfrm>
            <a:off x="2790348" y="2595276"/>
            <a:ext cx="330835" cy="139065"/>
            <a:chOff x="2790348" y="2595276"/>
            <a:chExt cx="330835" cy="139065"/>
          </a:xfrm>
        </p:grpSpPr>
        <p:pic>
          <p:nvPicPr>
            <p:cNvPr id="43" name="object 43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790348" y="2595276"/>
              <a:ext cx="154209" cy="138874"/>
            </a:xfrm>
            <a:prstGeom prst="rect">
              <a:avLst/>
            </a:prstGeom>
          </p:spPr>
        </p:pic>
        <p:sp>
          <p:nvSpPr>
            <p:cNvPr id="44" name="object 44" descr=""/>
            <p:cNvSpPr/>
            <p:nvPr/>
          </p:nvSpPr>
          <p:spPr>
            <a:xfrm>
              <a:off x="2965894" y="2595282"/>
              <a:ext cx="155575" cy="139065"/>
            </a:xfrm>
            <a:custGeom>
              <a:avLst/>
              <a:gdLst/>
              <a:ahLst/>
              <a:cxnLst/>
              <a:rect l="l" t="t" r="r" b="b"/>
              <a:pathLst>
                <a:path w="155575" h="139064">
                  <a:moveTo>
                    <a:pt x="39712" y="102298"/>
                  </a:moveTo>
                  <a:lnTo>
                    <a:pt x="32092" y="102298"/>
                  </a:lnTo>
                  <a:lnTo>
                    <a:pt x="30568" y="100774"/>
                  </a:lnTo>
                  <a:lnTo>
                    <a:pt x="29044" y="100774"/>
                  </a:lnTo>
                  <a:lnTo>
                    <a:pt x="29044" y="99250"/>
                  </a:lnTo>
                  <a:lnTo>
                    <a:pt x="27520" y="97637"/>
                  </a:lnTo>
                  <a:lnTo>
                    <a:pt x="27520" y="13716"/>
                  </a:lnTo>
                  <a:lnTo>
                    <a:pt x="27520" y="1524"/>
                  </a:lnTo>
                  <a:lnTo>
                    <a:pt x="24472" y="1524"/>
                  </a:lnTo>
                  <a:lnTo>
                    <a:pt x="0" y="13716"/>
                  </a:lnTo>
                  <a:lnTo>
                    <a:pt x="1524" y="16865"/>
                  </a:lnTo>
                  <a:lnTo>
                    <a:pt x="4572" y="15341"/>
                  </a:lnTo>
                  <a:lnTo>
                    <a:pt x="7620" y="13716"/>
                  </a:lnTo>
                  <a:lnTo>
                    <a:pt x="10668" y="13716"/>
                  </a:lnTo>
                  <a:lnTo>
                    <a:pt x="12192" y="15341"/>
                  </a:lnTo>
                  <a:lnTo>
                    <a:pt x="13716" y="16865"/>
                  </a:lnTo>
                  <a:lnTo>
                    <a:pt x="13716" y="18389"/>
                  </a:lnTo>
                  <a:lnTo>
                    <a:pt x="15240" y="21437"/>
                  </a:lnTo>
                  <a:lnTo>
                    <a:pt x="15240" y="97637"/>
                  </a:lnTo>
                  <a:lnTo>
                    <a:pt x="13716" y="99250"/>
                  </a:lnTo>
                  <a:lnTo>
                    <a:pt x="12192" y="100774"/>
                  </a:lnTo>
                  <a:lnTo>
                    <a:pt x="10668" y="100774"/>
                  </a:lnTo>
                  <a:lnTo>
                    <a:pt x="10668" y="102298"/>
                  </a:lnTo>
                  <a:lnTo>
                    <a:pt x="1524" y="102298"/>
                  </a:lnTo>
                  <a:lnTo>
                    <a:pt x="1524" y="105346"/>
                  </a:lnTo>
                  <a:lnTo>
                    <a:pt x="39712" y="105346"/>
                  </a:lnTo>
                  <a:lnTo>
                    <a:pt x="39712" y="102298"/>
                  </a:lnTo>
                  <a:close/>
                </a:path>
                <a:path w="155575" h="139064">
                  <a:moveTo>
                    <a:pt x="103822" y="68681"/>
                  </a:moveTo>
                  <a:lnTo>
                    <a:pt x="93154" y="27533"/>
                  </a:lnTo>
                  <a:lnTo>
                    <a:pt x="62572" y="0"/>
                  </a:lnTo>
                  <a:lnTo>
                    <a:pt x="62572" y="3048"/>
                  </a:lnTo>
                  <a:lnTo>
                    <a:pt x="74764" y="12192"/>
                  </a:lnTo>
                  <a:lnTo>
                    <a:pt x="77812" y="18389"/>
                  </a:lnTo>
                  <a:lnTo>
                    <a:pt x="82486" y="24485"/>
                  </a:lnTo>
                  <a:lnTo>
                    <a:pt x="84010" y="32105"/>
                  </a:lnTo>
                  <a:lnTo>
                    <a:pt x="85534" y="41249"/>
                  </a:lnTo>
                  <a:lnTo>
                    <a:pt x="87287" y="48120"/>
                  </a:lnTo>
                  <a:lnTo>
                    <a:pt x="88201" y="55156"/>
                  </a:lnTo>
                  <a:lnTo>
                    <a:pt x="88531" y="62458"/>
                  </a:lnTo>
                  <a:lnTo>
                    <a:pt x="88531" y="77939"/>
                  </a:lnTo>
                  <a:lnTo>
                    <a:pt x="88201" y="85255"/>
                  </a:lnTo>
                  <a:lnTo>
                    <a:pt x="87287" y="92316"/>
                  </a:lnTo>
                  <a:lnTo>
                    <a:pt x="85534" y="99250"/>
                  </a:lnTo>
                  <a:lnTo>
                    <a:pt x="84010" y="108394"/>
                  </a:lnTo>
                  <a:lnTo>
                    <a:pt x="62572" y="135826"/>
                  </a:lnTo>
                  <a:lnTo>
                    <a:pt x="62572" y="138874"/>
                  </a:lnTo>
                  <a:lnTo>
                    <a:pt x="91630" y="111442"/>
                  </a:lnTo>
                  <a:lnTo>
                    <a:pt x="102984" y="79844"/>
                  </a:lnTo>
                  <a:lnTo>
                    <a:pt x="103822" y="68681"/>
                  </a:lnTo>
                  <a:close/>
                </a:path>
                <a:path w="155575" h="139064">
                  <a:moveTo>
                    <a:pt x="155244" y="90017"/>
                  </a:moveTo>
                  <a:lnTo>
                    <a:pt x="140004" y="90017"/>
                  </a:lnTo>
                  <a:lnTo>
                    <a:pt x="140004" y="105244"/>
                  </a:lnTo>
                  <a:lnTo>
                    <a:pt x="155244" y="105244"/>
                  </a:lnTo>
                  <a:lnTo>
                    <a:pt x="155244" y="900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5" name="object 45" descr=""/>
          <p:cNvGrpSpPr/>
          <p:nvPr/>
        </p:nvGrpSpPr>
        <p:grpSpPr>
          <a:xfrm>
            <a:off x="6885813" y="2599785"/>
            <a:ext cx="136525" cy="128270"/>
            <a:chOff x="6885813" y="2599785"/>
            <a:chExt cx="136525" cy="128270"/>
          </a:xfrm>
        </p:grpSpPr>
        <p:pic>
          <p:nvPicPr>
            <p:cNvPr id="46" name="object 46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885813" y="2599785"/>
              <a:ext cx="80962" cy="128270"/>
            </a:xfrm>
            <a:prstGeom prst="rect">
              <a:avLst/>
            </a:prstGeom>
          </p:spPr>
        </p:pic>
        <p:sp>
          <p:nvSpPr>
            <p:cNvPr id="47" name="object 47" descr=""/>
            <p:cNvSpPr/>
            <p:nvPr/>
          </p:nvSpPr>
          <p:spPr>
            <a:xfrm>
              <a:off x="6995732" y="2599791"/>
              <a:ext cx="26034" cy="128270"/>
            </a:xfrm>
            <a:custGeom>
              <a:avLst/>
              <a:gdLst/>
              <a:ahLst/>
              <a:cxnLst/>
              <a:rect l="l" t="t" r="r" b="b"/>
              <a:pathLst>
                <a:path w="26034" h="128269">
                  <a:moveTo>
                    <a:pt x="25996" y="0"/>
                  </a:moveTo>
                  <a:lnTo>
                    <a:pt x="0" y="0"/>
                  </a:lnTo>
                  <a:lnTo>
                    <a:pt x="0" y="11430"/>
                  </a:lnTo>
                  <a:lnTo>
                    <a:pt x="13716" y="11430"/>
                  </a:lnTo>
                  <a:lnTo>
                    <a:pt x="13716" y="119380"/>
                  </a:lnTo>
                  <a:lnTo>
                    <a:pt x="0" y="119380"/>
                  </a:lnTo>
                  <a:lnTo>
                    <a:pt x="0" y="128270"/>
                  </a:lnTo>
                  <a:lnTo>
                    <a:pt x="25996" y="128270"/>
                  </a:lnTo>
                  <a:lnTo>
                    <a:pt x="25996" y="119380"/>
                  </a:lnTo>
                  <a:lnTo>
                    <a:pt x="25996" y="11430"/>
                  </a:lnTo>
                  <a:lnTo>
                    <a:pt x="2599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48" name="object 48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909732" y="2932461"/>
            <a:ext cx="157257" cy="131254"/>
          </a:xfrm>
          <a:prstGeom prst="rect">
            <a:avLst/>
          </a:prstGeom>
        </p:spPr>
      </p:pic>
      <p:grpSp>
        <p:nvGrpSpPr>
          <p:cNvPr id="49" name="object 49" descr=""/>
          <p:cNvGrpSpPr/>
          <p:nvPr/>
        </p:nvGrpSpPr>
        <p:grpSpPr>
          <a:xfrm>
            <a:off x="1273111" y="2927889"/>
            <a:ext cx="1737360" cy="139065"/>
            <a:chOff x="1273111" y="2927889"/>
            <a:chExt cx="1737360" cy="139065"/>
          </a:xfrm>
        </p:grpSpPr>
        <p:pic>
          <p:nvPicPr>
            <p:cNvPr id="50" name="object 50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273111" y="2927889"/>
              <a:ext cx="1685162" cy="138874"/>
            </a:xfrm>
            <a:prstGeom prst="rect">
              <a:avLst/>
            </a:prstGeom>
          </p:spPr>
        </p:pic>
        <p:sp>
          <p:nvSpPr>
            <p:cNvPr id="51" name="object 51" descr=""/>
            <p:cNvSpPr/>
            <p:nvPr/>
          </p:nvSpPr>
          <p:spPr>
            <a:xfrm>
              <a:off x="2994659" y="301904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2" name="object 52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885813" y="2933922"/>
            <a:ext cx="135921" cy="128270"/>
          </a:xfrm>
          <a:prstGeom prst="rect">
            <a:avLst/>
          </a:prstGeom>
        </p:spPr>
      </p:pic>
      <p:pic>
        <p:nvPicPr>
          <p:cNvPr id="53" name="object 53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909732" y="3266598"/>
            <a:ext cx="149637" cy="131254"/>
          </a:xfrm>
          <a:prstGeom prst="rect">
            <a:avLst/>
          </a:prstGeom>
        </p:spPr>
      </p:pic>
      <p:grpSp>
        <p:nvGrpSpPr>
          <p:cNvPr id="54" name="object 54" descr=""/>
          <p:cNvGrpSpPr/>
          <p:nvPr/>
        </p:nvGrpSpPr>
        <p:grpSpPr>
          <a:xfrm>
            <a:off x="1273111" y="3239166"/>
            <a:ext cx="1587500" cy="161925"/>
            <a:chOff x="1273111" y="3239166"/>
            <a:chExt cx="1587500" cy="161925"/>
          </a:xfrm>
        </p:grpSpPr>
        <p:pic>
          <p:nvPicPr>
            <p:cNvPr id="55" name="object 55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273111" y="3266598"/>
              <a:ext cx="1160049" cy="134302"/>
            </a:xfrm>
            <a:prstGeom prst="rect">
              <a:avLst/>
            </a:prstGeom>
          </p:spPr>
        </p:pic>
        <p:sp>
          <p:nvSpPr>
            <p:cNvPr id="56" name="object 56" descr=""/>
            <p:cNvSpPr/>
            <p:nvPr/>
          </p:nvSpPr>
          <p:spPr>
            <a:xfrm>
              <a:off x="2450579" y="3239172"/>
              <a:ext cx="80645" cy="59690"/>
            </a:xfrm>
            <a:custGeom>
              <a:avLst/>
              <a:gdLst/>
              <a:ahLst/>
              <a:cxnLst/>
              <a:rect l="l" t="t" r="r" b="b"/>
              <a:pathLst>
                <a:path w="80644" h="59689">
                  <a:moveTo>
                    <a:pt x="45720" y="35902"/>
                  </a:moveTo>
                  <a:lnTo>
                    <a:pt x="0" y="35902"/>
                  </a:lnTo>
                  <a:lnTo>
                    <a:pt x="0" y="40487"/>
                  </a:lnTo>
                  <a:lnTo>
                    <a:pt x="45720" y="40487"/>
                  </a:lnTo>
                  <a:lnTo>
                    <a:pt x="45720" y="35902"/>
                  </a:lnTo>
                  <a:close/>
                </a:path>
                <a:path w="80644" h="59689">
                  <a:moveTo>
                    <a:pt x="80302" y="58000"/>
                  </a:moveTo>
                  <a:lnTo>
                    <a:pt x="74206" y="58000"/>
                  </a:lnTo>
                  <a:lnTo>
                    <a:pt x="74206" y="56476"/>
                  </a:lnTo>
                  <a:lnTo>
                    <a:pt x="72682" y="56476"/>
                  </a:lnTo>
                  <a:lnTo>
                    <a:pt x="72682" y="0"/>
                  </a:lnTo>
                  <a:lnTo>
                    <a:pt x="71158" y="0"/>
                  </a:lnTo>
                  <a:lnTo>
                    <a:pt x="57340" y="7620"/>
                  </a:lnTo>
                  <a:lnTo>
                    <a:pt x="65062" y="7620"/>
                  </a:lnTo>
                  <a:lnTo>
                    <a:pt x="65062" y="58000"/>
                  </a:lnTo>
                  <a:lnTo>
                    <a:pt x="57340" y="58000"/>
                  </a:lnTo>
                  <a:lnTo>
                    <a:pt x="57340" y="59524"/>
                  </a:lnTo>
                  <a:lnTo>
                    <a:pt x="80302" y="59524"/>
                  </a:lnTo>
                  <a:lnTo>
                    <a:pt x="80302" y="580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7" name="object 57" descr="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558319" y="3262026"/>
              <a:ext cx="250316" cy="138874"/>
            </a:xfrm>
            <a:prstGeom prst="rect">
              <a:avLst/>
            </a:prstGeom>
          </p:spPr>
        </p:pic>
        <p:sp>
          <p:nvSpPr>
            <p:cNvPr id="58" name="object 58" descr=""/>
            <p:cNvSpPr/>
            <p:nvPr/>
          </p:nvSpPr>
          <p:spPr>
            <a:xfrm>
              <a:off x="2845308" y="335432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9" name="object 59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6885813" y="3268059"/>
            <a:ext cx="135921" cy="128270"/>
          </a:xfrm>
          <a:prstGeom prst="rect">
            <a:avLst/>
          </a:prstGeom>
        </p:spPr>
      </p:pic>
      <p:grpSp>
        <p:nvGrpSpPr>
          <p:cNvPr id="60" name="object 60" descr=""/>
          <p:cNvGrpSpPr/>
          <p:nvPr/>
        </p:nvGrpSpPr>
        <p:grpSpPr>
          <a:xfrm>
            <a:off x="539586" y="3604636"/>
            <a:ext cx="6498590" cy="6199505"/>
            <a:chOff x="539586" y="3604636"/>
            <a:chExt cx="6498590" cy="6199505"/>
          </a:xfrm>
        </p:grpSpPr>
        <p:sp>
          <p:nvSpPr>
            <p:cNvPr id="61" name="object 61" descr=""/>
            <p:cNvSpPr/>
            <p:nvPr/>
          </p:nvSpPr>
          <p:spPr>
            <a:xfrm>
              <a:off x="540353" y="3608450"/>
              <a:ext cx="6496685" cy="6191885"/>
            </a:xfrm>
            <a:custGeom>
              <a:avLst/>
              <a:gdLst/>
              <a:ahLst/>
              <a:cxnLst/>
              <a:rect l="l" t="t" r="r" b="b"/>
              <a:pathLst>
                <a:path w="6496684" h="6191884">
                  <a:moveTo>
                    <a:pt x="0" y="0"/>
                  </a:moveTo>
                  <a:lnTo>
                    <a:pt x="6496621" y="0"/>
                  </a:lnTo>
                </a:path>
                <a:path w="6496684" h="6191884">
                  <a:moveTo>
                    <a:pt x="3047" y="6188392"/>
                  </a:moveTo>
                  <a:lnTo>
                    <a:pt x="3047" y="3048"/>
                  </a:lnTo>
                </a:path>
                <a:path w="6496684" h="6191884">
                  <a:moveTo>
                    <a:pt x="6493573" y="6188392"/>
                  </a:moveTo>
                  <a:lnTo>
                    <a:pt x="6493573" y="3048"/>
                  </a:lnTo>
                </a:path>
                <a:path w="6496684" h="6191884">
                  <a:moveTo>
                    <a:pt x="0" y="6191440"/>
                  </a:moveTo>
                  <a:lnTo>
                    <a:pt x="6496621" y="6191440"/>
                  </a:lnTo>
                </a:path>
              </a:pathLst>
            </a:custGeom>
            <a:ln w="76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947915" y="3866400"/>
              <a:ext cx="5461000" cy="15240"/>
            </a:xfrm>
            <a:custGeom>
              <a:avLst/>
              <a:gdLst/>
              <a:ahLst/>
              <a:cxnLst/>
              <a:rect l="l" t="t" r="r" b="b"/>
              <a:pathLst>
                <a:path w="5461000" h="15239">
                  <a:moveTo>
                    <a:pt x="15252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5252" y="15240"/>
                  </a:lnTo>
                  <a:lnTo>
                    <a:pt x="15252" y="0"/>
                  </a:lnTo>
                  <a:close/>
                </a:path>
                <a:path w="5461000" h="15239">
                  <a:moveTo>
                    <a:pt x="92976" y="0"/>
                  </a:moveTo>
                  <a:lnTo>
                    <a:pt x="77736" y="0"/>
                  </a:lnTo>
                  <a:lnTo>
                    <a:pt x="77736" y="15240"/>
                  </a:lnTo>
                  <a:lnTo>
                    <a:pt x="92976" y="15240"/>
                  </a:lnTo>
                  <a:lnTo>
                    <a:pt x="92976" y="0"/>
                  </a:lnTo>
                  <a:close/>
                </a:path>
                <a:path w="5461000" h="15239">
                  <a:moveTo>
                    <a:pt x="170700" y="0"/>
                  </a:moveTo>
                  <a:lnTo>
                    <a:pt x="155448" y="0"/>
                  </a:lnTo>
                  <a:lnTo>
                    <a:pt x="155448" y="15240"/>
                  </a:lnTo>
                  <a:lnTo>
                    <a:pt x="170700" y="15240"/>
                  </a:lnTo>
                  <a:lnTo>
                    <a:pt x="170700" y="0"/>
                  </a:lnTo>
                  <a:close/>
                </a:path>
                <a:path w="5461000" h="15239">
                  <a:moveTo>
                    <a:pt x="248424" y="0"/>
                  </a:moveTo>
                  <a:lnTo>
                    <a:pt x="233184" y="0"/>
                  </a:lnTo>
                  <a:lnTo>
                    <a:pt x="233184" y="15240"/>
                  </a:lnTo>
                  <a:lnTo>
                    <a:pt x="248424" y="15240"/>
                  </a:lnTo>
                  <a:lnTo>
                    <a:pt x="248424" y="0"/>
                  </a:lnTo>
                  <a:close/>
                </a:path>
                <a:path w="5461000" h="15239">
                  <a:moveTo>
                    <a:pt x="326136" y="0"/>
                  </a:moveTo>
                  <a:lnTo>
                    <a:pt x="310908" y="0"/>
                  </a:lnTo>
                  <a:lnTo>
                    <a:pt x="310908" y="15240"/>
                  </a:lnTo>
                  <a:lnTo>
                    <a:pt x="326136" y="15240"/>
                  </a:lnTo>
                  <a:lnTo>
                    <a:pt x="326136" y="0"/>
                  </a:lnTo>
                  <a:close/>
                </a:path>
                <a:path w="5461000" h="15239">
                  <a:moveTo>
                    <a:pt x="403872" y="0"/>
                  </a:moveTo>
                  <a:lnTo>
                    <a:pt x="388632" y="0"/>
                  </a:lnTo>
                  <a:lnTo>
                    <a:pt x="388632" y="15240"/>
                  </a:lnTo>
                  <a:lnTo>
                    <a:pt x="403872" y="15240"/>
                  </a:lnTo>
                  <a:lnTo>
                    <a:pt x="403872" y="0"/>
                  </a:lnTo>
                  <a:close/>
                </a:path>
                <a:path w="5461000" h="15239">
                  <a:moveTo>
                    <a:pt x="483120" y="0"/>
                  </a:moveTo>
                  <a:lnTo>
                    <a:pt x="467880" y="0"/>
                  </a:lnTo>
                  <a:lnTo>
                    <a:pt x="467880" y="15240"/>
                  </a:lnTo>
                  <a:lnTo>
                    <a:pt x="483120" y="15240"/>
                  </a:lnTo>
                  <a:lnTo>
                    <a:pt x="483120" y="0"/>
                  </a:lnTo>
                  <a:close/>
                </a:path>
                <a:path w="5461000" h="15239">
                  <a:moveTo>
                    <a:pt x="560832" y="0"/>
                  </a:moveTo>
                  <a:lnTo>
                    <a:pt x="545604" y="0"/>
                  </a:lnTo>
                  <a:lnTo>
                    <a:pt x="545604" y="15240"/>
                  </a:lnTo>
                  <a:lnTo>
                    <a:pt x="560832" y="15240"/>
                  </a:lnTo>
                  <a:lnTo>
                    <a:pt x="560832" y="0"/>
                  </a:lnTo>
                  <a:close/>
                </a:path>
                <a:path w="5461000" h="15239">
                  <a:moveTo>
                    <a:pt x="638568" y="0"/>
                  </a:moveTo>
                  <a:lnTo>
                    <a:pt x="623328" y="0"/>
                  </a:lnTo>
                  <a:lnTo>
                    <a:pt x="623328" y="15240"/>
                  </a:lnTo>
                  <a:lnTo>
                    <a:pt x="638568" y="15240"/>
                  </a:lnTo>
                  <a:lnTo>
                    <a:pt x="638568" y="0"/>
                  </a:lnTo>
                  <a:close/>
                </a:path>
                <a:path w="5461000" h="15239">
                  <a:moveTo>
                    <a:pt x="716292" y="0"/>
                  </a:moveTo>
                  <a:lnTo>
                    <a:pt x="701052" y="0"/>
                  </a:lnTo>
                  <a:lnTo>
                    <a:pt x="701052" y="15240"/>
                  </a:lnTo>
                  <a:lnTo>
                    <a:pt x="716292" y="15240"/>
                  </a:lnTo>
                  <a:lnTo>
                    <a:pt x="716292" y="0"/>
                  </a:lnTo>
                  <a:close/>
                </a:path>
                <a:path w="5461000" h="15239">
                  <a:moveTo>
                    <a:pt x="794016" y="0"/>
                  </a:moveTo>
                  <a:lnTo>
                    <a:pt x="778776" y="0"/>
                  </a:lnTo>
                  <a:lnTo>
                    <a:pt x="778776" y="15240"/>
                  </a:lnTo>
                  <a:lnTo>
                    <a:pt x="794016" y="15240"/>
                  </a:lnTo>
                  <a:lnTo>
                    <a:pt x="794016" y="0"/>
                  </a:lnTo>
                  <a:close/>
                </a:path>
                <a:path w="5461000" h="15239">
                  <a:moveTo>
                    <a:pt x="871728" y="0"/>
                  </a:moveTo>
                  <a:lnTo>
                    <a:pt x="856500" y="0"/>
                  </a:lnTo>
                  <a:lnTo>
                    <a:pt x="856500" y="15240"/>
                  </a:lnTo>
                  <a:lnTo>
                    <a:pt x="871728" y="15240"/>
                  </a:lnTo>
                  <a:lnTo>
                    <a:pt x="871728" y="0"/>
                  </a:lnTo>
                  <a:close/>
                </a:path>
                <a:path w="5461000" h="15239">
                  <a:moveTo>
                    <a:pt x="949464" y="0"/>
                  </a:moveTo>
                  <a:lnTo>
                    <a:pt x="934224" y="0"/>
                  </a:lnTo>
                  <a:lnTo>
                    <a:pt x="934224" y="15240"/>
                  </a:lnTo>
                  <a:lnTo>
                    <a:pt x="949464" y="15240"/>
                  </a:lnTo>
                  <a:lnTo>
                    <a:pt x="949464" y="0"/>
                  </a:lnTo>
                  <a:close/>
                </a:path>
                <a:path w="5461000" h="15239">
                  <a:moveTo>
                    <a:pt x="1027188" y="0"/>
                  </a:moveTo>
                  <a:lnTo>
                    <a:pt x="1011948" y="0"/>
                  </a:lnTo>
                  <a:lnTo>
                    <a:pt x="1011948" y="15240"/>
                  </a:lnTo>
                  <a:lnTo>
                    <a:pt x="1027188" y="15240"/>
                  </a:lnTo>
                  <a:lnTo>
                    <a:pt x="1027188" y="0"/>
                  </a:lnTo>
                  <a:close/>
                </a:path>
                <a:path w="5461000" h="15239">
                  <a:moveTo>
                    <a:pt x="1103388" y="0"/>
                  </a:moveTo>
                  <a:lnTo>
                    <a:pt x="1088148" y="0"/>
                  </a:lnTo>
                  <a:lnTo>
                    <a:pt x="1088148" y="15240"/>
                  </a:lnTo>
                  <a:lnTo>
                    <a:pt x="1103388" y="15240"/>
                  </a:lnTo>
                  <a:lnTo>
                    <a:pt x="1103388" y="0"/>
                  </a:lnTo>
                  <a:close/>
                </a:path>
                <a:path w="5461000" h="15239">
                  <a:moveTo>
                    <a:pt x="1181112" y="0"/>
                  </a:moveTo>
                  <a:lnTo>
                    <a:pt x="1165872" y="0"/>
                  </a:lnTo>
                  <a:lnTo>
                    <a:pt x="1165872" y="15240"/>
                  </a:lnTo>
                  <a:lnTo>
                    <a:pt x="1181112" y="15240"/>
                  </a:lnTo>
                  <a:lnTo>
                    <a:pt x="1181112" y="0"/>
                  </a:lnTo>
                  <a:close/>
                </a:path>
                <a:path w="5461000" h="15239">
                  <a:moveTo>
                    <a:pt x="1258824" y="0"/>
                  </a:moveTo>
                  <a:lnTo>
                    <a:pt x="1243596" y="0"/>
                  </a:lnTo>
                  <a:lnTo>
                    <a:pt x="1243596" y="15240"/>
                  </a:lnTo>
                  <a:lnTo>
                    <a:pt x="1258824" y="15240"/>
                  </a:lnTo>
                  <a:lnTo>
                    <a:pt x="1258824" y="0"/>
                  </a:lnTo>
                  <a:close/>
                </a:path>
                <a:path w="5461000" h="15239">
                  <a:moveTo>
                    <a:pt x="1336560" y="0"/>
                  </a:moveTo>
                  <a:lnTo>
                    <a:pt x="1321320" y="0"/>
                  </a:lnTo>
                  <a:lnTo>
                    <a:pt x="1321320" y="15240"/>
                  </a:lnTo>
                  <a:lnTo>
                    <a:pt x="1336560" y="15240"/>
                  </a:lnTo>
                  <a:lnTo>
                    <a:pt x="1336560" y="0"/>
                  </a:lnTo>
                  <a:close/>
                </a:path>
                <a:path w="5461000" h="15239">
                  <a:moveTo>
                    <a:pt x="1415808" y="0"/>
                  </a:moveTo>
                  <a:lnTo>
                    <a:pt x="1400568" y="0"/>
                  </a:lnTo>
                  <a:lnTo>
                    <a:pt x="1400568" y="15240"/>
                  </a:lnTo>
                  <a:lnTo>
                    <a:pt x="1415808" y="15240"/>
                  </a:lnTo>
                  <a:lnTo>
                    <a:pt x="1415808" y="0"/>
                  </a:lnTo>
                  <a:close/>
                </a:path>
                <a:path w="5461000" h="15239">
                  <a:moveTo>
                    <a:pt x="1493532" y="0"/>
                  </a:moveTo>
                  <a:lnTo>
                    <a:pt x="1478292" y="0"/>
                  </a:lnTo>
                  <a:lnTo>
                    <a:pt x="1478292" y="15240"/>
                  </a:lnTo>
                  <a:lnTo>
                    <a:pt x="1493532" y="15240"/>
                  </a:lnTo>
                  <a:lnTo>
                    <a:pt x="1493532" y="0"/>
                  </a:lnTo>
                  <a:close/>
                </a:path>
                <a:path w="5461000" h="15239">
                  <a:moveTo>
                    <a:pt x="1571256" y="0"/>
                  </a:moveTo>
                  <a:lnTo>
                    <a:pt x="1556016" y="0"/>
                  </a:lnTo>
                  <a:lnTo>
                    <a:pt x="1556016" y="15240"/>
                  </a:lnTo>
                  <a:lnTo>
                    <a:pt x="1571256" y="15240"/>
                  </a:lnTo>
                  <a:lnTo>
                    <a:pt x="1571256" y="0"/>
                  </a:lnTo>
                  <a:close/>
                </a:path>
                <a:path w="5461000" h="15239">
                  <a:moveTo>
                    <a:pt x="1648980" y="0"/>
                  </a:moveTo>
                  <a:lnTo>
                    <a:pt x="1633740" y="0"/>
                  </a:lnTo>
                  <a:lnTo>
                    <a:pt x="1633740" y="15240"/>
                  </a:lnTo>
                  <a:lnTo>
                    <a:pt x="1648980" y="15240"/>
                  </a:lnTo>
                  <a:lnTo>
                    <a:pt x="1648980" y="0"/>
                  </a:lnTo>
                  <a:close/>
                </a:path>
                <a:path w="5461000" h="15239">
                  <a:moveTo>
                    <a:pt x="1726692" y="0"/>
                  </a:moveTo>
                  <a:lnTo>
                    <a:pt x="1711464" y="0"/>
                  </a:lnTo>
                  <a:lnTo>
                    <a:pt x="1711464" y="15240"/>
                  </a:lnTo>
                  <a:lnTo>
                    <a:pt x="1726692" y="15240"/>
                  </a:lnTo>
                  <a:lnTo>
                    <a:pt x="1726692" y="0"/>
                  </a:lnTo>
                  <a:close/>
                </a:path>
                <a:path w="5461000" h="15239">
                  <a:moveTo>
                    <a:pt x="1804416" y="0"/>
                  </a:moveTo>
                  <a:lnTo>
                    <a:pt x="1789176" y="0"/>
                  </a:lnTo>
                  <a:lnTo>
                    <a:pt x="1789176" y="15240"/>
                  </a:lnTo>
                  <a:lnTo>
                    <a:pt x="1804416" y="15240"/>
                  </a:lnTo>
                  <a:lnTo>
                    <a:pt x="1804416" y="0"/>
                  </a:lnTo>
                  <a:close/>
                </a:path>
                <a:path w="5461000" h="15239">
                  <a:moveTo>
                    <a:pt x="1882152" y="0"/>
                  </a:moveTo>
                  <a:lnTo>
                    <a:pt x="1866900" y="0"/>
                  </a:lnTo>
                  <a:lnTo>
                    <a:pt x="1866900" y="15240"/>
                  </a:lnTo>
                  <a:lnTo>
                    <a:pt x="1882152" y="15240"/>
                  </a:lnTo>
                  <a:lnTo>
                    <a:pt x="1882152" y="0"/>
                  </a:lnTo>
                  <a:close/>
                </a:path>
                <a:path w="5461000" h="15239">
                  <a:moveTo>
                    <a:pt x="1959876" y="0"/>
                  </a:moveTo>
                  <a:lnTo>
                    <a:pt x="1944636" y="0"/>
                  </a:lnTo>
                  <a:lnTo>
                    <a:pt x="1944636" y="15240"/>
                  </a:lnTo>
                  <a:lnTo>
                    <a:pt x="1959876" y="15240"/>
                  </a:lnTo>
                  <a:lnTo>
                    <a:pt x="1959876" y="0"/>
                  </a:lnTo>
                  <a:close/>
                </a:path>
                <a:path w="5461000" h="15239">
                  <a:moveTo>
                    <a:pt x="2037600" y="0"/>
                  </a:moveTo>
                  <a:lnTo>
                    <a:pt x="2022360" y="0"/>
                  </a:lnTo>
                  <a:lnTo>
                    <a:pt x="2022360" y="15240"/>
                  </a:lnTo>
                  <a:lnTo>
                    <a:pt x="2037600" y="15240"/>
                  </a:lnTo>
                  <a:lnTo>
                    <a:pt x="2037600" y="0"/>
                  </a:lnTo>
                  <a:close/>
                </a:path>
                <a:path w="5461000" h="15239">
                  <a:moveTo>
                    <a:pt x="2115324" y="0"/>
                  </a:moveTo>
                  <a:lnTo>
                    <a:pt x="2100084" y="0"/>
                  </a:lnTo>
                  <a:lnTo>
                    <a:pt x="2100084" y="15240"/>
                  </a:lnTo>
                  <a:lnTo>
                    <a:pt x="2115324" y="15240"/>
                  </a:lnTo>
                  <a:lnTo>
                    <a:pt x="2115324" y="0"/>
                  </a:lnTo>
                  <a:close/>
                </a:path>
                <a:path w="5461000" h="15239">
                  <a:moveTo>
                    <a:pt x="2193048" y="0"/>
                  </a:moveTo>
                  <a:lnTo>
                    <a:pt x="2177808" y="0"/>
                  </a:lnTo>
                  <a:lnTo>
                    <a:pt x="2177808" y="15240"/>
                  </a:lnTo>
                  <a:lnTo>
                    <a:pt x="2193048" y="15240"/>
                  </a:lnTo>
                  <a:lnTo>
                    <a:pt x="2193048" y="0"/>
                  </a:lnTo>
                  <a:close/>
                </a:path>
                <a:path w="5461000" h="15239">
                  <a:moveTo>
                    <a:pt x="2269248" y="0"/>
                  </a:moveTo>
                  <a:lnTo>
                    <a:pt x="2254008" y="0"/>
                  </a:lnTo>
                  <a:lnTo>
                    <a:pt x="2254008" y="15240"/>
                  </a:lnTo>
                  <a:lnTo>
                    <a:pt x="2269248" y="15240"/>
                  </a:lnTo>
                  <a:lnTo>
                    <a:pt x="2269248" y="0"/>
                  </a:lnTo>
                  <a:close/>
                </a:path>
                <a:path w="5461000" h="15239">
                  <a:moveTo>
                    <a:pt x="2348484" y="0"/>
                  </a:moveTo>
                  <a:lnTo>
                    <a:pt x="2331732" y="0"/>
                  </a:lnTo>
                  <a:lnTo>
                    <a:pt x="2331732" y="15240"/>
                  </a:lnTo>
                  <a:lnTo>
                    <a:pt x="2348484" y="15240"/>
                  </a:lnTo>
                  <a:lnTo>
                    <a:pt x="2348484" y="0"/>
                  </a:lnTo>
                  <a:close/>
                </a:path>
                <a:path w="5461000" h="15239">
                  <a:moveTo>
                    <a:pt x="2426220" y="0"/>
                  </a:moveTo>
                  <a:lnTo>
                    <a:pt x="2410980" y="0"/>
                  </a:lnTo>
                  <a:lnTo>
                    <a:pt x="2410980" y="15240"/>
                  </a:lnTo>
                  <a:lnTo>
                    <a:pt x="2426220" y="15240"/>
                  </a:lnTo>
                  <a:lnTo>
                    <a:pt x="2426220" y="0"/>
                  </a:lnTo>
                  <a:close/>
                </a:path>
                <a:path w="5461000" h="15239">
                  <a:moveTo>
                    <a:pt x="2503944" y="0"/>
                  </a:moveTo>
                  <a:lnTo>
                    <a:pt x="2488692" y="0"/>
                  </a:lnTo>
                  <a:lnTo>
                    <a:pt x="2488692" y="15240"/>
                  </a:lnTo>
                  <a:lnTo>
                    <a:pt x="2503944" y="15240"/>
                  </a:lnTo>
                  <a:lnTo>
                    <a:pt x="2503944" y="0"/>
                  </a:lnTo>
                  <a:close/>
                </a:path>
                <a:path w="5461000" h="15239">
                  <a:moveTo>
                    <a:pt x="2581668" y="0"/>
                  </a:moveTo>
                  <a:lnTo>
                    <a:pt x="2566428" y="0"/>
                  </a:lnTo>
                  <a:lnTo>
                    <a:pt x="2566428" y="15240"/>
                  </a:lnTo>
                  <a:lnTo>
                    <a:pt x="2581668" y="15240"/>
                  </a:lnTo>
                  <a:lnTo>
                    <a:pt x="2581668" y="0"/>
                  </a:lnTo>
                  <a:close/>
                </a:path>
                <a:path w="5461000" h="15239">
                  <a:moveTo>
                    <a:pt x="2659392" y="0"/>
                  </a:moveTo>
                  <a:lnTo>
                    <a:pt x="2644152" y="0"/>
                  </a:lnTo>
                  <a:lnTo>
                    <a:pt x="2644152" y="15240"/>
                  </a:lnTo>
                  <a:lnTo>
                    <a:pt x="2659392" y="15240"/>
                  </a:lnTo>
                  <a:lnTo>
                    <a:pt x="2659392" y="0"/>
                  </a:lnTo>
                  <a:close/>
                </a:path>
                <a:path w="5461000" h="15239">
                  <a:moveTo>
                    <a:pt x="2737116" y="0"/>
                  </a:moveTo>
                  <a:lnTo>
                    <a:pt x="2721876" y="0"/>
                  </a:lnTo>
                  <a:lnTo>
                    <a:pt x="2721876" y="15240"/>
                  </a:lnTo>
                  <a:lnTo>
                    <a:pt x="2737116" y="15240"/>
                  </a:lnTo>
                  <a:lnTo>
                    <a:pt x="2737116" y="0"/>
                  </a:lnTo>
                  <a:close/>
                </a:path>
                <a:path w="5461000" h="15239">
                  <a:moveTo>
                    <a:pt x="2814840" y="0"/>
                  </a:moveTo>
                  <a:lnTo>
                    <a:pt x="2799600" y="0"/>
                  </a:lnTo>
                  <a:lnTo>
                    <a:pt x="2799600" y="15240"/>
                  </a:lnTo>
                  <a:lnTo>
                    <a:pt x="2814840" y="15240"/>
                  </a:lnTo>
                  <a:lnTo>
                    <a:pt x="2814840" y="0"/>
                  </a:lnTo>
                  <a:close/>
                </a:path>
                <a:path w="5461000" h="15239">
                  <a:moveTo>
                    <a:pt x="2892564" y="0"/>
                  </a:moveTo>
                  <a:lnTo>
                    <a:pt x="2877324" y="0"/>
                  </a:lnTo>
                  <a:lnTo>
                    <a:pt x="2877324" y="15240"/>
                  </a:lnTo>
                  <a:lnTo>
                    <a:pt x="2892564" y="15240"/>
                  </a:lnTo>
                  <a:lnTo>
                    <a:pt x="2892564" y="0"/>
                  </a:lnTo>
                  <a:close/>
                </a:path>
                <a:path w="5461000" h="15239">
                  <a:moveTo>
                    <a:pt x="2970276" y="0"/>
                  </a:moveTo>
                  <a:lnTo>
                    <a:pt x="2955048" y="0"/>
                  </a:lnTo>
                  <a:lnTo>
                    <a:pt x="2955048" y="15240"/>
                  </a:lnTo>
                  <a:lnTo>
                    <a:pt x="2970276" y="15240"/>
                  </a:lnTo>
                  <a:lnTo>
                    <a:pt x="2970276" y="0"/>
                  </a:lnTo>
                  <a:close/>
                </a:path>
                <a:path w="5461000" h="15239">
                  <a:moveTo>
                    <a:pt x="3048012" y="0"/>
                  </a:moveTo>
                  <a:lnTo>
                    <a:pt x="3032772" y="0"/>
                  </a:lnTo>
                  <a:lnTo>
                    <a:pt x="3032772" y="15240"/>
                  </a:lnTo>
                  <a:lnTo>
                    <a:pt x="3048012" y="15240"/>
                  </a:lnTo>
                  <a:lnTo>
                    <a:pt x="3048012" y="0"/>
                  </a:lnTo>
                  <a:close/>
                </a:path>
                <a:path w="5461000" h="15239">
                  <a:moveTo>
                    <a:pt x="3125736" y="0"/>
                  </a:moveTo>
                  <a:lnTo>
                    <a:pt x="3110484" y="0"/>
                  </a:lnTo>
                  <a:lnTo>
                    <a:pt x="3110484" y="15240"/>
                  </a:lnTo>
                  <a:lnTo>
                    <a:pt x="3125736" y="15240"/>
                  </a:lnTo>
                  <a:lnTo>
                    <a:pt x="3125736" y="0"/>
                  </a:lnTo>
                  <a:close/>
                </a:path>
                <a:path w="5461000" h="15239">
                  <a:moveTo>
                    <a:pt x="3203460" y="0"/>
                  </a:moveTo>
                  <a:lnTo>
                    <a:pt x="3188220" y="0"/>
                  </a:lnTo>
                  <a:lnTo>
                    <a:pt x="3188220" y="15240"/>
                  </a:lnTo>
                  <a:lnTo>
                    <a:pt x="3203460" y="15240"/>
                  </a:lnTo>
                  <a:lnTo>
                    <a:pt x="3203460" y="0"/>
                  </a:lnTo>
                  <a:close/>
                </a:path>
                <a:path w="5461000" h="15239">
                  <a:moveTo>
                    <a:pt x="3281184" y="0"/>
                  </a:moveTo>
                  <a:lnTo>
                    <a:pt x="3265944" y="0"/>
                  </a:lnTo>
                  <a:lnTo>
                    <a:pt x="3265944" y="15240"/>
                  </a:lnTo>
                  <a:lnTo>
                    <a:pt x="3281184" y="15240"/>
                  </a:lnTo>
                  <a:lnTo>
                    <a:pt x="3281184" y="0"/>
                  </a:lnTo>
                  <a:close/>
                </a:path>
                <a:path w="5461000" h="15239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461000" h="15239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461000" h="15239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461000" h="15239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461000" h="15239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461000" h="15239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461000" h="15239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461000" h="15239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461000" h="15239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461000" h="15239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461000" h="15239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461000" h="15239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461000" h="15239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40"/>
                  </a:lnTo>
                  <a:lnTo>
                    <a:pt x="4294644" y="15240"/>
                  </a:lnTo>
                  <a:lnTo>
                    <a:pt x="4294644" y="0"/>
                  </a:lnTo>
                  <a:close/>
                </a:path>
                <a:path w="5461000" h="15239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40"/>
                  </a:lnTo>
                  <a:lnTo>
                    <a:pt x="4372368" y="15240"/>
                  </a:lnTo>
                  <a:lnTo>
                    <a:pt x="4372368" y="0"/>
                  </a:lnTo>
                  <a:close/>
                </a:path>
                <a:path w="5461000" h="15239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40"/>
                  </a:lnTo>
                  <a:lnTo>
                    <a:pt x="4450080" y="15240"/>
                  </a:lnTo>
                  <a:lnTo>
                    <a:pt x="4450080" y="0"/>
                  </a:lnTo>
                  <a:close/>
                </a:path>
                <a:path w="5461000" h="15239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40"/>
                  </a:lnTo>
                  <a:lnTo>
                    <a:pt x="4527816" y="15240"/>
                  </a:lnTo>
                  <a:lnTo>
                    <a:pt x="4527816" y="0"/>
                  </a:lnTo>
                  <a:close/>
                </a:path>
                <a:path w="5461000" h="15239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461000" h="15239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1728" y="15240"/>
                  </a:lnTo>
                  <a:lnTo>
                    <a:pt x="4681728" y="0"/>
                  </a:lnTo>
                  <a:close/>
                </a:path>
                <a:path w="5461000" h="15239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40"/>
                  </a:lnTo>
                  <a:lnTo>
                    <a:pt x="4759464" y="15240"/>
                  </a:lnTo>
                  <a:lnTo>
                    <a:pt x="4759464" y="0"/>
                  </a:lnTo>
                  <a:close/>
                </a:path>
                <a:path w="5461000" h="15239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461000" h="15239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461000" h="15239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461000" h="15239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461000" h="15239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461000" h="15239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461000" h="15239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461000" h="15239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461000" h="15239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947915" y="3866400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404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4045" h="273050">
                  <a:moveTo>
                    <a:pt x="2269248" y="257556"/>
                  </a:moveTo>
                  <a:lnTo>
                    <a:pt x="2254008" y="257556"/>
                  </a:lnTo>
                  <a:lnTo>
                    <a:pt x="2254008" y="272796"/>
                  </a:lnTo>
                  <a:lnTo>
                    <a:pt x="2269248" y="272796"/>
                  </a:lnTo>
                  <a:lnTo>
                    <a:pt x="2269248" y="257556"/>
                  </a:lnTo>
                  <a:close/>
                </a:path>
                <a:path w="5694045" h="273050">
                  <a:moveTo>
                    <a:pt x="2348484" y="257556"/>
                  </a:moveTo>
                  <a:lnTo>
                    <a:pt x="2331732" y="257556"/>
                  </a:lnTo>
                  <a:lnTo>
                    <a:pt x="2331732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404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404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404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404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404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4045" h="273050">
                  <a:moveTo>
                    <a:pt x="2814840" y="257556"/>
                  </a:moveTo>
                  <a:lnTo>
                    <a:pt x="2799600" y="257556"/>
                  </a:lnTo>
                  <a:lnTo>
                    <a:pt x="2799600" y="272796"/>
                  </a:lnTo>
                  <a:lnTo>
                    <a:pt x="2814840" y="272796"/>
                  </a:lnTo>
                  <a:lnTo>
                    <a:pt x="2814840" y="257556"/>
                  </a:lnTo>
                  <a:close/>
                </a:path>
                <a:path w="5694045" h="273050">
                  <a:moveTo>
                    <a:pt x="2892564" y="257556"/>
                  </a:moveTo>
                  <a:lnTo>
                    <a:pt x="2877324" y="257556"/>
                  </a:lnTo>
                  <a:lnTo>
                    <a:pt x="2877324" y="272796"/>
                  </a:lnTo>
                  <a:lnTo>
                    <a:pt x="2892564" y="272796"/>
                  </a:lnTo>
                  <a:lnTo>
                    <a:pt x="2892564" y="257556"/>
                  </a:lnTo>
                  <a:close/>
                </a:path>
                <a:path w="5694045" h="273050">
                  <a:moveTo>
                    <a:pt x="2970276" y="257556"/>
                  </a:moveTo>
                  <a:lnTo>
                    <a:pt x="2955048" y="257556"/>
                  </a:lnTo>
                  <a:lnTo>
                    <a:pt x="2955048" y="272796"/>
                  </a:lnTo>
                  <a:lnTo>
                    <a:pt x="2970276" y="272796"/>
                  </a:lnTo>
                  <a:lnTo>
                    <a:pt x="2970276" y="257556"/>
                  </a:lnTo>
                  <a:close/>
                </a:path>
                <a:path w="5694045" h="273050">
                  <a:moveTo>
                    <a:pt x="3048012" y="257556"/>
                  </a:moveTo>
                  <a:lnTo>
                    <a:pt x="3032772" y="257556"/>
                  </a:lnTo>
                  <a:lnTo>
                    <a:pt x="3032772" y="272796"/>
                  </a:lnTo>
                  <a:lnTo>
                    <a:pt x="3048012" y="272796"/>
                  </a:lnTo>
                  <a:lnTo>
                    <a:pt x="3048012" y="257556"/>
                  </a:lnTo>
                  <a:close/>
                </a:path>
                <a:path w="5694045" h="273050">
                  <a:moveTo>
                    <a:pt x="3125736" y="257556"/>
                  </a:moveTo>
                  <a:lnTo>
                    <a:pt x="3110484" y="257556"/>
                  </a:lnTo>
                  <a:lnTo>
                    <a:pt x="3110484" y="272796"/>
                  </a:lnTo>
                  <a:lnTo>
                    <a:pt x="3125736" y="272796"/>
                  </a:lnTo>
                  <a:lnTo>
                    <a:pt x="3125736" y="257556"/>
                  </a:lnTo>
                  <a:close/>
                </a:path>
                <a:path w="5694045" h="273050">
                  <a:moveTo>
                    <a:pt x="3203460" y="257556"/>
                  </a:moveTo>
                  <a:lnTo>
                    <a:pt x="3188220" y="257556"/>
                  </a:lnTo>
                  <a:lnTo>
                    <a:pt x="3188220" y="272796"/>
                  </a:lnTo>
                  <a:lnTo>
                    <a:pt x="3203460" y="272796"/>
                  </a:lnTo>
                  <a:lnTo>
                    <a:pt x="3203460" y="257556"/>
                  </a:lnTo>
                  <a:close/>
                </a:path>
                <a:path w="5694045" h="273050">
                  <a:moveTo>
                    <a:pt x="3281184" y="257556"/>
                  </a:moveTo>
                  <a:lnTo>
                    <a:pt x="3265944" y="257556"/>
                  </a:lnTo>
                  <a:lnTo>
                    <a:pt x="3265944" y="272796"/>
                  </a:lnTo>
                  <a:lnTo>
                    <a:pt x="3281184" y="272796"/>
                  </a:lnTo>
                  <a:lnTo>
                    <a:pt x="3281184" y="257556"/>
                  </a:lnTo>
                  <a:close/>
                </a:path>
                <a:path w="569404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56"/>
                  </a:lnTo>
                  <a:close/>
                </a:path>
                <a:path w="569404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56"/>
                  </a:lnTo>
                  <a:close/>
                </a:path>
                <a:path w="569404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56"/>
                  </a:lnTo>
                  <a:close/>
                </a:path>
                <a:path w="569404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56"/>
                  </a:lnTo>
                  <a:close/>
                </a:path>
                <a:path w="5694045" h="273050">
                  <a:moveTo>
                    <a:pt x="3671328" y="257556"/>
                  </a:moveTo>
                  <a:lnTo>
                    <a:pt x="3656076" y="257556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56"/>
                  </a:lnTo>
                  <a:close/>
                </a:path>
                <a:path w="5694045" h="273050">
                  <a:moveTo>
                    <a:pt x="3749052" y="257556"/>
                  </a:moveTo>
                  <a:lnTo>
                    <a:pt x="3733812" y="257556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56"/>
                  </a:lnTo>
                  <a:close/>
                </a:path>
                <a:path w="5694045" h="273050">
                  <a:moveTo>
                    <a:pt x="3826776" y="257556"/>
                  </a:moveTo>
                  <a:lnTo>
                    <a:pt x="3811536" y="257556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56"/>
                  </a:lnTo>
                  <a:close/>
                </a:path>
                <a:path w="5694045" h="273050">
                  <a:moveTo>
                    <a:pt x="3904500" y="257556"/>
                  </a:moveTo>
                  <a:lnTo>
                    <a:pt x="3889260" y="257556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56"/>
                  </a:lnTo>
                  <a:close/>
                </a:path>
                <a:path w="5694045" h="273050">
                  <a:moveTo>
                    <a:pt x="3982212" y="257556"/>
                  </a:moveTo>
                  <a:lnTo>
                    <a:pt x="3966984" y="257556"/>
                  </a:lnTo>
                  <a:lnTo>
                    <a:pt x="3966984" y="272796"/>
                  </a:lnTo>
                  <a:lnTo>
                    <a:pt x="3982212" y="272796"/>
                  </a:lnTo>
                  <a:lnTo>
                    <a:pt x="3982212" y="257556"/>
                  </a:lnTo>
                  <a:close/>
                </a:path>
                <a:path w="5694045" h="273050">
                  <a:moveTo>
                    <a:pt x="4059948" y="257556"/>
                  </a:moveTo>
                  <a:lnTo>
                    <a:pt x="4044696" y="257556"/>
                  </a:lnTo>
                  <a:lnTo>
                    <a:pt x="4044696" y="272796"/>
                  </a:lnTo>
                  <a:lnTo>
                    <a:pt x="4059948" y="272796"/>
                  </a:lnTo>
                  <a:lnTo>
                    <a:pt x="4059948" y="257556"/>
                  </a:lnTo>
                  <a:close/>
                </a:path>
                <a:path w="5694045" h="273050">
                  <a:moveTo>
                    <a:pt x="4137660" y="257556"/>
                  </a:moveTo>
                  <a:lnTo>
                    <a:pt x="4122432" y="257556"/>
                  </a:lnTo>
                  <a:lnTo>
                    <a:pt x="4122432" y="272796"/>
                  </a:lnTo>
                  <a:lnTo>
                    <a:pt x="4137660" y="272796"/>
                  </a:lnTo>
                  <a:lnTo>
                    <a:pt x="4137660" y="257556"/>
                  </a:lnTo>
                  <a:close/>
                </a:path>
                <a:path w="5694045" h="273050">
                  <a:moveTo>
                    <a:pt x="4215396" y="257556"/>
                  </a:moveTo>
                  <a:lnTo>
                    <a:pt x="4200144" y="257556"/>
                  </a:lnTo>
                  <a:lnTo>
                    <a:pt x="4200144" y="272796"/>
                  </a:lnTo>
                  <a:lnTo>
                    <a:pt x="4215396" y="272796"/>
                  </a:lnTo>
                  <a:lnTo>
                    <a:pt x="4215396" y="257556"/>
                  </a:lnTo>
                  <a:close/>
                </a:path>
                <a:path w="5694045" h="273050">
                  <a:moveTo>
                    <a:pt x="4294644" y="257556"/>
                  </a:moveTo>
                  <a:lnTo>
                    <a:pt x="4279404" y="257556"/>
                  </a:lnTo>
                  <a:lnTo>
                    <a:pt x="4279404" y="272796"/>
                  </a:lnTo>
                  <a:lnTo>
                    <a:pt x="4294644" y="272796"/>
                  </a:lnTo>
                  <a:lnTo>
                    <a:pt x="4294644" y="257556"/>
                  </a:lnTo>
                  <a:close/>
                </a:path>
                <a:path w="5694045" h="273050">
                  <a:moveTo>
                    <a:pt x="4372368" y="257556"/>
                  </a:moveTo>
                  <a:lnTo>
                    <a:pt x="4357128" y="257556"/>
                  </a:lnTo>
                  <a:lnTo>
                    <a:pt x="4357128" y="272796"/>
                  </a:lnTo>
                  <a:lnTo>
                    <a:pt x="4372368" y="272796"/>
                  </a:lnTo>
                  <a:lnTo>
                    <a:pt x="4372368" y="257556"/>
                  </a:lnTo>
                  <a:close/>
                </a:path>
                <a:path w="5694045" h="273050">
                  <a:moveTo>
                    <a:pt x="4450080" y="257556"/>
                  </a:moveTo>
                  <a:lnTo>
                    <a:pt x="4434852" y="257556"/>
                  </a:lnTo>
                  <a:lnTo>
                    <a:pt x="4434852" y="272796"/>
                  </a:lnTo>
                  <a:lnTo>
                    <a:pt x="4450080" y="272796"/>
                  </a:lnTo>
                  <a:lnTo>
                    <a:pt x="4450080" y="257556"/>
                  </a:lnTo>
                  <a:close/>
                </a:path>
                <a:path w="5694045" h="273050">
                  <a:moveTo>
                    <a:pt x="4527816" y="257556"/>
                  </a:moveTo>
                  <a:lnTo>
                    <a:pt x="4512576" y="257556"/>
                  </a:lnTo>
                  <a:lnTo>
                    <a:pt x="4512576" y="272796"/>
                  </a:lnTo>
                  <a:lnTo>
                    <a:pt x="4527816" y="272796"/>
                  </a:lnTo>
                  <a:lnTo>
                    <a:pt x="4527816" y="257556"/>
                  </a:lnTo>
                  <a:close/>
                </a:path>
                <a:path w="5694045" h="273050">
                  <a:moveTo>
                    <a:pt x="4604016" y="257556"/>
                  </a:moveTo>
                  <a:lnTo>
                    <a:pt x="4588776" y="257556"/>
                  </a:lnTo>
                  <a:lnTo>
                    <a:pt x="4588776" y="272796"/>
                  </a:lnTo>
                  <a:lnTo>
                    <a:pt x="4604016" y="272796"/>
                  </a:lnTo>
                  <a:lnTo>
                    <a:pt x="4604016" y="257556"/>
                  </a:lnTo>
                  <a:close/>
                </a:path>
                <a:path w="5694045" h="273050">
                  <a:moveTo>
                    <a:pt x="4681728" y="257556"/>
                  </a:moveTo>
                  <a:lnTo>
                    <a:pt x="4666500" y="257556"/>
                  </a:lnTo>
                  <a:lnTo>
                    <a:pt x="4666500" y="272796"/>
                  </a:lnTo>
                  <a:lnTo>
                    <a:pt x="4681728" y="272796"/>
                  </a:lnTo>
                  <a:lnTo>
                    <a:pt x="4681728" y="257556"/>
                  </a:lnTo>
                  <a:close/>
                </a:path>
                <a:path w="5694045" h="273050">
                  <a:moveTo>
                    <a:pt x="4759464" y="257556"/>
                  </a:moveTo>
                  <a:lnTo>
                    <a:pt x="4744212" y="257556"/>
                  </a:lnTo>
                  <a:lnTo>
                    <a:pt x="4744212" y="272796"/>
                  </a:lnTo>
                  <a:lnTo>
                    <a:pt x="4759464" y="272796"/>
                  </a:lnTo>
                  <a:lnTo>
                    <a:pt x="4759464" y="257556"/>
                  </a:lnTo>
                  <a:close/>
                </a:path>
                <a:path w="5694045" h="273050">
                  <a:moveTo>
                    <a:pt x="4837188" y="257556"/>
                  </a:moveTo>
                  <a:lnTo>
                    <a:pt x="4821948" y="257556"/>
                  </a:lnTo>
                  <a:lnTo>
                    <a:pt x="4821948" y="272796"/>
                  </a:lnTo>
                  <a:lnTo>
                    <a:pt x="4837188" y="272796"/>
                  </a:lnTo>
                  <a:lnTo>
                    <a:pt x="4837188" y="257556"/>
                  </a:lnTo>
                  <a:close/>
                </a:path>
                <a:path w="5694045" h="273050">
                  <a:moveTo>
                    <a:pt x="4914912" y="257556"/>
                  </a:moveTo>
                  <a:lnTo>
                    <a:pt x="4899672" y="257556"/>
                  </a:lnTo>
                  <a:lnTo>
                    <a:pt x="4899672" y="272796"/>
                  </a:lnTo>
                  <a:lnTo>
                    <a:pt x="4914912" y="272796"/>
                  </a:lnTo>
                  <a:lnTo>
                    <a:pt x="4914912" y="257556"/>
                  </a:lnTo>
                  <a:close/>
                </a:path>
                <a:path w="5694045" h="273050">
                  <a:moveTo>
                    <a:pt x="4992636" y="257556"/>
                  </a:moveTo>
                  <a:lnTo>
                    <a:pt x="4977396" y="257556"/>
                  </a:lnTo>
                  <a:lnTo>
                    <a:pt x="4977396" y="272796"/>
                  </a:lnTo>
                  <a:lnTo>
                    <a:pt x="4992636" y="272796"/>
                  </a:lnTo>
                  <a:lnTo>
                    <a:pt x="4992636" y="257556"/>
                  </a:lnTo>
                  <a:close/>
                </a:path>
                <a:path w="5694045" h="273050">
                  <a:moveTo>
                    <a:pt x="5070360" y="257556"/>
                  </a:moveTo>
                  <a:lnTo>
                    <a:pt x="5055120" y="257556"/>
                  </a:lnTo>
                  <a:lnTo>
                    <a:pt x="5055120" y="272796"/>
                  </a:lnTo>
                  <a:lnTo>
                    <a:pt x="5070360" y="272796"/>
                  </a:lnTo>
                  <a:lnTo>
                    <a:pt x="5070360" y="257556"/>
                  </a:lnTo>
                  <a:close/>
                </a:path>
                <a:path w="5694045" h="273050">
                  <a:moveTo>
                    <a:pt x="5148084" y="257556"/>
                  </a:moveTo>
                  <a:lnTo>
                    <a:pt x="5132844" y="257556"/>
                  </a:lnTo>
                  <a:lnTo>
                    <a:pt x="5132844" y="272796"/>
                  </a:lnTo>
                  <a:lnTo>
                    <a:pt x="5148084" y="272796"/>
                  </a:lnTo>
                  <a:lnTo>
                    <a:pt x="5148084" y="257556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947915" y="4123956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404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4045" h="273050">
                  <a:moveTo>
                    <a:pt x="2269248" y="257556"/>
                  </a:moveTo>
                  <a:lnTo>
                    <a:pt x="2254008" y="257556"/>
                  </a:lnTo>
                  <a:lnTo>
                    <a:pt x="2254008" y="272796"/>
                  </a:lnTo>
                  <a:lnTo>
                    <a:pt x="2269248" y="272796"/>
                  </a:lnTo>
                  <a:lnTo>
                    <a:pt x="2269248" y="257556"/>
                  </a:lnTo>
                  <a:close/>
                </a:path>
                <a:path w="5694045" h="273050">
                  <a:moveTo>
                    <a:pt x="2348484" y="257556"/>
                  </a:moveTo>
                  <a:lnTo>
                    <a:pt x="2331732" y="257556"/>
                  </a:lnTo>
                  <a:lnTo>
                    <a:pt x="2331732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404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404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404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404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404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4045" h="273050">
                  <a:moveTo>
                    <a:pt x="2814840" y="257556"/>
                  </a:moveTo>
                  <a:lnTo>
                    <a:pt x="2799600" y="257556"/>
                  </a:lnTo>
                  <a:lnTo>
                    <a:pt x="2799600" y="272796"/>
                  </a:lnTo>
                  <a:lnTo>
                    <a:pt x="2814840" y="272796"/>
                  </a:lnTo>
                  <a:lnTo>
                    <a:pt x="2814840" y="257556"/>
                  </a:lnTo>
                  <a:close/>
                </a:path>
                <a:path w="5694045" h="273050">
                  <a:moveTo>
                    <a:pt x="2892564" y="257556"/>
                  </a:moveTo>
                  <a:lnTo>
                    <a:pt x="2877324" y="257556"/>
                  </a:lnTo>
                  <a:lnTo>
                    <a:pt x="2877324" y="272796"/>
                  </a:lnTo>
                  <a:lnTo>
                    <a:pt x="2892564" y="272796"/>
                  </a:lnTo>
                  <a:lnTo>
                    <a:pt x="2892564" y="257556"/>
                  </a:lnTo>
                  <a:close/>
                </a:path>
                <a:path w="5694045" h="273050">
                  <a:moveTo>
                    <a:pt x="2970276" y="257556"/>
                  </a:moveTo>
                  <a:lnTo>
                    <a:pt x="2955048" y="257556"/>
                  </a:lnTo>
                  <a:lnTo>
                    <a:pt x="2955048" y="272796"/>
                  </a:lnTo>
                  <a:lnTo>
                    <a:pt x="2970276" y="272796"/>
                  </a:lnTo>
                  <a:lnTo>
                    <a:pt x="2970276" y="257556"/>
                  </a:lnTo>
                  <a:close/>
                </a:path>
                <a:path w="5694045" h="273050">
                  <a:moveTo>
                    <a:pt x="3048012" y="257556"/>
                  </a:moveTo>
                  <a:lnTo>
                    <a:pt x="3032772" y="257556"/>
                  </a:lnTo>
                  <a:lnTo>
                    <a:pt x="3032772" y="272796"/>
                  </a:lnTo>
                  <a:lnTo>
                    <a:pt x="3048012" y="272796"/>
                  </a:lnTo>
                  <a:lnTo>
                    <a:pt x="3048012" y="257556"/>
                  </a:lnTo>
                  <a:close/>
                </a:path>
                <a:path w="5694045" h="273050">
                  <a:moveTo>
                    <a:pt x="3125736" y="257556"/>
                  </a:moveTo>
                  <a:lnTo>
                    <a:pt x="3110484" y="257556"/>
                  </a:lnTo>
                  <a:lnTo>
                    <a:pt x="3110484" y="272796"/>
                  </a:lnTo>
                  <a:lnTo>
                    <a:pt x="3125736" y="272796"/>
                  </a:lnTo>
                  <a:lnTo>
                    <a:pt x="3125736" y="257556"/>
                  </a:lnTo>
                  <a:close/>
                </a:path>
                <a:path w="5694045" h="273050">
                  <a:moveTo>
                    <a:pt x="3203460" y="257556"/>
                  </a:moveTo>
                  <a:lnTo>
                    <a:pt x="3188220" y="257556"/>
                  </a:lnTo>
                  <a:lnTo>
                    <a:pt x="3188220" y="272796"/>
                  </a:lnTo>
                  <a:lnTo>
                    <a:pt x="3203460" y="272796"/>
                  </a:lnTo>
                  <a:lnTo>
                    <a:pt x="3203460" y="257556"/>
                  </a:lnTo>
                  <a:close/>
                </a:path>
                <a:path w="5694045" h="273050">
                  <a:moveTo>
                    <a:pt x="3281184" y="257556"/>
                  </a:moveTo>
                  <a:lnTo>
                    <a:pt x="3265944" y="257556"/>
                  </a:lnTo>
                  <a:lnTo>
                    <a:pt x="3265944" y="272796"/>
                  </a:lnTo>
                  <a:lnTo>
                    <a:pt x="3281184" y="272796"/>
                  </a:lnTo>
                  <a:lnTo>
                    <a:pt x="3281184" y="257556"/>
                  </a:lnTo>
                  <a:close/>
                </a:path>
                <a:path w="569404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56"/>
                  </a:lnTo>
                  <a:close/>
                </a:path>
                <a:path w="569404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56"/>
                  </a:lnTo>
                  <a:close/>
                </a:path>
                <a:path w="569404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56"/>
                  </a:lnTo>
                  <a:close/>
                </a:path>
                <a:path w="569404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56"/>
                  </a:lnTo>
                  <a:close/>
                </a:path>
                <a:path w="5694045" h="273050">
                  <a:moveTo>
                    <a:pt x="3671328" y="257556"/>
                  </a:moveTo>
                  <a:lnTo>
                    <a:pt x="3656076" y="257556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56"/>
                  </a:lnTo>
                  <a:close/>
                </a:path>
                <a:path w="5694045" h="273050">
                  <a:moveTo>
                    <a:pt x="3749052" y="257556"/>
                  </a:moveTo>
                  <a:lnTo>
                    <a:pt x="3733812" y="257556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56"/>
                  </a:lnTo>
                  <a:close/>
                </a:path>
                <a:path w="5694045" h="273050">
                  <a:moveTo>
                    <a:pt x="3826776" y="257556"/>
                  </a:moveTo>
                  <a:lnTo>
                    <a:pt x="3811536" y="257556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56"/>
                  </a:lnTo>
                  <a:close/>
                </a:path>
                <a:path w="5694045" h="273050">
                  <a:moveTo>
                    <a:pt x="3904500" y="257556"/>
                  </a:moveTo>
                  <a:lnTo>
                    <a:pt x="3889260" y="257556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56"/>
                  </a:lnTo>
                  <a:close/>
                </a:path>
                <a:path w="5694045" h="273050">
                  <a:moveTo>
                    <a:pt x="3982212" y="257556"/>
                  </a:moveTo>
                  <a:lnTo>
                    <a:pt x="3966984" y="257556"/>
                  </a:lnTo>
                  <a:lnTo>
                    <a:pt x="3966984" y="272796"/>
                  </a:lnTo>
                  <a:lnTo>
                    <a:pt x="3982212" y="272796"/>
                  </a:lnTo>
                  <a:lnTo>
                    <a:pt x="3982212" y="257556"/>
                  </a:lnTo>
                  <a:close/>
                </a:path>
                <a:path w="5694045" h="273050">
                  <a:moveTo>
                    <a:pt x="4059948" y="257556"/>
                  </a:moveTo>
                  <a:lnTo>
                    <a:pt x="4044696" y="257556"/>
                  </a:lnTo>
                  <a:lnTo>
                    <a:pt x="4044696" y="272796"/>
                  </a:lnTo>
                  <a:lnTo>
                    <a:pt x="4059948" y="272796"/>
                  </a:lnTo>
                  <a:lnTo>
                    <a:pt x="4059948" y="257556"/>
                  </a:lnTo>
                  <a:close/>
                </a:path>
                <a:path w="5694045" h="273050">
                  <a:moveTo>
                    <a:pt x="4137660" y="257556"/>
                  </a:moveTo>
                  <a:lnTo>
                    <a:pt x="4122432" y="257556"/>
                  </a:lnTo>
                  <a:lnTo>
                    <a:pt x="4122432" y="272796"/>
                  </a:lnTo>
                  <a:lnTo>
                    <a:pt x="4137660" y="272796"/>
                  </a:lnTo>
                  <a:lnTo>
                    <a:pt x="4137660" y="257556"/>
                  </a:lnTo>
                  <a:close/>
                </a:path>
                <a:path w="5694045" h="273050">
                  <a:moveTo>
                    <a:pt x="4215396" y="257556"/>
                  </a:moveTo>
                  <a:lnTo>
                    <a:pt x="4200144" y="257556"/>
                  </a:lnTo>
                  <a:lnTo>
                    <a:pt x="4200144" y="272796"/>
                  </a:lnTo>
                  <a:lnTo>
                    <a:pt x="4215396" y="272796"/>
                  </a:lnTo>
                  <a:lnTo>
                    <a:pt x="4215396" y="257556"/>
                  </a:lnTo>
                  <a:close/>
                </a:path>
                <a:path w="5694045" h="273050">
                  <a:moveTo>
                    <a:pt x="4294644" y="257556"/>
                  </a:moveTo>
                  <a:lnTo>
                    <a:pt x="4279404" y="257556"/>
                  </a:lnTo>
                  <a:lnTo>
                    <a:pt x="4279404" y="272796"/>
                  </a:lnTo>
                  <a:lnTo>
                    <a:pt x="4294644" y="272796"/>
                  </a:lnTo>
                  <a:lnTo>
                    <a:pt x="4294644" y="257556"/>
                  </a:lnTo>
                  <a:close/>
                </a:path>
                <a:path w="5694045" h="273050">
                  <a:moveTo>
                    <a:pt x="4372368" y="257556"/>
                  </a:moveTo>
                  <a:lnTo>
                    <a:pt x="4357128" y="257556"/>
                  </a:lnTo>
                  <a:lnTo>
                    <a:pt x="4357128" y="272796"/>
                  </a:lnTo>
                  <a:lnTo>
                    <a:pt x="4372368" y="272796"/>
                  </a:lnTo>
                  <a:lnTo>
                    <a:pt x="4372368" y="257556"/>
                  </a:lnTo>
                  <a:close/>
                </a:path>
                <a:path w="5694045" h="273050">
                  <a:moveTo>
                    <a:pt x="4450080" y="257556"/>
                  </a:moveTo>
                  <a:lnTo>
                    <a:pt x="4434852" y="257556"/>
                  </a:lnTo>
                  <a:lnTo>
                    <a:pt x="4434852" y="272796"/>
                  </a:lnTo>
                  <a:lnTo>
                    <a:pt x="4450080" y="272796"/>
                  </a:lnTo>
                  <a:lnTo>
                    <a:pt x="4450080" y="257556"/>
                  </a:lnTo>
                  <a:close/>
                </a:path>
                <a:path w="5694045" h="273050">
                  <a:moveTo>
                    <a:pt x="4527816" y="257556"/>
                  </a:moveTo>
                  <a:lnTo>
                    <a:pt x="4512576" y="257556"/>
                  </a:lnTo>
                  <a:lnTo>
                    <a:pt x="4512576" y="272796"/>
                  </a:lnTo>
                  <a:lnTo>
                    <a:pt x="4527816" y="272796"/>
                  </a:lnTo>
                  <a:lnTo>
                    <a:pt x="4527816" y="257556"/>
                  </a:lnTo>
                  <a:close/>
                </a:path>
                <a:path w="5694045" h="273050">
                  <a:moveTo>
                    <a:pt x="4604016" y="257556"/>
                  </a:moveTo>
                  <a:lnTo>
                    <a:pt x="4588776" y="257556"/>
                  </a:lnTo>
                  <a:lnTo>
                    <a:pt x="4588776" y="272796"/>
                  </a:lnTo>
                  <a:lnTo>
                    <a:pt x="4604016" y="272796"/>
                  </a:lnTo>
                  <a:lnTo>
                    <a:pt x="4604016" y="257556"/>
                  </a:lnTo>
                  <a:close/>
                </a:path>
                <a:path w="5694045" h="273050">
                  <a:moveTo>
                    <a:pt x="4681728" y="257556"/>
                  </a:moveTo>
                  <a:lnTo>
                    <a:pt x="4666500" y="257556"/>
                  </a:lnTo>
                  <a:lnTo>
                    <a:pt x="4666500" y="272796"/>
                  </a:lnTo>
                  <a:lnTo>
                    <a:pt x="4681728" y="272796"/>
                  </a:lnTo>
                  <a:lnTo>
                    <a:pt x="4681728" y="257556"/>
                  </a:lnTo>
                  <a:close/>
                </a:path>
                <a:path w="5694045" h="273050">
                  <a:moveTo>
                    <a:pt x="4759464" y="257556"/>
                  </a:moveTo>
                  <a:lnTo>
                    <a:pt x="4744212" y="257556"/>
                  </a:lnTo>
                  <a:lnTo>
                    <a:pt x="4744212" y="272796"/>
                  </a:lnTo>
                  <a:lnTo>
                    <a:pt x="4759464" y="272796"/>
                  </a:lnTo>
                  <a:lnTo>
                    <a:pt x="4759464" y="257556"/>
                  </a:lnTo>
                  <a:close/>
                </a:path>
                <a:path w="5694045" h="273050">
                  <a:moveTo>
                    <a:pt x="4837188" y="257556"/>
                  </a:moveTo>
                  <a:lnTo>
                    <a:pt x="4821948" y="257556"/>
                  </a:lnTo>
                  <a:lnTo>
                    <a:pt x="4821948" y="272796"/>
                  </a:lnTo>
                  <a:lnTo>
                    <a:pt x="4837188" y="272796"/>
                  </a:lnTo>
                  <a:lnTo>
                    <a:pt x="4837188" y="257556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947915" y="4381512"/>
              <a:ext cx="5694045" cy="274320"/>
            </a:xfrm>
            <a:custGeom>
              <a:avLst/>
              <a:gdLst/>
              <a:ahLst/>
              <a:cxnLst/>
              <a:rect l="l" t="t" r="r" b="b"/>
              <a:pathLst>
                <a:path w="5694045" h="274320">
                  <a:moveTo>
                    <a:pt x="15252" y="259080"/>
                  </a:moveTo>
                  <a:lnTo>
                    <a:pt x="0" y="259080"/>
                  </a:lnTo>
                  <a:lnTo>
                    <a:pt x="0" y="274320"/>
                  </a:lnTo>
                  <a:lnTo>
                    <a:pt x="15252" y="274320"/>
                  </a:lnTo>
                  <a:lnTo>
                    <a:pt x="15252" y="259080"/>
                  </a:lnTo>
                  <a:close/>
                </a:path>
                <a:path w="5694045" h="274320">
                  <a:moveTo>
                    <a:pt x="92976" y="259080"/>
                  </a:moveTo>
                  <a:lnTo>
                    <a:pt x="77736" y="259080"/>
                  </a:lnTo>
                  <a:lnTo>
                    <a:pt x="77736" y="274320"/>
                  </a:lnTo>
                  <a:lnTo>
                    <a:pt x="92976" y="274320"/>
                  </a:lnTo>
                  <a:lnTo>
                    <a:pt x="92976" y="259080"/>
                  </a:lnTo>
                  <a:close/>
                </a:path>
                <a:path w="5694045" h="274320">
                  <a:moveTo>
                    <a:pt x="170700" y="259080"/>
                  </a:moveTo>
                  <a:lnTo>
                    <a:pt x="155448" y="259080"/>
                  </a:lnTo>
                  <a:lnTo>
                    <a:pt x="155448" y="274320"/>
                  </a:lnTo>
                  <a:lnTo>
                    <a:pt x="170700" y="274320"/>
                  </a:lnTo>
                  <a:lnTo>
                    <a:pt x="170700" y="259080"/>
                  </a:lnTo>
                  <a:close/>
                </a:path>
                <a:path w="5694045" h="274320">
                  <a:moveTo>
                    <a:pt x="248424" y="259080"/>
                  </a:moveTo>
                  <a:lnTo>
                    <a:pt x="233184" y="259080"/>
                  </a:lnTo>
                  <a:lnTo>
                    <a:pt x="233184" y="274320"/>
                  </a:lnTo>
                  <a:lnTo>
                    <a:pt x="248424" y="274320"/>
                  </a:lnTo>
                  <a:lnTo>
                    <a:pt x="248424" y="259080"/>
                  </a:lnTo>
                  <a:close/>
                </a:path>
                <a:path w="5694045" h="274320">
                  <a:moveTo>
                    <a:pt x="326136" y="259080"/>
                  </a:moveTo>
                  <a:lnTo>
                    <a:pt x="310908" y="259080"/>
                  </a:lnTo>
                  <a:lnTo>
                    <a:pt x="310908" y="274320"/>
                  </a:lnTo>
                  <a:lnTo>
                    <a:pt x="326136" y="274320"/>
                  </a:lnTo>
                  <a:lnTo>
                    <a:pt x="326136" y="259080"/>
                  </a:lnTo>
                  <a:close/>
                </a:path>
                <a:path w="5694045" h="274320">
                  <a:moveTo>
                    <a:pt x="403872" y="259080"/>
                  </a:moveTo>
                  <a:lnTo>
                    <a:pt x="388632" y="259080"/>
                  </a:lnTo>
                  <a:lnTo>
                    <a:pt x="388632" y="274320"/>
                  </a:lnTo>
                  <a:lnTo>
                    <a:pt x="403872" y="274320"/>
                  </a:lnTo>
                  <a:lnTo>
                    <a:pt x="403872" y="259080"/>
                  </a:lnTo>
                  <a:close/>
                </a:path>
                <a:path w="5694045" h="274320">
                  <a:moveTo>
                    <a:pt x="483120" y="259080"/>
                  </a:moveTo>
                  <a:lnTo>
                    <a:pt x="467880" y="259080"/>
                  </a:lnTo>
                  <a:lnTo>
                    <a:pt x="467880" y="274320"/>
                  </a:lnTo>
                  <a:lnTo>
                    <a:pt x="483120" y="274320"/>
                  </a:lnTo>
                  <a:lnTo>
                    <a:pt x="483120" y="259080"/>
                  </a:lnTo>
                  <a:close/>
                </a:path>
                <a:path w="5694045" h="274320">
                  <a:moveTo>
                    <a:pt x="560832" y="259080"/>
                  </a:moveTo>
                  <a:lnTo>
                    <a:pt x="545604" y="259080"/>
                  </a:lnTo>
                  <a:lnTo>
                    <a:pt x="545604" y="274320"/>
                  </a:lnTo>
                  <a:lnTo>
                    <a:pt x="560832" y="274320"/>
                  </a:lnTo>
                  <a:lnTo>
                    <a:pt x="560832" y="259080"/>
                  </a:lnTo>
                  <a:close/>
                </a:path>
                <a:path w="5694045" h="274320">
                  <a:moveTo>
                    <a:pt x="638568" y="259080"/>
                  </a:moveTo>
                  <a:lnTo>
                    <a:pt x="623328" y="259080"/>
                  </a:lnTo>
                  <a:lnTo>
                    <a:pt x="623328" y="274320"/>
                  </a:lnTo>
                  <a:lnTo>
                    <a:pt x="638568" y="274320"/>
                  </a:lnTo>
                  <a:lnTo>
                    <a:pt x="638568" y="259080"/>
                  </a:lnTo>
                  <a:close/>
                </a:path>
                <a:path w="5694045" h="274320">
                  <a:moveTo>
                    <a:pt x="716292" y="259080"/>
                  </a:moveTo>
                  <a:lnTo>
                    <a:pt x="701052" y="259080"/>
                  </a:lnTo>
                  <a:lnTo>
                    <a:pt x="701052" y="274320"/>
                  </a:lnTo>
                  <a:lnTo>
                    <a:pt x="716292" y="274320"/>
                  </a:lnTo>
                  <a:lnTo>
                    <a:pt x="716292" y="259080"/>
                  </a:lnTo>
                  <a:close/>
                </a:path>
                <a:path w="5694045" h="274320">
                  <a:moveTo>
                    <a:pt x="794016" y="259080"/>
                  </a:moveTo>
                  <a:lnTo>
                    <a:pt x="778776" y="259080"/>
                  </a:lnTo>
                  <a:lnTo>
                    <a:pt x="778776" y="274320"/>
                  </a:lnTo>
                  <a:lnTo>
                    <a:pt x="794016" y="274320"/>
                  </a:lnTo>
                  <a:lnTo>
                    <a:pt x="794016" y="259080"/>
                  </a:lnTo>
                  <a:close/>
                </a:path>
                <a:path w="5694045" h="274320">
                  <a:moveTo>
                    <a:pt x="871728" y="259080"/>
                  </a:moveTo>
                  <a:lnTo>
                    <a:pt x="856500" y="259080"/>
                  </a:lnTo>
                  <a:lnTo>
                    <a:pt x="856500" y="274320"/>
                  </a:lnTo>
                  <a:lnTo>
                    <a:pt x="871728" y="274320"/>
                  </a:lnTo>
                  <a:lnTo>
                    <a:pt x="871728" y="259080"/>
                  </a:lnTo>
                  <a:close/>
                </a:path>
                <a:path w="5694045" h="274320">
                  <a:moveTo>
                    <a:pt x="949464" y="259080"/>
                  </a:moveTo>
                  <a:lnTo>
                    <a:pt x="934224" y="259080"/>
                  </a:lnTo>
                  <a:lnTo>
                    <a:pt x="934224" y="274320"/>
                  </a:lnTo>
                  <a:lnTo>
                    <a:pt x="949464" y="274320"/>
                  </a:lnTo>
                  <a:lnTo>
                    <a:pt x="949464" y="259080"/>
                  </a:lnTo>
                  <a:close/>
                </a:path>
                <a:path w="5694045" h="274320">
                  <a:moveTo>
                    <a:pt x="1027188" y="259080"/>
                  </a:moveTo>
                  <a:lnTo>
                    <a:pt x="1011948" y="259080"/>
                  </a:lnTo>
                  <a:lnTo>
                    <a:pt x="1011948" y="274320"/>
                  </a:lnTo>
                  <a:lnTo>
                    <a:pt x="1027188" y="274320"/>
                  </a:lnTo>
                  <a:lnTo>
                    <a:pt x="1027188" y="259080"/>
                  </a:lnTo>
                  <a:close/>
                </a:path>
                <a:path w="5694045" h="274320">
                  <a:moveTo>
                    <a:pt x="1103388" y="259080"/>
                  </a:moveTo>
                  <a:lnTo>
                    <a:pt x="1088148" y="259080"/>
                  </a:lnTo>
                  <a:lnTo>
                    <a:pt x="1088148" y="274320"/>
                  </a:lnTo>
                  <a:lnTo>
                    <a:pt x="1103388" y="274320"/>
                  </a:lnTo>
                  <a:lnTo>
                    <a:pt x="1103388" y="259080"/>
                  </a:lnTo>
                  <a:close/>
                </a:path>
                <a:path w="5694045" h="274320">
                  <a:moveTo>
                    <a:pt x="1181112" y="259080"/>
                  </a:moveTo>
                  <a:lnTo>
                    <a:pt x="1165872" y="259080"/>
                  </a:lnTo>
                  <a:lnTo>
                    <a:pt x="1165872" y="274320"/>
                  </a:lnTo>
                  <a:lnTo>
                    <a:pt x="1181112" y="274320"/>
                  </a:lnTo>
                  <a:lnTo>
                    <a:pt x="1181112" y="259080"/>
                  </a:lnTo>
                  <a:close/>
                </a:path>
                <a:path w="5694045" h="274320">
                  <a:moveTo>
                    <a:pt x="1258824" y="259080"/>
                  </a:moveTo>
                  <a:lnTo>
                    <a:pt x="1243596" y="259080"/>
                  </a:lnTo>
                  <a:lnTo>
                    <a:pt x="1243596" y="274320"/>
                  </a:lnTo>
                  <a:lnTo>
                    <a:pt x="1258824" y="274320"/>
                  </a:lnTo>
                  <a:lnTo>
                    <a:pt x="1258824" y="259080"/>
                  </a:lnTo>
                  <a:close/>
                </a:path>
                <a:path w="5694045" h="274320">
                  <a:moveTo>
                    <a:pt x="1336560" y="259080"/>
                  </a:moveTo>
                  <a:lnTo>
                    <a:pt x="1321320" y="259080"/>
                  </a:lnTo>
                  <a:lnTo>
                    <a:pt x="1321320" y="274320"/>
                  </a:lnTo>
                  <a:lnTo>
                    <a:pt x="1336560" y="274320"/>
                  </a:lnTo>
                  <a:lnTo>
                    <a:pt x="1336560" y="259080"/>
                  </a:lnTo>
                  <a:close/>
                </a:path>
                <a:path w="5694045" h="274320">
                  <a:moveTo>
                    <a:pt x="1415808" y="259080"/>
                  </a:moveTo>
                  <a:lnTo>
                    <a:pt x="1400568" y="259080"/>
                  </a:lnTo>
                  <a:lnTo>
                    <a:pt x="1400568" y="274320"/>
                  </a:lnTo>
                  <a:lnTo>
                    <a:pt x="1415808" y="274320"/>
                  </a:lnTo>
                  <a:lnTo>
                    <a:pt x="1415808" y="259080"/>
                  </a:lnTo>
                  <a:close/>
                </a:path>
                <a:path w="5694045" h="274320">
                  <a:moveTo>
                    <a:pt x="1493532" y="259080"/>
                  </a:moveTo>
                  <a:lnTo>
                    <a:pt x="1478292" y="259080"/>
                  </a:lnTo>
                  <a:lnTo>
                    <a:pt x="1478292" y="274320"/>
                  </a:lnTo>
                  <a:lnTo>
                    <a:pt x="1493532" y="274320"/>
                  </a:lnTo>
                  <a:lnTo>
                    <a:pt x="1493532" y="259080"/>
                  </a:lnTo>
                  <a:close/>
                </a:path>
                <a:path w="5694045" h="274320">
                  <a:moveTo>
                    <a:pt x="1571256" y="259080"/>
                  </a:moveTo>
                  <a:lnTo>
                    <a:pt x="1556016" y="259080"/>
                  </a:lnTo>
                  <a:lnTo>
                    <a:pt x="1556016" y="274320"/>
                  </a:lnTo>
                  <a:lnTo>
                    <a:pt x="1571256" y="274320"/>
                  </a:lnTo>
                  <a:lnTo>
                    <a:pt x="1571256" y="259080"/>
                  </a:lnTo>
                  <a:close/>
                </a:path>
                <a:path w="5694045" h="274320">
                  <a:moveTo>
                    <a:pt x="1648980" y="259080"/>
                  </a:moveTo>
                  <a:lnTo>
                    <a:pt x="1633740" y="259080"/>
                  </a:lnTo>
                  <a:lnTo>
                    <a:pt x="1633740" y="274320"/>
                  </a:lnTo>
                  <a:lnTo>
                    <a:pt x="1648980" y="274320"/>
                  </a:lnTo>
                  <a:lnTo>
                    <a:pt x="1648980" y="259080"/>
                  </a:lnTo>
                  <a:close/>
                </a:path>
                <a:path w="5694045" h="274320">
                  <a:moveTo>
                    <a:pt x="1726692" y="259080"/>
                  </a:moveTo>
                  <a:lnTo>
                    <a:pt x="1711464" y="259080"/>
                  </a:lnTo>
                  <a:lnTo>
                    <a:pt x="1711464" y="274320"/>
                  </a:lnTo>
                  <a:lnTo>
                    <a:pt x="1726692" y="274320"/>
                  </a:lnTo>
                  <a:lnTo>
                    <a:pt x="1726692" y="259080"/>
                  </a:lnTo>
                  <a:close/>
                </a:path>
                <a:path w="5694045" h="274320">
                  <a:moveTo>
                    <a:pt x="1804416" y="259080"/>
                  </a:moveTo>
                  <a:lnTo>
                    <a:pt x="1789176" y="259080"/>
                  </a:lnTo>
                  <a:lnTo>
                    <a:pt x="1789176" y="274320"/>
                  </a:lnTo>
                  <a:lnTo>
                    <a:pt x="1804416" y="274320"/>
                  </a:lnTo>
                  <a:lnTo>
                    <a:pt x="1804416" y="259080"/>
                  </a:lnTo>
                  <a:close/>
                </a:path>
                <a:path w="5694045" h="274320">
                  <a:moveTo>
                    <a:pt x="1882152" y="259080"/>
                  </a:moveTo>
                  <a:lnTo>
                    <a:pt x="1866900" y="259080"/>
                  </a:lnTo>
                  <a:lnTo>
                    <a:pt x="1866900" y="274320"/>
                  </a:lnTo>
                  <a:lnTo>
                    <a:pt x="1882152" y="274320"/>
                  </a:lnTo>
                  <a:lnTo>
                    <a:pt x="1882152" y="259080"/>
                  </a:lnTo>
                  <a:close/>
                </a:path>
                <a:path w="5694045" h="274320">
                  <a:moveTo>
                    <a:pt x="1959876" y="259080"/>
                  </a:moveTo>
                  <a:lnTo>
                    <a:pt x="1944636" y="259080"/>
                  </a:lnTo>
                  <a:lnTo>
                    <a:pt x="1944636" y="274320"/>
                  </a:lnTo>
                  <a:lnTo>
                    <a:pt x="1959876" y="274320"/>
                  </a:lnTo>
                  <a:lnTo>
                    <a:pt x="1959876" y="259080"/>
                  </a:lnTo>
                  <a:close/>
                </a:path>
                <a:path w="5694045" h="274320">
                  <a:moveTo>
                    <a:pt x="2037600" y="259080"/>
                  </a:moveTo>
                  <a:lnTo>
                    <a:pt x="2022360" y="259080"/>
                  </a:lnTo>
                  <a:lnTo>
                    <a:pt x="2022360" y="274320"/>
                  </a:lnTo>
                  <a:lnTo>
                    <a:pt x="2037600" y="274320"/>
                  </a:lnTo>
                  <a:lnTo>
                    <a:pt x="2037600" y="259080"/>
                  </a:lnTo>
                  <a:close/>
                </a:path>
                <a:path w="5694045" h="274320">
                  <a:moveTo>
                    <a:pt x="2115324" y="259080"/>
                  </a:moveTo>
                  <a:lnTo>
                    <a:pt x="2100084" y="259080"/>
                  </a:lnTo>
                  <a:lnTo>
                    <a:pt x="2100084" y="274320"/>
                  </a:lnTo>
                  <a:lnTo>
                    <a:pt x="2115324" y="274320"/>
                  </a:lnTo>
                  <a:lnTo>
                    <a:pt x="2115324" y="259080"/>
                  </a:lnTo>
                  <a:close/>
                </a:path>
                <a:path w="5694045" h="274320">
                  <a:moveTo>
                    <a:pt x="2193048" y="259080"/>
                  </a:moveTo>
                  <a:lnTo>
                    <a:pt x="2177808" y="259080"/>
                  </a:lnTo>
                  <a:lnTo>
                    <a:pt x="2177808" y="274320"/>
                  </a:lnTo>
                  <a:lnTo>
                    <a:pt x="2193048" y="274320"/>
                  </a:lnTo>
                  <a:lnTo>
                    <a:pt x="2193048" y="259080"/>
                  </a:lnTo>
                  <a:close/>
                </a:path>
                <a:path w="5694045" h="274320">
                  <a:moveTo>
                    <a:pt x="2269248" y="259080"/>
                  </a:moveTo>
                  <a:lnTo>
                    <a:pt x="2254008" y="259080"/>
                  </a:lnTo>
                  <a:lnTo>
                    <a:pt x="2254008" y="274320"/>
                  </a:lnTo>
                  <a:lnTo>
                    <a:pt x="2269248" y="274320"/>
                  </a:lnTo>
                  <a:lnTo>
                    <a:pt x="2269248" y="259080"/>
                  </a:lnTo>
                  <a:close/>
                </a:path>
                <a:path w="5694045" h="274320">
                  <a:moveTo>
                    <a:pt x="2348484" y="259080"/>
                  </a:moveTo>
                  <a:lnTo>
                    <a:pt x="2331732" y="259080"/>
                  </a:lnTo>
                  <a:lnTo>
                    <a:pt x="2331732" y="274320"/>
                  </a:lnTo>
                  <a:lnTo>
                    <a:pt x="2348484" y="274320"/>
                  </a:lnTo>
                  <a:lnTo>
                    <a:pt x="2348484" y="259080"/>
                  </a:lnTo>
                  <a:close/>
                </a:path>
                <a:path w="5694045" h="274320">
                  <a:moveTo>
                    <a:pt x="2426220" y="259080"/>
                  </a:moveTo>
                  <a:lnTo>
                    <a:pt x="2410980" y="259080"/>
                  </a:lnTo>
                  <a:lnTo>
                    <a:pt x="2410980" y="274320"/>
                  </a:lnTo>
                  <a:lnTo>
                    <a:pt x="2426220" y="274320"/>
                  </a:lnTo>
                  <a:lnTo>
                    <a:pt x="2426220" y="259080"/>
                  </a:lnTo>
                  <a:close/>
                </a:path>
                <a:path w="5694045" h="274320">
                  <a:moveTo>
                    <a:pt x="2503944" y="259080"/>
                  </a:moveTo>
                  <a:lnTo>
                    <a:pt x="2488692" y="259080"/>
                  </a:lnTo>
                  <a:lnTo>
                    <a:pt x="2488692" y="274320"/>
                  </a:lnTo>
                  <a:lnTo>
                    <a:pt x="2503944" y="274320"/>
                  </a:lnTo>
                  <a:lnTo>
                    <a:pt x="2503944" y="259080"/>
                  </a:lnTo>
                  <a:close/>
                </a:path>
                <a:path w="5694045" h="274320">
                  <a:moveTo>
                    <a:pt x="2581668" y="259080"/>
                  </a:moveTo>
                  <a:lnTo>
                    <a:pt x="2566428" y="259080"/>
                  </a:lnTo>
                  <a:lnTo>
                    <a:pt x="2566428" y="274320"/>
                  </a:lnTo>
                  <a:lnTo>
                    <a:pt x="2581668" y="274320"/>
                  </a:lnTo>
                  <a:lnTo>
                    <a:pt x="2581668" y="259080"/>
                  </a:lnTo>
                  <a:close/>
                </a:path>
                <a:path w="5694045" h="274320">
                  <a:moveTo>
                    <a:pt x="2659392" y="259080"/>
                  </a:moveTo>
                  <a:lnTo>
                    <a:pt x="2644152" y="259080"/>
                  </a:lnTo>
                  <a:lnTo>
                    <a:pt x="2644152" y="274320"/>
                  </a:lnTo>
                  <a:lnTo>
                    <a:pt x="2659392" y="274320"/>
                  </a:lnTo>
                  <a:lnTo>
                    <a:pt x="2659392" y="259080"/>
                  </a:lnTo>
                  <a:close/>
                </a:path>
                <a:path w="5694045" h="274320">
                  <a:moveTo>
                    <a:pt x="2737116" y="259080"/>
                  </a:moveTo>
                  <a:lnTo>
                    <a:pt x="2721876" y="259080"/>
                  </a:lnTo>
                  <a:lnTo>
                    <a:pt x="2721876" y="274320"/>
                  </a:lnTo>
                  <a:lnTo>
                    <a:pt x="2737116" y="274320"/>
                  </a:lnTo>
                  <a:lnTo>
                    <a:pt x="2737116" y="259080"/>
                  </a:lnTo>
                  <a:close/>
                </a:path>
                <a:path w="5694045" h="274320">
                  <a:moveTo>
                    <a:pt x="2814840" y="259080"/>
                  </a:moveTo>
                  <a:lnTo>
                    <a:pt x="2799600" y="259080"/>
                  </a:lnTo>
                  <a:lnTo>
                    <a:pt x="2799600" y="274320"/>
                  </a:lnTo>
                  <a:lnTo>
                    <a:pt x="2814840" y="274320"/>
                  </a:lnTo>
                  <a:lnTo>
                    <a:pt x="2814840" y="259080"/>
                  </a:lnTo>
                  <a:close/>
                </a:path>
                <a:path w="5694045" h="274320">
                  <a:moveTo>
                    <a:pt x="2892564" y="259080"/>
                  </a:moveTo>
                  <a:lnTo>
                    <a:pt x="2877324" y="259080"/>
                  </a:lnTo>
                  <a:lnTo>
                    <a:pt x="2877324" y="274320"/>
                  </a:lnTo>
                  <a:lnTo>
                    <a:pt x="2892564" y="274320"/>
                  </a:lnTo>
                  <a:lnTo>
                    <a:pt x="2892564" y="259080"/>
                  </a:lnTo>
                  <a:close/>
                </a:path>
                <a:path w="5694045" h="274320">
                  <a:moveTo>
                    <a:pt x="2970276" y="259080"/>
                  </a:moveTo>
                  <a:lnTo>
                    <a:pt x="2955048" y="259080"/>
                  </a:lnTo>
                  <a:lnTo>
                    <a:pt x="2955048" y="274320"/>
                  </a:lnTo>
                  <a:lnTo>
                    <a:pt x="2970276" y="274320"/>
                  </a:lnTo>
                  <a:lnTo>
                    <a:pt x="2970276" y="259080"/>
                  </a:lnTo>
                  <a:close/>
                </a:path>
                <a:path w="5694045" h="274320">
                  <a:moveTo>
                    <a:pt x="3048012" y="259080"/>
                  </a:moveTo>
                  <a:lnTo>
                    <a:pt x="3032772" y="259080"/>
                  </a:lnTo>
                  <a:lnTo>
                    <a:pt x="3032772" y="274320"/>
                  </a:lnTo>
                  <a:lnTo>
                    <a:pt x="3048012" y="274320"/>
                  </a:lnTo>
                  <a:lnTo>
                    <a:pt x="3048012" y="259080"/>
                  </a:lnTo>
                  <a:close/>
                </a:path>
                <a:path w="5694045" h="274320">
                  <a:moveTo>
                    <a:pt x="3125736" y="259080"/>
                  </a:moveTo>
                  <a:lnTo>
                    <a:pt x="3110484" y="259080"/>
                  </a:lnTo>
                  <a:lnTo>
                    <a:pt x="3110484" y="274320"/>
                  </a:lnTo>
                  <a:lnTo>
                    <a:pt x="3125736" y="274320"/>
                  </a:lnTo>
                  <a:lnTo>
                    <a:pt x="3125736" y="259080"/>
                  </a:lnTo>
                  <a:close/>
                </a:path>
                <a:path w="5694045" h="274320">
                  <a:moveTo>
                    <a:pt x="3203460" y="259080"/>
                  </a:moveTo>
                  <a:lnTo>
                    <a:pt x="3188220" y="259080"/>
                  </a:lnTo>
                  <a:lnTo>
                    <a:pt x="3188220" y="274320"/>
                  </a:lnTo>
                  <a:lnTo>
                    <a:pt x="3203460" y="274320"/>
                  </a:lnTo>
                  <a:lnTo>
                    <a:pt x="3203460" y="259080"/>
                  </a:lnTo>
                  <a:close/>
                </a:path>
                <a:path w="5694045" h="274320">
                  <a:moveTo>
                    <a:pt x="3281184" y="259080"/>
                  </a:moveTo>
                  <a:lnTo>
                    <a:pt x="3265944" y="259080"/>
                  </a:lnTo>
                  <a:lnTo>
                    <a:pt x="3265944" y="274320"/>
                  </a:lnTo>
                  <a:lnTo>
                    <a:pt x="3281184" y="274320"/>
                  </a:lnTo>
                  <a:lnTo>
                    <a:pt x="3281184" y="259080"/>
                  </a:lnTo>
                  <a:close/>
                </a:path>
                <a:path w="5694045" h="274320">
                  <a:moveTo>
                    <a:pt x="3360432" y="259080"/>
                  </a:moveTo>
                  <a:lnTo>
                    <a:pt x="3345192" y="259080"/>
                  </a:lnTo>
                  <a:lnTo>
                    <a:pt x="3345192" y="274320"/>
                  </a:lnTo>
                  <a:lnTo>
                    <a:pt x="3360432" y="274320"/>
                  </a:lnTo>
                  <a:lnTo>
                    <a:pt x="3360432" y="259080"/>
                  </a:lnTo>
                  <a:close/>
                </a:path>
                <a:path w="5694045" h="274320">
                  <a:moveTo>
                    <a:pt x="3438156" y="259080"/>
                  </a:moveTo>
                  <a:lnTo>
                    <a:pt x="3422916" y="259080"/>
                  </a:lnTo>
                  <a:lnTo>
                    <a:pt x="3422916" y="274320"/>
                  </a:lnTo>
                  <a:lnTo>
                    <a:pt x="3438156" y="274320"/>
                  </a:lnTo>
                  <a:lnTo>
                    <a:pt x="3438156" y="259080"/>
                  </a:lnTo>
                  <a:close/>
                </a:path>
                <a:path w="5694045" h="274320">
                  <a:moveTo>
                    <a:pt x="3515880" y="259080"/>
                  </a:moveTo>
                  <a:lnTo>
                    <a:pt x="3500640" y="259080"/>
                  </a:lnTo>
                  <a:lnTo>
                    <a:pt x="3500640" y="274320"/>
                  </a:lnTo>
                  <a:lnTo>
                    <a:pt x="3515880" y="274320"/>
                  </a:lnTo>
                  <a:lnTo>
                    <a:pt x="3515880" y="259080"/>
                  </a:lnTo>
                  <a:close/>
                </a:path>
                <a:path w="5694045" h="274320">
                  <a:moveTo>
                    <a:pt x="3593604" y="259080"/>
                  </a:moveTo>
                  <a:lnTo>
                    <a:pt x="3578364" y="259080"/>
                  </a:lnTo>
                  <a:lnTo>
                    <a:pt x="3578364" y="274320"/>
                  </a:lnTo>
                  <a:lnTo>
                    <a:pt x="3593604" y="274320"/>
                  </a:lnTo>
                  <a:lnTo>
                    <a:pt x="3593604" y="259080"/>
                  </a:lnTo>
                  <a:close/>
                </a:path>
                <a:path w="5694045" h="274320">
                  <a:moveTo>
                    <a:pt x="3671328" y="259080"/>
                  </a:moveTo>
                  <a:lnTo>
                    <a:pt x="3656076" y="259080"/>
                  </a:lnTo>
                  <a:lnTo>
                    <a:pt x="3656076" y="274320"/>
                  </a:lnTo>
                  <a:lnTo>
                    <a:pt x="3671328" y="274320"/>
                  </a:lnTo>
                  <a:lnTo>
                    <a:pt x="3671328" y="259080"/>
                  </a:lnTo>
                  <a:close/>
                </a:path>
                <a:path w="5694045" h="274320">
                  <a:moveTo>
                    <a:pt x="3749052" y="259080"/>
                  </a:moveTo>
                  <a:lnTo>
                    <a:pt x="3733812" y="259080"/>
                  </a:lnTo>
                  <a:lnTo>
                    <a:pt x="3733812" y="274320"/>
                  </a:lnTo>
                  <a:lnTo>
                    <a:pt x="3749052" y="274320"/>
                  </a:lnTo>
                  <a:lnTo>
                    <a:pt x="3749052" y="259080"/>
                  </a:lnTo>
                  <a:close/>
                </a:path>
                <a:path w="5694045" h="274320">
                  <a:moveTo>
                    <a:pt x="3826776" y="259080"/>
                  </a:moveTo>
                  <a:lnTo>
                    <a:pt x="3811536" y="259080"/>
                  </a:lnTo>
                  <a:lnTo>
                    <a:pt x="3811536" y="274320"/>
                  </a:lnTo>
                  <a:lnTo>
                    <a:pt x="3826776" y="274320"/>
                  </a:lnTo>
                  <a:lnTo>
                    <a:pt x="3826776" y="259080"/>
                  </a:lnTo>
                  <a:close/>
                </a:path>
                <a:path w="5694045" h="274320">
                  <a:moveTo>
                    <a:pt x="3904500" y="259080"/>
                  </a:moveTo>
                  <a:lnTo>
                    <a:pt x="3889260" y="259080"/>
                  </a:lnTo>
                  <a:lnTo>
                    <a:pt x="3889260" y="274320"/>
                  </a:lnTo>
                  <a:lnTo>
                    <a:pt x="3904500" y="274320"/>
                  </a:lnTo>
                  <a:lnTo>
                    <a:pt x="3904500" y="259080"/>
                  </a:lnTo>
                  <a:close/>
                </a:path>
                <a:path w="5694045" h="274320">
                  <a:moveTo>
                    <a:pt x="3982212" y="259080"/>
                  </a:moveTo>
                  <a:lnTo>
                    <a:pt x="3966984" y="259080"/>
                  </a:lnTo>
                  <a:lnTo>
                    <a:pt x="3966984" y="274320"/>
                  </a:lnTo>
                  <a:lnTo>
                    <a:pt x="3982212" y="274320"/>
                  </a:lnTo>
                  <a:lnTo>
                    <a:pt x="3982212" y="259080"/>
                  </a:lnTo>
                  <a:close/>
                </a:path>
                <a:path w="5694045" h="274320">
                  <a:moveTo>
                    <a:pt x="4059948" y="259080"/>
                  </a:moveTo>
                  <a:lnTo>
                    <a:pt x="4044696" y="259080"/>
                  </a:lnTo>
                  <a:lnTo>
                    <a:pt x="4044696" y="274320"/>
                  </a:lnTo>
                  <a:lnTo>
                    <a:pt x="4059948" y="274320"/>
                  </a:lnTo>
                  <a:lnTo>
                    <a:pt x="4059948" y="259080"/>
                  </a:lnTo>
                  <a:close/>
                </a:path>
                <a:path w="5694045" h="274320">
                  <a:moveTo>
                    <a:pt x="4137660" y="259080"/>
                  </a:moveTo>
                  <a:lnTo>
                    <a:pt x="4122432" y="259080"/>
                  </a:lnTo>
                  <a:lnTo>
                    <a:pt x="4122432" y="274320"/>
                  </a:lnTo>
                  <a:lnTo>
                    <a:pt x="4137660" y="274320"/>
                  </a:lnTo>
                  <a:lnTo>
                    <a:pt x="4137660" y="259080"/>
                  </a:lnTo>
                  <a:close/>
                </a:path>
                <a:path w="5694045" h="274320">
                  <a:moveTo>
                    <a:pt x="4215396" y="259080"/>
                  </a:moveTo>
                  <a:lnTo>
                    <a:pt x="4200144" y="259080"/>
                  </a:lnTo>
                  <a:lnTo>
                    <a:pt x="4200144" y="274320"/>
                  </a:lnTo>
                  <a:lnTo>
                    <a:pt x="4215396" y="274320"/>
                  </a:lnTo>
                  <a:lnTo>
                    <a:pt x="4215396" y="259080"/>
                  </a:lnTo>
                  <a:close/>
                </a:path>
                <a:path w="5694045" h="274320">
                  <a:moveTo>
                    <a:pt x="4294644" y="259080"/>
                  </a:moveTo>
                  <a:lnTo>
                    <a:pt x="4279404" y="259080"/>
                  </a:lnTo>
                  <a:lnTo>
                    <a:pt x="4279404" y="274320"/>
                  </a:lnTo>
                  <a:lnTo>
                    <a:pt x="4294644" y="274320"/>
                  </a:lnTo>
                  <a:lnTo>
                    <a:pt x="4294644" y="259080"/>
                  </a:lnTo>
                  <a:close/>
                </a:path>
                <a:path w="5694045" h="274320">
                  <a:moveTo>
                    <a:pt x="4372368" y="259080"/>
                  </a:moveTo>
                  <a:lnTo>
                    <a:pt x="4357128" y="259080"/>
                  </a:lnTo>
                  <a:lnTo>
                    <a:pt x="4357128" y="274320"/>
                  </a:lnTo>
                  <a:lnTo>
                    <a:pt x="4372368" y="274320"/>
                  </a:lnTo>
                  <a:lnTo>
                    <a:pt x="4372368" y="259080"/>
                  </a:lnTo>
                  <a:close/>
                </a:path>
                <a:path w="5694045" h="274320">
                  <a:moveTo>
                    <a:pt x="4450080" y="259080"/>
                  </a:moveTo>
                  <a:lnTo>
                    <a:pt x="4434852" y="259080"/>
                  </a:lnTo>
                  <a:lnTo>
                    <a:pt x="4434852" y="274320"/>
                  </a:lnTo>
                  <a:lnTo>
                    <a:pt x="4450080" y="274320"/>
                  </a:lnTo>
                  <a:lnTo>
                    <a:pt x="4450080" y="259080"/>
                  </a:lnTo>
                  <a:close/>
                </a:path>
                <a:path w="5694045" h="274320">
                  <a:moveTo>
                    <a:pt x="4527816" y="259080"/>
                  </a:moveTo>
                  <a:lnTo>
                    <a:pt x="4512576" y="259080"/>
                  </a:lnTo>
                  <a:lnTo>
                    <a:pt x="4512576" y="274320"/>
                  </a:lnTo>
                  <a:lnTo>
                    <a:pt x="4527816" y="274320"/>
                  </a:lnTo>
                  <a:lnTo>
                    <a:pt x="4527816" y="259080"/>
                  </a:lnTo>
                  <a:close/>
                </a:path>
                <a:path w="5694045" h="27432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694045" h="27432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694045" h="27432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694045" h="27432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694045" h="27432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432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432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432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432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432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432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432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947915" y="4640592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404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4045" h="273050">
                  <a:moveTo>
                    <a:pt x="2269248" y="257556"/>
                  </a:moveTo>
                  <a:lnTo>
                    <a:pt x="2254008" y="257556"/>
                  </a:lnTo>
                  <a:lnTo>
                    <a:pt x="2254008" y="272796"/>
                  </a:lnTo>
                  <a:lnTo>
                    <a:pt x="2269248" y="272796"/>
                  </a:lnTo>
                  <a:lnTo>
                    <a:pt x="2269248" y="257556"/>
                  </a:lnTo>
                  <a:close/>
                </a:path>
                <a:path w="5694045" h="273050">
                  <a:moveTo>
                    <a:pt x="2348484" y="257556"/>
                  </a:moveTo>
                  <a:lnTo>
                    <a:pt x="2331732" y="257556"/>
                  </a:lnTo>
                  <a:lnTo>
                    <a:pt x="2331732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404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404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404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404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404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4045" h="273050">
                  <a:moveTo>
                    <a:pt x="2814840" y="257556"/>
                  </a:moveTo>
                  <a:lnTo>
                    <a:pt x="2799600" y="257556"/>
                  </a:lnTo>
                  <a:lnTo>
                    <a:pt x="2799600" y="272796"/>
                  </a:lnTo>
                  <a:lnTo>
                    <a:pt x="2814840" y="272796"/>
                  </a:lnTo>
                  <a:lnTo>
                    <a:pt x="2814840" y="257556"/>
                  </a:lnTo>
                  <a:close/>
                </a:path>
                <a:path w="5694045" h="273050">
                  <a:moveTo>
                    <a:pt x="2892564" y="257556"/>
                  </a:moveTo>
                  <a:lnTo>
                    <a:pt x="2877324" y="257556"/>
                  </a:lnTo>
                  <a:lnTo>
                    <a:pt x="2877324" y="272796"/>
                  </a:lnTo>
                  <a:lnTo>
                    <a:pt x="2892564" y="272796"/>
                  </a:lnTo>
                  <a:lnTo>
                    <a:pt x="2892564" y="257556"/>
                  </a:lnTo>
                  <a:close/>
                </a:path>
                <a:path w="5694045" h="273050">
                  <a:moveTo>
                    <a:pt x="2970276" y="257556"/>
                  </a:moveTo>
                  <a:lnTo>
                    <a:pt x="2955048" y="257556"/>
                  </a:lnTo>
                  <a:lnTo>
                    <a:pt x="2955048" y="272796"/>
                  </a:lnTo>
                  <a:lnTo>
                    <a:pt x="2970276" y="272796"/>
                  </a:lnTo>
                  <a:lnTo>
                    <a:pt x="2970276" y="257556"/>
                  </a:lnTo>
                  <a:close/>
                </a:path>
                <a:path w="5694045" h="273050">
                  <a:moveTo>
                    <a:pt x="3048012" y="257556"/>
                  </a:moveTo>
                  <a:lnTo>
                    <a:pt x="3032772" y="257556"/>
                  </a:lnTo>
                  <a:lnTo>
                    <a:pt x="3032772" y="272796"/>
                  </a:lnTo>
                  <a:lnTo>
                    <a:pt x="3048012" y="272796"/>
                  </a:lnTo>
                  <a:lnTo>
                    <a:pt x="3048012" y="257556"/>
                  </a:lnTo>
                  <a:close/>
                </a:path>
                <a:path w="5694045" h="273050">
                  <a:moveTo>
                    <a:pt x="3125736" y="257556"/>
                  </a:moveTo>
                  <a:lnTo>
                    <a:pt x="3110484" y="257556"/>
                  </a:lnTo>
                  <a:lnTo>
                    <a:pt x="3110484" y="272796"/>
                  </a:lnTo>
                  <a:lnTo>
                    <a:pt x="3125736" y="272796"/>
                  </a:lnTo>
                  <a:lnTo>
                    <a:pt x="3125736" y="257556"/>
                  </a:lnTo>
                  <a:close/>
                </a:path>
                <a:path w="5694045" h="273050">
                  <a:moveTo>
                    <a:pt x="3203460" y="257556"/>
                  </a:moveTo>
                  <a:lnTo>
                    <a:pt x="3188220" y="257556"/>
                  </a:lnTo>
                  <a:lnTo>
                    <a:pt x="3188220" y="272796"/>
                  </a:lnTo>
                  <a:lnTo>
                    <a:pt x="3203460" y="272796"/>
                  </a:lnTo>
                  <a:lnTo>
                    <a:pt x="3203460" y="257556"/>
                  </a:lnTo>
                  <a:close/>
                </a:path>
                <a:path w="5694045" h="273050">
                  <a:moveTo>
                    <a:pt x="3281184" y="257556"/>
                  </a:moveTo>
                  <a:lnTo>
                    <a:pt x="3265944" y="257556"/>
                  </a:lnTo>
                  <a:lnTo>
                    <a:pt x="3265944" y="272796"/>
                  </a:lnTo>
                  <a:lnTo>
                    <a:pt x="3281184" y="272796"/>
                  </a:lnTo>
                  <a:lnTo>
                    <a:pt x="3281184" y="257556"/>
                  </a:lnTo>
                  <a:close/>
                </a:path>
                <a:path w="569404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56"/>
                  </a:lnTo>
                  <a:close/>
                </a:path>
                <a:path w="569404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56"/>
                  </a:lnTo>
                  <a:close/>
                </a:path>
                <a:path w="569404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56"/>
                  </a:lnTo>
                  <a:close/>
                </a:path>
                <a:path w="569404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56"/>
                  </a:lnTo>
                  <a:close/>
                </a:path>
                <a:path w="5694045" h="273050">
                  <a:moveTo>
                    <a:pt x="3671328" y="257556"/>
                  </a:moveTo>
                  <a:lnTo>
                    <a:pt x="3656076" y="257556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56"/>
                  </a:lnTo>
                  <a:close/>
                </a:path>
                <a:path w="5694045" h="273050">
                  <a:moveTo>
                    <a:pt x="3749052" y="257556"/>
                  </a:moveTo>
                  <a:lnTo>
                    <a:pt x="3733812" y="257556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56"/>
                  </a:lnTo>
                  <a:close/>
                </a:path>
                <a:path w="5694045" h="273050">
                  <a:moveTo>
                    <a:pt x="3826776" y="257556"/>
                  </a:moveTo>
                  <a:lnTo>
                    <a:pt x="3811536" y="257556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56"/>
                  </a:lnTo>
                  <a:close/>
                </a:path>
                <a:path w="5694045" h="273050">
                  <a:moveTo>
                    <a:pt x="3904500" y="257556"/>
                  </a:moveTo>
                  <a:lnTo>
                    <a:pt x="3889260" y="257556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56"/>
                  </a:lnTo>
                  <a:close/>
                </a:path>
                <a:path w="5694045" h="273050">
                  <a:moveTo>
                    <a:pt x="3982212" y="257556"/>
                  </a:moveTo>
                  <a:lnTo>
                    <a:pt x="3966984" y="257556"/>
                  </a:lnTo>
                  <a:lnTo>
                    <a:pt x="3966984" y="272796"/>
                  </a:lnTo>
                  <a:lnTo>
                    <a:pt x="3982212" y="272796"/>
                  </a:lnTo>
                  <a:lnTo>
                    <a:pt x="3982212" y="257556"/>
                  </a:lnTo>
                  <a:close/>
                </a:path>
                <a:path w="5694045" h="273050">
                  <a:moveTo>
                    <a:pt x="4059948" y="257556"/>
                  </a:moveTo>
                  <a:lnTo>
                    <a:pt x="4044696" y="257556"/>
                  </a:lnTo>
                  <a:lnTo>
                    <a:pt x="4044696" y="272796"/>
                  </a:lnTo>
                  <a:lnTo>
                    <a:pt x="4059948" y="272796"/>
                  </a:lnTo>
                  <a:lnTo>
                    <a:pt x="4059948" y="257556"/>
                  </a:lnTo>
                  <a:close/>
                </a:path>
                <a:path w="5694045" h="273050">
                  <a:moveTo>
                    <a:pt x="4137660" y="257556"/>
                  </a:moveTo>
                  <a:lnTo>
                    <a:pt x="4122432" y="257556"/>
                  </a:lnTo>
                  <a:lnTo>
                    <a:pt x="4122432" y="272796"/>
                  </a:lnTo>
                  <a:lnTo>
                    <a:pt x="4137660" y="272796"/>
                  </a:lnTo>
                  <a:lnTo>
                    <a:pt x="4137660" y="257556"/>
                  </a:lnTo>
                  <a:close/>
                </a:path>
                <a:path w="5694045" h="273050">
                  <a:moveTo>
                    <a:pt x="4215396" y="257556"/>
                  </a:moveTo>
                  <a:lnTo>
                    <a:pt x="4200144" y="257556"/>
                  </a:lnTo>
                  <a:lnTo>
                    <a:pt x="4200144" y="272796"/>
                  </a:lnTo>
                  <a:lnTo>
                    <a:pt x="4215396" y="272796"/>
                  </a:lnTo>
                  <a:lnTo>
                    <a:pt x="4215396" y="257556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40"/>
                  </a:lnTo>
                  <a:lnTo>
                    <a:pt x="4527816" y="15240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1728" y="15240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40"/>
                  </a:lnTo>
                  <a:lnTo>
                    <a:pt x="4759464" y="15240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947915" y="4898148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404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4045" h="273050">
                  <a:moveTo>
                    <a:pt x="2269248" y="257556"/>
                  </a:moveTo>
                  <a:lnTo>
                    <a:pt x="2254008" y="257556"/>
                  </a:lnTo>
                  <a:lnTo>
                    <a:pt x="2254008" y="272796"/>
                  </a:lnTo>
                  <a:lnTo>
                    <a:pt x="2269248" y="272796"/>
                  </a:lnTo>
                  <a:lnTo>
                    <a:pt x="2269248" y="257556"/>
                  </a:lnTo>
                  <a:close/>
                </a:path>
                <a:path w="5694045" h="273050">
                  <a:moveTo>
                    <a:pt x="2348484" y="257556"/>
                  </a:moveTo>
                  <a:lnTo>
                    <a:pt x="2331732" y="257556"/>
                  </a:lnTo>
                  <a:lnTo>
                    <a:pt x="2331732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404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404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404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404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404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4045" h="273050">
                  <a:moveTo>
                    <a:pt x="2814840" y="257556"/>
                  </a:moveTo>
                  <a:lnTo>
                    <a:pt x="2799600" y="257556"/>
                  </a:lnTo>
                  <a:lnTo>
                    <a:pt x="2799600" y="272796"/>
                  </a:lnTo>
                  <a:lnTo>
                    <a:pt x="2814840" y="272796"/>
                  </a:lnTo>
                  <a:lnTo>
                    <a:pt x="2814840" y="257556"/>
                  </a:lnTo>
                  <a:close/>
                </a:path>
                <a:path w="5694045" h="273050">
                  <a:moveTo>
                    <a:pt x="2892564" y="257556"/>
                  </a:moveTo>
                  <a:lnTo>
                    <a:pt x="2877324" y="257556"/>
                  </a:lnTo>
                  <a:lnTo>
                    <a:pt x="2877324" y="272796"/>
                  </a:lnTo>
                  <a:lnTo>
                    <a:pt x="2892564" y="272796"/>
                  </a:lnTo>
                  <a:lnTo>
                    <a:pt x="2892564" y="257556"/>
                  </a:lnTo>
                  <a:close/>
                </a:path>
                <a:path w="5694045" h="273050">
                  <a:moveTo>
                    <a:pt x="2970276" y="257556"/>
                  </a:moveTo>
                  <a:lnTo>
                    <a:pt x="2955048" y="257556"/>
                  </a:lnTo>
                  <a:lnTo>
                    <a:pt x="2955048" y="272796"/>
                  </a:lnTo>
                  <a:lnTo>
                    <a:pt x="2970276" y="272796"/>
                  </a:lnTo>
                  <a:lnTo>
                    <a:pt x="2970276" y="257556"/>
                  </a:lnTo>
                  <a:close/>
                </a:path>
                <a:path w="5694045" h="273050">
                  <a:moveTo>
                    <a:pt x="3048012" y="257556"/>
                  </a:moveTo>
                  <a:lnTo>
                    <a:pt x="3032772" y="257556"/>
                  </a:lnTo>
                  <a:lnTo>
                    <a:pt x="3032772" y="272796"/>
                  </a:lnTo>
                  <a:lnTo>
                    <a:pt x="3048012" y="272796"/>
                  </a:lnTo>
                  <a:lnTo>
                    <a:pt x="3048012" y="257556"/>
                  </a:lnTo>
                  <a:close/>
                </a:path>
                <a:path w="5694045" h="273050">
                  <a:moveTo>
                    <a:pt x="3125736" y="257556"/>
                  </a:moveTo>
                  <a:lnTo>
                    <a:pt x="3110484" y="257556"/>
                  </a:lnTo>
                  <a:lnTo>
                    <a:pt x="3110484" y="272796"/>
                  </a:lnTo>
                  <a:lnTo>
                    <a:pt x="3125736" y="272796"/>
                  </a:lnTo>
                  <a:lnTo>
                    <a:pt x="3125736" y="257556"/>
                  </a:lnTo>
                  <a:close/>
                </a:path>
                <a:path w="5694045" h="273050">
                  <a:moveTo>
                    <a:pt x="3203460" y="257556"/>
                  </a:moveTo>
                  <a:lnTo>
                    <a:pt x="3188220" y="257556"/>
                  </a:lnTo>
                  <a:lnTo>
                    <a:pt x="3188220" y="272796"/>
                  </a:lnTo>
                  <a:lnTo>
                    <a:pt x="3203460" y="272796"/>
                  </a:lnTo>
                  <a:lnTo>
                    <a:pt x="3203460" y="257556"/>
                  </a:lnTo>
                  <a:close/>
                </a:path>
                <a:path w="5694045" h="273050">
                  <a:moveTo>
                    <a:pt x="3281184" y="257556"/>
                  </a:moveTo>
                  <a:lnTo>
                    <a:pt x="3265944" y="257556"/>
                  </a:lnTo>
                  <a:lnTo>
                    <a:pt x="3265944" y="272796"/>
                  </a:lnTo>
                  <a:lnTo>
                    <a:pt x="3281184" y="272796"/>
                  </a:lnTo>
                  <a:lnTo>
                    <a:pt x="3281184" y="257556"/>
                  </a:lnTo>
                  <a:close/>
                </a:path>
                <a:path w="569404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56"/>
                  </a:lnTo>
                  <a:close/>
                </a:path>
                <a:path w="569404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56"/>
                  </a:lnTo>
                  <a:close/>
                </a:path>
                <a:path w="569404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56"/>
                  </a:lnTo>
                  <a:close/>
                </a:path>
                <a:path w="569404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56"/>
                  </a:lnTo>
                  <a:close/>
                </a:path>
                <a:path w="5694045" h="273050">
                  <a:moveTo>
                    <a:pt x="3671328" y="257556"/>
                  </a:moveTo>
                  <a:lnTo>
                    <a:pt x="3656076" y="257556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56"/>
                  </a:lnTo>
                  <a:close/>
                </a:path>
                <a:path w="5694045" h="273050">
                  <a:moveTo>
                    <a:pt x="3749052" y="257556"/>
                  </a:moveTo>
                  <a:lnTo>
                    <a:pt x="3733812" y="257556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56"/>
                  </a:lnTo>
                  <a:close/>
                </a:path>
                <a:path w="5694045" h="273050">
                  <a:moveTo>
                    <a:pt x="3826776" y="257556"/>
                  </a:moveTo>
                  <a:lnTo>
                    <a:pt x="3811536" y="257556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56"/>
                  </a:lnTo>
                  <a:close/>
                </a:path>
                <a:path w="5694045" h="273050">
                  <a:moveTo>
                    <a:pt x="3904500" y="257556"/>
                  </a:moveTo>
                  <a:lnTo>
                    <a:pt x="3889260" y="257556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56"/>
                  </a:lnTo>
                  <a:close/>
                </a:path>
                <a:path w="569404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4045" h="27305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40"/>
                  </a:lnTo>
                  <a:lnTo>
                    <a:pt x="4294644" y="15240"/>
                  </a:lnTo>
                  <a:lnTo>
                    <a:pt x="4294644" y="0"/>
                  </a:lnTo>
                  <a:close/>
                </a:path>
                <a:path w="5694045" h="27305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40"/>
                  </a:lnTo>
                  <a:lnTo>
                    <a:pt x="4372368" y="15240"/>
                  </a:lnTo>
                  <a:lnTo>
                    <a:pt x="4372368" y="0"/>
                  </a:lnTo>
                  <a:close/>
                </a:path>
                <a:path w="5694045" h="27305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40"/>
                  </a:lnTo>
                  <a:lnTo>
                    <a:pt x="4450080" y="15240"/>
                  </a:lnTo>
                  <a:lnTo>
                    <a:pt x="4450080" y="0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40"/>
                  </a:lnTo>
                  <a:lnTo>
                    <a:pt x="4527816" y="15240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1728" y="15240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40"/>
                  </a:lnTo>
                  <a:lnTo>
                    <a:pt x="4759464" y="15240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947915" y="5155704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83"/>
                  </a:lnTo>
                  <a:lnTo>
                    <a:pt x="15252" y="272783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83"/>
                  </a:lnTo>
                  <a:lnTo>
                    <a:pt x="92976" y="272783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83"/>
                  </a:lnTo>
                  <a:lnTo>
                    <a:pt x="170700" y="272783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83"/>
                  </a:lnTo>
                  <a:lnTo>
                    <a:pt x="248424" y="272783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83"/>
                  </a:lnTo>
                  <a:lnTo>
                    <a:pt x="326136" y="272783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83"/>
                  </a:lnTo>
                  <a:lnTo>
                    <a:pt x="403872" y="272783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83"/>
                  </a:lnTo>
                  <a:lnTo>
                    <a:pt x="483120" y="272783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83"/>
                  </a:lnTo>
                  <a:lnTo>
                    <a:pt x="560832" y="272783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83"/>
                  </a:lnTo>
                  <a:lnTo>
                    <a:pt x="638568" y="272783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83"/>
                  </a:lnTo>
                  <a:lnTo>
                    <a:pt x="716292" y="272783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83"/>
                  </a:lnTo>
                  <a:lnTo>
                    <a:pt x="794016" y="272783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83"/>
                  </a:lnTo>
                  <a:lnTo>
                    <a:pt x="871728" y="272783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83"/>
                  </a:lnTo>
                  <a:lnTo>
                    <a:pt x="949464" y="272783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83"/>
                  </a:lnTo>
                  <a:lnTo>
                    <a:pt x="1027188" y="272783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83"/>
                  </a:lnTo>
                  <a:lnTo>
                    <a:pt x="1103388" y="272783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83"/>
                  </a:lnTo>
                  <a:lnTo>
                    <a:pt x="1181112" y="272783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83"/>
                  </a:lnTo>
                  <a:lnTo>
                    <a:pt x="1258824" y="272783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83"/>
                  </a:lnTo>
                  <a:lnTo>
                    <a:pt x="1336560" y="272783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83"/>
                  </a:lnTo>
                  <a:lnTo>
                    <a:pt x="1415808" y="272783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83"/>
                  </a:lnTo>
                  <a:lnTo>
                    <a:pt x="1493532" y="272783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83"/>
                  </a:lnTo>
                  <a:lnTo>
                    <a:pt x="1571256" y="272783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83"/>
                  </a:lnTo>
                  <a:lnTo>
                    <a:pt x="1648980" y="272783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83"/>
                  </a:lnTo>
                  <a:lnTo>
                    <a:pt x="1726692" y="272783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83"/>
                  </a:lnTo>
                  <a:lnTo>
                    <a:pt x="1804416" y="272783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83"/>
                  </a:lnTo>
                  <a:lnTo>
                    <a:pt x="1882152" y="272783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83"/>
                  </a:lnTo>
                  <a:lnTo>
                    <a:pt x="1959876" y="272783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83"/>
                  </a:lnTo>
                  <a:lnTo>
                    <a:pt x="2037600" y="272783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83"/>
                  </a:lnTo>
                  <a:lnTo>
                    <a:pt x="2115324" y="272783"/>
                  </a:lnTo>
                  <a:lnTo>
                    <a:pt x="2115324" y="257556"/>
                  </a:lnTo>
                  <a:close/>
                </a:path>
                <a:path w="569404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83"/>
                  </a:lnTo>
                  <a:lnTo>
                    <a:pt x="2193048" y="272783"/>
                  </a:lnTo>
                  <a:lnTo>
                    <a:pt x="2193048" y="257556"/>
                  </a:lnTo>
                  <a:close/>
                </a:path>
                <a:path w="5694045" h="273050">
                  <a:moveTo>
                    <a:pt x="2269248" y="257556"/>
                  </a:moveTo>
                  <a:lnTo>
                    <a:pt x="2254008" y="257556"/>
                  </a:lnTo>
                  <a:lnTo>
                    <a:pt x="2254008" y="272783"/>
                  </a:lnTo>
                  <a:lnTo>
                    <a:pt x="2269248" y="272783"/>
                  </a:lnTo>
                  <a:lnTo>
                    <a:pt x="2269248" y="257556"/>
                  </a:lnTo>
                  <a:close/>
                </a:path>
                <a:path w="5694045" h="273050">
                  <a:moveTo>
                    <a:pt x="2348484" y="257556"/>
                  </a:moveTo>
                  <a:lnTo>
                    <a:pt x="2331732" y="257556"/>
                  </a:lnTo>
                  <a:lnTo>
                    <a:pt x="2331732" y="272783"/>
                  </a:lnTo>
                  <a:lnTo>
                    <a:pt x="2348484" y="272783"/>
                  </a:lnTo>
                  <a:lnTo>
                    <a:pt x="2348484" y="257556"/>
                  </a:lnTo>
                  <a:close/>
                </a:path>
                <a:path w="569404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83"/>
                  </a:lnTo>
                  <a:lnTo>
                    <a:pt x="2426220" y="272783"/>
                  </a:lnTo>
                  <a:lnTo>
                    <a:pt x="2426220" y="257556"/>
                  </a:lnTo>
                  <a:close/>
                </a:path>
                <a:path w="569404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83"/>
                  </a:lnTo>
                  <a:lnTo>
                    <a:pt x="2503944" y="272783"/>
                  </a:lnTo>
                  <a:lnTo>
                    <a:pt x="2503944" y="257556"/>
                  </a:lnTo>
                  <a:close/>
                </a:path>
                <a:path w="569404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83"/>
                  </a:lnTo>
                  <a:lnTo>
                    <a:pt x="2581668" y="272783"/>
                  </a:lnTo>
                  <a:lnTo>
                    <a:pt x="2581668" y="257556"/>
                  </a:lnTo>
                  <a:close/>
                </a:path>
                <a:path w="569404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83"/>
                  </a:lnTo>
                  <a:lnTo>
                    <a:pt x="2659392" y="272783"/>
                  </a:lnTo>
                  <a:lnTo>
                    <a:pt x="2659392" y="257556"/>
                  </a:lnTo>
                  <a:close/>
                </a:path>
                <a:path w="569404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83"/>
                  </a:lnTo>
                  <a:lnTo>
                    <a:pt x="2737116" y="272783"/>
                  </a:lnTo>
                  <a:lnTo>
                    <a:pt x="2737116" y="257556"/>
                  </a:lnTo>
                  <a:close/>
                </a:path>
                <a:path w="5694045" h="273050">
                  <a:moveTo>
                    <a:pt x="2814840" y="257556"/>
                  </a:moveTo>
                  <a:lnTo>
                    <a:pt x="2799600" y="257556"/>
                  </a:lnTo>
                  <a:lnTo>
                    <a:pt x="2799600" y="272783"/>
                  </a:lnTo>
                  <a:lnTo>
                    <a:pt x="2814840" y="272783"/>
                  </a:lnTo>
                  <a:lnTo>
                    <a:pt x="2814840" y="257556"/>
                  </a:lnTo>
                  <a:close/>
                </a:path>
                <a:path w="5694045" h="273050">
                  <a:moveTo>
                    <a:pt x="2892564" y="257556"/>
                  </a:moveTo>
                  <a:lnTo>
                    <a:pt x="2877324" y="257556"/>
                  </a:lnTo>
                  <a:lnTo>
                    <a:pt x="2877324" y="272783"/>
                  </a:lnTo>
                  <a:lnTo>
                    <a:pt x="2892564" y="272783"/>
                  </a:lnTo>
                  <a:lnTo>
                    <a:pt x="2892564" y="257556"/>
                  </a:lnTo>
                  <a:close/>
                </a:path>
                <a:path w="5694045" h="273050">
                  <a:moveTo>
                    <a:pt x="2970276" y="257556"/>
                  </a:moveTo>
                  <a:lnTo>
                    <a:pt x="2955048" y="257556"/>
                  </a:lnTo>
                  <a:lnTo>
                    <a:pt x="2955048" y="272783"/>
                  </a:lnTo>
                  <a:lnTo>
                    <a:pt x="2970276" y="272783"/>
                  </a:lnTo>
                  <a:lnTo>
                    <a:pt x="2970276" y="257556"/>
                  </a:lnTo>
                  <a:close/>
                </a:path>
                <a:path w="5694045" h="273050">
                  <a:moveTo>
                    <a:pt x="3048012" y="257556"/>
                  </a:moveTo>
                  <a:lnTo>
                    <a:pt x="3032772" y="257556"/>
                  </a:lnTo>
                  <a:lnTo>
                    <a:pt x="3032772" y="272783"/>
                  </a:lnTo>
                  <a:lnTo>
                    <a:pt x="3048012" y="272783"/>
                  </a:lnTo>
                  <a:lnTo>
                    <a:pt x="3048012" y="257556"/>
                  </a:lnTo>
                  <a:close/>
                </a:path>
                <a:path w="5694045" h="273050">
                  <a:moveTo>
                    <a:pt x="3125736" y="257556"/>
                  </a:moveTo>
                  <a:lnTo>
                    <a:pt x="3110484" y="257556"/>
                  </a:lnTo>
                  <a:lnTo>
                    <a:pt x="3110484" y="272783"/>
                  </a:lnTo>
                  <a:lnTo>
                    <a:pt x="3125736" y="272783"/>
                  </a:lnTo>
                  <a:lnTo>
                    <a:pt x="3125736" y="257556"/>
                  </a:lnTo>
                  <a:close/>
                </a:path>
                <a:path w="5694045" h="273050">
                  <a:moveTo>
                    <a:pt x="3203460" y="257556"/>
                  </a:moveTo>
                  <a:lnTo>
                    <a:pt x="3188220" y="257556"/>
                  </a:lnTo>
                  <a:lnTo>
                    <a:pt x="3188220" y="272783"/>
                  </a:lnTo>
                  <a:lnTo>
                    <a:pt x="3203460" y="272783"/>
                  </a:lnTo>
                  <a:lnTo>
                    <a:pt x="3203460" y="257556"/>
                  </a:lnTo>
                  <a:close/>
                </a:path>
                <a:path w="5694045" h="273050">
                  <a:moveTo>
                    <a:pt x="3281184" y="257556"/>
                  </a:moveTo>
                  <a:lnTo>
                    <a:pt x="3265944" y="257556"/>
                  </a:lnTo>
                  <a:lnTo>
                    <a:pt x="3265944" y="272783"/>
                  </a:lnTo>
                  <a:lnTo>
                    <a:pt x="3281184" y="272783"/>
                  </a:lnTo>
                  <a:lnTo>
                    <a:pt x="3281184" y="257556"/>
                  </a:lnTo>
                  <a:close/>
                </a:path>
                <a:path w="569404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83"/>
                  </a:lnTo>
                  <a:lnTo>
                    <a:pt x="3360432" y="272783"/>
                  </a:lnTo>
                  <a:lnTo>
                    <a:pt x="3360432" y="257556"/>
                  </a:lnTo>
                  <a:close/>
                </a:path>
                <a:path w="569404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83"/>
                  </a:lnTo>
                  <a:lnTo>
                    <a:pt x="3438156" y="272783"/>
                  </a:lnTo>
                  <a:lnTo>
                    <a:pt x="3438156" y="257556"/>
                  </a:lnTo>
                  <a:close/>
                </a:path>
                <a:path w="569404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83"/>
                  </a:lnTo>
                  <a:lnTo>
                    <a:pt x="3515880" y="272783"/>
                  </a:lnTo>
                  <a:lnTo>
                    <a:pt x="3515880" y="257556"/>
                  </a:lnTo>
                  <a:close/>
                </a:path>
                <a:path w="569404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83"/>
                  </a:lnTo>
                  <a:lnTo>
                    <a:pt x="3593604" y="272783"/>
                  </a:lnTo>
                  <a:lnTo>
                    <a:pt x="3593604" y="257556"/>
                  </a:lnTo>
                  <a:close/>
                </a:path>
                <a:path w="569404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404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404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404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404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4045" h="27305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40"/>
                  </a:lnTo>
                  <a:lnTo>
                    <a:pt x="4294644" y="15240"/>
                  </a:lnTo>
                  <a:lnTo>
                    <a:pt x="4294644" y="0"/>
                  </a:lnTo>
                  <a:close/>
                </a:path>
                <a:path w="5694045" h="27305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40"/>
                  </a:lnTo>
                  <a:lnTo>
                    <a:pt x="4372368" y="15240"/>
                  </a:lnTo>
                  <a:lnTo>
                    <a:pt x="4372368" y="0"/>
                  </a:lnTo>
                  <a:close/>
                </a:path>
                <a:path w="5694045" h="27305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40"/>
                  </a:lnTo>
                  <a:lnTo>
                    <a:pt x="4450080" y="15240"/>
                  </a:lnTo>
                  <a:lnTo>
                    <a:pt x="4450080" y="0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40"/>
                  </a:lnTo>
                  <a:lnTo>
                    <a:pt x="4527816" y="15240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1728" y="15240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40"/>
                  </a:lnTo>
                  <a:lnTo>
                    <a:pt x="4759464" y="15240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947915" y="5413260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404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4045" h="273050">
                  <a:moveTo>
                    <a:pt x="2269248" y="257556"/>
                  </a:moveTo>
                  <a:lnTo>
                    <a:pt x="2254008" y="257556"/>
                  </a:lnTo>
                  <a:lnTo>
                    <a:pt x="2254008" y="272796"/>
                  </a:lnTo>
                  <a:lnTo>
                    <a:pt x="2269248" y="272796"/>
                  </a:lnTo>
                  <a:lnTo>
                    <a:pt x="2269248" y="257556"/>
                  </a:lnTo>
                  <a:close/>
                </a:path>
                <a:path w="5694045" h="273050">
                  <a:moveTo>
                    <a:pt x="2348484" y="257556"/>
                  </a:moveTo>
                  <a:lnTo>
                    <a:pt x="2331732" y="257556"/>
                  </a:lnTo>
                  <a:lnTo>
                    <a:pt x="2331732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404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404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404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404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404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4045" h="273050">
                  <a:moveTo>
                    <a:pt x="2814840" y="257556"/>
                  </a:moveTo>
                  <a:lnTo>
                    <a:pt x="2799600" y="257556"/>
                  </a:lnTo>
                  <a:lnTo>
                    <a:pt x="2799600" y="272796"/>
                  </a:lnTo>
                  <a:lnTo>
                    <a:pt x="2814840" y="272796"/>
                  </a:lnTo>
                  <a:lnTo>
                    <a:pt x="2814840" y="257556"/>
                  </a:lnTo>
                  <a:close/>
                </a:path>
                <a:path w="5694045" h="273050">
                  <a:moveTo>
                    <a:pt x="2892564" y="257556"/>
                  </a:moveTo>
                  <a:lnTo>
                    <a:pt x="2877324" y="257556"/>
                  </a:lnTo>
                  <a:lnTo>
                    <a:pt x="2877324" y="272796"/>
                  </a:lnTo>
                  <a:lnTo>
                    <a:pt x="2892564" y="272796"/>
                  </a:lnTo>
                  <a:lnTo>
                    <a:pt x="2892564" y="257556"/>
                  </a:lnTo>
                  <a:close/>
                </a:path>
                <a:path w="5694045" h="273050">
                  <a:moveTo>
                    <a:pt x="2970276" y="257556"/>
                  </a:moveTo>
                  <a:lnTo>
                    <a:pt x="2955048" y="257556"/>
                  </a:lnTo>
                  <a:lnTo>
                    <a:pt x="2955048" y="272796"/>
                  </a:lnTo>
                  <a:lnTo>
                    <a:pt x="2970276" y="272796"/>
                  </a:lnTo>
                  <a:lnTo>
                    <a:pt x="2970276" y="257556"/>
                  </a:lnTo>
                  <a:close/>
                </a:path>
                <a:path w="5694045" h="273050">
                  <a:moveTo>
                    <a:pt x="3048012" y="257556"/>
                  </a:moveTo>
                  <a:lnTo>
                    <a:pt x="3032772" y="257556"/>
                  </a:lnTo>
                  <a:lnTo>
                    <a:pt x="3032772" y="272796"/>
                  </a:lnTo>
                  <a:lnTo>
                    <a:pt x="3048012" y="272796"/>
                  </a:lnTo>
                  <a:lnTo>
                    <a:pt x="3048012" y="257556"/>
                  </a:lnTo>
                  <a:close/>
                </a:path>
                <a:path w="5694045" h="273050">
                  <a:moveTo>
                    <a:pt x="3125736" y="257556"/>
                  </a:moveTo>
                  <a:lnTo>
                    <a:pt x="3110484" y="257556"/>
                  </a:lnTo>
                  <a:lnTo>
                    <a:pt x="3110484" y="272796"/>
                  </a:lnTo>
                  <a:lnTo>
                    <a:pt x="3125736" y="272796"/>
                  </a:lnTo>
                  <a:lnTo>
                    <a:pt x="3125736" y="257556"/>
                  </a:lnTo>
                  <a:close/>
                </a:path>
                <a:path w="5694045" h="273050">
                  <a:moveTo>
                    <a:pt x="3203460" y="257556"/>
                  </a:moveTo>
                  <a:lnTo>
                    <a:pt x="3188220" y="257556"/>
                  </a:lnTo>
                  <a:lnTo>
                    <a:pt x="3188220" y="272796"/>
                  </a:lnTo>
                  <a:lnTo>
                    <a:pt x="3203460" y="272796"/>
                  </a:lnTo>
                  <a:lnTo>
                    <a:pt x="3203460" y="257556"/>
                  </a:lnTo>
                  <a:close/>
                </a:path>
                <a:path w="5694045" h="273050">
                  <a:moveTo>
                    <a:pt x="3281184" y="257556"/>
                  </a:moveTo>
                  <a:lnTo>
                    <a:pt x="3265944" y="257556"/>
                  </a:lnTo>
                  <a:lnTo>
                    <a:pt x="3265944" y="272796"/>
                  </a:lnTo>
                  <a:lnTo>
                    <a:pt x="3281184" y="272796"/>
                  </a:lnTo>
                  <a:lnTo>
                    <a:pt x="3281184" y="257556"/>
                  </a:lnTo>
                  <a:close/>
                </a:path>
                <a:path w="569404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27"/>
                  </a:lnTo>
                  <a:lnTo>
                    <a:pt x="3593604" y="15227"/>
                  </a:lnTo>
                  <a:lnTo>
                    <a:pt x="3593604" y="0"/>
                  </a:lnTo>
                  <a:close/>
                </a:path>
                <a:path w="569404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27"/>
                  </a:lnTo>
                  <a:lnTo>
                    <a:pt x="3671328" y="15227"/>
                  </a:lnTo>
                  <a:lnTo>
                    <a:pt x="3671328" y="0"/>
                  </a:lnTo>
                  <a:close/>
                </a:path>
                <a:path w="569404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27"/>
                  </a:lnTo>
                  <a:lnTo>
                    <a:pt x="3749052" y="15227"/>
                  </a:lnTo>
                  <a:lnTo>
                    <a:pt x="3749052" y="0"/>
                  </a:lnTo>
                  <a:close/>
                </a:path>
                <a:path w="569404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27"/>
                  </a:lnTo>
                  <a:lnTo>
                    <a:pt x="3826776" y="15227"/>
                  </a:lnTo>
                  <a:lnTo>
                    <a:pt x="3826776" y="0"/>
                  </a:lnTo>
                  <a:close/>
                </a:path>
                <a:path w="569404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27"/>
                  </a:lnTo>
                  <a:lnTo>
                    <a:pt x="3904500" y="15227"/>
                  </a:lnTo>
                  <a:lnTo>
                    <a:pt x="3904500" y="0"/>
                  </a:lnTo>
                  <a:close/>
                </a:path>
                <a:path w="569404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27"/>
                  </a:lnTo>
                  <a:lnTo>
                    <a:pt x="3982212" y="15227"/>
                  </a:lnTo>
                  <a:lnTo>
                    <a:pt x="3982212" y="0"/>
                  </a:lnTo>
                  <a:close/>
                </a:path>
                <a:path w="569404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27"/>
                  </a:lnTo>
                  <a:lnTo>
                    <a:pt x="4059948" y="15227"/>
                  </a:lnTo>
                  <a:lnTo>
                    <a:pt x="4059948" y="0"/>
                  </a:lnTo>
                  <a:close/>
                </a:path>
                <a:path w="569404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27"/>
                  </a:lnTo>
                  <a:lnTo>
                    <a:pt x="4137660" y="15227"/>
                  </a:lnTo>
                  <a:lnTo>
                    <a:pt x="4137660" y="0"/>
                  </a:lnTo>
                  <a:close/>
                </a:path>
                <a:path w="569404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27"/>
                  </a:lnTo>
                  <a:lnTo>
                    <a:pt x="4215396" y="15227"/>
                  </a:lnTo>
                  <a:lnTo>
                    <a:pt x="4215396" y="0"/>
                  </a:lnTo>
                  <a:close/>
                </a:path>
                <a:path w="5694045" h="27305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27"/>
                  </a:lnTo>
                  <a:lnTo>
                    <a:pt x="4294644" y="15227"/>
                  </a:lnTo>
                  <a:lnTo>
                    <a:pt x="4294644" y="0"/>
                  </a:lnTo>
                  <a:close/>
                </a:path>
                <a:path w="5694045" h="27305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27"/>
                  </a:lnTo>
                  <a:lnTo>
                    <a:pt x="4372368" y="15227"/>
                  </a:lnTo>
                  <a:lnTo>
                    <a:pt x="4372368" y="0"/>
                  </a:lnTo>
                  <a:close/>
                </a:path>
                <a:path w="5694045" h="27305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27"/>
                  </a:lnTo>
                  <a:lnTo>
                    <a:pt x="4450080" y="15227"/>
                  </a:lnTo>
                  <a:lnTo>
                    <a:pt x="4450080" y="0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27"/>
                  </a:lnTo>
                  <a:lnTo>
                    <a:pt x="4527816" y="15227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27"/>
                  </a:lnTo>
                  <a:lnTo>
                    <a:pt x="4604016" y="15227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27"/>
                  </a:lnTo>
                  <a:lnTo>
                    <a:pt x="4681728" y="15227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27"/>
                  </a:lnTo>
                  <a:lnTo>
                    <a:pt x="4759464" y="15227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27"/>
                  </a:lnTo>
                  <a:lnTo>
                    <a:pt x="4837188" y="15227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27"/>
                  </a:lnTo>
                  <a:lnTo>
                    <a:pt x="4914912" y="15227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27"/>
                  </a:lnTo>
                  <a:lnTo>
                    <a:pt x="4992636" y="15227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27"/>
                  </a:lnTo>
                  <a:lnTo>
                    <a:pt x="5070360" y="15227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27"/>
                  </a:lnTo>
                  <a:lnTo>
                    <a:pt x="5148084" y="15227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27"/>
                  </a:lnTo>
                  <a:lnTo>
                    <a:pt x="5227332" y="15227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27"/>
                  </a:lnTo>
                  <a:lnTo>
                    <a:pt x="5305044" y="15227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27"/>
                  </a:lnTo>
                  <a:lnTo>
                    <a:pt x="5382780" y="15227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27"/>
                  </a:lnTo>
                  <a:lnTo>
                    <a:pt x="5460504" y="15227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27"/>
                  </a:lnTo>
                  <a:lnTo>
                    <a:pt x="5538228" y="15227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27"/>
                  </a:lnTo>
                  <a:lnTo>
                    <a:pt x="5615952" y="15227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27"/>
                  </a:lnTo>
                  <a:lnTo>
                    <a:pt x="5693676" y="15227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947915" y="5670816"/>
              <a:ext cx="5694045" cy="274320"/>
            </a:xfrm>
            <a:custGeom>
              <a:avLst/>
              <a:gdLst/>
              <a:ahLst/>
              <a:cxnLst/>
              <a:rect l="l" t="t" r="r" b="b"/>
              <a:pathLst>
                <a:path w="5694045" h="274320">
                  <a:moveTo>
                    <a:pt x="15252" y="259080"/>
                  </a:moveTo>
                  <a:lnTo>
                    <a:pt x="0" y="259080"/>
                  </a:lnTo>
                  <a:lnTo>
                    <a:pt x="0" y="274307"/>
                  </a:lnTo>
                  <a:lnTo>
                    <a:pt x="15252" y="274307"/>
                  </a:lnTo>
                  <a:lnTo>
                    <a:pt x="15252" y="259080"/>
                  </a:lnTo>
                  <a:close/>
                </a:path>
                <a:path w="5694045" h="274320">
                  <a:moveTo>
                    <a:pt x="92976" y="259080"/>
                  </a:moveTo>
                  <a:lnTo>
                    <a:pt x="77736" y="259080"/>
                  </a:lnTo>
                  <a:lnTo>
                    <a:pt x="77736" y="274307"/>
                  </a:lnTo>
                  <a:lnTo>
                    <a:pt x="92976" y="274307"/>
                  </a:lnTo>
                  <a:lnTo>
                    <a:pt x="92976" y="259080"/>
                  </a:lnTo>
                  <a:close/>
                </a:path>
                <a:path w="5694045" h="274320">
                  <a:moveTo>
                    <a:pt x="170700" y="259080"/>
                  </a:moveTo>
                  <a:lnTo>
                    <a:pt x="155448" y="259080"/>
                  </a:lnTo>
                  <a:lnTo>
                    <a:pt x="155448" y="274307"/>
                  </a:lnTo>
                  <a:lnTo>
                    <a:pt x="170700" y="274307"/>
                  </a:lnTo>
                  <a:lnTo>
                    <a:pt x="170700" y="259080"/>
                  </a:lnTo>
                  <a:close/>
                </a:path>
                <a:path w="5694045" h="274320">
                  <a:moveTo>
                    <a:pt x="248424" y="259080"/>
                  </a:moveTo>
                  <a:lnTo>
                    <a:pt x="233184" y="259080"/>
                  </a:lnTo>
                  <a:lnTo>
                    <a:pt x="233184" y="274307"/>
                  </a:lnTo>
                  <a:lnTo>
                    <a:pt x="248424" y="274307"/>
                  </a:lnTo>
                  <a:lnTo>
                    <a:pt x="248424" y="259080"/>
                  </a:lnTo>
                  <a:close/>
                </a:path>
                <a:path w="5694045" h="274320">
                  <a:moveTo>
                    <a:pt x="326136" y="259080"/>
                  </a:moveTo>
                  <a:lnTo>
                    <a:pt x="310908" y="259080"/>
                  </a:lnTo>
                  <a:lnTo>
                    <a:pt x="310908" y="274307"/>
                  </a:lnTo>
                  <a:lnTo>
                    <a:pt x="326136" y="274307"/>
                  </a:lnTo>
                  <a:lnTo>
                    <a:pt x="326136" y="259080"/>
                  </a:lnTo>
                  <a:close/>
                </a:path>
                <a:path w="5694045" h="274320">
                  <a:moveTo>
                    <a:pt x="403872" y="259080"/>
                  </a:moveTo>
                  <a:lnTo>
                    <a:pt x="388632" y="259080"/>
                  </a:lnTo>
                  <a:lnTo>
                    <a:pt x="388632" y="274307"/>
                  </a:lnTo>
                  <a:lnTo>
                    <a:pt x="403872" y="274307"/>
                  </a:lnTo>
                  <a:lnTo>
                    <a:pt x="403872" y="259080"/>
                  </a:lnTo>
                  <a:close/>
                </a:path>
                <a:path w="5694045" h="274320">
                  <a:moveTo>
                    <a:pt x="483120" y="259080"/>
                  </a:moveTo>
                  <a:lnTo>
                    <a:pt x="467880" y="259080"/>
                  </a:lnTo>
                  <a:lnTo>
                    <a:pt x="467880" y="274307"/>
                  </a:lnTo>
                  <a:lnTo>
                    <a:pt x="483120" y="274307"/>
                  </a:lnTo>
                  <a:lnTo>
                    <a:pt x="483120" y="259080"/>
                  </a:lnTo>
                  <a:close/>
                </a:path>
                <a:path w="5694045" h="274320">
                  <a:moveTo>
                    <a:pt x="560832" y="259080"/>
                  </a:moveTo>
                  <a:lnTo>
                    <a:pt x="545604" y="259080"/>
                  </a:lnTo>
                  <a:lnTo>
                    <a:pt x="545604" y="274307"/>
                  </a:lnTo>
                  <a:lnTo>
                    <a:pt x="560832" y="274307"/>
                  </a:lnTo>
                  <a:lnTo>
                    <a:pt x="560832" y="259080"/>
                  </a:lnTo>
                  <a:close/>
                </a:path>
                <a:path w="5694045" h="274320">
                  <a:moveTo>
                    <a:pt x="638568" y="259080"/>
                  </a:moveTo>
                  <a:lnTo>
                    <a:pt x="623328" y="259080"/>
                  </a:lnTo>
                  <a:lnTo>
                    <a:pt x="623328" y="274307"/>
                  </a:lnTo>
                  <a:lnTo>
                    <a:pt x="638568" y="274307"/>
                  </a:lnTo>
                  <a:lnTo>
                    <a:pt x="638568" y="259080"/>
                  </a:lnTo>
                  <a:close/>
                </a:path>
                <a:path w="5694045" h="274320">
                  <a:moveTo>
                    <a:pt x="716292" y="259080"/>
                  </a:moveTo>
                  <a:lnTo>
                    <a:pt x="701052" y="259080"/>
                  </a:lnTo>
                  <a:lnTo>
                    <a:pt x="701052" y="274307"/>
                  </a:lnTo>
                  <a:lnTo>
                    <a:pt x="716292" y="274307"/>
                  </a:lnTo>
                  <a:lnTo>
                    <a:pt x="716292" y="259080"/>
                  </a:lnTo>
                  <a:close/>
                </a:path>
                <a:path w="5694045" h="274320">
                  <a:moveTo>
                    <a:pt x="794016" y="259080"/>
                  </a:moveTo>
                  <a:lnTo>
                    <a:pt x="778776" y="259080"/>
                  </a:lnTo>
                  <a:lnTo>
                    <a:pt x="778776" y="274307"/>
                  </a:lnTo>
                  <a:lnTo>
                    <a:pt x="794016" y="274307"/>
                  </a:lnTo>
                  <a:lnTo>
                    <a:pt x="794016" y="259080"/>
                  </a:lnTo>
                  <a:close/>
                </a:path>
                <a:path w="5694045" h="274320">
                  <a:moveTo>
                    <a:pt x="871728" y="259080"/>
                  </a:moveTo>
                  <a:lnTo>
                    <a:pt x="856500" y="259080"/>
                  </a:lnTo>
                  <a:lnTo>
                    <a:pt x="856500" y="274307"/>
                  </a:lnTo>
                  <a:lnTo>
                    <a:pt x="871728" y="274307"/>
                  </a:lnTo>
                  <a:lnTo>
                    <a:pt x="871728" y="259080"/>
                  </a:lnTo>
                  <a:close/>
                </a:path>
                <a:path w="5694045" h="274320">
                  <a:moveTo>
                    <a:pt x="949464" y="259080"/>
                  </a:moveTo>
                  <a:lnTo>
                    <a:pt x="934224" y="259080"/>
                  </a:lnTo>
                  <a:lnTo>
                    <a:pt x="934224" y="274307"/>
                  </a:lnTo>
                  <a:lnTo>
                    <a:pt x="949464" y="274307"/>
                  </a:lnTo>
                  <a:lnTo>
                    <a:pt x="949464" y="259080"/>
                  </a:lnTo>
                  <a:close/>
                </a:path>
                <a:path w="5694045" h="274320">
                  <a:moveTo>
                    <a:pt x="1027188" y="259080"/>
                  </a:moveTo>
                  <a:lnTo>
                    <a:pt x="1011948" y="259080"/>
                  </a:lnTo>
                  <a:lnTo>
                    <a:pt x="1011948" y="274307"/>
                  </a:lnTo>
                  <a:lnTo>
                    <a:pt x="1027188" y="274307"/>
                  </a:lnTo>
                  <a:lnTo>
                    <a:pt x="1027188" y="259080"/>
                  </a:lnTo>
                  <a:close/>
                </a:path>
                <a:path w="5694045" h="274320">
                  <a:moveTo>
                    <a:pt x="1103388" y="259080"/>
                  </a:moveTo>
                  <a:lnTo>
                    <a:pt x="1088148" y="259080"/>
                  </a:lnTo>
                  <a:lnTo>
                    <a:pt x="1088148" y="274307"/>
                  </a:lnTo>
                  <a:lnTo>
                    <a:pt x="1103388" y="274307"/>
                  </a:lnTo>
                  <a:lnTo>
                    <a:pt x="1103388" y="259080"/>
                  </a:lnTo>
                  <a:close/>
                </a:path>
                <a:path w="5694045" h="274320">
                  <a:moveTo>
                    <a:pt x="1181112" y="259080"/>
                  </a:moveTo>
                  <a:lnTo>
                    <a:pt x="1165872" y="259080"/>
                  </a:lnTo>
                  <a:lnTo>
                    <a:pt x="1165872" y="274307"/>
                  </a:lnTo>
                  <a:lnTo>
                    <a:pt x="1181112" y="274307"/>
                  </a:lnTo>
                  <a:lnTo>
                    <a:pt x="1181112" y="259080"/>
                  </a:lnTo>
                  <a:close/>
                </a:path>
                <a:path w="5694045" h="274320">
                  <a:moveTo>
                    <a:pt x="1258824" y="259080"/>
                  </a:moveTo>
                  <a:lnTo>
                    <a:pt x="1243596" y="259080"/>
                  </a:lnTo>
                  <a:lnTo>
                    <a:pt x="1243596" y="274307"/>
                  </a:lnTo>
                  <a:lnTo>
                    <a:pt x="1258824" y="274307"/>
                  </a:lnTo>
                  <a:lnTo>
                    <a:pt x="1258824" y="259080"/>
                  </a:lnTo>
                  <a:close/>
                </a:path>
                <a:path w="5694045" h="274320">
                  <a:moveTo>
                    <a:pt x="1336560" y="259080"/>
                  </a:moveTo>
                  <a:lnTo>
                    <a:pt x="1321320" y="259080"/>
                  </a:lnTo>
                  <a:lnTo>
                    <a:pt x="1321320" y="274307"/>
                  </a:lnTo>
                  <a:lnTo>
                    <a:pt x="1336560" y="274307"/>
                  </a:lnTo>
                  <a:lnTo>
                    <a:pt x="1336560" y="259080"/>
                  </a:lnTo>
                  <a:close/>
                </a:path>
                <a:path w="5694045" h="274320">
                  <a:moveTo>
                    <a:pt x="1415808" y="259080"/>
                  </a:moveTo>
                  <a:lnTo>
                    <a:pt x="1400568" y="259080"/>
                  </a:lnTo>
                  <a:lnTo>
                    <a:pt x="1400568" y="274307"/>
                  </a:lnTo>
                  <a:lnTo>
                    <a:pt x="1415808" y="274307"/>
                  </a:lnTo>
                  <a:lnTo>
                    <a:pt x="1415808" y="259080"/>
                  </a:lnTo>
                  <a:close/>
                </a:path>
                <a:path w="5694045" h="274320">
                  <a:moveTo>
                    <a:pt x="1493532" y="259080"/>
                  </a:moveTo>
                  <a:lnTo>
                    <a:pt x="1478292" y="259080"/>
                  </a:lnTo>
                  <a:lnTo>
                    <a:pt x="1478292" y="274307"/>
                  </a:lnTo>
                  <a:lnTo>
                    <a:pt x="1493532" y="274307"/>
                  </a:lnTo>
                  <a:lnTo>
                    <a:pt x="1493532" y="259080"/>
                  </a:lnTo>
                  <a:close/>
                </a:path>
                <a:path w="5694045" h="274320">
                  <a:moveTo>
                    <a:pt x="1571256" y="259080"/>
                  </a:moveTo>
                  <a:lnTo>
                    <a:pt x="1556016" y="259080"/>
                  </a:lnTo>
                  <a:lnTo>
                    <a:pt x="1556016" y="274307"/>
                  </a:lnTo>
                  <a:lnTo>
                    <a:pt x="1571256" y="274307"/>
                  </a:lnTo>
                  <a:lnTo>
                    <a:pt x="1571256" y="259080"/>
                  </a:lnTo>
                  <a:close/>
                </a:path>
                <a:path w="5694045" h="274320">
                  <a:moveTo>
                    <a:pt x="1648980" y="259080"/>
                  </a:moveTo>
                  <a:lnTo>
                    <a:pt x="1633740" y="259080"/>
                  </a:lnTo>
                  <a:lnTo>
                    <a:pt x="1633740" y="274307"/>
                  </a:lnTo>
                  <a:lnTo>
                    <a:pt x="1648980" y="274307"/>
                  </a:lnTo>
                  <a:lnTo>
                    <a:pt x="1648980" y="259080"/>
                  </a:lnTo>
                  <a:close/>
                </a:path>
                <a:path w="5694045" h="274320">
                  <a:moveTo>
                    <a:pt x="1726692" y="259080"/>
                  </a:moveTo>
                  <a:lnTo>
                    <a:pt x="1711464" y="259080"/>
                  </a:lnTo>
                  <a:lnTo>
                    <a:pt x="1711464" y="274307"/>
                  </a:lnTo>
                  <a:lnTo>
                    <a:pt x="1726692" y="274307"/>
                  </a:lnTo>
                  <a:lnTo>
                    <a:pt x="1726692" y="259080"/>
                  </a:lnTo>
                  <a:close/>
                </a:path>
                <a:path w="5694045" h="274320">
                  <a:moveTo>
                    <a:pt x="1804416" y="259080"/>
                  </a:moveTo>
                  <a:lnTo>
                    <a:pt x="1789176" y="259080"/>
                  </a:lnTo>
                  <a:lnTo>
                    <a:pt x="1789176" y="274307"/>
                  </a:lnTo>
                  <a:lnTo>
                    <a:pt x="1804416" y="274307"/>
                  </a:lnTo>
                  <a:lnTo>
                    <a:pt x="1804416" y="259080"/>
                  </a:lnTo>
                  <a:close/>
                </a:path>
                <a:path w="5694045" h="274320">
                  <a:moveTo>
                    <a:pt x="1882152" y="259080"/>
                  </a:moveTo>
                  <a:lnTo>
                    <a:pt x="1866900" y="259080"/>
                  </a:lnTo>
                  <a:lnTo>
                    <a:pt x="1866900" y="274307"/>
                  </a:lnTo>
                  <a:lnTo>
                    <a:pt x="1882152" y="274307"/>
                  </a:lnTo>
                  <a:lnTo>
                    <a:pt x="1882152" y="259080"/>
                  </a:lnTo>
                  <a:close/>
                </a:path>
                <a:path w="5694045" h="274320">
                  <a:moveTo>
                    <a:pt x="1959876" y="259080"/>
                  </a:moveTo>
                  <a:lnTo>
                    <a:pt x="1944636" y="259080"/>
                  </a:lnTo>
                  <a:lnTo>
                    <a:pt x="1944636" y="274307"/>
                  </a:lnTo>
                  <a:lnTo>
                    <a:pt x="1959876" y="274307"/>
                  </a:lnTo>
                  <a:lnTo>
                    <a:pt x="1959876" y="259080"/>
                  </a:lnTo>
                  <a:close/>
                </a:path>
                <a:path w="5694045" h="274320">
                  <a:moveTo>
                    <a:pt x="2037600" y="259080"/>
                  </a:moveTo>
                  <a:lnTo>
                    <a:pt x="2022360" y="259080"/>
                  </a:lnTo>
                  <a:lnTo>
                    <a:pt x="2022360" y="274307"/>
                  </a:lnTo>
                  <a:lnTo>
                    <a:pt x="2037600" y="274307"/>
                  </a:lnTo>
                  <a:lnTo>
                    <a:pt x="2037600" y="259080"/>
                  </a:lnTo>
                  <a:close/>
                </a:path>
                <a:path w="5694045" h="274320">
                  <a:moveTo>
                    <a:pt x="2115324" y="259080"/>
                  </a:moveTo>
                  <a:lnTo>
                    <a:pt x="2100084" y="259080"/>
                  </a:lnTo>
                  <a:lnTo>
                    <a:pt x="2100084" y="274307"/>
                  </a:lnTo>
                  <a:lnTo>
                    <a:pt x="2115324" y="274307"/>
                  </a:lnTo>
                  <a:lnTo>
                    <a:pt x="2115324" y="259080"/>
                  </a:lnTo>
                  <a:close/>
                </a:path>
                <a:path w="5694045" h="274320">
                  <a:moveTo>
                    <a:pt x="2193048" y="259080"/>
                  </a:moveTo>
                  <a:lnTo>
                    <a:pt x="2177808" y="259080"/>
                  </a:lnTo>
                  <a:lnTo>
                    <a:pt x="2177808" y="274307"/>
                  </a:lnTo>
                  <a:lnTo>
                    <a:pt x="2193048" y="274307"/>
                  </a:lnTo>
                  <a:lnTo>
                    <a:pt x="2193048" y="259080"/>
                  </a:lnTo>
                  <a:close/>
                </a:path>
                <a:path w="5694045" h="274320">
                  <a:moveTo>
                    <a:pt x="2269248" y="259080"/>
                  </a:moveTo>
                  <a:lnTo>
                    <a:pt x="2254008" y="259080"/>
                  </a:lnTo>
                  <a:lnTo>
                    <a:pt x="2254008" y="274307"/>
                  </a:lnTo>
                  <a:lnTo>
                    <a:pt x="2269248" y="274307"/>
                  </a:lnTo>
                  <a:lnTo>
                    <a:pt x="2269248" y="259080"/>
                  </a:lnTo>
                  <a:close/>
                </a:path>
                <a:path w="5694045" h="274320">
                  <a:moveTo>
                    <a:pt x="2348484" y="259080"/>
                  </a:moveTo>
                  <a:lnTo>
                    <a:pt x="2331732" y="259080"/>
                  </a:lnTo>
                  <a:lnTo>
                    <a:pt x="2331732" y="274307"/>
                  </a:lnTo>
                  <a:lnTo>
                    <a:pt x="2348484" y="274307"/>
                  </a:lnTo>
                  <a:lnTo>
                    <a:pt x="2348484" y="259080"/>
                  </a:lnTo>
                  <a:close/>
                </a:path>
                <a:path w="5694045" h="274320">
                  <a:moveTo>
                    <a:pt x="2426220" y="259080"/>
                  </a:moveTo>
                  <a:lnTo>
                    <a:pt x="2410980" y="259080"/>
                  </a:lnTo>
                  <a:lnTo>
                    <a:pt x="2410980" y="274307"/>
                  </a:lnTo>
                  <a:lnTo>
                    <a:pt x="2426220" y="274307"/>
                  </a:lnTo>
                  <a:lnTo>
                    <a:pt x="2426220" y="259080"/>
                  </a:lnTo>
                  <a:close/>
                </a:path>
                <a:path w="5694045" h="274320">
                  <a:moveTo>
                    <a:pt x="2503944" y="259080"/>
                  </a:moveTo>
                  <a:lnTo>
                    <a:pt x="2488692" y="259080"/>
                  </a:lnTo>
                  <a:lnTo>
                    <a:pt x="2488692" y="274307"/>
                  </a:lnTo>
                  <a:lnTo>
                    <a:pt x="2503944" y="274307"/>
                  </a:lnTo>
                  <a:lnTo>
                    <a:pt x="2503944" y="259080"/>
                  </a:lnTo>
                  <a:close/>
                </a:path>
                <a:path w="5694045" h="274320">
                  <a:moveTo>
                    <a:pt x="2581668" y="259080"/>
                  </a:moveTo>
                  <a:lnTo>
                    <a:pt x="2566428" y="259080"/>
                  </a:lnTo>
                  <a:lnTo>
                    <a:pt x="2566428" y="274307"/>
                  </a:lnTo>
                  <a:lnTo>
                    <a:pt x="2581668" y="274307"/>
                  </a:lnTo>
                  <a:lnTo>
                    <a:pt x="2581668" y="259080"/>
                  </a:lnTo>
                  <a:close/>
                </a:path>
                <a:path w="5694045" h="274320">
                  <a:moveTo>
                    <a:pt x="2659392" y="259080"/>
                  </a:moveTo>
                  <a:lnTo>
                    <a:pt x="2644152" y="259080"/>
                  </a:lnTo>
                  <a:lnTo>
                    <a:pt x="2644152" y="274307"/>
                  </a:lnTo>
                  <a:lnTo>
                    <a:pt x="2659392" y="274307"/>
                  </a:lnTo>
                  <a:lnTo>
                    <a:pt x="2659392" y="259080"/>
                  </a:lnTo>
                  <a:close/>
                </a:path>
                <a:path w="5694045" h="274320">
                  <a:moveTo>
                    <a:pt x="2737116" y="259080"/>
                  </a:moveTo>
                  <a:lnTo>
                    <a:pt x="2721876" y="259080"/>
                  </a:lnTo>
                  <a:lnTo>
                    <a:pt x="2721876" y="274307"/>
                  </a:lnTo>
                  <a:lnTo>
                    <a:pt x="2737116" y="274307"/>
                  </a:lnTo>
                  <a:lnTo>
                    <a:pt x="2737116" y="259080"/>
                  </a:lnTo>
                  <a:close/>
                </a:path>
                <a:path w="5694045" h="274320">
                  <a:moveTo>
                    <a:pt x="2814840" y="259080"/>
                  </a:moveTo>
                  <a:lnTo>
                    <a:pt x="2799600" y="259080"/>
                  </a:lnTo>
                  <a:lnTo>
                    <a:pt x="2799600" y="274307"/>
                  </a:lnTo>
                  <a:lnTo>
                    <a:pt x="2814840" y="274307"/>
                  </a:lnTo>
                  <a:lnTo>
                    <a:pt x="2814840" y="259080"/>
                  </a:lnTo>
                  <a:close/>
                </a:path>
                <a:path w="5694045" h="274320">
                  <a:moveTo>
                    <a:pt x="2892564" y="259080"/>
                  </a:moveTo>
                  <a:lnTo>
                    <a:pt x="2877324" y="259080"/>
                  </a:lnTo>
                  <a:lnTo>
                    <a:pt x="2877324" y="274307"/>
                  </a:lnTo>
                  <a:lnTo>
                    <a:pt x="2892564" y="274307"/>
                  </a:lnTo>
                  <a:lnTo>
                    <a:pt x="2892564" y="259080"/>
                  </a:lnTo>
                  <a:close/>
                </a:path>
                <a:path w="5694045" h="274320">
                  <a:moveTo>
                    <a:pt x="2970276" y="259080"/>
                  </a:moveTo>
                  <a:lnTo>
                    <a:pt x="2955048" y="259080"/>
                  </a:lnTo>
                  <a:lnTo>
                    <a:pt x="2955048" y="274307"/>
                  </a:lnTo>
                  <a:lnTo>
                    <a:pt x="2970276" y="274307"/>
                  </a:lnTo>
                  <a:lnTo>
                    <a:pt x="2970276" y="259080"/>
                  </a:lnTo>
                  <a:close/>
                </a:path>
                <a:path w="5694045" h="274320">
                  <a:moveTo>
                    <a:pt x="3281184" y="0"/>
                  </a:moveTo>
                  <a:lnTo>
                    <a:pt x="3265944" y="0"/>
                  </a:lnTo>
                  <a:lnTo>
                    <a:pt x="3265944" y="15240"/>
                  </a:lnTo>
                  <a:lnTo>
                    <a:pt x="3281184" y="15240"/>
                  </a:lnTo>
                  <a:lnTo>
                    <a:pt x="3281184" y="0"/>
                  </a:lnTo>
                  <a:close/>
                </a:path>
                <a:path w="5694045" h="27432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694045" h="27432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694045" h="27432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694045" h="27432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694045" h="27432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694045" h="27432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694045" h="27432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694045" h="27432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4045" h="27432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4045" h="27432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4045" h="27432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4045" h="27432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4045" h="27432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40"/>
                  </a:lnTo>
                  <a:lnTo>
                    <a:pt x="4294644" y="15240"/>
                  </a:lnTo>
                  <a:lnTo>
                    <a:pt x="4294644" y="0"/>
                  </a:lnTo>
                  <a:close/>
                </a:path>
                <a:path w="5694045" h="27432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40"/>
                  </a:lnTo>
                  <a:lnTo>
                    <a:pt x="4372368" y="15240"/>
                  </a:lnTo>
                  <a:lnTo>
                    <a:pt x="4372368" y="0"/>
                  </a:lnTo>
                  <a:close/>
                </a:path>
                <a:path w="5694045" h="27432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40"/>
                  </a:lnTo>
                  <a:lnTo>
                    <a:pt x="4450080" y="15240"/>
                  </a:lnTo>
                  <a:lnTo>
                    <a:pt x="4450080" y="0"/>
                  </a:lnTo>
                  <a:close/>
                </a:path>
                <a:path w="5694045" h="27432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40"/>
                  </a:lnTo>
                  <a:lnTo>
                    <a:pt x="4527816" y="15240"/>
                  </a:lnTo>
                  <a:lnTo>
                    <a:pt x="4527816" y="0"/>
                  </a:lnTo>
                  <a:close/>
                </a:path>
                <a:path w="5694045" h="27432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4045" h="27432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1728" y="15240"/>
                  </a:lnTo>
                  <a:lnTo>
                    <a:pt x="4681728" y="0"/>
                  </a:lnTo>
                  <a:close/>
                </a:path>
                <a:path w="5694045" h="27432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40"/>
                  </a:lnTo>
                  <a:lnTo>
                    <a:pt x="4759464" y="15240"/>
                  </a:lnTo>
                  <a:lnTo>
                    <a:pt x="4759464" y="0"/>
                  </a:lnTo>
                  <a:close/>
                </a:path>
                <a:path w="5694045" h="27432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694045" h="27432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694045" h="27432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694045" h="27432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694045" h="27432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432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432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432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432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432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432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432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947915" y="5929896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43"/>
                  </a:moveTo>
                  <a:lnTo>
                    <a:pt x="0" y="257543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43"/>
                  </a:lnTo>
                  <a:close/>
                </a:path>
                <a:path w="5694045" h="273050">
                  <a:moveTo>
                    <a:pt x="92976" y="257543"/>
                  </a:moveTo>
                  <a:lnTo>
                    <a:pt x="77736" y="257543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43"/>
                  </a:lnTo>
                  <a:close/>
                </a:path>
                <a:path w="5694045" h="273050">
                  <a:moveTo>
                    <a:pt x="170700" y="257543"/>
                  </a:moveTo>
                  <a:lnTo>
                    <a:pt x="155448" y="257543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43"/>
                  </a:lnTo>
                  <a:close/>
                </a:path>
                <a:path w="5694045" h="273050">
                  <a:moveTo>
                    <a:pt x="248424" y="257543"/>
                  </a:moveTo>
                  <a:lnTo>
                    <a:pt x="233184" y="257543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43"/>
                  </a:lnTo>
                  <a:close/>
                </a:path>
                <a:path w="5694045" h="273050">
                  <a:moveTo>
                    <a:pt x="326136" y="257543"/>
                  </a:moveTo>
                  <a:lnTo>
                    <a:pt x="310908" y="257543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43"/>
                  </a:lnTo>
                  <a:close/>
                </a:path>
                <a:path w="5694045" h="273050">
                  <a:moveTo>
                    <a:pt x="403872" y="257543"/>
                  </a:moveTo>
                  <a:lnTo>
                    <a:pt x="388632" y="257543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43"/>
                  </a:lnTo>
                  <a:close/>
                </a:path>
                <a:path w="5694045" h="273050">
                  <a:moveTo>
                    <a:pt x="483120" y="257543"/>
                  </a:moveTo>
                  <a:lnTo>
                    <a:pt x="467880" y="257543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43"/>
                  </a:lnTo>
                  <a:close/>
                </a:path>
                <a:path w="5694045" h="273050">
                  <a:moveTo>
                    <a:pt x="560832" y="257543"/>
                  </a:moveTo>
                  <a:lnTo>
                    <a:pt x="545604" y="257543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43"/>
                  </a:lnTo>
                  <a:close/>
                </a:path>
                <a:path w="5694045" h="273050">
                  <a:moveTo>
                    <a:pt x="638568" y="257543"/>
                  </a:moveTo>
                  <a:lnTo>
                    <a:pt x="623328" y="257543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43"/>
                  </a:lnTo>
                  <a:close/>
                </a:path>
                <a:path w="5694045" h="273050">
                  <a:moveTo>
                    <a:pt x="716292" y="257543"/>
                  </a:moveTo>
                  <a:lnTo>
                    <a:pt x="701052" y="257543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43"/>
                  </a:lnTo>
                  <a:close/>
                </a:path>
                <a:path w="5694045" h="273050">
                  <a:moveTo>
                    <a:pt x="794016" y="257543"/>
                  </a:moveTo>
                  <a:lnTo>
                    <a:pt x="778776" y="257543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43"/>
                  </a:lnTo>
                  <a:close/>
                </a:path>
                <a:path w="5694045" h="273050">
                  <a:moveTo>
                    <a:pt x="871728" y="257543"/>
                  </a:moveTo>
                  <a:lnTo>
                    <a:pt x="856500" y="257543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43"/>
                  </a:lnTo>
                  <a:close/>
                </a:path>
                <a:path w="5694045" h="273050">
                  <a:moveTo>
                    <a:pt x="949464" y="257543"/>
                  </a:moveTo>
                  <a:lnTo>
                    <a:pt x="934224" y="257543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43"/>
                  </a:lnTo>
                  <a:close/>
                </a:path>
                <a:path w="5694045" h="273050">
                  <a:moveTo>
                    <a:pt x="1027188" y="257543"/>
                  </a:moveTo>
                  <a:lnTo>
                    <a:pt x="1011948" y="257543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43"/>
                  </a:lnTo>
                  <a:close/>
                </a:path>
                <a:path w="5694045" h="273050">
                  <a:moveTo>
                    <a:pt x="1103388" y="257543"/>
                  </a:moveTo>
                  <a:lnTo>
                    <a:pt x="1088148" y="257543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43"/>
                  </a:lnTo>
                  <a:close/>
                </a:path>
                <a:path w="5694045" h="273050">
                  <a:moveTo>
                    <a:pt x="1181112" y="257543"/>
                  </a:moveTo>
                  <a:lnTo>
                    <a:pt x="1165872" y="257543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43"/>
                  </a:lnTo>
                  <a:close/>
                </a:path>
                <a:path w="5694045" h="273050">
                  <a:moveTo>
                    <a:pt x="1258824" y="257543"/>
                  </a:moveTo>
                  <a:lnTo>
                    <a:pt x="1243596" y="257543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43"/>
                  </a:lnTo>
                  <a:close/>
                </a:path>
                <a:path w="5694045" h="273050">
                  <a:moveTo>
                    <a:pt x="1336560" y="257543"/>
                  </a:moveTo>
                  <a:lnTo>
                    <a:pt x="1321320" y="257543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43"/>
                  </a:lnTo>
                  <a:close/>
                </a:path>
                <a:path w="5694045" h="273050">
                  <a:moveTo>
                    <a:pt x="1415808" y="257543"/>
                  </a:moveTo>
                  <a:lnTo>
                    <a:pt x="1400568" y="257543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43"/>
                  </a:lnTo>
                  <a:close/>
                </a:path>
                <a:path w="5694045" h="273050">
                  <a:moveTo>
                    <a:pt x="1493532" y="257543"/>
                  </a:moveTo>
                  <a:lnTo>
                    <a:pt x="1478292" y="257543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43"/>
                  </a:lnTo>
                  <a:close/>
                </a:path>
                <a:path w="5694045" h="273050">
                  <a:moveTo>
                    <a:pt x="1571256" y="257543"/>
                  </a:moveTo>
                  <a:lnTo>
                    <a:pt x="1556016" y="257543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43"/>
                  </a:lnTo>
                  <a:close/>
                </a:path>
                <a:path w="5694045" h="273050">
                  <a:moveTo>
                    <a:pt x="1648980" y="257543"/>
                  </a:moveTo>
                  <a:lnTo>
                    <a:pt x="1633740" y="257543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43"/>
                  </a:lnTo>
                  <a:close/>
                </a:path>
                <a:path w="5694045" h="273050">
                  <a:moveTo>
                    <a:pt x="1726692" y="257543"/>
                  </a:moveTo>
                  <a:lnTo>
                    <a:pt x="1711464" y="257543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43"/>
                  </a:lnTo>
                  <a:close/>
                </a:path>
                <a:path w="5694045" h="273050">
                  <a:moveTo>
                    <a:pt x="1804416" y="257543"/>
                  </a:moveTo>
                  <a:lnTo>
                    <a:pt x="1789176" y="257543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43"/>
                  </a:lnTo>
                  <a:close/>
                </a:path>
                <a:path w="5694045" h="273050">
                  <a:moveTo>
                    <a:pt x="1882152" y="257543"/>
                  </a:moveTo>
                  <a:lnTo>
                    <a:pt x="1866900" y="257543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43"/>
                  </a:lnTo>
                  <a:close/>
                </a:path>
                <a:path w="5694045" h="273050">
                  <a:moveTo>
                    <a:pt x="1959876" y="257543"/>
                  </a:moveTo>
                  <a:lnTo>
                    <a:pt x="1944636" y="257543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43"/>
                  </a:lnTo>
                  <a:close/>
                </a:path>
                <a:path w="5694045" h="273050">
                  <a:moveTo>
                    <a:pt x="2037600" y="257543"/>
                  </a:moveTo>
                  <a:lnTo>
                    <a:pt x="2022360" y="257543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43"/>
                  </a:lnTo>
                  <a:close/>
                </a:path>
                <a:path w="5694045" h="273050">
                  <a:moveTo>
                    <a:pt x="2115324" y="257543"/>
                  </a:moveTo>
                  <a:lnTo>
                    <a:pt x="2100084" y="257543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43"/>
                  </a:lnTo>
                  <a:close/>
                </a:path>
                <a:path w="5694045" h="273050">
                  <a:moveTo>
                    <a:pt x="2193048" y="257543"/>
                  </a:moveTo>
                  <a:lnTo>
                    <a:pt x="2177808" y="257543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43"/>
                  </a:lnTo>
                  <a:close/>
                </a:path>
                <a:path w="5694045" h="273050">
                  <a:moveTo>
                    <a:pt x="2269248" y="257543"/>
                  </a:moveTo>
                  <a:lnTo>
                    <a:pt x="2254008" y="257543"/>
                  </a:lnTo>
                  <a:lnTo>
                    <a:pt x="2254008" y="272796"/>
                  </a:lnTo>
                  <a:lnTo>
                    <a:pt x="2269248" y="272796"/>
                  </a:lnTo>
                  <a:lnTo>
                    <a:pt x="2269248" y="257543"/>
                  </a:lnTo>
                  <a:close/>
                </a:path>
                <a:path w="5694045" h="273050">
                  <a:moveTo>
                    <a:pt x="2348484" y="257543"/>
                  </a:moveTo>
                  <a:lnTo>
                    <a:pt x="2331732" y="257543"/>
                  </a:lnTo>
                  <a:lnTo>
                    <a:pt x="2331732" y="272796"/>
                  </a:lnTo>
                  <a:lnTo>
                    <a:pt x="2348484" y="272796"/>
                  </a:lnTo>
                  <a:lnTo>
                    <a:pt x="2348484" y="257543"/>
                  </a:lnTo>
                  <a:close/>
                </a:path>
                <a:path w="5694045" h="273050">
                  <a:moveTo>
                    <a:pt x="2426220" y="257543"/>
                  </a:moveTo>
                  <a:lnTo>
                    <a:pt x="2410980" y="257543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43"/>
                  </a:lnTo>
                  <a:close/>
                </a:path>
                <a:path w="5694045" h="273050">
                  <a:moveTo>
                    <a:pt x="2503944" y="257543"/>
                  </a:moveTo>
                  <a:lnTo>
                    <a:pt x="2488692" y="257543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43"/>
                  </a:lnTo>
                  <a:close/>
                </a:path>
                <a:path w="5694045" h="273050">
                  <a:moveTo>
                    <a:pt x="2581668" y="257543"/>
                  </a:moveTo>
                  <a:lnTo>
                    <a:pt x="2566428" y="257543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43"/>
                  </a:lnTo>
                  <a:close/>
                </a:path>
                <a:path w="5694045" h="273050">
                  <a:moveTo>
                    <a:pt x="2659392" y="257543"/>
                  </a:moveTo>
                  <a:lnTo>
                    <a:pt x="2644152" y="257543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43"/>
                  </a:lnTo>
                  <a:close/>
                </a:path>
                <a:path w="5694045" h="273050">
                  <a:moveTo>
                    <a:pt x="2970276" y="0"/>
                  </a:moveTo>
                  <a:lnTo>
                    <a:pt x="2955048" y="0"/>
                  </a:lnTo>
                  <a:lnTo>
                    <a:pt x="2955048" y="15227"/>
                  </a:lnTo>
                  <a:lnTo>
                    <a:pt x="2970276" y="15227"/>
                  </a:lnTo>
                  <a:lnTo>
                    <a:pt x="2970276" y="0"/>
                  </a:lnTo>
                  <a:close/>
                </a:path>
                <a:path w="5694045" h="273050">
                  <a:moveTo>
                    <a:pt x="3048012" y="0"/>
                  </a:moveTo>
                  <a:lnTo>
                    <a:pt x="3032772" y="0"/>
                  </a:lnTo>
                  <a:lnTo>
                    <a:pt x="3032772" y="15227"/>
                  </a:lnTo>
                  <a:lnTo>
                    <a:pt x="3048012" y="15227"/>
                  </a:lnTo>
                  <a:lnTo>
                    <a:pt x="3048012" y="0"/>
                  </a:lnTo>
                  <a:close/>
                </a:path>
                <a:path w="5694045" h="273050">
                  <a:moveTo>
                    <a:pt x="3125736" y="0"/>
                  </a:moveTo>
                  <a:lnTo>
                    <a:pt x="3110484" y="0"/>
                  </a:lnTo>
                  <a:lnTo>
                    <a:pt x="3110484" y="15227"/>
                  </a:lnTo>
                  <a:lnTo>
                    <a:pt x="3125736" y="15227"/>
                  </a:lnTo>
                  <a:lnTo>
                    <a:pt x="3125736" y="0"/>
                  </a:lnTo>
                  <a:close/>
                </a:path>
                <a:path w="5694045" h="273050">
                  <a:moveTo>
                    <a:pt x="3203460" y="0"/>
                  </a:moveTo>
                  <a:lnTo>
                    <a:pt x="3188220" y="0"/>
                  </a:lnTo>
                  <a:lnTo>
                    <a:pt x="3188220" y="15227"/>
                  </a:lnTo>
                  <a:lnTo>
                    <a:pt x="3203460" y="15227"/>
                  </a:lnTo>
                  <a:lnTo>
                    <a:pt x="3203460" y="0"/>
                  </a:lnTo>
                  <a:close/>
                </a:path>
                <a:path w="5694045" h="273050">
                  <a:moveTo>
                    <a:pt x="3281184" y="0"/>
                  </a:moveTo>
                  <a:lnTo>
                    <a:pt x="3265944" y="0"/>
                  </a:lnTo>
                  <a:lnTo>
                    <a:pt x="3265944" y="15227"/>
                  </a:lnTo>
                  <a:lnTo>
                    <a:pt x="3281184" y="15227"/>
                  </a:lnTo>
                  <a:lnTo>
                    <a:pt x="3281184" y="0"/>
                  </a:lnTo>
                  <a:close/>
                </a:path>
                <a:path w="5694045" h="27305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27"/>
                  </a:lnTo>
                  <a:lnTo>
                    <a:pt x="3360432" y="15227"/>
                  </a:lnTo>
                  <a:lnTo>
                    <a:pt x="3360432" y="0"/>
                  </a:lnTo>
                  <a:close/>
                </a:path>
                <a:path w="5694045" h="27305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27"/>
                  </a:lnTo>
                  <a:lnTo>
                    <a:pt x="3438156" y="15227"/>
                  </a:lnTo>
                  <a:lnTo>
                    <a:pt x="3438156" y="0"/>
                  </a:lnTo>
                  <a:close/>
                </a:path>
                <a:path w="5694045" h="27305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27"/>
                  </a:lnTo>
                  <a:lnTo>
                    <a:pt x="3515880" y="15227"/>
                  </a:lnTo>
                  <a:lnTo>
                    <a:pt x="3515880" y="0"/>
                  </a:lnTo>
                  <a:close/>
                </a:path>
                <a:path w="569404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27"/>
                  </a:lnTo>
                  <a:lnTo>
                    <a:pt x="3593604" y="15227"/>
                  </a:lnTo>
                  <a:lnTo>
                    <a:pt x="3593604" y="0"/>
                  </a:lnTo>
                  <a:close/>
                </a:path>
                <a:path w="569404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27"/>
                  </a:lnTo>
                  <a:lnTo>
                    <a:pt x="3671328" y="15227"/>
                  </a:lnTo>
                  <a:lnTo>
                    <a:pt x="3671328" y="0"/>
                  </a:lnTo>
                  <a:close/>
                </a:path>
                <a:path w="569404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27"/>
                  </a:lnTo>
                  <a:lnTo>
                    <a:pt x="3749052" y="15227"/>
                  </a:lnTo>
                  <a:lnTo>
                    <a:pt x="3749052" y="0"/>
                  </a:lnTo>
                  <a:close/>
                </a:path>
                <a:path w="569404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27"/>
                  </a:lnTo>
                  <a:lnTo>
                    <a:pt x="3826776" y="15227"/>
                  </a:lnTo>
                  <a:lnTo>
                    <a:pt x="3826776" y="0"/>
                  </a:lnTo>
                  <a:close/>
                </a:path>
                <a:path w="569404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27"/>
                  </a:lnTo>
                  <a:lnTo>
                    <a:pt x="3904500" y="15227"/>
                  </a:lnTo>
                  <a:lnTo>
                    <a:pt x="3904500" y="0"/>
                  </a:lnTo>
                  <a:close/>
                </a:path>
                <a:path w="569404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27"/>
                  </a:lnTo>
                  <a:lnTo>
                    <a:pt x="3982212" y="15227"/>
                  </a:lnTo>
                  <a:lnTo>
                    <a:pt x="3982212" y="0"/>
                  </a:lnTo>
                  <a:close/>
                </a:path>
                <a:path w="569404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27"/>
                  </a:lnTo>
                  <a:lnTo>
                    <a:pt x="4059948" y="15227"/>
                  </a:lnTo>
                  <a:lnTo>
                    <a:pt x="4059948" y="0"/>
                  </a:lnTo>
                  <a:close/>
                </a:path>
                <a:path w="569404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27"/>
                  </a:lnTo>
                  <a:lnTo>
                    <a:pt x="4137660" y="15227"/>
                  </a:lnTo>
                  <a:lnTo>
                    <a:pt x="4137660" y="0"/>
                  </a:lnTo>
                  <a:close/>
                </a:path>
                <a:path w="569404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27"/>
                  </a:lnTo>
                  <a:lnTo>
                    <a:pt x="4215396" y="15227"/>
                  </a:lnTo>
                  <a:lnTo>
                    <a:pt x="4215396" y="0"/>
                  </a:lnTo>
                  <a:close/>
                </a:path>
                <a:path w="5694045" h="27305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27"/>
                  </a:lnTo>
                  <a:lnTo>
                    <a:pt x="4294644" y="15227"/>
                  </a:lnTo>
                  <a:lnTo>
                    <a:pt x="4294644" y="0"/>
                  </a:lnTo>
                  <a:close/>
                </a:path>
                <a:path w="5694045" h="27305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27"/>
                  </a:lnTo>
                  <a:lnTo>
                    <a:pt x="4372368" y="15227"/>
                  </a:lnTo>
                  <a:lnTo>
                    <a:pt x="4372368" y="0"/>
                  </a:lnTo>
                  <a:close/>
                </a:path>
                <a:path w="5694045" h="27305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27"/>
                  </a:lnTo>
                  <a:lnTo>
                    <a:pt x="4450080" y="15227"/>
                  </a:lnTo>
                  <a:lnTo>
                    <a:pt x="4450080" y="0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27"/>
                  </a:lnTo>
                  <a:lnTo>
                    <a:pt x="4527816" y="15227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27"/>
                  </a:lnTo>
                  <a:lnTo>
                    <a:pt x="4604016" y="15227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27"/>
                  </a:lnTo>
                  <a:lnTo>
                    <a:pt x="4681728" y="15227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27"/>
                  </a:lnTo>
                  <a:lnTo>
                    <a:pt x="4759464" y="15227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27"/>
                  </a:lnTo>
                  <a:lnTo>
                    <a:pt x="4837188" y="15227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27"/>
                  </a:lnTo>
                  <a:lnTo>
                    <a:pt x="4914912" y="15227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27"/>
                  </a:lnTo>
                  <a:lnTo>
                    <a:pt x="4992636" y="15227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27"/>
                  </a:lnTo>
                  <a:lnTo>
                    <a:pt x="5070360" y="15227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27"/>
                  </a:lnTo>
                  <a:lnTo>
                    <a:pt x="5148084" y="15227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27"/>
                  </a:lnTo>
                  <a:lnTo>
                    <a:pt x="5227332" y="15227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27"/>
                  </a:lnTo>
                  <a:lnTo>
                    <a:pt x="5305044" y="15227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27"/>
                  </a:lnTo>
                  <a:lnTo>
                    <a:pt x="5382780" y="15227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27"/>
                  </a:lnTo>
                  <a:lnTo>
                    <a:pt x="5460504" y="15227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27"/>
                  </a:lnTo>
                  <a:lnTo>
                    <a:pt x="5538228" y="15227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27"/>
                  </a:lnTo>
                  <a:lnTo>
                    <a:pt x="5615952" y="15227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27"/>
                  </a:lnTo>
                  <a:lnTo>
                    <a:pt x="5693676" y="15227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947915" y="6187439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68"/>
                  </a:moveTo>
                  <a:lnTo>
                    <a:pt x="0" y="257568"/>
                  </a:lnTo>
                  <a:lnTo>
                    <a:pt x="0" y="272808"/>
                  </a:lnTo>
                  <a:lnTo>
                    <a:pt x="15252" y="272808"/>
                  </a:lnTo>
                  <a:lnTo>
                    <a:pt x="15252" y="257568"/>
                  </a:lnTo>
                  <a:close/>
                </a:path>
                <a:path w="5694045" h="273050">
                  <a:moveTo>
                    <a:pt x="92976" y="257568"/>
                  </a:moveTo>
                  <a:lnTo>
                    <a:pt x="77736" y="257568"/>
                  </a:lnTo>
                  <a:lnTo>
                    <a:pt x="77736" y="272808"/>
                  </a:lnTo>
                  <a:lnTo>
                    <a:pt x="92976" y="272808"/>
                  </a:lnTo>
                  <a:lnTo>
                    <a:pt x="92976" y="257568"/>
                  </a:lnTo>
                  <a:close/>
                </a:path>
                <a:path w="5694045" h="273050">
                  <a:moveTo>
                    <a:pt x="170700" y="257568"/>
                  </a:moveTo>
                  <a:lnTo>
                    <a:pt x="155448" y="257568"/>
                  </a:lnTo>
                  <a:lnTo>
                    <a:pt x="155448" y="272808"/>
                  </a:lnTo>
                  <a:lnTo>
                    <a:pt x="170700" y="272808"/>
                  </a:lnTo>
                  <a:lnTo>
                    <a:pt x="170700" y="257568"/>
                  </a:lnTo>
                  <a:close/>
                </a:path>
                <a:path w="5694045" h="273050">
                  <a:moveTo>
                    <a:pt x="248424" y="257568"/>
                  </a:moveTo>
                  <a:lnTo>
                    <a:pt x="233184" y="257568"/>
                  </a:lnTo>
                  <a:lnTo>
                    <a:pt x="233184" y="272808"/>
                  </a:lnTo>
                  <a:lnTo>
                    <a:pt x="248424" y="272808"/>
                  </a:lnTo>
                  <a:lnTo>
                    <a:pt x="248424" y="257568"/>
                  </a:lnTo>
                  <a:close/>
                </a:path>
                <a:path w="5694045" h="273050">
                  <a:moveTo>
                    <a:pt x="326136" y="257568"/>
                  </a:moveTo>
                  <a:lnTo>
                    <a:pt x="310908" y="257568"/>
                  </a:lnTo>
                  <a:lnTo>
                    <a:pt x="310908" y="272808"/>
                  </a:lnTo>
                  <a:lnTo>
                    <a:pt x="326136" y="272808"/>
                  </a:lnTo>
                  <a:lnTo>
                    <a:pt x="326136" y="257568"/>
                  </a:lnTo>
                  <a:close/>
                </a:path>
                <a:path w="5694045" h="273050">
                  <a:moveTo>
                    <a:pt x="403872" y="257568"/>
                  </a:moveTo>
                  <a:lnTo>
                    <a:pt x="388632" y="257568"/>
                  </a:lnTo>
                  <a:lnTo>
                    <a:pt x="388632" y="272808"/>
                  </a:lnTo>
                  <a:lnTo>
                    <a:pt x="403872" y="272808"/>
                  </a:lnTo>
                  <a:lnTo>
                    <a:pt x="403872" y="257568"/>
                  </a:lnTo>
                  <a:close/>
                </a:path>
                <a:path w="5694045" h="273050">
                  <a:moveTo>
                    <a:pt x="483120" y="257568"/>
                  </a:moveTo>
                  <a:lnTo>
                    <a:pt x="467880" y="257568"/>
                  </a:lnTo>
                  <a:lnTo>
                    <a:pt x="467880" y="272808"/>
                  </a:lnTo>
                  <a:lnTo>
                    <a:pt x="483120" y="272808"/>
                  </a:lnTo>
                  <a:lnTo>
                    <a:pt x="483120" y="257568"/>
                  </a:lnTo>
                  <a:close/>
                </a:path>
                <a:path w="5694045" h="273050">
                  <a:moveTo>
                    <a:pt x="560832" y="257568"/>
                  </a:moveTo>
                  <a:lnTo>
                    <a:pt x="545604" y="257568"/>
                  </a:lnTo>
                  <a:lnTo>
                    <a:pt x="545604" y="272808"/>
                  </a:lnTo>
                  <a:lnTo>
                    <a:pt x="560832" y="272808"/>
                  </a:lnTo>
                  <a:lnTo>
                    <a:pt x="560832" y="257568"/>
                  </a:lnTo>
                  <a:close/>
                </a:path>
                <a:path w="5694045" h="273050">
                  <a:moveTo>
                    <a:pt x="638568" y="257568"/>
                  </a:moveTo>
                  <a:lnTo>
                    <a:pt x="623328" y="257568"/>
                  </a:lnTo>
                  <a:lnTo>
                    <a:pt x="623328" y="272808"/>
                  </a:lnTo>
                  <a:lnTo>
                    <a:pt x="638568" y="272808"/>
                  </a:lnTo>
                  <a:lnTo>
                    <a:pt x="638568" y="257568"/>
                  </a:lnTo>
                  <a:close/>
                </a:path>
                <a:path w="5694045" h="273050">
                  <a:moveTo>
                    <a:pt x="716292" y="257568"/>
                  </a:moveTo>
                  <a:lnTo>
                    <a:pt x="701052" y="257568"/>
                  </a:lnTo>
                  <a:lnTo>
                    <a:pt x="701052" y="272808"/>
                  </a:lnTo>
                  <a:lnTo>
                    <a:pt x="716292" y="272808"/>
                  </a:lnTo>
                  <a:lnTo>
                    <a:pt x="716292" y="257568"/>
                  </a:lnTo>
                  <a:close/>
                </a:path>
                <a:path w="5694045" h="273050">
                  <a:moveTo>
                    <a:pt x="794016" y="257568"/>
                  </a:moveTo>
                  <a:lnTo>
                    <a:pt x="778776" y="257568"/>
                  </a:lnTo>
                  <a:lnTo>
                    <a:pt x="778776" y="272808"/>
                  </a:lnTo>
                  <a:lnTo>
                    <a:pt x="794016" y="272808"/>
                  </a:lnTo>
                  <a:lnTo>
                    <a:pt x="794016" y="257568"/>
                  </a:lnTo>
                  <a:close/>
                </a:path>
                <a:path w="5694045" h="273050">
                  <a:moveTo>
                    <a:pt x="871728" y="257568"/>
                  </a:moveTo>
                  <a:lnTo>
                    <a:pt x="856500" y="257568"/>
                  </a:lnTo>
                  <a:lnTo>
                    <a:pt x="856500" y="272808"/>
                  </a:lnTo>
                  <a:lnTo>
                    <a:pt x="871728" y="272808"/>
                  </a:lnTo>
                  <a:lnTo>
                    <a:pt x="871728" y="257568"/>
                  </a:lnTo>
                  <a:close/>
                </a:path>
                <a:path w="5694045" h="273050">
                  <a:moveTo>
                    <a:pt x="949464" y="257568"/>
                  </a:moveTo>
                  <a:lnTo>
                    <a:pt x="934224" y="257568"/>
                  </a:lnTo>
                  <a:lnTo>
                    <a:pt x="934224" y="272808"/>
                  </a:lnTo>
                  <a:lnTo>
                    <a:pt x="949464" y="272808"/>
                  </a:lnTo>
                  <a:lnTo>
                    <a:pt x="949464" y="257568"/>
                  </a:lnTo>
                  <a:close/>
                </a:path>
                <a:path w="5694045" h="273050">
                  <a:moveTo>
                    <a:pt x="1027188" y="257568"/>
                  </a:moveTo>
                  <a:lnTo>
                    <a:pt x="1011948" y="257568"/>
                  </a:lnTo>
                  <a:lnTo>
                    <a:pt x="1011948" y="272808"/>
                  </a:lnTo>
                  <a:lnTo>
                    <a:pt x="1027188" y="272808"/>
                  </a:lnTo>
                  <a:lnTo>
                    <a:pt x="1027188" y="257568"/>
                  </a:lnTo>
                  <a:close/>
                </a:path>
                <a:path w="5694045" h="273050">
                  <a:moveTo>
                    <a:pt x="1103388" y="257568"/>
                  </a:moveTo>
                  <a:lnTo>
                    <a:pt x="1088148" y="257568"/>
                  </a:lnTo>
                  <a:lnTo>
                    <a:pt x="1088148" y="272808"/>
                  </a:lnTo>
                  <a:lnTo>
                    <a:pt x="1103388" y="272808"/>
                  </a:lnTo>
                  <a:lnTo>
                    <a:pt x="1103388" y="257568"/>
                  </a:lnTo>
                  <a:close/>
                </a:path>
                <a:path w="5694045" h="273050">
                  <a:moveTo>
                    <a:pt x="1181112" y="257568"/>
                  </a:moveTo>
                  <a:lnTo>
                    <a:pt x="1165872" y="257568"/>
                  </a:lnTo>
                  <a:lnTo>
                    <a:pt x="1165872" y="272808"/>
                  </a:lnTo>
                  <a:lnTo>
                    <a:pt x="1181112" y="272808"/>
                  </a:lnTo>
                  <a:lnTo>
                    <a:pt x="1181112" y="257568"/>
                  </a:lnTo>
                  <a:close/>
                </a:path>
                <a:path w="5694045" h="273050">
                  <a:moveTo>
                    <a:pt x="1258824" y="257568"/>
                  </a:moveTo>
                  <a:lnTo>
                    <a:pt x="1243596" y="257568"/>
                  </a:lnTo>
                  <a:lnTo>
                    <a:pt x="1243596" y="272808"/>
                  </a:lnTo>
                  <a:lnTo>
                    <a:pt x="1258824" y="272808"/>
                  </a:lnTo>
                  <a:lnTo>
                    <a:pt x="1258824" y="257568"/>
                  </a:lnTo>
                  <a:close/>
                </a:path>
                <a:path w="5694045" h="273050">
                  <a:moveTo>
                    <a:pt x="1336560" y="257568"/>
                  </a:moveTo>
                  <a:lnTo>
                    <a:pt x="1321320" y="257568"/>
                  </a:lnTo>
                  <a:lnTo>
                    <a:pt x="1321320" y="272808"/>
                  </a:lnTo>
                  <a:lnTo>
                    <a:pt x="1336560" y="272808"/>
                  </a:lnTo>
                  <a:lnTo>
                    <a:pt x="1336560" y="257568"/>
                  </a:lnTo>
                  <a:close/>
                </a:path>
                <a:path w="5694045" h="273050">
                  <a:moveTo>
                    <a:pt x="1415808" y="257568"/>
                  </a:moveTo>
                  <a:lnTo>
                    <a:pt x="1400568" y="257568"/>
                  </a:lnTo>
                  <a:lnTo>
                    <a:pt x="1400568" y="272808"/>
                  </a:lnTo>
                  <a:lnTo>
                    <a:pt x="1415808" y="272808"/>
                  </a:lnTo>
                  <a:lnTo>
                    <a:pt x="1415808" y="257568"/>
                  </a:lnTo>
                  <a:close/>
                </a:path>
                <a:path w="5694045" h="273050">
                  <a:moveTo>
                    <a:pt x="1493532" y="257568"/>
                  </a:moveTo>
                  <a:lnTo>
                    <a:pt x="1478292" y="257568"/>
                  </a:lnTo>
                  <a:lnTo>
                    <a:pt x="1478292" y="272808"/>
                  </a:lnTo>
                  <a:lnTo>
                    <a:pt x="1493532" y="272808"/>
                  </a:lnTo>
                  <a:lnTo>
                    <a:pt x="1493532" y="257568"/>
                  </a:lnTo>
                  <a:close/>
                </a:path>
                <a:path w="5694045" h="273050">
                  <a:moveTo>
                    <a:pt x="1571256" y="257568"/>
                  </a:moveTo>
                  <a:lnTo>
                    <a:pt x="1556016" y="257568"/>
                  </a:lnTo>
                  <a:lnTo>
                    <a:pt x="1556016" y="272808"/>
                  </a:lnTo>
                  <a:lnTo>
                    <a:pt x="1571256" y="272808"/>
                  </a:lnTo>
                  <a:lnTo>
                    <a:pt x="1571256" y="257568"/>
                  </a:lnTo>
                  <a:close/>
                </a:path>
                <a:path w="5694045" h="273050">
                  <a:moveTo>
                    <a:pt x="1648980" y="257568"/>
                  </a:moveTo>
                  <a:lnTo>
                    <a:pt x="1633740" y="257568"/>
                  </a:lnTo>
                  <a:lnTo>
                    <a:pt x="1633740" y="272808"/>
                  </a:lnTo>
                  <a:lnTo>
                    <a:pt x="1648980" y="272808"/>
                  </a:lnTo>
                  <a:lnTo>
                    <a:pt x="1648980" y="257568"/>
                  </a:lnTo>
                  <a:close/>
                </a:path>
                <a:path w="5694045" h="273050">
                  <a:moveTo>
                    <a:pt x="1726692" y="257568"/>
                  </a:moveTo>
                  <a:lnTo>
                    <a:pt x="1711464" y="257568"/>
                  </a:lnTo>
                  <a:lnTo>
                    <a:pt x="1711464" y="272808"/>
                  </a:lnTo>
                  <a:lnTo>
                    <a:pt x="1726692" y="272808"/>
                  </a:lnTo>
                  <a:lnTo>
                    <a:pt x="1726692" y="257568"/>
                  </a:lnTo>
                  <a:close/>
                </a:path>
                <a:path w="5694045" h="273050">
                  <a:moveTo>
                    <a:pt x="1804416" y="257568"/>
                  </a:moveTo>
                  <a:lnTo>
                    <a:pt x="1789176" y="257568"/>
                  </a:lnTo>
                  <a:lnTo>
                    <a:pt x="1789176" y="272808"/>
                  </a:lnTo>
                  <a:lnTo>
                    <a:pt x="1804416" y="272808"/>
                  </a:lnTo>
                  <a:lnTo>
                    <a:pt x="1804416" y="257568"/>
                  </a:lnTo>
                  <a:close/>
                </a:path>
                <a:path w="5694045" h="273050">
                  <a:moveTo>
                    <a:pt x="1882152" y="257568"/>
                  </a:moveTo>
                  <a:lnTo>
                    <a:pt x="1866900" y="257568"/>
                  </a:lnTo>
                  <a:lnTo>
                    <a:pt x="1866900" y="272808"/>
                  </a:lnTo>
                  <a:lnTo>
                    <a:pt x="1882152" y="272808"/>
                  </a:lnTo>
                  <a:lnTo>
                    <a:pt x="1882152" y="257568"/>
                  </a:lnTo>
                  <a:close/>
                </a:path>
                <a:path w="5694045" h="273050">
                  <a:moveTo>
                    <a:pt x="1959876" y="257568"/>
                  </a:moveTo>
                  <a:lnTo>
                    <a:pt x="1944636" y="257568"/>
                  </a:lnTo>
                  <a:lnTo>
                    <a:pt x="1944636" y="272808"/>
                  </a:lnTo>
                  <a:lnTo>
                    <a:pt x="1959876" y="272808"/>
                  </a:lnTo>
                  <a:lnTo>
                    <a:pt x="1959876" y="257568"/>
                  </a:lnTo>
                  <a:close/>
                </a:path>
                <a:path w="5694045" h="273050">
                  <a:moveTo>
                    <a:pt x="2037600" y="257568"/>
                  </a:moveTo>
                  <a:lnTo>
                    <a:pt x="2022360" y="257568"/>
                  </a:lnTo>
                  <a:lnTo>
                    <a:pt x="2022360" y="272808"/>
                  </a:lnTo>
                  <a:lnTo>
                    <a:pt x="2037600" y="272808"/>
                  </a:lnTo>
                  <a:lnTo>
                    <a:pt x="2037600" y="257568"/>
                  </a:lnTo>
                  <a:close/>
                </a:path>
                <a:path w="5694045" h="273050">
                  <a:moveTo>
                    <a:pt x="2115324" y="257568"/>
                  </a:moveTo>
                  <a:lnTo>
                    <a:pt x="2100084" y="257568"/>
                  </a:lnTo>
                  <a:lnTo>
                    <a:pt x="2100084" y="272808"/>
                  </a:lnTo>
                  <a:lnTo>
                    <a:pt x="2115324" y="272808"/>
                  </a:lnTo>
                  <a:lnTo>
                    <a:pt x="2115324" y="257568"/>
                  </a:lnTo>
                  <a:close/>
                </a:path>
                <a:path w="5694045" h="273050">
                  <a:moveTo>
                    <a:pt x="2193048" y="257568"/>
                  </a:moveTo>
                  <a:lnTo>
                    <a:pt x="2177808" y="257568"/>
                  </a:lnTo>
                  <a:lnTo>
                    <a:pt x="2177808" y="272808"/>
                  </a:lnTo>
                  <a:lnTo>
                    <a:pt x="2193048" y="272808"/>
                  </a:lnTo>
                  <a:lnTo>
                    <a:pt x="2193048" y="257568"/>
                  </a:lnTo>
                  <a:close/>
                </a:path>
                <a:path w="5694045" h="273050">
                  <a:moveTo>
                    <a:pt x="2269248" y="257568"/>
                  </a:moveTo>
                  <a:lnTo>
                    <a:pt x="2254008" y="257568"/>
                  </a:lnTo>
                  <a:lnTo>
                    <a:pt x="2254008" y="272808"/>
                  </a:lnTo>
                  <a:lnTo>
                    <a:pt x="2269248" y="272808"/>
                  </a:lnTo>
                  <a:lnTo>
                    <a:pt x="2269248" y="257568"/>
                  </a:lnTo>
                  <a:close/>
                </a:path>
                <a:path w="5694045" h="273050">
                  <a:moveTo>
                    <a:pt x="2348484" y="257568"/>
                  </a:moveTo>
                  <a:lnTo>
                    <a:pt x="2331732" y="257568"/>
                  </a:lnTo>
                  <a:lnTo>
                    <a:pt x="2331732" y="272808"/>
                  </a:lnTo>
                  <a:lnTo>
                    <a:pt x="2348484" y="272808"/>
                  </a:lnTo>
                  <a:lnTo>
                    <a:pt x="2348484" y="257568"/>
                  </a:lnTo>
                  <a:close/>
                </a:path>
                <a:path w="5694045" h="273050">
                  <a:moveTo>
                    <a:pt x="2659392" y="0"/>
                  </a:moveTo>
                  <a:lnTo>
                    <a:pt x="2644152" y="0"/>
                  </a:lnTo>
                  <a:lnTo>
                    <a:pt x="2644152" y="15252"/>
                  </a:lnTo>
                  <a:lnTo>
                    <a:pt x="2659392" y="15252"/>
                  </a:lnTo>
                  <a:lnTo>
                    <a:pt x="2659392" y="0"/>
                  </a:lnTo>
                  <a:close/>
                </a:path>
                <a:path w="5694045" h="273050">
                  <a:moveTo>
                    <a:pt x="2737116" y="0"/>
                  </a:moveTo>
                  <a:lnTo>
                    <a:pt x="2721876" y="0"/>
                  </a:lnTo>
                  <a:lnTo>
                    <a:pt x="2721876" y="15252"/>
                  </a:lnTo>
                  <a:lnTo>
                    <a:pt x="2737116" y="15252"/>
                  </a:lnTo>
                  <a:lnTo>
                    <a:pt x="2737116" y="0"/>
                  </a:lnTo>
                  <a:close/>
                </a:path>
                <a:path w="5694045" h="273050">
                  <a:moveTo>
                    <a:pt x="2814840" y="0"/>
                  </a:moveTo>
                  <a:lnTo>
                    <a:pt x="2799600" y="0"/>
                  </a:lnTo>
                  <a:lnTo>
                    <a:pt x="2799600" y="15252"/>
                  </a:lnTo>
                  <a:lnTo>
                    <a:pt x="2814840" y="15252"/>
                  </a:lnTo>
                  <a:lnTo>
                    <a:pt x="2814840" y="0"/>
                  </a:lnTo>
                  <a:close/>
                </a:path>
                <a:path w="5694045" h="273050">
                  <a:moveTo>
                    <a:pt x="2892564" y="0"/>
                  </a:moveTo>
                  <a:lnTo>
                    <a:pt x="2877324" y="0"/>
                  </a:lnTo>
                  <a:lnTo>
                    <a:pt x="2877324" y="15252"/>
                  </a:lnTo>
                  <a:lnTo>
                    <a:pt x="2892564" y="15252"/>
                  </a:lnTo>
                  <a:lnTo>
                    <a:pt x="2892564" y="0"/>
                  </a:lnTo>
                  <a:close/>
                </a:path>
                <a:path w="5694045" h="273050">
                  <a:moveTo>
                    <a:pt x="2970276" y="0"/>
                  </a:moveTo>
                  <a:lnTo>
                    <a:pt x="2955048" y="0"/>
                  </a:lnTo>
                  <a:lnTo>
                    <a:pt x="2955048" y="15252"/>
                  </a:lnTo>
                  <a:lnTo>
                    <a:pt x="2970276" y="15252"/>
                  </a:lnTo>
                  <a:lnTo>
                    <a:pt x="2970276" y="0"/>
                  </a:lnTo>
                  <a:close/>
                </a:path>
                <a:path w="5694045" h="273050">
                  <a:moveTo>
                    <a:pt x="3048012" y="0"/>
                  </a:moveTo>
                  <a:lnTo>
                    <a:pt x="3032772" y="0"/>
                  </a:lnTo>
                  <a:lnTo>
                    <a:pt x="3032772" y="15252"/>
                  </a:lnTo>
                  <a:lnTo>
                    <a:pt x="3048012" y="15252"/>
                  </a:lnTo>
                  <a:lnTo>
                    <a:pt x="3048012" y="0"/>
                  </a:lnTo>
                  <a:close/>
                </a:path>
                <a:path w="5694045" h="273050">
                  <a:moveTo>
                    <a:pt x="3125736" y="0"/>
                  </a:moveTo>
                  <a:lnTo>
                    <a:pt x="3110484" y="0"/>
                  </a:lnTo>
                  <a:lnTo>
                    <a:pt x="3110484" y="15252"/>
                  </a:lnTo>
                  <a:lnTo>
                    <a:pt x="3125736" y="15252"/>
                  </a:lnTo>
                  <a:lnTo>
                    <a:pt x="3125736" y="0"/>
                  </a:lnTo>
                  <a:close/>
                </a:path>
                <a:path w="5694045" h="273050">
                  <a:moveTo>
                    <a:pt x="3203460" y="0"/>
                  </a:moveTo>
                  <a:lnTo>
                    <a:pt x="3188220" y="0"/>
                  </a:lnTo>
                  <a:lnTo>
                    <a:pt x="3188220" y="15252"/>
                  </a:lnTo>
                  <a:lnTo>
                    <a:pt x="3203460" y="15252"/>
                  </a:lnTo>
                  <a:lnTo>
                    <a:pt x="3203460" y="0"/>
                  </a:lnTo>
                  <a:close/>
                </a:path>
                <a:path w="5694045" h="273050">
                  <a:moveTo>
                    <a:pt x="3281184" y="0"/>
                  </a:moveTo>
                  <a:lnTo>
                    <a:pt x="3265944" y="0"/>
                  </a:lnTo>
                  <a:lnTo>
                    <a:pt x="3265944" y="15252"/>
                  </a:lnTo>
                  <a:lnTo>
                    <a:pt x="3281184" y="15252"/>
                  </a:lnTo>
                  <a:lnTo>
                    <a:pt x="3281184" y="0"/>
                  </a:lnTo>
                  <a:close/>
                </a:path>
                <a:path w="5694045" h="27305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52"/>
                  </a:lnTo>
                  <a:lnTo>
                    <a:pt x="3360432" y="15252"/>
                  </a:lnTo>
                  <a:lnTo>
                    <a:pt x="3360432" y="0"/>
                  </a:lnTo>
                  <a:close/>
                </a:path>
                <a:path w="5694045" h="27305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52"/>
                  </a:lnTo>
                  <a:lnTo>
                    <a:pt x="3438156" y="15252"/>
                  </a:lnTo>
                  <a:lnTo>
                    <a:pt x="3438156" y="0"/>
                  </a:lnTo>
                  <a:close/>
                </a:path>
                <a:path w="5694045" h="27305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52"/>
                  </a:lnTo>
                  <a:lnTo>
                    <a:pt x="3515880" y="15252"/>
                  </a:lnTo>
                  <a:lnTo>
                    <a:pt x="3515880" y="0"/>
                  </a:lnTo>
                  <a:close/>
                </a:path>
                <a:path w="569404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52"/>
                  </a:lnTo>
                  <a:lnTo>
                    <a:pt x="3593604" y="15252"/>
                  </a:lnTo>
                  <a:lnTo>
                    <a:pt x="3593604" y="0"/>
                  </a:lnTo>
                  <a:close/>
                </a:path>
                <a:path w="569404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52"/>
                  </a:lnTo>
                  <a:lnTo>
                    <a:pt x="3671328" y="15252"/>
                  </a:lnTo>
                  <a:lnTo>
                    <a:pt x="3671328" y="0"/>
                  </a:lnTo>
                  <a:close/>
                </a:path>
                <a:path w="569404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52"/>
                  </a:lnTo>
                  <a:lnTo>
                    <a:pt x="3749052" y="15252"/>
                  </a:lnTo>
                  <a:lnTo>
                    <a:pt x="3749052" y="0"/>
                  </a:lnTo>
                  <a:close/>
                </a:path>
                <a:path w="569404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52"/>
                  </a:lnTo>
                  <a:lnTo>
                    <a:pt x="3826776" y="15252"/>
                  </a:lnTo>
                  <a:lnTo>
                    <a:pt x="3826776" y="0"/>
                  </a:lnTo>
                  <a:close/>
                </a:path>
                <a:path w="569404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52"/>
                  </a:lnTo>
                  <a:lnTo>
                    <a:pt x="3904500" y="15252"/>
                  </a:lnTo>
                  <a:lnTo>
                    <a:pt x="3904500" y="0"/>
                  </a:lnTo>
                  <a:close/>
                </a:path>
                <a:path w="569404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52"/>
                  </a:lnTo>
                  <a:lnTo>
                    <a:pt x="3982212" y="15252"/>
                  </a:lnTo>
                  <a:lnTo>
                    <a:pt x="3982212" y="0"/>
                  </a:lnTo>
                  <a:close/>
                </a:path>
                <a:path w="569404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52"/>
                  </a:lnTo>
                  <a:lnTo>
                    <a:pt x="4059948" y="15252"/>
                  </a:lnTo>
                  <a:lnTo>
                    <a:pt x="4059948" y="0"/>
                  </a:lnTo>
                  <a:close/>
                </a:path>
                <a:path w="569404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52"/>
                  </a:lnTo>
                  <a:lnTo>
                    <a:pt x="4137660" y="15252"/>
                  </a:lnTo>
                  <a:lnTo>
                    <a:pt x="4137660" y="0"/>
                  </a:lnTo>
                  <a:close/>
                </a:path>
                <a:path w="569404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52"/>
                  </a:lnTo>
                  <a:lnTo>
                    <a:pt x="4215396" y="15252"/>
                  </a:lnTo>
                  <a:lnTo>
                    <a:pt x="4215396" y="0"/>
                  </a:lnTo>
                  <a:close/>
                </a:path>
                <a:path w="5694045" h="27305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52"/>
                  </a:lnTo>
                  <a:lnTo>
                    <a:pt x="4294644" y="15252"/>
                  </a:lnTo>
                  <a:lnTo>
                    <a:pt x="4294644" y="0"/>
                  </a:lnTo>
                  <a:close/>
                </a:path>
                <a:path w="5694045" h="27305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52"/>
                  </a:lnTo>
                  <a:lnTo>
                    <a:pt x="4372368" y="15252"/>
                  </a:lnTo>
                  <a:lnTo>
                    <a:pt x="4372368" y="0"/>
                  </a:lnTo>
                  <a:close/>
                </a:path>
                <a:path w="5694045" h="27305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52"/>
                  </a:lnTo>
                  <a:lnTo>
                    <a:pt x="4450080" y="15252"/>
                  </a:lnTo>
                  <a:lnTo>
                    <a:pt x="4450080" y="0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52"/>
                  </a:lnTo>
                  <a:lnTo>
                    <a:pt x="4527816" y="15252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52"/>
                  </a:lnTo>
                  <a:lnTo>
                    <a:pt x="4604016" y="15252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52"/>
                  </a:lnTo>
                  <a:lnTo>
                    <a:pt x="4681728" y="15252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52"/>
                  </a:lnTo>
                  <a:lnTo>
                    <a:pt x="4759464" y="15252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52"/>
                  </a:lnTo>
                  <a:lnTo>
                    <a:pt x="4837188" y="15252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52"/>
                  </a:lnTo>
                  <a:lnTo>
                    <a:pt x="4914912" y="15252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52"/>
                  </a:lnTo>
                  <a:lnTo>
                    <a:pt x="4992636" y="15252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52"/>
                  </a:lnTo>
                  <a:lnTo>
                    <a:pt x="5070360" y="15252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52"/>
                  </a:lnTo>
                  <a:lnTo>
                    <a:pt x="5148084" y="15252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52"/>
                  </a:lnTo>
                  <a:lnTo>
                    <a:pt x="5227332" y="15252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52"/>
                  </a:lnTo>
                  <a:lnTo>
                    <a:pt x="5305044" y="15252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52"/>
                  </a:lnTo>
                  <a:lnTo>
                    <a:pt x="5382780" y="15252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52"/>
                  </a:lnTo>
                  <a:lnTo>
                    <a:pt x="5460504" y="15252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52"/>
                  </a:lnTo>
                  <a:lnTo>
                    <a:pt x="5538228" y="15252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52"/>
                  </a:lnTo>
                  <a:lnTo>
                    <a:pt x="5615952" y="15252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52"/>
                  </a:lnTo>
                  <a:lnTo>
                    <a:pt x="5693676" y="15252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947915" y="6445008"/>
              <a:ext cx="5694045" cy="273050"/>
            </a:xfrm>
            <a:custGeom>
              <a:avLst/>
              <a:gdLst/>
              <a:ahLst/>
              <a:cxnLst/>
              <a:rect l="l" t="t" r="r" b="b"/>
              <a:pathLst>
                <a:path w="569404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404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404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404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404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404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4045" h="273050">
                  <a:moveTo>
                    <a:pt x="483120" y="257556"/>
                  </a:moveTo>
                  <a:lnTo>
                    <a:pt x="467880" y="257556"/>
                  </a:lnTo>
                  <a:lnTo>
                    <a:pt x="467880" y="272796"/>
                  </a:lnTo>
                  <a:lnTo>
                    <a:pt x="483120" y="272796"/>
                  </a:lnTo>
                  <a:lnTo>
                    <a:pt x="483120" y="257556"/>
                  </a:lnTo>
                  <a:close/>
                </a:path>
                <a:path w="5694045" h="273050">
                  <a:moveTo>
                    <a:pt x="560832" y="257556"/>
                  </a:moveTo>
                  <a:lnTo>
                    <a:pt x="545604" y="257556"/>
                  </a:lnTo>
                  <a:lnTo>
                    <a:pt x="545604" y="272796"/>
                  </a:lnTo>
                  <a:lnTo>
                    <a:pt x="560832" y="272796"/>
                  </a:lnTo>
                  <a:lnTo>
                    <a:pt x="560832" y="257556"/>
                  </a:lnTo>
                  <a:close/>
                </a:path>
                <a:path w="5694045" h="273050">
                  <a:moveTo>
                    <a:pt x="638568" y="257556"/>
                  </a:moveTo>
                  <a:lnTo>
                    <a:pt x="623328" y="257556"/>
                  </a:lnTo>
                  <a:lnTo>
                    <a:pt x="623328" y="272796"/>
                  </a:lnTo>
                  <a:lnTo>
                    <a:pt x="638568" y="272796"/>
                  </a:lnTo>
                  <a:lnTo>
                    <a:pt x="638568" y="257556"/>
                  </a:lnTo>
                  <a:close/>
                </a:path>
                <a:path w="5694045" h="273050">
                  <a:moveTo>
                    <a:pt x="716292" y="257556"/>
                  </a:moveTo>
                  <a:lnTo>
                    <a:pt x="701052" y="257556"/>
                  </a:lnTo>
                  <a:lnTo>
                    <a:pt x="701052" y="272796"/>
                  </a:lnTo>
                  <a:lnTo>
                    <a:pt x="716292" y="272796"/>
                  </a:lnTo>
                  <a:lnTo>
                    <a:pt x="716292" y="257556"/>
                  </a:lnTo>
                  <a:close/>
                </a:path>
                <a:path w="5694045" h="273050">
                  <a:moveTo>
                    <a:pt x="794016" y="257556"/>
                  </a:moveTo>
                  <a:lnTo>
                    <a:pt x="778776" y="257556"/>
                  </a:lnTo>
                  <a:lnTo>
                    <a:pt x="778776" y="272796"/>
                  </a:lnTo>
                  <a:lnTo>
                    <a:pt x="794016" y="272796"/>
                  </a:lnTo>
                  <a:lnTo>
                    <a:pt x="794016" y="257556"/>
                  </a:lnTo>
                  <a:close/>
                </a:path>
                <a:path w="5694045" h="273050">
                  <a:moveTo>
                    <a:pt x="871728" y="257556"/>
                  </a:moveTo>
                  <a:lnTo>
                    <a:pt x="856500" y="257556"/>
                  </a:lnTo>
                  <a:lnTo>
                    <a:pt x="856500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404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404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4045" h="273050">
                  <a:moveTo>
                    <a:pt x="1103388" y="257556"/>
                  </a:moveTo>
                  <a:lnTo>
                    <a:pt x="1088148" y="257556"/>
                  </a:lnTo>
                  <a:lnTo>
                    <a:pt x="1088148" y="272796"/>
                  </a:lnTo>
                  <a:lnTo>
                    <a:pt x="1103388" y="272796"/>
                  </a:lnTo>
                  <a:lnTo>
                    <a:pt x="1103388" y="257556"/>
                  </a:lnTo>
                  <a:close/>
                </a:path>
                <a:path w="5694045" h="273050">
                  <a:moveTo>
                    <a:pt x="1181112" y="257556"/>
                  </a:moveTo>
                  <a:lnTo>
                    <a:pt x="1165872" y="257556"/>
                  </a:lnTo>
                  <a:lnTo>
                    <a:pt x="1165872" y="272796"/>
                  </a:lnTo>
                  <a:lnTo>
                    <a:pt x="1181112" y="272796"/>
                  </a:lnTo>
                  <a:lnTo>
                    <a:pt x="1181112" y="257556"/>
                  </a:lnTo>
                  <a:close/>
                </a:path>
                <a:path w="5694045" h="273050">
                  <a:moveTo>
                    <a:pt x="1258824" y="257556"/>
                  </a:moveTo>
                  <a:lnTo>
                    <a:pt x="1243596" y="257556"/>
                  </a:lnTo>
                  <a:lnTo>
                    <a:pt x="1243596" y="272796"/>
                  </a:lnTo>
                  <a:lnTo>
                    <a:pt x="1258824" y="272796"/>
                  </a:lnTo>
                  <a:lnTo>
                    <a:pt x="1258824" y="257556"/>
                  </a:lnTo>
                  <a:close/>
                </a:path>
                <a:path w="5694045" h="273050">
                  <a:moveTo>
                    <a:pt x="1336560" y="257556"/>
                  </a:moveTo>
                  <a:lnTo>
                    <a:pt x="1321320" y="257556"/>
                  </a:lnTo>
                  <a:lnTo>
                    <a:pt x="1321320" y="272796"/>
                  </a:lnTo>
                  <a:lnTo>
                    <a:pt x="1336560" y="272796"/>
                  </a:lnTo>
                  <a:lnTo>
                    <a:pt x="1336560" y="257556"/>
                  </a:lnTo>
                  <a:close/>
                </a:path>
                <a:path w="5694045" h="273050">
                  <a:moveTo>
                    <a:pt x="1415808" y="257556"/>
                  </a:moveTo>
                  <a:lnTo>
                    <a:pt x="1400568" y="257556"/>
                  </a:lnTo>
                  <a:lnTo>
                    <a:pt x="1400568" y="272796"/>
                  </a:lnTo>
                  <a:lnTo>
                    <a:pt x="1415808" y="272796"/>
                  </a:lnTo>
                  <a:lnTo>
                    <a:pt x="1415808" y="257556"/>
                  </a:lnTo>
                  <a:close/>
                </a:path>
                <a:path w="5694045" h="273050">
                  <a:moveTo>
                    <a:pt x="1493532" y="257556"/>
                  </a:moveTo>
                  <a:lnTo>
                    <a:pt x="1478292" y="257556"/>
                  </a:lnTo>
                  <a:lnTo>
                    <a:pt x="1478292" y="272796"/>
                  </a:lnTo>
                  <a:lnTo>
                    <a:pt x="1493532" y="272796"/>
                  </a:lnTo>
                  <a:lnTo>
                    <a:pt x="1493532" y="257556"/>
                  </a:lnTo>
                  <a:close/>
                </a:path>
                <a:path w="5694045" h="273050">
                  <a:moveTo>
                    <a:pt x="1571256" y="257556"/>
                  </a:moveTo>
                  <a:lnTo>
                    <a:pt x="1556016" y="257556"/>
                  </a:lnTo>
                  <a:lnTo>
                    <a:pt x="1556016" y="272796"/>
                  </a:lnTo>
                  <a:lnTo>
                    <a:pt x="1571256" y="272796"/>
                  </a:lnTo>
                  <a:lnTo>
                    <a:pt x="1571256" y="257556"/>
                  </a:lnTo>
                  <a:close/>
                </a:path>
                <a:path w="5694045" h="273050">
                  <a:moveTo>
                    <a:pt x="1648980" y="257556"/>
                  </a:moveTo>
                  <a:lnTo>
                    <a:pt x="1633740" y="257556"/>
                  </a:lnTo>
                  <a:lnTo>
                    <a:pt x="1633740" y="272796"/>
                  </a:lnTo>
                  <a:lnTo>
                    <a:pt x="1648980" y="272796"/>
                  </a:lnTo>
                  <a:lnTo>
                    <a:pt x="1648980" y="257556"/>
                  </a:lnTo>
                  <a:close/>
                </a:path>
                <a:path w="5694045" h="273050">
                  <a:moveTo>
                    <a:pt x="1726692" y="257556"/>
                  </a:moveTo>
                  <a:lnTo>
                    <a:pt x="1711464" y="257556"/>
                  </a:lnTo>
                  <a:lnTo>
                    <a:pt x="1711464" y="272796"/>
                  </a:lnTo>
                  <a:lnTo>
                    <a:pt x="1726692" y="272796"/>
                  </a:lnTo>
                  <a:lnTo>
                    <a:pt x="1726692" y="257556"/>
                  </a:lnTo>
                  <a:close/>
                </a:path>
                <a:path w="5694045" h="273050">
                  <a:moveTo>
                    <a:pt x="1804416" y="257556"/>
                  </a:moveTo>
                  <a:lnTo>
                    <a:pt x="1789176" y="257556"/>
                  </a:lnTo>
                  <a:lnTo>
                    <a:pt x="1789176" y="272796"/>
                  </a:lnTo>
                  <a:lnTo>
                    <a:pt x="1804416" y="272796"/>
                  </a:lnTo>
                  <a:lnTo>
                    <a:pt x="1804416" y="257556"/>
                  </a:lnTo>
                  <a:close/>
                </a:path>
                <a:path w="569404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404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404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4045" h="273050">
                  <a:moveTo>
                    <a:pt x="2348484" y="0"/>
                  </a:moveTo>
                  <a:lnTo>
                    <a:pt x="2331732" y="0"/>
                  </a:lnTo>
                  <a:lnTo>
                    <a:pt x="2331732" y="15240"/>
                  </a:lnTo>
                  <a:lnTo>
                    <a:pt x="2348484" y="15240"/>
                  </a:lnTo>
                  <a:lnTo>
                    <a:pt x="2348484" y="0"/>
                  </a:lnTo>
                  <a:close/>
                </a:path>
                <a:path w="5694045" h="273050">
                  <a:moveTo>
                    <a:pt x="2426220" y="0"/>
                  </a:moveTo>
                  <a:lnTo>
                    <a:pt x="2410980" y="0"/>
                  </a:lnTo>
                  <a:lnTo>
                    <a:pt x="2410980" y="15240"/>
                  </a:lnTo>
                  <a:lnTo>
                    <a:pt x="2426220" y="15240"/>
                  </a:lnTo>
                  <a:lnTo>
                    <a:pt x="2426220" y="0"/>
                  </a:lnTo>
                  <a:close/>
                </a:path>
                <a:path w="5694045" h="273050">
                  <a:moveTo>
                    <a:pt x="2503944" y="0"/>
                  </a:moveTo>
                  <a:lnTo>
                    <a:pt x="2488692" y="0"/>
                  </a:lnTo>
                  <a:lnTo>
                    <a:pt x="2488692" y="15240"/>
                  </a:lnTo>
                  <a:lnTo>
                    <a:pt x="2503944" y="15240"/>
                  </a:lnTo>
                  <a:lnTo>
                    <a:pt x="2503944" y="0"/>
                  </a:lnTo>
                  <a:close/>
                </a:path>
                <a:path w="5694045" h="273050">
                  <a:moveTo>
                    <a:pt x="2581668" y="0"/>
                  </a:moveTo>
                  <a:lnTo>
                    <a:pt x="2566428" y="0"/>
                  </a:lnTo>
                  <a:lnTo>
                    <a:pt x="2566428" y="15240"/>
                  </a:lnTo>
                  <a:lnTo>
                    <a:pt x="2581668" y="15240"/>
                  </a:lnTo>
                  <a:lnTo>
                    <a:pt x="2581668" y="0"/>
                  </a:lnTo>
                  <a:close/>
                </a:path>
                <a:path w="5694045" h="273050">
                  <a:moveTo>
                    <a:pt x="2659392" y="0"/>
                  </a:moveTo>
                  <a:lnTo>
                    <a:pt x="2644152" y="0"/>
                  </a:lnTo>
                  <a:lnTo>
                    <a:pt x="2644152" y="15240"/>
                  </a:lnTo>
                  <a:lnTo>
                    <a:pt x="2659392" y="15240"/>
                  </a:lnTo>
                  <a:lnTo>
                    <a:pt x="2659392" y="0"/>
                  </a:lnTo>
                  <a:close/>
                </a:path>
                <a:path w="5694045" h="273050">
                  <a:moveTo>
                    <a:pt x="2737116" y="0"/>
                  </a:moveTo>
                  <a:lnTo>
                    <a:pt x="2721876" y="0"/>
                  </a:lnTo>
                  <a:lnTo>
                    <a:pt x="2721876" y="15240"/>
                  </a:lnTo>
                  <a:lnTo>
                    <a:pt x="2737116" y="15240"/>
                  </a:lnTo>
                  <a:lnTo>
                    <a:pt x="2737116" y="0"/>
                  </a:lnTo>
                  <a:close/>
                </a:path>
                <a:path w="5694045" h="273050">
                  <a:moveTo>
                    <a:pt x="2814840" y="0"/>
                  </a:moveTo>
                  <a:lnTo>
                    <a:pt x="2799600" y="0"/>
                  </a:lnTo>
                  <a:lnTo>
                    <a:pt x="2799600" y="15240"/>
                  </a:lnTo>
                  <a:lnTo>
                    <a:pt x="2814840" y="15240"/>
                  </a:lnTo>
                  <a:lnTo>
                    <a:pt x="2814840" y="0"/>
                  </a:lnTo>
                  <a:close/>
                </a:path>
                <a:path w="5694045" h="273050">
                  <a:moveTo>
                    <a:pt x="2892564" y="0"/>
                  </a:moveTo>
                  <a:lnTo>
                    <a:pt x="2877324" y="0"/>
                  </a:lnTo>
                  <a:lnTo>
                    <a:pt x="2877324" y="15240"/>
                  </a:lnTo>
                  <a:lnTo>
                    <a:pt x="2892564" y="15240"/>
                  </a:lnTo>
                  <a:lnTo>
                    <a:pt x="2892564" y="0"/>
                  </a:lnTo>
                  <a:close/>
                </a:path>
                <a:path w="5694045" h="273050">
                  <a:moveTo>
                    <a:pt x="2970276" y="0"/>
                  </a:moveTo>
                  <a:lnTo>
                    <a:pt x="2955048" y="0"/>
                  </a:lnTo>
                  <a:lnTo>
                    <a:pt x="2955048" y="15240"/>
                  </a:lnTo>
                  <a:lnTo>
                    <a:pt x="2970276" y="15240"/>
                  </a:lnTo>
                  <a:lnTo>
                    <a:pt x="2970276" y="0"/>
                  </a:lnTo>
                  <a:close/>
                </a:path>
                <a:path w="5694045" h="273050">
                  <a:moveTo>
                    <a:pt x="3048012" y="0"/>
                  </a:moveTo>
                  <a:lnTo>
                    <a:pt x="3032772" y="0"/>
                  </a:lnTo>
                  <a:lnTo>
                    <a:pt x="3032772" y="15240"/>
                  </a:lnTo>
                  <a:lnTo>
                    <a:pt x="3048012" y="15240"/>
                  </a:lnTo>
                  <a:lnTo>
                    <a:pt x="3048012" y="0"/>
                  </a:lnTo>
                  <a:close/>
                </a:path>
                <a:path w="5694045" h="273050">
                  <a:moveTo>
                    <a:pt x="3125736" y="0"/>
                  </a:moveTo>
                  <a:lnTo>
                    <a:pt x="3110484" y="0"/>
                  </a:lnTo>
                  <a:lnTo>
                    <a:pt x="3110484" y="15240"/>
                  </a:lnTo>
                  <a:lnTo>
                    <a:pt x="3125736" y="15240"/>
                  </a:lnTo>
                  <a:lnTo>
                    <a:pt x="3125736" y="0"/>
                  </a:lnTo>
                  <a:close/>
                </a:path>
                <a:path w="5694045" h="273050">
                  <a:moveTo>
                    <a:pt x="3203460" y="0"/>
                  </a:moveTo>
                  <a:lnTo>
                    <a:pt x="3188220" y="0"/>
                  </a:lnTo>
                  <a:lnTo>
                    <a:pt x="3188220" y="15240"/>
                  </a:lnTo>
                  <a:lnTo>
                    <a:pt x="3203460" y="15240"/>
                  </a:lnTo>
                  <a:lnTo>
                    <a:pt x="3203460" y="0"/>
                  </a:lnTo>
                  <a:close/>
                </a:path>
                <a:path w="5694045" h="273050">
                  <a:moveTo>
                    <a:pt x="3281184" y="0"/>
                  </a:moveTo>
                  <a:lnTo>
                    <a:pt x="3265944" y="0"/>
                  </a:lnTo>
                  <a:lnTo>
                    <a:pt x="3265944" y="15240"/>
                  </a:lnTo>
                  <a:lnTo>
                    <a:pt x="3281184" y="15240"/>
                  </a:lnTo>
                  <a:lnTo>
                    <a:pt x="3281184" y="0"/>
                  </a:lnTo>
                  <a:close/>
                </a:path>
                <a:path w="5694045" h="27305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694045" h="27305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694045" h="27305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69404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69404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69404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69404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69404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404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404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404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404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4045" h="273050">
                  <a:moveTo>
                    <a:pt x="4294644" y="0"/>
                  </a:moveTo>
                  <a:lnTo>
                    <a:pt x="4279404" y="0"/>
                  </a:lnTo>
                  <a:lnTo>
                    <a:pt x="4279404" y="15240"/>
                  </a:lnTo>
                  <a:lnTo>
                    <a:pt x="4294644" y="15240"/>
                  </a:lnTo>
                  <a:lnTo>
                    <a:pt x="4294644" y="0"/>
                  </a:lnTo>
                  <a:close/>
                </a:path>
                <a:path w="5694045" h="273050">
                  <a:moveTo>
                    <a:pt x="4372368" y="0"/>
                  </a:moveTo>
                  <a:lnTo>
                    <a:pt x="4357128" y="0"/>
                  </a:lnTo>
                  <a:lnTo>
                    <a:pt x="4357128" y="15240"/>
                  </a:lnTo>
                  <a:lnTo>
                    <a:pt x="4372368" y="15240"/>
                  </a:lnTo>
                  <a:lnTo>
                    <a:pt x="4372368" y="0"/>
                  </a:lnTo>
                  <a:close/>
                </a:path>
                <a:path w="5694045" h="273050">
                  <a:moveTo>
                    <a:pt x="4450080" y="0"/>
                  </a:moveTo>
                  <a:lnTo>
                    <a:pt x="4434852" y="0"/>
                  </a:lnTo>
                  <a:lnTo>
                    <a:pt x="4434852" y="15240"/>
                  </a:lnTo>
                  <a:lnTo>
                    <a:pt x="4450080" y="15240"/>
                  </a:lnTo>
                  <a:lnTo>
                    <a:pt x="4450080" y="0"/>
                  </a:lnTo>
                  <a:close/>
                </a:path>
                <a:path w="5694045" h="273050">
                  <a:moveTo>
                    <a:pt x="4527816" y="0"/>
                  </a:moveTo>
                  <a:lnTo>
                    <a:pt x="4512576" y="0"/>
                  </a:lnTo>
                  <a:lnTo>
                    <a:pt x="4512576" y="15240"/>
                  </a:lnTo>
                  <a:lnTo>
                    <a:pt x="4527816" y="15240"/>
                  </a:lnTo>
                  <a:lnTo>
                    <a:pt x="4527816" y="0"/>
                  </a:lnTo>
                  <a:close/>
                </a:path>
                <a:path w="569404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4045" h="273050">
                  <a:moveTo>
                    <a:pt x="4681728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1728" y="15240"/>
                  </a:lnTo>
                  <a:lnTo>
                    <a:pt x="4681728" y="0"/>
                  </a:lnTo>
                  <a:close/>
                </a:path>
                <a:path w="5694045" h="273050">
                  <a:moveTo>
                    <a:pt x="4759464" y="0"/>
                  </a:moveTo>
                  <a:lnTo>
                    <a:pt x="4744212" y="0"/>
                  </a:lnTo>
                  <a:lnTo>
                    <a:pt x="4744212" y="15240"/>
                  </a:lnTo>
                  <a:lnTo>
                    <a:pt x="4759464" y="15240"/>
                  </a:lnTo>
                  <a:lnTo>
                    <a:pt x="4759464" y="0"/>
                  </a:lnTo>
                  <a:close/>
                </a:path>
                <a:path w="5694045" h="273050">
                  <a:moveTo>
                    <a:pt x="4837188" y="0"/>
                  </a:moveTo>
                  <a:lnTo>
                    <a:pt x="4821948" y="0"/>
                  </a:lnTo>
                  <a:lnTo>
                    <a:pt x="4821948" y="15240"/>
                  </a:lnTo>
                  <a:lnTo>
                    <a:pt x="4837188" y="15240"/>
                  </a:lnTo>
                  <a:lnTo>
                    <a:pt x="4837188" y="0"/>
                  </a:lnTo>
                  <a:close/>
                </a:path>
                <a:path w="5694045" h="273050">
                  <a:moveTo>
                    <a:pt x="4914912" y="0"/>
                  </a:moveTo>
                  <a:lnTo>
                    <a:pt x="4899672" y="0"/>
                  </a:lnTo>
                  <a:lnTo>
                    <a:pt x="4899672" y="15240"/>
                  </a:lnTo>
                  <a:lnTo>
                    <a:pt x="4914912" y="15240"/>
                  </a:lnTo>
                  <a:lnTo>
                    <a:pt x="4914912" y="0"/>
                  </a:lnTo>
                  <a:close/>
                </a:path>
                <a:path w="5694045" h="273050">
                  <a:moveTo>
                    <a:pt x="4992636" y="0"/>
                  </a:moveTo>
                  <a:lnTo>
                    <a:pt x="4977396" y="0"/>
                  </a:lnTo>
                  <a:lnTo>
                    <a:pt x="4977396" y="15240"/>
                  </a:lnTo>
                  <a:lnTo>
                    <a:pt x="4992636" y="15240"/>
                  </a:lnTo>
                  <a:lnTo>
                    <a:pt x="4992636" y="0"/>
                  </a:lnTo>
                  <a:close/>
                </a:path>
                <a:path w="5694045" h="273050">
                  <a:moveTo>
                    <a:pt x="5070360" y="0"/>
                  </a:moveTo>
                  <a:lnTo>
                    <a:pt x="5055120" y="0"/>
                  </a:lnTo>
                  <a:lnTo>
                    <a:pt x="5055120" y="15240"/>
                  </a:lnTo>
                  <a:lnTo>
                    <a:pt x="5070360" y="15240"/>
                  </a:lnTo>
                  <a:lnTo>
                    <a:pt x="5070360" y="0"/>
                  </a:lnTo>
                  <a:close/>
                </a:path>
                <a:path w="5694045" h="273050">
                  <a:moveTo>
                    <a:pt x="5148084" y="0"/>
                  </a:moveTo>
                  <a:lnTo>
                    <a:pt x="5132844" y="0"/>
                  </a:lnTo>
                  <a:lnTo>
                    <a:pt x="5132844" y="15240"/>
                  </a:lnTo>
                  <a:lnTo>
                    <a:pt x="5148084" y="15240"/>
                  </a:lnTo>
                  <a:lnTo>
                    <a:pt x="5148084" y="0"/>
                  </a:lnTo>
                  <a:close/>
                </a:path>
                <a:path w="569404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404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404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404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404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404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4045" h="273050">
                  <a:moveTo>
                    <a:pt x="5693676" y="0"/>
                  </a:moveTo>
                  <a:lnTo>
                    <a:pt x="5678436" y="0"/>
                  </a:lnTo>
                  <a:lnTo>
                    <a:pt x="5678436" y="15240"/>
                  </a:lnTo>
                  <a:lnTo>
                    <a:pt x="5693676" y="15240"/>
                  </a:lnTo>
                  <a:lnTo>
                    <a:pt x="56936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2970276" y="6702564"/>
              <a:ext cx="3671570" cy="15240"/>
            </a:xfrm>
            <a:custGeom>
              <a:avLst/>
              <a:gdLst/>
              <a:ahLst/>
              <a:cxnLst/>
              <a:rect l="l" t="t" r="r" b="b"/>
              <a:pathLst>
                <a:path w="3671570" h="15240">
                  <a:moveTo>
                    <a:pt x="1524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5240" y="15240"/>
                  </a:lnTo>
                  <a:lnTo>
                    <a:pt x="15240" y="0"/>
                  </a:lnTo>
                  <a:close/>
                </a:path>
                <a:path w="3671570" h="15240">
                  <a:moveTo>
                    <a:pt x="92964" y="0"/>
                  </a:moveTo>
                  <a:lnTo>
                    <a:pt x="77724" y="0"/>
                  </a:lnTo>
                  <a:lnTo>
                    <a:pt x="77724" y="15240"/>
                  </a:lnTo>
                  <a:lnTo>
                    <a:pt x="92964" y="15240"/>
                  </a:lnTo>
                  <a:lnTo>
                    <a:pt x="92964" y="0"/>
                  </a:lnTo>
                  <a:close/>
                </a:path>
                <a:path w="3671570" h="15240">
                  <a:moveTo>
                    <a:pt x="170688" y="0"/>
                  </a:moveTo>
                  <a:lnTo>
                    <a:pt x="155448" y="0"/>
                  </a:lnTo>
                  <a:lnTo>
                    <a:pt x="155448" y="15240"/>
                  </a:lnTo>
                  <a:lnTo>
                    <a:pt x="170688" y="15240"/>
                  </a:lnTo>
                  <a:lnTo>
                    <a:pt x="170688" y="0"/>
                  </a:lnTo>
                  <a:close/>
                </a:path>
                <a:path w="3671570" h="15240">
                  <a:moveTo>
                    <a:pt x="246888" y="0"/>
                  </a:moveTo>
                  <a:lnTo>
                    <a:pt x="231648" y="0"/>
                  </a:lnTo>
                  <a:lnTo>
                    <a:pt x="231648" y="15240"/>
                  </a:lnTo>
                  <a:lnTo>
                    <a:pt x="246888" y="15240"/>
                  </a:lnTo>
                  <a:lnTo>
                    <a:pt x="246888" y="0"/>
                  </a:lnTo>
                  <a:close/>
                </a:path>
                <a:path w="3671570" h="15240">
                  <a:moveTo>
                    <a:pt x="326123" y="0"/>
                  </a:moveTo>
                  <a:lnTo>
                    <a:pt x="309372" y="0"/>
                  </a:lnTo>
                  <a:lnTo>
                    <a:pt x="309372" y="15240"/>
                  </a:lnTo>
                  <a:lnTo>
                    <a:pt x="326123" y="15240"/>
                  </a:lnTo>
                  <a:lnTo>
                    <a:pt x="326123" y="0"/>
                  </a:lnTo>
                  <a:close/>
                </a:path>
                <a:path w="3671570" h="15240">
                  <a:moveTo>
                    <a:pt x="403860" y="0"/>
                  </a:moveTo>
                  <a:lnTo>
                    <a:pt x="388620" y="0"/>
                  </a:lnTo>
                  <a:lnTo>
                    <a:pt x="388620" y="15240"/>
                  </a:lnTo>
                  <a:lnTo>
                    <a:pt x="403860" y="15240"/>
                  </a:lnTo>
                  <a:lnTo>
                    <a:pt x="403860" y="0"/>
                  </a:lnTo>
                  <a:close/>
                </a:path>
                <a:path w="3671570" h="15240">
                  <a:moveTo>
                    <a:pt x="481584" y="0"/>
                  </a:moveTo>
                  <a:lnTo>
                    <a:pt x="466331" y="0"/>
                  </a:lnTo>
                  <a:lnTo>
                    <a:pt x="466331" y="15240"/>
                  </a:lnTo>
                  <a:lnTo>
                    <a:pt x="481584" y="15240"/>
                  </a:lnTo>
                  <a:lnTo>
                    <a:pt x="481584" y="0"/>
                  </a:lnTo>
                  <a:close/>
                </a:path>
                <a:path w="3671570" h="15240">
                  <a:moveTo>
                    <a:pt x="559308" y="0"/>
                  </a:moveTo>
                  <a:lnTo>
                    <a:pt x="544068" y="0"/>
                  </a:lnTo>
                  <a:lnTo>
                    <a:pt x="544068" y="15240"/>
                  </a:lnTo>
                  <a:lnTo>
                    <a:pt x="559308" y="15240"/>
                  </a:lnTo>
                  <a:lnTo>
                    <a:pt x="559308" y="0"/>
                  </a:lnTo>
                  <a:close/>
                </a:path>
                <a:path w="3671570" h="15240">
                  <a:moveTo>
                    <a:pt x="637032" y="0"/>
                  </a:moveTo>
                  <a:lnTo>
                    <a:pt x="621792" y="0"/>
                  </a:lnTo>
                  <a:lnTo>
                    <a:pt x="621792" y="15240"/>
                  </a:lnTo>
                  <a:lnTo>
                    <a:pt x="637032" y="15240"/>
                  </a:lnTo>
                  <a:lnTo>
                    <a:pt x="637032" y="0"/>
                  </a:lnTo>
                  <a:close/>
                </a:path>
                <a:path w="3671570" h="15240">
                  <a:moveTo>
                    <a:pt x="714756" y="0"/>
                  </a:moveTo>
                  <a:lnTo>
                    <a:pt x="699516" y="0"/>
                  </a:lnTo>
                  <a:lnTo>
                    <a:pt x="699516" y="15240"/>
                  </a:lnTo>
                  <a:lnTo>
                    <a:pt x="714756" y="15240"/>
                  </a:lnTo>
                  <a:lnTo>
                    <a:pt x="714756" y="0"/>
                  </a:lnTo>
                  <a:close/>
                </a:path>
                <a:path w="3671570" h="15240">
                  <a:moveTo>
                    <a:pt x="792480" y="0"/>
                  </a:moveTo>
                  <a:lnTo>
                    <a:pt x="777240" y="0"/>
                  </a:lnTo>
                  <a:lnTo>
                    <a:pt x="777240" y="15240"/>
                  </a:lnTo>
                  <a:lnTo>
                    <a:pt x="792480" y="15240"/>
                  </a:lnTo>
                  <a:lnTo>
                    <a:pt x="792480" y="0"/>
                  </a:lnTo>
                  <a:close/>
                </a:path>
                <a:path w="3671570" h="15240">
                  <a:moveTo>
                    <a:pt x="870204" y="0"/>
                  </a:moveTo>
                  <a:lnTo>
                    <a:pt x="854964" y="0"/>
                  </a:lnTo>
                  <a:lnTo>
                    <a:pt x="854964" y="15240"/>
                  </a:lnTo>
                  <a:lnTo>
                    <a:pt x="870204" y="15240"/>
                  </a:lnTo>
                  <a:lnTo>
                    <a:pt x="870204" y="0"/>
                  </a:lnTo>
                  <a:close/>
                </a:path>
                <a:path w="3671570" h="15240">
                  <a:moveTo>
                    <a:pt x="947915" y="0"/>
                  </a:moveTo>
                  <a:lnTo>
                    <a:pt x="932688" y="0"/>
                  </a:lnTo>
                  <a:lnTo>
                    <a:pt x="932688" y="15240"/>
                  </a:lnTo>
                  <a:lnTo>
                    <a:pt x="947915" y="15240"/>
                  </a:lnTo>
                  <a:lnTo>
                    <a:pt x="947915" y="0"/>
                  </a:lnTo>
                  <a:close/>
                </a:path>
                <a:path w="3671570" h="15240">
                  <a:moveTo>
                    <a:pt x="1025652" y="0"/>
                  </a:moveTo>
                  <a:lnTo>
                    <a:pt x="1010412" y="0"/>
                  </a:lnTo>
                  <a:lnTo>
                    <a:pt x="1010412" y="15240"/>
                  </a:lnTo>
                  <a:lnTo>
                    <a:pt x="1025652" y="15240"/>
                  </a:lnTo>
                  <a:lnTo>
                    <a:pt x="1025652" y="0"/>
                  </a:lnTo>
                  <a:close/>
                </a:path>
                <a:path w="3671570" h="15240">
                  <a:moveTo>
                    <a:pt x="1103376" y="0"/>
                  </a:moveTo>
                  <a:lnTo>
                    <a:pt x="1088123" y="0"/>
                  </a:lnTo>
                  <a:lnTo>
                    <a:pt x="1088123" y="15240"/>
                  </a:lnTo>
                  <a:lnTo>
                    <a:pt x="1103376" y="15240"/>
                  </a:lnTo>
                  <a:lnTo>
                    <a:pt x="1103376" y="0"/>
                  </a:lnTo>
                  <a:close/>
                </a:path>
                <a:path w="3671570" h="15240">
                  <a:moveTo>
                    <a:pt x="1181100" y="0"/>
                  </a:moveTo>
                  <a:lnTo>
                    <a:pt x="1165860" y="0"/>
                  </a:lnTo>
                  <a:lnTo>
                    <a:pt x="1165860" y="15240"/>
                  </a:lnTo>
                  <a:lnTo>
                    <a:pt x="1181100" y="15240"/>
                  </a:lnTo>
                  <a:lnTo>
                    <a:pt x="1181100" y="0"/>
                  </a:lnTo>
                  <a:close/>
                </a:path>
                <a:path w="3671570" h="15240">
                  <a:moveTo>
                    <a:pt x="1258824" y="0"/>
                  </a:moveTo>
                  <a:lnTo>
                    <a:pt x="1243584" y="0"/>
                  </a:lnTo>
                  <a:lnTo>
                    <a:pt x="1243584" y="15240"/>
                  </a:lnTo>
                  <a:lnTo>
                    <a:pt x="1258824" y="15240"/>
                  </a:lnTo>
                  <a:lnTo>
                    <a:pt x="1258824" y="0"/>
                  </a:lnTo>
                  <a:close/>
                </a:path>
                <a:path w="3671570" h="15240">
                  <a:moveTo>
                    <a:pt x="1338072" y="0"/>
                  </a:moveTo>
                  <a:lnTo>
                    <a:pt x="1322832" y="0"/>
                  </a:lnTo>
                  <a:lnTo>
                    <a:pt x="1322832" y="15240"/>
                  </a:lnTo>
                  <a:lnTo>
                    <a:pt x="1338072" y="15240"/>
                  </a:lnTo>
                  <a:lnTo>
                    <a:pt x="1338072" y="0"/>
                  </a:lnTo>
                  <a:close/>
                </a:path>
                <a:path w="3671570" h="15240">
                  <a:moveTo>
                    <a:pt x="1415796" y="0"/>
                  </a:moveTo>
                  <a:lnTo>
                    <a:pt x="1400556" y="0"/>
                  </a:lnTo>
                  <a:lnTo>
                    <a:pt x="1400556" y="15240"/>
                  </a:lnTo>
                  <a:lnTo>
                    <a:pt x="1415796" y="15240"/>
                  </a:lnTo>
                  <a:lnTo>
                    <a:pt x="1415796" y="0"/>
                  </a:lnTo>
                  <a:close/>
                </a:path>
                <a:path w="3671570" h="15240">
                  <a:moveTo>
                    <a:pt x="1493520" y="0"/>
                  </a:moveTo>
                  <a:lnTo>
                    <a:pt x="1478280" y="0"/>
                  </a:lnTo>
                  <a:lnTo>
                    <a:pt x="1478280" y="15240"/>
                  </a:lnTo>
                  <a:lnTo>
                    <a:pt x="1493520" y="15240"/>
                  </a:lnTo>
                  <a:lnTo>
                    <a:pt x="1493520" y="0"/>
                  </a:lnTo>
                  <a:close/>
                </a:path>
                <a:path w="3671570" h="15240">
                  <a:moveTo>
                    <a:pt x="1571244" y="0"/>
                  </a:moveTo>
                  <a:lnTo>
                    <a:pt x="1556004" y="0"/>
                  </a:lnTo>
                  <a:lnTo>
                    <a:pt x="1556004" y="15240"/>
                  </a:lnTo>
                  <a:lnTo>
                    <a:pt x="1571244" y="15240"/>
                  </a:lnTo>
                  <a:lnTo>
                    <a:pt x="1571244" y="0"/>
                  </a:lnTo>
                  <a:close/>
                </a:path>
                <a:path w="3671570" h="15240">
                  <a:moveTo>
                    <a:pt x="1648968" y="0"/>
                  </a:moveTo>
                  <a:lnTo>
                    <a:pt x="1633715" y="0"/>
                  </a:lnTo>
                  <a:lnTo>
                    <a:pt x="1633715" y="15240"/>
                  </a:lnTo>
                  <a:lnTo>
                    <a:pt x="1648968" y="15240"/>
                  </a:lnTo>
                  <a:lnTo>
                    <a:pt x="1648968" y="0"/>
                  </a:lnTo>
                  <a:close/>
                </a:path>
                <a:path w="3671570" h="15240">
                  <a:moveTo>
                    <a:pt x="1726692" y="0"/>
                  </a:moveTo>
                  <a:lnTo>
                    <a:pt x="1711452" y="0"/>
                  </a:lnTo>
                  <a:lnTo>
                    <a:pt x="1711452" y="15240"/>
                  </a:lnTo>
                  <a:lnTo>
                    <a:pt x="1726692" y="15240"/>
                  </a:lnTo>
                  <a:lnTo>
                    <a:pt x="1726692" y="0"/>
                  </a:lnTo>
                  <a:close/>
                </a:path>
                <a:path w="3671570" h="15240">
                  <a:moveTo>
                    <a:pt x="1804416" y="0"/>
                  </a:moveTo>
                  <a:lnTo>
                    <a:pt x="1789176" y="0"/>
                  </a:lnTo>
                  <a:lnTo>
                    <a:pt x="1789176" y="15240"/>
                  </a:lnTo>
                  <a:lnTo>
                    <a:pt x="1804416" y="15240"/>
                  </a:lnTo>
                  <a:lnTo>
                    <a:pt x="1804416" y="0"/>
                  </a:lnTo>
                  <a:close/>
                </a:path>
                <a:path w="3671570" h="15240">
                  <a:moveTo>
                    <a:pt x="1882140" y="0"/>
                  </a:moveTo>
                  <a:lnTo>
                    <a:pt x="1866900" y="0"/>
                  </a:lnTo>
                  <a:lnTo>
                    <a:pt x="1866900" y="15240"/>
                  </a:lnTo>
                  <a:lnTo>
                    <a:pt x="1882140" y="15240"/>
                  </a:lnTo>
                  <a:lnTo>
                    <a:pt x="1882140" y="0"/>
                  </a:lnTo>
                  <a:close/>
                </a:path>
                <a:path w="3671570" h="15240">
                  <a:moveTo>
                    <a:pt x="1959851" y="0"/>
                  </a:moveTo>
                  <a:lnTo>
                    <a:pt x="1944624" y="0"/>
                  </a:lnTo>
                  <a:lnTo>
                    <a:pt x="1944624" y="15240"/>
                  </a:lnTo>
                  <a:lnTo>
                    <a:pt x="1959851" y="15240"/>
                  </a:lnTo>
                  <a:lnTo>
                    <a:pt x="1959851" y="0"/>
                  </a:lnTo>
                  <a:close/>
                </a:path>
                <a:path w="3671570" h="15240">
                  <a:moveTo>
                    <a:pt x="2037588" y="0"/>
                  </a:moveTo>
                  <a:lnTo>
                    <a:pt x="2022335" y="0"/>
                  </a:lnTo>
                  <a:lnTo>
                    <a:pt x="2022335" y="15240"/>
                  </a:lnTo>
                  <a:lnTo>
                    <a:pt x="2037588" y="15240"/>
                  </a:lnTo>
                  <a:lnTo>
                    <a:pt x="2037588" y="0"/>
                  </a:lnTo>
                  <a:close/>
                </a:path>
                <a:path w="3671570" h="15240">
                  <a:moveTo>
                    <a:pt x="2115299" y="0"/>
                  </a:moveTo>
                  <a:lnTo>
                    <a:pt x="2100072" y="0"/>
                  </a:lnTo>
                  <a:lnTo>
                    <a:pt x="2100072" y="15240"/>
                  </a:lnTo>
                  <a:lnTo>
                    <a:pt x="2115299" y="15240"/>
                  </a:lnTo>
                  <a:lnTo>
                    <a:pt x="2115299" y="0"/>
                  </a:lnTo>
                  <a:close/>
                </a:path>
                <a:path w="3671570" h="15240">
                  <a:moveTo>
                    <a:pt x="2193036" y="0"/>
                  </a:moveTo>
                  <a:lnTo>
                    <a:pt x="2177783" y="0"/>
                  </a:lnTo>
                  <a:lnTo>
                    <a:pt x="2177783" y="15240"/>
                  </a:lnTo>
                  <a:lnTo>
                    <a:pt x="2193036" y="15240"/>
                  </a:lnTo>
                  <a:lnTo>
                    <a:pt x="2193036" y="0"/>
                  </a:lnTo>
                  <a:close/>
                </a:path>
                <a:path w="3671570" h="15240">
                  <a:moveTo>
                    <a:pt x="2272284" y="0"/>
                  </a:moveTo>
                  <a:lnTo>
                    <a:pt x="2257044" y="0"/>
                  </a:lnTo>
                  <a:lnTo>
                    <a:pt x="2257044" y="15240"/>
                  </a:lnTo>
                  <a:lnTo>
                    <a:pt x="2272284" y="15240"/>
                  </a:lnTo>
                  <a:lnTo>
                    <a:pt x="2272284" y="0"/>
                  </a:lnTo>
                  <a:close/>
                </a:path>
                <a:path w="3671570" h="15240">
                  <a:moveTo>
                    <a:pt x="2350008" y="0"/>
                  </a:moveTo>
                  <a:lnTo>
                    <a:pt x="2334768" y="0"/>
                  </a:lnTo>
                  <a:lnTo>
                    <a:pt x="2334768" y="15240"/>
                  </a:lnTo>
                  <a:lnTo>
                    <a:pt x="2350008" y="15240"/>
                  </a:lnTo>
                  <a:lnTo>
                    <a:pt x="2350008" y="0"/>
                  </a:lnTo>
                  <a:close/>
                </a:path>
                <a:path w="3671570" h="15240">
                  <a:moveTo>
                    <a:pt x="2427719" y="0"/>
                  </a:moveTo>
                  <a:lnTo>
                    <a:pt x="2412492" y="0"/>
                  </a:lnTo>
                  <a:lnTo>
                    <a:pt x="2412492" y="15240"/>
                  </a:lnTo>
                  <a:lnTo>
                    <a:pt x="2427719" y="15240"/>
                  </a:lnTo>
                  <a:lnTo>
                    <a:pt x="2427719" y="0"/>
                  </a:lnTo>
                  <a:close/>
                </a:path>
                <a:path w="3671570" h="15240">
                  <a:moveTo>
                    <a:pt x="2505456" y="0"/>
                  </a:moveTo>
                  <a:lnTo>
                    <a:pt x="2490216" y="0"/>
                  </a:lnTo>
                  <a:lnTo>
                    <a:pt x="2490216" y="15240"/>
                  </a:lnTo>
                  <a:lnTo>
                    <a:pt x="2505456" y="15240"/>
                  </a:lnTo>
                  <a:lnTo>
                    <a:pt x="2505456" y="0"/>
                  </a:lnTo>
                  <a:close/>
                </a:path>
                <a:path w="3671570" h="15240">
                  <a:moveTo>
                    <a:pt x="2581656" y="0"/>
                  </a:moveTo>
                  <a:lnTo>
                    <a:pt x="2566416" y="0"/>
                  </a:lnTo>
                  <a:lnTo>
                    <a:pt x="2566416" y="15240"/>
                  </a:lnTo>
                  <a:lnTo>
                    <a:pt x="2581656" y="15240"/>
                  </a:lnTo>
                  <a:lnTo>
                    <a:pt x="2581656" y="0"/>
                  </a:lnTo>
                  <a:close/>
                </a:path>
                <a:path w="3671570" h="15240">
                  <a:moveTo>
                    <a:pt x="2659367" y="0"/>
                  </a:moveTo>
                  <a:lnTo>
                    <a:pt x="2644140" y="0"/>
                  </a:lnTo>
                  <a:lnTo>
                    <a:pt x="2644140" y="15240"/>
                  </a:lnTo>
                  <a:lnTo>
                    <a:pt x="2659367" y="15240"/>
                  </a:lnTo>
                  <a:lnTo>
                    <a:pt x="2659367" y="0"/>
                  </a:lnTo>
                  <a:close/>
                </a:path>
                <a:path w="3671570" h="15240">
                  <a:moveTo>
                    <a:pt x="2737104" y="0"/>
                  </a:moveTo>
                  <a:lnTo>
                    <a:pt x="2721851" y="0"/>
                  </a:lnTo>
                  <a:lnTo>
                    <a:pt x="2721851" y="15240"/>
                  </a:lnTo>
                  <a:lnTo>
                    <a:pt x="2737104" y="15240"/>
                  </a:lnTo>
                  <a:lnTo>
                    <a:pt x="2737104" y="0"/>
                  </a:lnTo>
                  <a:close/>
                </a:path>
                <a:path w="3671570" h="15240">
                  <a:moveTo>
                    <a:pt x="2814828" y="0"/>
                  </a:moveTo>
                  <a:lnTo>
                    <a:pt x="2799588" y="0"/>
                  </a:lnTo>
                  <a:lnTo>
                    <a:pt x="2799588" y="15240"/>
                  </a:lnTo>
                  <a:lnTo>
                    <a:pt x="2814828" y="15240"/>
                  </a:lnTo>
                  <a:lnTo>
                    <a:pt x="2814828" y="0"/>
                  </a:lnTo>
                  <a:close/>
                </a:path>
                <a:path w="3671570" h="15240">
                  <a:moveTo>
                    <a:pt x="2892552" y="0"/>
                  </a:moveTo>
                  <a:lnTo>
                    <a:pt x="2877312" y="0"/>
                  </a:lnTo>
                  <a:lnTo>
                    <a:pt x="2877312" y="15240"/>
                  </a:lnTo>
                  <a:lnTo>
                    <a:pt x="2892552" y="15240"/>
                  </a:lnTo>
                  <a:lnTo>
                    <a:pt x="2892552" y="0"/>
                  </a:lnTo>
                  <a:close/>
                </a:path>
                <a:path w="3671570" h="15240">
                  <a:moveTo>
                    <a:pt x="2970276" y="0"/>
                  </a:moveTo>
                  <a:lnTo>
                    <a:pt x="2955036" y="0"/>
                  </a:lnTo>
                  <a:lnTo>
                    <a:pt x="2955036" y="15240"/>
                  </a:lnTo>
                  <a:lnTo>
                    <a:pt x="2970276" y="15240"/>
                  </a:lnTo>
                  <a:lnTo>
                    <a:pt x="2970276" y="0"/>
                  </a:lnTo>
                  <a:close/>
                </a:path>
                <a:path w="3671570" h="15240">
                  <a:moveTo>
                    <a:pt x="3048000" y="0"/>
                  </a:moveTo>
                  <a:lnTo>
                    <a:pt x="3032760" y="0"/>
                  </a:lnTo>
                  <a:lnTo>
                    <a:pt x="3032760" y="15240"/>
                  </a:lnTo>
                  <a:lnTo>
                    <a:pt x="3048000" y="15240"/>
                  </a:lnTo>
                  <a:lnTo>
                    <a:pt x="3048000" y="0"/>
                  </a:lnTo>
                  <a:close/>
                </a:path>
                <a:path w="3671570" h="15240">
                  <a:moveTo>
                    <a:pt x="3125724" y="0"/>
                  </a:moveTo>
                  <a:lnTo>
                    <a:pt x="3110484" y="0"/>
                  </a:lnTo>
                  <a:lnTo>
                    <a:pt x="3110484" y="15240"/>
                  </a:lnTo>
                  <a:lnTo>
                    <a:pt x="3125724" y="15240"/>
                  </a:lnTo>
                  <a:lnTo>
                    <a:pt x="3125724" y="0"/>
                  </a:lnTo>
                  <a:close/>
                </a:path>
                <a:path w="3671570" h="15240">
                  <a:moveTo>
                    <a:pt x="3204972" y="0"/>
                  </a:moveTo>
                  <a:lnTo>
                    <a:pt x="3189719" y="0"/>
                  </a:lnTo>
                  <a:lnTo>
                    <a:pt x="3189719" y="15240"/>
                  </a:lnTo>
                  <a:lnTo>
                    <a:pt x="3204972" y="15240"/>
                  </a:lnTo>
                  <a:lnTo>
                    <a:pt x="3204972" y="0"/>
                  </a:lnTo>
                  <a:close/>
                </a:path>
                <a:path w="3671570" h="15240">
                  <a:moveTo>
                    <a:pt x="3282683" y="0"/>
                  </a:moveTo>
                  <a:lnTo>
                    <a:pt x="3267456" y="0"/>
                  </a:lnTo>
                  <a:lnTo>
                    <a:pt x="3267456" y="15240"/>
                  </a:lnTo>
                  <a:lnTo>
                    <a:pt x="3282683" y="15240"/>
                  </a:lnTo>
                  <a:lnTo>
                    <a:pt x="3282683" y="0"/>
                  </a:lnTo>
                  <a:close/>
                </a:path>
                <a:path w="3671570" h="15240">
                  <a:moveTo>
                    <a:pt x="3360420" y="0"/>
                  </a:moveTo>
                  <a:lnTo>
                    <a:pt x="3345167" y="0"/>
                  </a:lnTo>
                  <a:lnTo>
                    <a:pt x="3345167" y="15240"/>
                  </a:lnTo>
                  <a:lnTo>
                    <a:pt x="3360420" y="15240"/>
                  </a:lnTo>
                  <a:lnTo>
                    <a:pt x="3360420" y="0"/>
                  </a:lnTo>
                  <a:close/>
                </a:path>
                <a:path w="3671570" h="15240">
                  <a:moveTo>
                    <a:pt x="3438144" y="0"/>
                  </a:moveTo>
                  <a:lnTo>
                    <a:pt x="3422904" y="0"/>
                  </a:lnTo>
                  <a:lnTo>
                    <a:pt x="3422904" y="15240"/>
                  </a:lnTo>
                  <a:lnTo>
                    <a:pt x="3438144" y="15240"/>
                  </a:lnTo>
                  <a:lnTo>
                    <a:pt x="3438144" y="0"/>
                  </a:lnTo>
                  <a:close/>
                </a:path>
                <a:path w="3671570" h="15240">
                  <a:moveTo>
                    <a:pt x="3515868" y="0"/>
                  </a:moveTo>
                  <a:lnTo>
                    <a:pt x="3500628" y="0"/>
                  </a:lnTo>
                  <a:lnTo>
                    <a:pt x="3500628" y="15240"/>
                  </a:lnTo>
                  <a:lnTo>
                    <a:pt x="3515868" y="15240"/>
                  </a:lnTo>
                  <a:lnTo>
                    <a:pt x="3515868" y="0"/>
                  </a:lnTo>
                  <a:close/>
                </a:path>
                <a:path w="3671570" h="15240">
                  <a:moveTo>
                    <a:pt x="3593592" y="0"/>
                  </a:moveTo>
                  <a:lnTo>
                    <a:pt x="3578352" y="0"/>
                  </a:lnTo>
                  <a:lnTo>
                    <a:pt x="3578352" y="15240"/>
                  </a:lnTo>
                  <a:lnTo>
                    <a:pt x="3593592" y="15240"/>
                  </a:lnTo>
                  <a:lnTo>
                    <a:pt x="3593592" y="0"/>
                  </a:lnTo>
                  <a:close/>
                </a:path>
                <a:path w="3671570" h="15240">
                  <a:moveTo>
                    <a:pt x="3671316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16" y="15240"/>
                  </a:lnTo>
                  <a:lnTo>
                    <a:pt x="36713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5" name="object 75" descr=""/>
          <p:cNvSpPr/>
          <p:nvPr/>
        </p:nvSpPr>
        <p:spPr>
          <a:xfrm>
            <a:off x="3325368" y="9889248"/>
            <a:ext cx="922019" cy="169545"/>
          </a:xfrm>
          <a:custGeom>
            <a:avLst/>
            <a:gdLst/>
            <a:ahLst/>
            <a:cxnLst/>
            <a:rect l="l" t="t" r="r" b="b"/>
            <a:pathLst>
              <a:path w="922020" h="169545">
                <a:moveTo>
                  <a:pt x="18288" y="0"/>
                </a:moveTo>
                <a:lnTo>
                  <a:pt x="0" y="0"/>
                </a:lnTo>
                <a:lnTo>
                  <a:pt x="0" y="169151"/>
                </a:lnTo>
                <a:lnTo>
                  <a:pt x="18288" y="169151"/>
                </a:lnTo>
                <a:lnTo>
                  <a:pt x="18288" y="0"/>
                </a:lnTo>
                <a:close/>
              </a:path>
              <a:path w="922020" h="169545">
                <a:moveTo>
                  <a:pt x="36576" y="0"/>
                </a:moveTo>
                <a:lnTo>
                  <a:pt x="27432" y="0"/>
                </a:lnTo>
                <a:lnTo>
                  <a:pt x="27432" y="169151"/>
                </a:lnTo>
                <a:lnTo>
                  <a:pt x="36576" y="169151"/>
                </a:lnTo>
                <a:lnTo>
                  <a:pt x="36576" y="0"/>
                </a:lnTo>
                <a:close/>
              </a:path>
              <a:path w="922020" h="169545">
                <a:moveTo>
                  <a:pt x="64008" y="0"/>
                </a:moveTo>
                <a:lnTo>
                  <a:pt x="54864" y="0"/>
                </a:lnTo>
                <a:lnTo>
                  <a:pt x="54864" y="169151"/>
                </a:lnTo>
                <a:lnTo>
                  <a:pt x="64008" y="169151"/>
                </a:lnTo>
                <a:lnTo>
                  <a:pt x="64008" y="0"/>
                </a:lnTo>
                <a:close/>
              </a:path>
              <a:path w="922020" h="169545">
                <a:moveTo>
                  <a:pt x="109728" y="0"/>
                </a:moveTo>
                <a:lnTo>
                  <a:pt x="100584" y="0"/>
                </a:lnTo>
                <a:lnTo>
                  <a:pt x="100584" y="169151"/>
                </a:lnTo>
                <a:lnTo>
                  <a:pt x="109728" y="169151"/>
                </a:lnTo>
                <a:lnTo>
                  <a:pt x="109728" y="0"/>
                </a:lnTo>
                <a:close/>
              </a:path>
              <a:path w="922020" h="169545">
                <a:moveTo>
                  <a:pt x="155448" y="0"/>
                </a:moveTo>
                <a:lnTo>
                  <a:pt x="128016" y="0"/>
                </a:lnTo>
                <a:lnTo>
                  <a:pt x="128016" y="169151"/>
                </a:lnTo>
                <a:lnTo>
                  <a:pt x="155448" y="169151"/>
                </a:lnTo>
                <a:lnTo>
                  <a:pt x="155448" y="0"/>
                </a:lnTo>
                <a:close/>
              </a:path>
              <a:path w="922020" h="169545">
                <a:moveTo>
                  <a:pt x="192024" y="0"/>
                </a:moveTo>
                <a:lnTo>
                  <a:pt x="173723" y="0"/>
                </a:lnTo>
                <a:lnTo>
                  <a:pt x="173723" y="169151"/>
                </a:lnTo>
                <a:lnTo>
                  <a:pt x="192024" y="169151"/>
                </a:lnTo>
                <a:lnTo>
                  <a:pt x="192024" y="0"/>
                </a:lnTo>
                <a:close/>
              </a:path>
              <a:path w="922020" h="169545">
                <a:moveTo>
                  <a:pt x="219456" y="0"/>
                </a:moveTo>
                <a:lnTo>
                  <a:pt x="201168" y="0"/>
                </a:lnTo>
                <a:lnTo>
                  <a:pt x="201168" y="169151"/>
                </a:lnTo>
                <a:lnTo>
                  <a:pt x="219456" y="169151"/>
                </a:lnTo>
                <a:lnTo>
                  <a:pt x="219456" y="0"/>
                </a:lnTo>
                <a:close/>
              </a:path>
              <a:path w="922020" h="169545">
                <a:moveTo>
                  <a:pt x="265176" y="0"/>
                </a:moveTo>
                <a:lnTo>
                  <a:pt x="237731" y="0"/>
                </a:lnTo>
                <a:lnTo>
                  <a:pt x="237731" y="169151"/>
                </a:lnTo>
                <a:lnTo>
                  <a:pt x="265176" y="169151"/>
                </a:lnTo>
                <a:lnTo>
                  <a:pt x="265176" y="0"/>
                </a:lnTo>
                <a:close/>
              </a:path>
              <a:path w="922020" h="169545">
                <a:moveTo>
                  <a:pt x="292608" y="0"/>
                </a:moveTo>
                <a:lnTo>
                  <a:pt x="283464" y="0"/>
                </a:lnTo>
                <a:lnTo>
                  <a:pt x="283464" y="169151"/>
                </a:lnTo>
                <a:lnTo>
                  <a:pt x="292608" y="169151"/>
                </a:lnTo>
                <a:lnTo>
                  <a:pt x="292608" y="0"/>
                </a:lnTo>
                <a:close/>
              </a:path>
              <a:path w="922020" h="169545">
                <a:moveTo>
                  <a:pt x="310896" y="0"/>
                </a:moveTo>
                <a:lnTo>
                  <a:pt x="301739" y="0"/>
                </a:lnTo>
                <a:lnTo>
                  <a:pt x="301739" y="169151"/>
                </a:lnTo>
                <a:lnTo>
                  <a:pt x="310896" y="169151"/>
                </a:lnTo>
                <a:lnTo>
                  <a:pt x="310896" y="0"/>
                </a:lnTo>
                <a:close/>
              </a:path>
              <a:path w="922020" h="169545">
                <a:moveTo>
                  <a:pt x="356616" y="0"/>
                </a:moveTo>
                <a:lnTo>
                  <a:pt x="338328" y="0"/>
                </a:lnTo>
                <a:lnTo>
                  <a:pt x="338328" y="169151"/>
                </a:lnTo>
                <a:lnTo>
                  <a:pt x="356616" y="169151"/>
                </a:lnTo>
                <a:lnTo>
                  <a:pt x="356616" y="0"/>
                </a:lnTo>
                <a:close/>
              </a:path>
              <a:path w="922020" h="169545">
                <a:moveTo>
                  <a:pt x="373380" y="0"/>
                </a:moveTo>
                <a:lnTo>
                  <a:pt x="364223" y="0"/>
                </a:lnTo>
                <a:lnTo>
                  <a:pt x="364223" y="169151"/>
                </a:lnTo>
                <a:lnTo>
                  <a:pt x="373380" y="169151"/>
                </a:lnTo>
                <a:lnTo>
                  <a:pt x="373380" y="0"/>
                </a:lnTo>
                <a:close/>
              </a:path>
              <a:path w="922020" h="169545">
                <a:moveTo>
                  <a:pt x="428231" y="0"/>
                </a:moveTo>
                <a:lnTo>
                  <a:pt x="400812" y="0"/>
                </a:lnTo>
                <a:lnTo>
                  <a:pt x="400812" y="169151"/>
                </a:lnTo>
                <a:lnTo>
                  <a:pt x="428231" y="169151"/>
                </a:lnTo>
                <a:lnTo>
                  <a:pt x="428231" y="0"/>
                </a:lnTo>
                <a:close/>
              </a:path>
              <a:path w="922020" h="169545">
                <a:moveTo>
                  <a:pt x="464820" y="0"/>
                </a:moveTo>
                <a:lnTo>
                  <a:pt x="437388" y="0"/>
                </a:lnTo>
                <a:lnTo>
                  <a:pt x="437388" y="169151"/>
                </a:lnTo>
                <a:lnTo>
                  <a:pt x="464820" y="169151"/>
                </a:lnTo>
                <a:lnTo>
                  <a:pt x="464820" y="0"/>
                </a:lnTo>
                <a:close/>
              </a:path>
              <a:path w="922020" h="169545">
                <a:moveTo>
                  <a:pt x="492239" y="0"/>
                </a:moveTo>
                <a:lnTo>
                  <a:pt x="473964" y="0"/>
                </a:lnTo>
                <a:lnTo>
                  <a:pt x="473964" y="169151"/>
                </a:lnTo>
                <a:lnTo>
                  <a:pt x="492239" y="169151"/>
                </a:lnTo>
                <a:lnTo>
                  <a:pt x="492239" y="0"/>
                </a:lnTo>
                <a:close/>
              </a:path>
              <a:path w="922020" h="169545">
                <a:moveTo>
                  <a:pt x="510540" y="0"/>
                </a:moveTo>
                <a:lnTo>
                  <a:pt x="501396" y="0"/>
                </a:lnTo>
                <a:lnTo>
                  <a:pt x="501396" y="169151"/>
                </a:lnTo>
                <a:lnTo>
                  <a:pt x="510540" y="169151"/>
                </a:lnTo>
                <a:lnTo>
                  <a:pt x="510540" y="0"/>
                </a:lnTo>
                <a:close/>
              </a:path>
              <a:path w="922020" h="169545">
                <a:moveTo>
                  <a:pt x="556260" y="0"/>
                </a:moveTo>
                <a:lnTo>
                  <a:pt x="528828" y="0"/>
                </a:lnTo>
                <a:lnTo>
                  <a:pt x="528828" y="169151"/>
                </a:lnTo>
                <a:lnTo>
                  <a:pt x="556260" y="169151"/>
                </a:lnTo>
                <a:lnTo>
                  <a:pt x="556260" y="0"/>
                </a:lnTo>
                <a:close/>
              </a:path>
              <a:path w="922020" h="169545">
                <a:moveTo>
                  <a:pt x="583692" y="0"/>
                </a:moveTo>
                <a:lnTo>
                  <a:pt x="565404" y="0"/>
                </a:lnTo>
                <a:lnTo>
                  <a:pt x="565404" y="169151"/>
                </a:lnTo>
                <a:lnTo>
                  <a:pt x="583692" y="169151"/>
                </a:lnTo>
                <a:lnTo>
                  <a:pt x="583692" y="0"/>
                </a:lnTo>
                <a:close/>
              </a:path>
              <a:path w="922020" h="169545">
                <a:moveTo>
                  <a:pt x="620268" y="0"/>
                </a:moveTo>
                <a:lnTo>
                  <a:pt x="601980" y="0"/>
                </a:lnTo>
                <a:lnTo>
                  <a:pt x="601980" y="169151"/>
                </a:lnTo>
                <a:lnTo>
                  <a:pt x="620268" y="169151"/>
                </a:lnTo>
                <a:lnTo>
                  <a:pt x="620268" y="0"/>
                </a:lnTo>
                <a:close/>
              </a:path>
              <a:path w="922020" h="169545">
                <a:moveTo>
                  <a:pt x="647700" y="0"/>
                </a:moveTo>
                <a:lnTo>
                  <a:pt x="638556" y="0"/>
                </a:lnTo>
                <a:lnTo>
                  <a:pt x="638556" y="169151"/>
                </a:lnTo>
                <a:lnTo>
                  <a:pt x="647700" y="169151"/>
                </a:lnTo>
                <a:lnTo>
                  <a:pt x="647700" y="0"/>
                </a:lnTo>
                <a:close/>
              </a:path>
              <a:path w="922020" h="169545">
                <a:moveTo>
                  <a:pt x="684276" y="0"/>
                </a:moveTo>
                <a:lnTo>
                  <a:pt x="656831" y="0"/>
                </a:lnTo>
                <a:lnTo>
                  <a:pt x="656831" y="169151"/>
                </a:lnTo>
                <a:lnTo>
                  <a:pt x="684276" y="169151"/>
                </a:lnTo>
                <a:lnTo>
                  <a:pt x="684276" y="0"/>
                </a:lnTo>
                <a:close/>
              </a:path>
              <a:path w="922020" h="169545">
                <a:moveTo>
                  <a:pt x="711708" y="0"/>
                </a:moveTo>
                <a:lnTo>
                  <a:pt x="702564" y="0"/>
                </a:lnTo>
                <a:lnTo>
                  <a:pt x="702564" y="169151"/>
                </a:lnTo>
                <a:lnTo>
                  <a:pt x="711708" y="169151"/>
                </a:lnTo>
                <a:lnTo>
                  <a:pt x="711708" y="0"/>
                </a:lnTo>
                <a:close/>
              </a:path>
              <a:path w="922020" h="169545">
                <a:moveTo>
                  <a:pt x="739140" y="0"/>
                </a:moveTo>
                <a:lnTo>
                  <a:pt x="720852" y="0"/>
                </a:lnTo>
                <a:lnTo>
                  <a:pt x="720852" y="169151"/>
                </a:lnTo>
                <a:lnTo>
                  <a:pt x="739140" y="169151"/>
                </a:lnTo>
                <a:lnTo>
                  <a:pt x="739140" y="0"/>
                </a:lnTo>
                <a:close/>
              </a:path>
              <a:path w="922020" h="169545">
                <a:moveTo>
                  <a:pt x="775716" y="0"/>
                </a:moveTo>
                <a:lnTo>
                  <a:pt x="766572" y="0"/>
                </a:lnTo>
                <a:lnTo>
                  <a:pt x="766572" y="169151"/>
                </a:lnTo>
                <a:lnTo>
                  <a:pt x="775716" y="169151"/>
                </a:lnTo>
                <a:lnTo>
                  <a:pt x="775716" y="0"/>
                </a:lnTo>
                <a:close/>
              </a:path>
              <a:path w="922020" h="169545">
                <a:moveTo>
                  <a:pt x="821423" y="0"/>
                </a:moveTo>
                <a:lnTo>
                  <a:pt x="803148" y="0"/>
                </a:lnTo>
                <a:lnTo>
                  <a:pt x="803148" y="169151"/>
                </a:lnTo>
                <a:lnTo>
                  <a:pt x="821423" y="169151"/>
                </a:lnTo>
                <a:lnTo>
                  <a:pt x="821423" y="0"/>
                </a:lnTo>
                <a:close/>
              </a:path>
              <a:path w="922020" h="169545">
                <a:moveTo>
                  <a:pt x="874776" y="0"/>
                </a:moveTo>
                <a:lnTo>
                  <a:pt x="847344" y="0"/>
                </a:lnTo>
                <a:lnTo>
                  <a:pt x="847344" y="169151"/>
                </a:lnTo>
                <a:lnTo>
                  <a:pt x="874776" y="169151"/>
                </a:lnTo>
                <a:lnTo>
                  <a:pt x="874776" y="0"/>
                </a:lnTo>
                <a:close/>
              </a:path>
              <a:path w="922020" h="169545">
                <a:moveTo>
                  <a:pt x="893064" y="0"/>
                </a:moveTo>
                <a:lnTo>
                  <a:pt x="883920" y="0"/>
                </a:lnTo>
                <a:lnTo>
                  <a:pt x="883920" y="169151"/>
                </a:lnTo>
                <a:lnTo>
                  <a:pt x="893064" y="169151"/>
                </a:lnTo>
                <a:lnTo>
                  <a:pt x="893064" y="0"/>
                </a:lnTo>
                <a:close/>
              </a:path>
              <a:path w="922020" h="169545">
                <a:moveTo>
                  <a:pt x="922020" y="0"/>
                </a:moveTo>
                <a:lnTo>
                  <a:pt x="902208" y="0"/>
                </a:lnTo>
                <a:lnTo>
                  <a:pt x="902208" y="169151"/>
                </a:lnTo>
                <a:lnTo>
                  <a:pt x="922020" y="169151"/>
                </a:lnTo>
                <a:lnTo>
                  <a:pt x="922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6" name="object 76" descr=""/>
          <p:cNvGrpSpPr/>
          <p:nvPr/>
        </p:nvGrpSpPr>
        <p:grpSpPr>
          <a:xfrm>
            <a:off x="359463" y="359273"/>
            <a:ext cx="180975" cy="180975"/>
            <a:chOff x="359463" y="359273"/>
            <a:chExt cx="180975" cy="180975"/>
          </a:xfrm>
        </p:grpSpPr>
        <p:sp>
          <p:nvSpPr>
            <p:cNvPr id="77" name="object 77" descr=""/>
            <p:cNvSpPr/>
            <p:nvPr/>
          </p:nvSpPr>
          <p:spPr>
            <a:xfrm>
              <a:off x="360235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366331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180117"/>
                  </a:moveTo>
                  <a:lnTo>
                    <a:pt x="0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9" name="object 79" descr=""/>
          <p:cNvGrpSpPr/>
          <p:nvPr/>
        </p:nvGrpSpPr>
        <p:grpSpPr>
          <a:xfrm>
            <a:off x="7030878" y="359273"/>
            <a:ext cx="180975" cy="180975"/>
            <a:chOff x="7030878" y="359273"/>
            <a:chExt cx="180975" cy="180975"/>
          </a:xfrm>
        </p:grpSpPr>
        <p:sp>
          <p:nvSpPr>
            <p:cNvPr id="80" name="object 80" descr=""/>
            <p:cNvSpPr/>
            <p:nvPr/>
          </p:nvSpPr>
          <p:spPr>
            <a:xfrm>
              <a:off x="7204899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0"/>
                  </a:moveTo>
                  <a:lnTo>
                    <a:pt x="0" y="180117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7030878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2" name="object 82" descr=""/>
          <p:cNvGrpSpPr/>
          <p:nvPr/>
        </p:nvGrpSpPr>
        <p:grpSpPr>
          <a:xfrm>
            <a:off x="0" y="0"/>
            <a:ext cx="265430" cy="10058400"/>
            <a:chOff x="0" y="0"/>
            <a:chExt cx="265430" cy="10058400"/>
          </a:xfrm>
        </p:grpSpPr>
        <p:sp>
          <p:nvSpPr>
            <p:cNvPr id="83" name="object 83" descr=""/>
            <p:cNvSpPr/>
            <p:nvPr/>
          </p:nvSpPr>
          <p:spPr>
            <a:xfrm>
              <a:off x="254117" y="0"/>
              <a:ext cx="10795" cy="10058400"/>
            </a:xfrm>
            <a:custGeom>
              <a:avLst/>
              <a:gdLst/>
              <a:ahLst/>
              <a:cxnLst/>
              <a:rect l="l" t="t" r="r" b="b"/>
              <a:pathLst>
                <a:path w="10795" h="10058400">
                  <a:moveTo>
                    <a:pt x="0" y="0"/>
                  </a:moveTo>
                  <a:lnTo>
                    <a:pt x="10687" y="0"/>
                  </a:lnTo>
                  <a:lnTo>
                    <a:pt x="10687" y="10058400"/>
                  </a:lnTo>
                  <a:lnTo>
                    <a:pt x="0" y="10058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0" y="100363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0" y="99891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0" y="99402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0" y="98914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0" y="98441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0" y="100135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0" y="99646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0" y="99159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0" y="98670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0" y="98197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0" y="97953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0" y="97465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0" y="96976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0" y="96503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0" y="96015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0" y="955271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0" y="95054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0" y="94566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0" y="940784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0" y="93605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0" y="93116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0" y="92628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0" y="92155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0" y="91667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0" y="91179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0" y="90690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0" y="90217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0" y="89729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0" y="97709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0" y="97220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0" y="96748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0" y="96259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0" y="95771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0" y="95298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0" y="94809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0" y="94322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0" y="93833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0" y="93361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0" y="92872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0" y="92383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0" y="91911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0" y="91422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0" y="909351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0" y="90461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0" y="89974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0" y="89485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0" y="89241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0" y="88768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0" y="88280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0" y="87791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0" y="87318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0" y="86830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0" y="86342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0" y="85869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0" y="85381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0" y="84892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0" y="844048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0" y="83931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0" y="83443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0" y="82955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0" y="82482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0" y="81994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0" y="815054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0" y="81032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0" y="89012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0" y="88524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0" y="88035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0" y="87548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0" y="87074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0" y="86586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0" y="86098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0" y="85624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0" y="85137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0" y="846486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0" y="84176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0" y="836876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0" y="83198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0" y="82726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0" y="82237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0" y="81750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0" y="81261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0" y="80788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0" y="80544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0" y="80056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0" y="79583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0" y="79094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0" y="78606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0" y="781183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0" y="77645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0" y="77157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0" y="76669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0" y="76196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0" y="75707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0" y="75219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0" y="74746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0" y="74258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0" y="73770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0" y="73296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0" y="72809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0" y="72320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0" y="80300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0" y="79811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0" y="79339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0" y="78850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0" y="78363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0" y="77889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0" y="77401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0" y="76913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0" y="76440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0" y="75952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0" y="75463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0" y="74975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0" y="74502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0" y="74014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0" y="735263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0" y="73052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0" y="72565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0" y="72076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0" y="71832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0" y="71359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0" y="70871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0" y="70383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0" y="69909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0" y="69422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0" y="68933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0" y="68460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0" y="67972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0" y="67483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0" y="66995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0" y="665226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0" y="66034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0" y="65546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0" y="65073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0" y="64585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0" y="64096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0" y="63624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0" y="71603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0" y="71115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0" y="70626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0" y="70139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0" y="69665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0" y="69177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0" y="68689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0" y="68216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0" y="67728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0" y="672398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0" y="66767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0" y="66278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0" y="65790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0" y="65317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0" y="64829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0" y="64341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0" y="63852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0" y="63379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0" y="63135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0" y="62647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0" y="62174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0" y="61685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0" y="61198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0" y="60709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0" y="602370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0" y="59748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0" y="59260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0" y="58787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0" y="58298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0" y="57811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0" y="57337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0" y="56849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0" y="56361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0" y="55887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0" y="55400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0" y="54911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0" y="62891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0" y="62403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0" y="61930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0" y="61441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0" y="60954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0" y="60480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0" y="59992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0" y="59504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0" y="59031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0" y="58543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0" y="58054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0" y="57566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0" y="57093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0" y="56605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0" y="56117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0" y="55644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0" y="55156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0" y="546677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0" y="54423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0" y="53950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0" y="53462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0" y="52974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0" y="52500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0" y="52013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0" y="51524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0" y="51052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0" y="50563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0" y="50074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0" y="49602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0" y="49113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0" y="48626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0" y="48137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0" y="47665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0" y="47176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0" y="46687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0" y="46215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0" y="54194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0" y="53706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0" y="53218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0" y="52745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0" y="52257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0" y="51768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0" y="51280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0" y="50807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0" y="50319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0" y="49830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0" y="49358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0" y="48869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0" y="48381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0" y="47908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0" y="47420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0" y="46932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0" y="46459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0" y="45970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0" y="45726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0" y="45238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0" y="44765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0" y="44276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0" y="43789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0" y="43315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0" y="42828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0" y="42339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0" y="41851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0" y="41378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0" y="40889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0" y="40402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0" y="39928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0" y="39441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0" y="38952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0" y="38479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0" y="37991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0" y="375027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0" y="45482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0" y="44994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0" y="44521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0" y="44033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0" y="43545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0" y="43072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0" y="42583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0" y="42095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0" y="41622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0" y="41134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0" y="40646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0" y="40172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0" y="39684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0" y="39196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0" y="38708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0" y="38235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0" y="37747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0" y="37258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0" y="37015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0" y="36541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0" y="3605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0" y="35565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0" y="35092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0" y="34604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0" y="34115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0" y="33643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0" y="33154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0" y="32665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0" y="32193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0" y="31704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0" y="31217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0" y="30728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0" y="30256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0" y="29767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0" y="29278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0" y="28806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0" y="36785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0" y="3629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0" y="35809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0" y="35336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0" y="34848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0" y="34359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0" y="33871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0" y="33398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0" y="32910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0" y="32422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0" y="31949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0" y="31461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0" y="30972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0" y="30499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0" y="30011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0" y="29523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0" y="29050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0" y="28561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0" y="28317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0" y="27830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0" y="27356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0" y="26868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0" y="26380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0" y="259070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0" y="25419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0" y="24930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0" y="24442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0" y="23969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0" y="23481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0" y="22993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0" y="22519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0" y="22032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0" y="21543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0" y="21070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0" y="20582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0" y="20093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0" y="28073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0" y="27585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0" y="271129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0" y="26624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0" y="26136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0" y="25663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0" y="25174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0" y="24686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0" y="24213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0" y="23725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0" y="23237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0" y="22763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0" y="22276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0" y="21787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0" y="21299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0" y="20826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0" y="20338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0" y="19850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0" y="196214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0" y="19132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0" y="18644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0" y="18156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0" y="17683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0" y="17195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0" y="16706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0" y="16234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0" y="15745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0" y="15257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0" y="14784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0" y="14296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0" y="13808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0" y="13334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0" y="12847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0" y="12358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0" y="11870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0" y="11397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0" y="19376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0" y="18889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0" y="18400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0" y="17927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0" y="17439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0" y="16950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0" y="16478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0" y="15989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0" y="15501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0" y="15013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0" y="14540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0" y="140522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8" name="object 448" descr=""/>
            <p:cNvSpPr/>
            <p:nvPr/>
          </p:nvSpPr>
          <p:spPr>
            <a:xfrm>
              <a:off x="0" y="13563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9" name="object 449" descr=""/>
            <p:cNvSpPr/>
            <p:nvPr/>
          </p:nvSpPr>
          <p:spPr>
            <a:xfrm>
              <a:off x="0" y="13091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0" y="12602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1" name="object 451" descr=""/>
            <p:cNvSpPr/>
            <p:nvPr/>
          </p:nvSpPr>
          <p:spPr>
            <a:xfrm>
              <a:off x="0" y="12114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2" name="object 452" descr=""/>
            <p:cNvSpPr/>
            <p:nvPr/>
          </p:nvSpPr>
          <p:spPr>
            <a:xfrm>
              <a:off x="0" y="11641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0" y="11152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4" name="object 454" descr=""/>
            <p:cNvSpPr/>
            <p:nvPr/>
          </p:nvSpPr>
          <p:spPr>
            <a:xfrm>
              <a:off x="0" y="10908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5" name="object 455" descr=""/>
            <p:cNvSpPr/>
            <p:nvPr/>
          </p:nvSpPr>
          <p:spPr>
            <a:xfrm>
              <a:off x="0" y="10421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0" y="99479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0" y="9459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0" y="8971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0" y="8498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0" y="8010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0" y="7521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0" y="7033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0" y="6560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0" y="6072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0" y="5584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0" y="5111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0" y="4623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0" y="4134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0" y="3661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0" y="3173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0" y="2685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0" y="10665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0" y="10191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0" y="9704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0" y="9215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0" y="8727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0" y="8254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0" y="7765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0" y="7278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0" y="6804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0" y="6316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0" y="5828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0" y="5354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0" y="4867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0" y="4378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0" y="3890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0" y="3417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0" y="2929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0" y="2441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0" y="2212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0" y="172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0" y="1235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0" y="747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0" y="274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0" y="196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0" y="1480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0" y="991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0" y="519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0" y="304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0" y="100363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0" y="99891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0" y="99402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0" y="98914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0" y="98441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0" y="100135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0" y="99646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0" y="99159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0" y="98670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0" y="98197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0" y="97953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0" y="97465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0" y="96976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0" y="96503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0" y="96015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0" y="955271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0" y="95054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0" y="94566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0" y="940784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0" y="93605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0" y="93116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0" y="92628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0" y="92155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0" y="91667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0" y="91179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0" y="90690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0" y="90217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0" y="89729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0" y="97709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0" y="97220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0" y="96748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0" y="96259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0" y="95771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0" y="95298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0" y="94809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0" y="94322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0" y="93833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0" y="93361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0" y="92872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0" y="923839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0" y="91911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0" y="91422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0" y="909351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0" y="90461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0" y="89974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0" y="89485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0" y="89241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0" y="88768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0" y="88280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0" y="877919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0" y="87318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0" y="86830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0" y="86342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0" y="85869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0" y="85381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0" y="84892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0" y="84404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0" y="83931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0" y="83443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0" y="82955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0" y="82482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0" y="81994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0" y="815054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0" y="81032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0" y="89012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0" y="88524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0" y="88035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0" y="87548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0" y="87074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0" y="86586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0" y="86098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0" y="85624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0" y="85137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0" y="846486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0" y="84176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0" y="836876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0" y="83198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0" y="82726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0" y="82237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0" y="81750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0" y="81261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0" y="80788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0" y="80544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0" y="80056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0" y="79583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0" y="79094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0" y="78606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0" y="781183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0" y="77645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0" y="77157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0" y="76669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0" y="76196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0" y="75707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0" y="75219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0" y="74746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0" y="74258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0" y="73770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0" y="73296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0" y="72809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0" y="72320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0" y="80300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0" y="79811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0" y="79339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0" y="78850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0" y="78363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0" y="77889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0" y="77401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0" y="76913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0" y="76440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0" y="75952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0" y="75463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0" y="74975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0" y="74502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0" y="74014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0" y="735263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0" y="73052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0" y="72565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0" y="72076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0" y="71832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0" y="71359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0" y="70871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0" y="70383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0" y="69909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0" y="69422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0" y="68933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0" y="68460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0" y="67972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0" y="67483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0" y="66995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0" y="665226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0" y="66034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0" y="65546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0" y="65073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0" y="64585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0" y="64096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0" y="63624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0" y="71603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0" y="71115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0" y="70626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0" y="70139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0" y="69665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0" y="69177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0" y="68689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0" y="68216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0" y="67728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0" y="67239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0" y="66767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0" y="66278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0" y="65790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0" y="65317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0" y="64829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0" y="64341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0" y="63852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0" y="63379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0" y="63135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0" y="62647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0" y="62174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0" y="61685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0" y="61198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0" y="60709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0" y="602370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0" y="59748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0" y="59260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0" y="58787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0" y="58298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0" y="57811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0" y="57337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0" y="56849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0" y="56361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0" y="55887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0" y="55400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0" y="54911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0" y="62891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0" y="62403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0" y="61930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0" y="61441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0" y="60954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0" y="60480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0" y="59992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0" y="59504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0" y="59031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0" y="58543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0" y="58054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0" y="57566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0" y="57093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0" y="56605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0" y="56117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0" y="55644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0" y="55156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0" y="546677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0" y="54423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0" y="53950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0" y="53462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0" y="52974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0" y="52500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0" y="52013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0" y="51524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0" y="51052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0" y="50563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0" y="50074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0" y="49602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0" y="49113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0" y="48626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0" y="48137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0" y="47665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0" y="47176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0" y="46687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0" y="46215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0" y="54194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0" y="53706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0" y="53218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0" y="52745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0" y="52257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0" y="51768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0" y="51280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0" y="50807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0" y="50319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0" y="49830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0" y="49358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0" y="48869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0" y="48381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0" y="47908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0" y="47420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0" y="46932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0" y="46459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0" y="45970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0" y="45726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0" y="45238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0" y="44765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0" y="44276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0" y="43789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0" y="43315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0" y="42828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0" y="42339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0" y="41851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0" y="41378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0" y="40889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0" y="40402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0" y="39928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0" y="39441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0" y="38952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0" y="38479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0" y="37991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0" y="375027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0" y="45482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0" y="44994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0" y="44521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0" y="44033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0" y="43545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0" y="43072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0" y="42583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0" y="42095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0" y="41622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0" y="41134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0" y="40646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0" y="40172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0" y="39684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0" y="39196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0" y="38708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0" y="38235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0" y="37747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0" y="37258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0" y="37015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0" y="36541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0" y="36054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0" y="35565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0" y="35092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0" y="34604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0" y="34115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0" y="33643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0" y="33154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0" y="32665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0" y="32193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0" y="31704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0" y="31217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0" y="30728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0" y="30256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0" y="29767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0" y="29278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0" y="28806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0" y="36785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0" y="36297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0" y="35809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0" y="35336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0" y="34848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0" y="34359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0" y="33871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0" y="33398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0" y="32910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0" y="32422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0" y="31949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0" y="31461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0" y="30972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0" y="30499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0" y="30011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0" y="29523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0" y="29050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0" y="28561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0" y="28317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0" y="27830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0" y="27356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0" y="26868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0" y="26380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0" y="259070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0" y="25419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0" y="24930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0" y="24442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0" y="23969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0" y="23481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0" y="22993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0" y="22519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0" y="22032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0" y="21543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0" y="21070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0" y="20582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0" y="20093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0" y="28073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0" y="27585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0" y="271129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0" y="26624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0" y="26136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0" y="25663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0" y="25174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0" y="24686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0" y="24213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0" y="23725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0" y="23237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0" y="22763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0" y="22276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0" y="21787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0" y="21299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0" y="20826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0" y="20338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0" y="19850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0" y="196214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0" y="19132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0" y="18644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0" y="18156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0" y="17683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0" y="17195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0" y="16706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0" y="16234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0" y="15745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0" y="15257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0" y="14784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0" y="14296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0" y="13808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0" y="13334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0" y="12847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0" y="12358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0" y="11870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0" y="11397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0" y="19376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0" y="18889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0" y="18400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0" y="17927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0" y="17439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0" y="16950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0" y="16478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0" y="15989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0" y="15501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0" y="15013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0" y="14540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0" y="140522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0" y="13563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0" y="13091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0" y="12602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0" y="12114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0" y="11641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0" y="11152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0" y="10908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0" y="10421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2" name="object 872" descr=""/>
            <p:cNvSpPr/>
            <p:nvPr/>
          </p:nvSpPr>
          <p:spPr>
            <a:xfrm>
              <a:off x="0" y="99479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3" name="object 873" descr=""/>
            <p:cNvSpPr/>
            <p:nvPr/>
          </p:nvSpPr>
          <p:spPr>
            <a:xfrm>
              <a:off x="0" y="9459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4" name="object 874" descr=""/>
            <p:cNvSpPr/>
            <p:nvPr/>
          </p:nvSpPr>
          <p:spPr>
            <a:xfrm>
              <a:off x="0" y="8971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5" name="object 875" descr=""/>
            <p:cNvSpPr/>
            <p:nvPr/>
          </p:nvSpPr>
          <p:spPr>
            <a:xfrm>
              <a:off x="0" y="8498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6" name="object 876" descr=""/>
            <p:cNvSpPr/>
            <p:nvPr/>
          </p:nvSpPr>
          <p:spPr>
            <a:xfrm>
              <a:off x="0" y="8010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7" name="object 877" descr=""/>
            <p:cNvSpPr/>
            <p:nvPr/>
          </p:nvSpPr>
          <p:spPr>
            <a:xfrm>
              <a:off x="0" y="7521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8" name="object 878" descr=""/>
            <p:cNvSpPr/>
            <p:nvPr/>
          </p:nvSpPr>
          <p:spPr>
            <a:xfrm>
              <a:off x="0" y="7033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9" name="object 879" descr=""/>
            <p:cNvSpPr/>
            <p:nvPr/>
          </p:nvSpPr>
          <p:spPr>
            <a:xfrm>
              <a:off x="0" y="6560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0" name="object 880" descr=""/>
            <p:cNvSpPr/>
            <p:nvPr/>
          </p:nvSpPr>
          <p:spPr>
            <a:xfrm>
              <a:off x="0" y="6072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1" name="object 881" descr=""/>
            <p:cNvSpPr/>
            <p:nvPr/>
          </p:nvSpPr>
          <p:spPr>
            <a:xfrm>
              <a:off x="0" y="5584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2" name="object 882" descr=""/>
            <p:cNvSpPr/>
            <p:nvPr/>
          </p:nvSpPr>
          <p:spPr>
            <a:xfrm>
              <a:off x="0" y="5111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3" name="object 883" descr=""/>
            <p:cNvSpPr/>
            <p:nvPr/>
          </p:nvSpPr>
          <p:spPr>
            <a:xfrm>
              <a:off x="0" y="4623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4" name="object 884" descr=""/>
            <p:cNvSpPr/>
            <p:nvPr/>
          </p:nvSpPr>
          <p:spPr>
            <a:xfrm>
              <a:off x="0" y="4134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5" name="object 885" descr=""/>
            <p:cNvSpPr/>
            <p:nvPr/>
          </p:nvSpPr>
          <p:spPr>
            <a:xfrm>
              <a:off x="0" y="3661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6" name="object 886" descr=""/>
            <p:cNvSpPr/>
            <p:nvPr/>
          </p:nvSpPr>
          <p:spPr>
            <a:xfrm>
              <a:off x="0" y="3173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7" name="object 887" descr=""/>
            <p:cNvSpPr/>
            <p:nvPr/>
          </p:nvSpPr>
          <p:spPr>
            <a:xfrm>
              <a:off x="0" y="2685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8" name="object 888" descr=""/>
            <p:cNvSpPr/>
            <p:nvPr/>
          </p:nvSpPr>
          <p:spPr>
            <a:xfrm>
              <a:off x="0" y="10665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9" name="object 889" descr=""/>
            <p:cNvSpPr/>
            <p:nvPr/>
          </p:nvSpPr>
          <p:spPr>
            <a:xfrm>
              <a:off x="0" y="10191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0" name="object 890" descr=""/>
            <p:cNvSpPr/>
            <p:nvPr/>
          </p:nvSpPr>
          <p:spPr>
            <a:xfrm>
              <a:off x="0" y="9704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1" name="object 891" descr=""/>
            <p:cNvSpPr/>
            <p:nvPr/>
          </p:nvSpPr>
          <p:spPr>
            <a:xfrm>
              <a:off x="0" y="9215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2" name="object 892" descr=""/>
            <p:cNvSpPr/>
            <p:nvPr/>
          </p:nvSpPr>
          <p:spPr>
            <a:xfrm>
              <a:off x="0" y="8727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3" name="object 893" descr=""/>
            <p:cNvSpPr/>
            <p:nvPr/>
          </p:nvSpPr>
          <p:spPr>
            <a:xfrm>
              <a:off x="0" y="8254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4" name="object 894" descr=""/>
            <p:cNvSpPr/>
            <p:nvPr/>
          </p:nvSpPr>
          <p:spPr>
            <a:xfrm>
              <a:off x="0" y="7765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5" name="object 895" descr=""/>
            <p:cNvSpPr/>
            <p:nvPr/>
          </p:nvSpPr>
          <p:spPr>
            <a:xfrm>
              <a:off x="0" y="7278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6" name="object 896" descr=""/>
            <p:cNvSpPr/>
            <p:nvPr/>
          </p:nvSpPr>
          <p:spPr>
            <a:xfrm>
              <a:off x="0" y="6804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7" name="object 897" descr=""/>
            <p:cNvSpPr/>
            <p:nvPr/>
          </p:nvSpPr>
          <p:spPr>
            <a:xfrm>
              <a:off x="0" y="6316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8" name="object 898" descr=""/>
            <p:cNvSpPr/>
            <p:nvPr/>
          </p:nvSpPr>
          <p:spPr>
            <a:xfrm>
              <a:off x="0" y="5828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9" name="object 899" descr=""/>
            <p:cNvSpPr/>
            <p:nvPr/>
          </p:nvSpPr>
          <p:spPr>
            <a:xfrm>
              <a:off x="0" y="5354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0" name="object 900" descr=""/>
            <p:cNvSpPr/>
            <p:nvPr/>
          </p:nvSpPr>
          <p:spPr>
            <a:xfrm>
              <a:off x="0" y="4867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1" name="object 901" descr=""/>
            <p:cNvSpPr/>
            <p:nvPr/>
          </p:nvSpPr>
          <p:spPr>
            <a:xfrm>
              <a:off x="0" y="4378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2" name="object 902" descr=""/>
            <p:cNvSpPr/>
            <p:nvPr/>
          </p:nvSpPr>
          <p:spPr>
            <a:xfrm>
              <a:off x="0" y="3890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3" name="object 903" descr=""/>
            <p:cNvSpPr/>
            <p:nvPr/>
          </p:nvSpPr>
          <p:spPr>
            <a:xfrm>
              <a:off x="0" y="3417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4" name="object 904" descr=""/>
            <p:cNvSpPr/>
            <p:nvPr/>
          </p:nvSpPr>
          <p:spPr>
            <a:xfrm>
              <a:off x="0" y="2929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5" name="object 905" descr=""/>
            <p:cNvSpPr/>
            <p:nvPr/>
          </p:nvSpPr>
          <p:spPr>
            <a:xfrm>
              <a:off x="0" y="2441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6" name="object 906" descr=""/>
            <p:cNvSpPr/>
            <p:nvPr/>
          </p:nvSpPr>
          <p:spPr>
            <a:xfrm>
              <a:off x="0" y="2212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7" name="object 907" descr=""/>
            <p:cNvSpPr/>
            <p:nvPr/>
          </p:nvSpPr>
          <p:spPr>
            <a:xfrm>
              <a:off x="0" y="1724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8" name="object 908" descr=""/>
            <p:cNvSpPr/>
            <p:nvPr/>
          </p:nvSpPr>
          <p:spPr>
            <a:xfrm>
              <a:off x="0" y="1235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9" name="object 909" descr=""/>
            <p:cNvSpPr/>
            <p:nvPr/>
          </p:nvSpPr>
          <p:spPr>
            <a:xfrm>
              <a:off x="0" y="747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0" name="object 910" descr=""/>
            <p:cNvSpPr/>
            <p:nvPr/>
          </p:nvSpPr>
          <p:spPr>
            <a:xfrm>
              <a:off x="0" y="274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1" name="object 911" descr=""/>
            <p:cNvSpPr/>
            <p:nvPr/>
          </p:nvSpPr>
          <p:spPr>
            <a:xfrm>
              <a:off x="0" y="1967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2" name="object 912" descr=""/>
            <p:cNvSpPr/>
            <p:nvPr/>
          </p:nvSpPr>
          <p:spPr>
            <a:xfrm>
              <a:off x="0" y="1480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3" name="object 913" descr=""/>
            <p:cNvSpPr/>
            <p:nvPr/>
          </p:nvSpPr>
          <p:spPr>
            <a:xfrm>
              <a:off x="0" y="991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4" name="object 914" descr=""/>
            <p:cNvSpPr/>
            <p:nvPr/>
          </p:nvSpPr>
          <p:spPr>
            <a:xfrm>
              <a:off x="0" y="519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5" name="object 915" descr=""/>
            <p:cNvSpPr/>
            <p:nvPr/>
          </p:nvSpPr>
          <p:spPr>
            <a:xfrm>
              <a:off x="0" y="304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16" name="object 916" descr=""/>
          <p:cNvGrpSpPr/>
          <p:nvPr/>
        </p:nvGrpSpPr>
        <p:grpSpPr>
          <a:xfrm>
            <a:off x="4904517" y="540162"/>
            <a:ext cx="2123440" cy="104139"/>
            <a:chOff x="4904517" y="540162"/>
            <a:chExt cx="2123440" cy="104139"/>
          </a:xfrm>
        </p:grpSpPr>
        <p:pic>
          <p:nvPicPr>
            <p:cNvPr id="917" name="object 917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904517" y="541686"/>
              <a:ext cx="79343" cy="100679"/>
            </a:xfrm>
            <a:prstGeom prst="rect">
              <a:avLst/>
            </a:prstGeom>
          </p:spPr>
        </p:pic>
        <p:sp>
          <p:nvSpPr>
            <p:cNvPr id="918" name="object 918" descr=""/>
            <p:cNvSpPr/>
            <p:nvPr/>
          </p:nvSpPr>
          <p:spPr>
            <a:xfrm>
              <a:off x="5012905" y="540168"/>
              <a:ext cx="704215" cy="104139"/>
            </a:xfrm>
            <a:custGeom>
              <a:avLst/>
              <a:gdLst/>
              <a:ahLst/>
              <a:cxnLst/>
              <a:rect l="l" t="t" r="r" b="b"/>
              <a:pathLst>
                <a:path w="704214" h="104140">
                  <a:moveTo>
                    <a:pt x="36576" y="1524"/>
                  </a:moveTo>
                  <a:lnTo>
                    <a:pt x="28956" y="1524"/>
                  </a:lnTo>
                  <a:lnTo>
                    <a:pt x="27432" y="6096"/>
                  </a:lnTo>
                  <a:lnTo>
                    <a:pt x="13716" y="19812"/>
                  </a:lnTo>
                  <a:lnTo>
                    <a:pt x="7620" y="24384"/>
                  </a:lnTo>
                  <a:lnTo>
                    <a:pt x="0" y="27432"/>
                  </a:lnTo>
                  <a:lnTo>
                    <a:pt x="0" y="38100"/>
                  </a:lnTo>
                  <a:lnTo>
                    <a:pt x="4572" y="38100"/>
                  </a:lnTo>
                  <a:lnTo>
                    <a:pt x="7620" y="35052"/>
                  </a:lnTo>
                  <a:lnTo>
                    <a:pt x="13716" y="32004"/>
                  </a:lnTo>
                  <a:lnTo>
                    <a:pt x="18288" y="28956"/>
                  </a:lnTo>
                  <a:lnTo>
                    <a:pt x="21336" y="27432"/>
                  </a:lnTo>
                  <a:lnTo>
                    <a:pt x="24384" y="24384"/>
                  </a:lnTo>
                  <a:lnTo>
                    <a:pt x="24384" y="102209"/>
                  </a:lnTo>
                  <a:lnTo>
                    <a:pt x="36576" y="102209"/>
                  </a:lnTo>
                  <a:lnTo>
                    <a:pt x="36576" y="1524"/>
                  </a:lnTo>
                  <a:close/>
                </a:path>
                <a:path w="704214" h="104140">
                  <a:moveTo>
                    <a:pt x="134302" y="67056"/>
                  </a:moveTo>
                  <a:lnTo>
                    <a:pt x="132778" y="62484"/>
                  </a:lnTo>
                  <a:lnTo>
                    <a:pt x="126682" y="53340"/>
                  </a:lnTo>
                  <a:lnTo>
                    <a:pt x="122110" y="50292"/>
                  </a:lnTo>
                  <a:lnTo>
                    <a:pt x="122110" y="68580"/>
                  </a:lnTo>
                  <a:lnTo>
                    <a:pt x="122110" y="79248"/>
                  </a:lnTo>
                  <a:lnTo>
                    <a:pt x="120586" y="83908"/>
                  </a:lnTo>
                  <a:lnTo>
                    <a:pt x="112966" y="91528"/>
                  </a:lnTo>
                  <a:lnTo>
                    <a:pt x="106768" y="94576"/>
                  </a:lnTo>
                  <a:lnTo>
                    <a:pt x="97624" y="94576"/>
                  </a:lnTo>
                  <a:lnTo>
                    <a:pt x="91528" y="91528"/>
                  </a:lnTo>
                  <a:lnTo>
                    <a:pt x="86956" y="90004"/>
                  </a:lnTo>
                  <a:lnTo>
                    <a:pt x="83908" y="83908"/>
                  </a:lnTo>
                  <a:lnTo>
                    <a:pt x="82384" y="80772"/>
                  </a:lnTo>
                  <a:lnTo>
                    <a:pt x="80860" y="76200"/>
                  </a:lnTo>
                  <a:lnTo>
                    <a:pt x="80860" y="67056"/>
                  </a:lnTo>
                  <a:lnTo>
                    <a:pt x="82384" y="62484"/>
                  </a:lnTo>
                  <a:lnTo>
                    <a:pt x="86956" y="59436"/>
                  </a:lnTo>
                  <a:lnTo>
                    <a:pt x="90004" y="54864"/>
                  </a:lnTo>
                  <a:lnTo>
                    <a:pt x="94576" y="53340"/>
                  </a:lnTo>
                  <a:lnTo>
                    <a:pt x="106768" y="53340"/>
                  </a:lnTo>
                  <a:lnTo>
                    <a:pt x="111442" y="54864"/>
                  </a:lnTo>
                  <a:lnTo>
                    <a:pt x="119062" y="62484"/>
                  </a:lnTo>
                  <a:lnTo>
                    <a:pt x="122110" y="68580"/>
                  </a:lnTo>
                  <a:lnTo>
                    <a:pt x="122110" y="50292"/>
                  </a:lnTo>
                  <a:lnTo>
                    <a:pt x="116014" y="47244"/>
                  </a:lnTo>
                  <a:lnTo>
                    <a:pt x="120586" y="45720"/>
                  </a:lnTo>
                  <a:lnTo>
                    <a:pt x="123634" y="44196"/>
                  </a:lnTo>
                  <a:lnTo>
                    <a:pt x="124650" y="42672"/>
                  </a:lnTo>
                  <a:lnTo>
                    <a:pt x="126682" y="39624"/>
                  </a:lnTo>
                  <a:lnTo>
                    <a:pt x="129730" y="36576"/>
                  </a:lnTo>
                  <a:lnTo>
                    <a:pt x="129730" y="21336"/>
                  </a:lnTo>
                  <a:lnTo>
                    <a:pt x="128206" y="13716"/>
                  </a:lnTo>
                  <a:lnTo>
                    <a:pt x="126174" y="12192"/>
                  </a:lnTo>
                  <a:lnTo>
                    <a:pt x="122110" y="9144"/>
                  </a:lnTo>
                  <a:lnTo>
                    <a:pt x="117538" y="4572"/>
                  </a:lnTo>
                  <a:lnTo>
                    <a:pt x="117538" y="22860"/>
                  </a:lnTo>
                  <a:lnTo>
                    <a:pt x="117538" y="32004"/>
                  </a:lnTo>
                  <a:lnTo>
                    <a:pt x="116014" y="36576"/>
                  </a:lnTo>
                  <a:lnTo>
                    <a:pt x="112966" y="38100"/>
                  </a:lnTo>
                  <a:lnTo>
                    <a:pt x="109918" y="41148"/>
                  </a:lnTo>
                  <a:lnTo>
                    <a:pt x="106768" y="42672"/>
                  </a:lnTo>
                  <a:lnTo>
                    <a:pt x="96100" y="42672"/>
                  </a:lnTo>
                  <a:lnTo>
                    <a:pt x="93052" y="41148"/>
                  </a:lnTo>
                  <a:lnTo>
                    <a:pt x="86956" y="35052"/>
                  </a:lnTo>
                  <a:lnTo>
                    <a:pt x="85432" y="32004"/>
                  </a:lnTo>
                  <a:lnTo>
                    <a:pt x="85432" y="22860"/>
                  </a:lnTo>
                  <a:lnTo>
                    <a:pt x="86956" y="19812"/>
                  </a:lnTo>
                  <a:lnTo>
                    <a:pt x="93052" y="13716"/>
                  </a:lnTo>
                  <a:lnTo>
                    <a:pt x="96100" y="12192"/>
                  </a:lnTo>
                  <a:lnTo>
                    <a:pt x="105244" y="12192"/>
                  </a:lnTo>
                  <a:lnTo>
                    <a:pt x="109918" y="13716"/>
                  </a:lnTo>
                  <a:lnTo>
                    <a:pt x="116014" y="19812"/>
                  </a:lnTo>
                  <a:lnTo>
                    <a:pt x="117538" y="22860"/>
                  </a:lnTo>
                  <a:lnTo>
                    <a:pt x="117538" y="4572"/>
                  </a:lnTo>
                  <a:lnTo>
                    <a:pt x="109918" y="1524"/>
                  </a:lnTo>
                  <a:lnTo>
                    <a:pt x="93052" y="1524"/>
                  </a:lnTo>
                  <a:lnTo>
                    <a:pt x="85432" y="4572"/>
                  </a:lnTo>
                  <a:lnTo>
                    <a:pt x="80860" y="9144"/>
                  </a:lnTo>
                  <a:lnTo>
                    <a:pt x="74764" y="13716"/>
                  </a:lnTo>
                  <a:lnTo>
                    <a:pt x="71716" y="19812"/>
                  </a:lnTo>
                  <a:lnTo>
                    <a:pt x="71716" y="32004"/>
                  </a:lnTo>
                  <a:lnTo>
                    <a:pt x="73240" y="36576"/>
                  </a:lnTo>
                  <a:lnTo>
                    <a:pt x="76288" y="39624"/>
                  </a:lnTo>
                  <a:lnTo>
                    <a:pt x="77812" y="44196"/>
                  </a:lnTo>
                  <a:lnTo>
                    <a:pt x="86956" y="47244"/>
                  </a:lnTo>
                  <a:lnTo>
                    <a:pt x="80860" y="50292"/>
                  </a:lnTo>
                  <a:lnTo>
                    <a:pt x="76288" y="53340"/>
                  </a:lnTo>
                  <a:lnTo>
                    <a:pt x="73240" y="56388"/>
                  </a:lnTo>
                  <a:lnTo>
                    <a:pt x="70192" y="60960"/>
                  </a:lnTo>
                  <a:lnTo>
                    <a:pt x="68668" y="67056"/>
                  </a:lnTo>
                  <a:lnTo>
                    <a:pt x="68668" y="82384"/>
                  </a:lnTo>
                  <a:lnTo>
                    <a:pt x="71716" y="90004"/>
                  </a:lnTo>
                  <a:lnTo>
                    <a:pt x="77812" y="94576"/>
                  </a:lnTo>
                  <a:lnTo>
                    <a:pt x="83908" y="100672"/>
                  </a:lnTo>
                  <a:lnTo>
                    <a:pt x="91528" y="103720"/>
                  </a:lnTo>
                  <a:lnTo>
                    <a:pt x="100672" y="103720"/>
                  </a:lnTo>
                  <a:lnTo>
                    <a:pt x="108191" y="103149"/>
                  </a:lnTo>
                  <a:lnTo>
                    <a:pt x="114668" y="101434"/>
                  </a:lnTo>
                  <a:lnTo>
                    <a:pt x="120269" y="98577"/>
                  </a:lnTo>
                  <a:lnTo>
                    <a:pt x="125158" y="94576"/>
                  </a:lnTo>
                  <a:lnTo>
                    <a:pt x="131254" y="90004"/>
                  </a:lnTo>
                  <a:lnTo>
                    <a:pt x="134302" y="82384"/>
                  </a:lnTo>
                  <a:lnTo>
                    <a:pt x="134302" y="67056"/>
                  </a:lnTo>
                  <a:close/>
                </a:path>
                <a:path w="704214" h="104140">
                  <a:moveTo>
                    <a:pt x="180124" y="0"/>
                  </a:moveTo>
                  <a:lnTo>
                    <a:pt x="169456" y="0"/>
                  </a:lnTo>
                  <a:lnTo>
                    <a:pt x="140398" y="103720"/>
                  </a:lnTo>
                  <a:lnTo>
                    <a:pt x="151066" y="103720"/>
                  </a:lnTo>
                  <a:lnTo>
                    <a:pt x="180124" y="0"/>
                  </a:lnTo>
                  <a:close/>
                </a:path>
                <a:path w="704214" h="104140">
                  <a:moveTo>
                    <a:pt x="251841" y="59436"/>
                  </a:moveTo>
                  <a:lnTo>
                    <a:pt x="248793" y="50292"/>
                  </a:lnTo>
                  <a:lnTo>
                    <a:pt x="242697" y="45720"/>
                  </a:lnTo>
                  <a:lnTo>
                    <a:pt x="236601" y="39624"/>
                  </a:lnTo>
                  <a:lnTo>
                    <a:pt x="228981" y="36576"/>
                  </a:lnTo>
                  <a:lnTo>
                    <a:pt x="213639" y="36576"/>
                  </a:lnTo>
                  <a:lnTo>
                    <a:pt x="207543" y="38100"/>
                  </a:lnTo>
                  <a:lnTo>
                    <a:pt x="201447" y="42672"/>
                  </a:lnTo>
                  <a:lnTo>
                    <a:pt x="207543" y="15240"/>
                  </a:lnTo>
                  <a:lnTo>
                    <a:pt x="247269" y="15240"/>
                  </a:lnTo>
                  <a:lnTo>
                    <a:pt x="247269" y="3048"/>
                  </a:lnTo>
                  <a:lnTo>
                    <a:pt x="196875" y="3048"/>
                  </a:lnTo>
                  <a:lnTo>
                    <a:pt x="187731" y="54864"/>
                  </a:lnTo>
                  <a:lnTo>
                    <a:pt x="198399" y="56388"/>
                  </a:lnTo>
                  <a:lnTo>
                    <a:pt x="206019" y="48768"/>
                  </a:lnTo>
                  <a:lnTo>
                    <a:pt x="209067" y="47244"/>
                  </a:lnTo>
                  <a:lnTo>
                    <a:pt x="222783" y="47244"/>
                  </a:lnTo>
                  <a:lnTo>
                    <a:pt x="228981" y="48768"/>
                  </a:lnTo>
                  <a:lnTo>
                    <a:pt x="232029" y="53340"/>
                  </a:lnTo>
                  <a:lnTo>
                    <a:pt x="236601" y="56388"/>
                  </a:lnTo>
                  <a:lnTo>
                    <a:pt x="238125" y="62484"/>
                  </a:lnTo>
                  <a:lnTo>
                    <a:pt x="238125" y="76200"/>
                  </a:lnTo>
                  <a:lnTo>
                    <a:pt x="236601" y="82384"/>
                  </a:lnTo>
                  <a:lnTo>
                    <a:pt x="232029" y="86956"/>
                  </a:lnTo>
                  <a:lnTo>
                    <a:pt x="228981" y="91528"/>
                  </a:lnTo>
                  <a:lnTo>
                    <a:pt x="222783" y="94576"/>
                  </a:lnTo>
                  <a:lnTo>
                    <a:pt x="212115" y="94576"/>
                  </a:lnTo>
                  <a:lnTo>
                    <a:pt x="207543" y="93052"/>
                  </a:lnTo>
                  <a:lnTo>
                    <a:pt x="204495" y="88480"/>
                  </a:lnTo>
                  <a:lnTo>
                    <a:pt x="201447" y="85432"/>
                  </a:lnTo>
                  <a:lnTo>
                    <a:pt x="198399" y="80772"/>
                  </a:lnTo>
                  <a:lnTo>
                    <a:pt x="198399" y="74676"/>
                  </a:lnTo>
                  <a:lnTo>
                    <a:pt x="184683" y="76200"/>
                  </a:lnTo>
                  <a:lnTo>
                    <a:pt x="186207" y="83908"/>
                  </a:lnTo>
                  <a:lnTo>
                    <a:pt x="189255" y="91528"/>
                  </a:lnTo>
                  <a:lnTo>
                    <a:pt x="195351" y="96100"/>
                  </a:lnTo>
                  <a:lnTo>
                    <a:pt x="201447" y="102196"/>
                  </a:lnTo>
                  <a:lnTo>
                    <a:pt x="207543" y="103720"/>
                  </a:lnTo>
                  <a:lnTo>
                    <a:pt x="216687" y="103720"/>
                  </a:lnTo>
                  <a:lnTo>
                    <a:pt x="251841" y="77724"/>
                  </a:lnTo>
                  <a:lnTo>
                    <a:pt x="251841" y="59436"/>
                  </a:lnTo>
                  <a:close/>
                </a:path>
                <a:path w="704214" h="104140">
                  <a:moveTo>
                    <a:pt x="296138" y="0"/>
                  </a:moveTo>
                  <a:lnTo>
                    <a:pt x="286981" y="0"/>
                  </a:lnTo>
                  <a:lnTo>
                    <a:pt x="256413" y="103720"/>
                  </a:lnTo>
                  <a:lnTo>
                    <a:pt x="267081" y="103720"/>
                  </a:lnTo>
                  <a:lnTo>
                    <a:pt x="296138" y="0"/>
                  </a:lnTo>
                  <a:close/>
                </a:path>
                <a:path w="704214" h="104140">
                  <a:moveTo>
                    <a:pt x="404520" y="1524"/>
                  </a:moveTo>
                  <a:lnTo>
                    <a:pt x="386143" y="1524"/>
                  </a:lnTo>
                  <a:lnTo>
                    <a:pt x="363283" y="71628"/>
                  </a:lnTo>
                  <a:lnTo>
                    <a:pt x="360235" y="79248"/>
                  </a:lnTo>
                  <a:lnTo>
                    <a:pt x="357187" y="88493"/>
                  </a:lnTo>
                  <a:lnTo>
                    <a:pt x="354139" y="79248"/>
                  </a:lnTo>
                  <a:lnTo>
                    <a:pt x="352615" y="73152"/>
                  </a:lnTo>
                  <a:lnTo>
                    <a:pt x="328129" y="1524"/>
                  </a:lnTo>
                  <a:lnTo>
                    <a:pt x="308317" y="1524"/>
                  </a:lnTo>
                  <a:lnTo>
                    <a:pt x="308317" y="102209"/>
                  </a:lnTo>
                  <a:lnTo>
                    <a:pt x="322033" y="102209"/>
                  </a:lnTo>
                  <a:lnTo>
                    <a:pt x="322033" y="16764"/>
                  </a:lnTo>
                  <a:lnTo>
                    <a:pt x="351091" y="102209"/>
                  </a:lnTo>
                  <a:lnTo>
                    <a:pt x="363283" y="102209"/>
                  </a:lnTo>
                  <a:lnTo>
                    <a:pt x="392239" y="18288"/>
                  </a:lnTo>
                  <a:lnTo>
                    <a:pt x="392239" y="102209"/>
                  </a:lnTo>
                  <a:lnTo>
                    <a:pt x="404520" y="102209"/>
                  </a:lnTo>
                  <a:lnTo>
                    <a:pt x="404520" y="1524"/>
                  </a:lnTo>
                  <a:close/>
                </a:path>
                <a:path w="704214" h="104140">
                  <a:moveTo>
                    <a:pt x="512826" y="102209"/>
                  </a:moveTo>
                  <a:lnTo>
                    <a:pt x="500786" y="71628"/>
                  </a:lnTo>
                  <a:lnTo>
                    <a:pt x="496595" y="60960"/>
                  </a:lnTo>
                  <a:lnTo>
                    <a:pt x="482346" y="24752"/>
                  </a:lnTo>
                  <a:lnTo>
                    <a:pt x="482346" y="60960"/>
                  </a:lnTo>
                  <a:lnTo>
                    <a:pt x="448716" y="60960"/>
                  </a:lnTo>
                  <a:lnTo>
                    <a:pt x="459384" y="32004"/>
                  </a:lnTo>
                  <a:lnTo>
                    <a:pt x="462534" y="25908"/>
                  </a:lnTo>
                  <a:lnTo>
                    <a:pt x="464058" y="19812"/>
                  </a:lnTo>
                  <a:lnTo>
                    <a:pt x="465582" y="12192"/>
                  </a:lnTo>
                  <a:lnTo>
                    <a:pt x="468630" y="24384"/>
                  </a:lnTo>
                  <a:lnTo>
                    <a:pt x="471678" y="33528"/>
                  </a:lnTo>
                  <a:lnTo>
                    <a:pt x="482346" y="60960"/>
                  </a:lnTo>
                  <a:lnTo>
                    <a:pt x="482346" y="24752"/>
                  </a:lnTo>
                  <a:lnTo>
                    <a:pt x="477405" y="12192"/>
                  </a:lnTo>
                  <a:lnTo>
                    <a:pt x="473202" y="1524"/>
                  </a:lnTo>
                  <a:lnTo>
                    <a:pt x="457860" y="1524"/>
                  </a:lnTo>
                  <a:lnTo>
                    <a:pt x="419760" y="102209"/>
                  </a:lnTo>
                  <a:lnTo>
                    <a:pt x="433476" y="102209"/>
                  </a:lnTo>
                  <a:lnTo>
                    <a:pt x="444144" y="71628"/>
                  </a:lnTo>
                  <a:lnTo>
                    <a:pt x="486918" y="71628"/>
                  </a:lnTo>
                  <a:lnTo>
                    <a:pt x="499110" y="102209"/>
                  </a:lnTo>
                  <a:lnTo>
                    <a:pt x="512826" y="102209"/>
                  </a:lnTo>
                  <a:close/>
                </a:path>
                <a:path w="704214" h="104140">
                  <a:moveTo>
                    <a:pt x="590740" y="1879"/>
                  </a:moveTo>
                  <a:lnTo>
                    <a:pt x="511302" y="1879"/>
                  </a:lnTo>
                  <a:lnTo>
                    <a:pt x="511302" y="13309"/>
                  </a:lnTo>
                  <a:lnTo>
                    <a:pt x="543407" y="13309"/>
                  </a:lnTo>
                  <a:lnTo>
                    <a:pt x="543407" y="102209"/>
                  </a:lnTo>
                  <a:lnTo>
                    <a:pt x="557123" y="102209"/>
                  </a:lnTo>
                  <a:lnTo>
                    <a:pt x="557123" y="13309"/>
                  </a:lnTo>
                  <a:lnTo>
                    <a:pt x="590740" y="13309"/>
                  </a:lnTo>
                  <a:lnTo>
                    <a:pt x="590740" y="1879"/>
                  </a:lnTo>
                  <a:close/>
                </a:path>
                <a:path w="704214" h="104140">
                  <a:moveTo>
                    <a:pt x="703707" y="1524"/>
                  </a:moveTo>
                  <a:lnTo>
                    <a:pt x="686841" y="1524"/>
                  </a:lnTo>
                  <a:lnTo>
                    <a:pt x="662457" y="71628"/>
                  </a:lnTo>
                  <a:lnTo>
                    <a:pt x="659409" y="79248"/>
                  </a:lnTo>
                  <a:lnTo>
                    <a:pt x="656361" y="88493"/>
                  </a:lnTo>
                  <a:lnTo>
                    <a:pt x="656361" y="83921"/>
                  </a:lnTo>
                  <a:lnTo>
                    <a:pt x="654837" y="79248"/>
                  </a:lnTo>
                  <a:lnTo>
                    <a:pt x="651789" y="73152"/>
                  </a:lnTo>
                  <a:lnTo>
                    <a:pt x="628840" y="1524"/>
                  </a:lnTo>
                  <a:lnTo>
                    <a:pt x="609028" y="1524"/>
                  </a:lnTo>
                  <a:lnTo>
                    <a:pt x="609028" y="102209"/>
                  </a:lnTo>
                  <a:lnTo>
                    <a:pt x="621220" y="102209"/>
                  </a:lnTo>
                  <a:lnTo>
                    <a:pt x="621220" y="16764"/>
                  </a:lnTo>
                  <a:lnTo>
                    <a:pt x="650265" y="102209"/>
                  </a:lnTo>
                  <a:lnTo>
                    <a:pt x="662457" y="102209"/>
                  </a:lnTo>
                  <a:lnTo>
                    <a:pt x="691413" y="18288"/>
                  </a:lnTo>
                  <a:lnTo>
                    <a:pt x="691413" y="102209"/>
                  </a:lnTo>
                  <a:lnTo>
                    <a:pt x="703707" y="102209"/>
                  </a:lnTo>
                  <a:lnTo>
                    <a:pt x="703707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19" name="object 919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744050" y="540162"/>
              <a:ext cx="212217" cy="103727"/>
            </a:xfrm>
            <a:prstGeom prst="rect">
              <a:avLst/>
            </a:prstGeom>
          </p:spPr>
        </p:pic>
        <p:pic>
          <p:nvPicPr>
            <p:cNvPr id="920" name="object 920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5979127" y="541686"/>
              <a:ext cx="76295" cy="100679"/>
            </a:xfrm>
            <a:prstGeom prst="rect">
              <a:avLst/>
            </a:prstGeom>
          </p:spPr>
        </p:pic>
        <p:sp>
          <p:nvSpPr>
            <p:cNvPr id="921" name="object 921" descr=""/>
            <p:cNvSpPr/>
            <p:nvPr/>
          </p:nvSpPr>
          <p:spPr>
            <a:xfrm>
              <a:off x="6078378" y="541686"/>
              <a:ext cx="38100" cy="100965"/>
            </a:xfrm>
            <a:custGeom>
              <a:avLst/>
              <a:gdLst/>
              <a:ahLst/>
              <a:cxnLst/>
              <a:rect l="l" t="t" r="r" b="b"/>
              <a:pathLst>
                <a:path w="38100" h="100965">
                  <a:moveTo>
                    <a:pt x="38100" y="100679"/>
                  </a:moveTo>
                  <a:lnTo>
                    <a:pt x="25908" y="100679"/>
                  </a:lnTo>
                  <a:lnTo>
                    <a:pt x="25908" y="22860"/>
                  </a:lnTo>
                  <a:lnTo>
                    <a:pt x="22859" y="25908"/>
                  </a:lnTo>
                  <a:lnTo>
                    <a:pt x="18288" y="27432"/>
                  </a:lnTo>
                  <a:lnTo>
                    <a:pt x="4571" y="36576"/>
                  </a:lnTo>
                  <a:lnTo>
                    <a:pt x="0" y="36576"/>
                  </a:lnTo>
                  <a:lnTo>
                    <a:pt x="0" y="25908"/>
                  </a:lnTo>
                  <a:lnTo>
                    <a:pt x="7619" y="22860"/>
                  </a:lnTo>
                  <a:lnTo>
                    <a:pt x="13716" y="18288"/>
                  </a:lnTo>
                  <a:lnTo>
                    <a:pt x="18288" y="13716"/>
                  </a:lnTo>
                  <a:lnTo>
                    <a:pt x="24384" y="9144"/>
                  </a:lnTo>
                  <a:lnTo>
                    <a:pt x="27432" y="4572"/>
                  </a:lnTo>
                  <a:lnTo>
                    <a:pt x="28956" y="0"/>
                  </a:lnTo>
                  <a:lnTo>
                    <a:pt x="38100" y="0"/>
                  </a:lnTo>
                  <a:lnTo>
                    <a:pt x="38100" y="1006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22" name="object 922" descr="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6140957" y="540162"/>
              <a:ext cx="128206" cy="103727"/>
            </a:xfrm>
            <a:prstGeom prst="rect">
              <a:avLst/>
            </a:prstGeom>
          </p:spPr>
        </p:pic>
        <p:pic>
          <p:nvPicPr>
            <p:cNvPr id="923" name="object 923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6292024" y="541686"/>
              <a:ext cx="79438" cy="100679"/>
            </a:xfrm>
            <a:prstGeom prst="rect">
              <a:avLst/>
            </a:prstGeom>
          </p:spPr>
        </p:pic>
        <p:sp>
          <p:nvSpPr>
            <p:cNvPr id="924" name="object 924" descr=""/>
            <p:cNvSpPr/>
            <p:nvPr/>
          </p:nvSpPr>
          <p:spPr>
            <a:xfrm>
              <a:off x="6394310" y="540168"/>
              <a:ext cx="633730" cy="104139"/>
            </a:xfrm>
            <a:custGeom>
              <a:avLst/>
              <a:gdLst/>
              <a:ahLst/>
              <a:cxnLst/>
              <a:rect l="l" t="t" r="r" b="b"/>
              <a:pathLst>
                <a:path w="633729" h="104140">
                  <a:moveTo>
                    <a:pt x="93154" y="51816"/>
                  </a:moveTo>
                  <a:lnTo>
                    <a:pt x="50393" y="51816"/>
                  </a:lnTo>
                  <a:lnTo>
                    <a:pt x="50393" y="62484"/>
                  </a:lnTo>
                  <a:lnTo>
                    <a:pt x="79349" y="62484"/>
                  </a:lnTo>
                  <a:lnTo>
                    <a:pt x="79349" y="82384"/>
                  </a:lnTo>
                  <a:lnTo>
                    <a:pt x="76301" y="83908"/>
                  </a:lnTo>
                  <a:lnTo>
                    <a:pt x="73253" y="86956"/>
                  </a:lnTo>
                  <a:lnTo>
                    <a:pt x="67157" y="88480"/>
                  </a:lnTo>
                  <a:lnTo>
                    <a:pt x="62585" y="91528"/>
                  </a:lnTo>
                  <a:lnTo>
                    <a:pt x="44297" y="91528"/>
                  </a:lnTo>
                  <a:lnTo>
                    <a:pt x="38201" y="90004"/>
                  </a:lnTo>
                  <a:lnTo>
                    <a:pt x="32105" y="86956"/>
                  </a:lnTo>
                  <a:lnTo>
                    <a:pt x="25908" y="85432"/>
                  </a:lnTo>
                  <a:lnTo>
                    <a:pt x="21336" y="80772"/>
                  </a:lnTo>
                  <a:lnTo>
                    <a:pt x="15240" y="68580"/>
                  </a:lnTo>
                  <a:lnTo>
                    <a:pt x="13716" y="60960"/>
                  </a:lnTo>
                  <a:lnTo>
                    <a:pt x="13716" y="44196"/>
                  </a:lnTo>
                  <a:lnTo>
                    <a:pt x="15240" y="38100"/>
                  </a:lnTo>
                  <a:lnTo>
                    <a:pt x="18288" y="32004"/>
                  </a:lnTo>
                  <a:lnTo>
                    <a:pt x="19812" y="27432"/>
                  </a:lnTo>
                  <a:lnTo>
                    <a:pt x="21336" y="24384"/>
                  </a:lnTo>
                  <a:lnTo>
                    <a:pt x="27432" y="18288"/>
                  </a:lnTo>
                  <a:lnTo>
                    <a:pt x="30581" y="16764"/>
                  </a:lnTo>
                  <a:lnTo>
                    <a:pt x="35153" y="15240"/>
                  </a:lnTo>
                  <a:lnTo>
                    <a:pt x="39725" y="12192"/>
                  </a:lnTo>
                  <a:lnTo>
                    <a:pt x="59537" y="12192"/>
                  </a:lnTo>
                  <a:lnTo>
                    <a:pt x="64109" y="13716"/>
                  </a:lnTo>
                  <a:lnTo>
                    <a:pt x="68681" y="16764"/>
                  </a:lnTo>
                  <a:lnTo>
                    <a:pt x="71729" y="18288"/>
                  </a:lnTo>
                  <a:lnTo>
                    <a:pt x="73253" y="21336"/>
                  </a:lnTo>
                  <a:lnTo>
                    <a:pt x="76301" y="24384"/>
                  </a:lnTo>
                  <a:lnTo>
                    <a:pt x="79349" y="33528"/>
                  </a:lnTo>
                  <a:lnTo>
                    <a:pt x="91630" y="30480"/>
                  </a:lnTo>
                  <a:lnTo>
                    <a:pt x="90106" y="22860"/>
                  </a:lnTo>
                  <a:lnTo>
                    <a:pt x="80873" y="9144"/>
                  </a:lnTo>
                  <a:lnTo>
                    <a:pt x="76301" y="6096"/>
                  </a:lnTo>
                  <a:lnTo>
                    <a:pt x="70205" y="4572"/>
                  </a:lnTo>
                  <a:lnTo>
                    <a:pt x="64109" y="1524"/>
                  </a:lnTo>
                  <a:lnTo>
                    <a:pt x="58013" y="0"/>
                  </a:lnTo>
                  <a:lnTo>
                    <a:pt x="50393" y="0"/>
                  </a:lnTo>
                  <a:lnTo>
                    <a:pt x="14097" y="14287"/>
                  </a:lnTo>
                  <a:lnTo>
                    <a:pt x="0" y="53340"/>
                  </a:lnTo>
                  <a:lnTo>
                    <a:pt x="317" y="60172"/>
                  </a:lnTo>
                  <a:lnTo>
                    <a:pt x="18961" y="93916"/>
                  </a:lnTo>
                  <a:lnTo>
                    <a:pt x="51917" y="103720"/>
                  </a:lnTo>
                  <a:lnTo>
                    <a:pt x="58013" y="103720"/>
                  </a:lnTo>
                  <a:lnTo>
                    <a:pt x="73253" y="100672"/>
                  </a:lnTo>
                  <a:lnTo>
                    <a:pt x="79349" y="97624"/>
                  </a:lnTo>
                  <a:lnTo>
                    <a:pt x="87058" y="93052"/>
                  </a:lnTo>
                  <a:lnTo>
                    <a:pt x="93154" y="88480"/>
                  </a:lnTo>
                  <a:lnTo>
                    <a:pt x="93154" y="51816"/>
                  </a:lnTo>
                  <a:close/>
                </a:path>
                <a:path w="633729" h="104140">
                  <a:moveTo>
                    <a:pt x="143459" y="0"/>
                  </a:moveTo>
                  <a:lnTo>
                    <a:pt x="132791" y="0"/>
                  </a:lnTo>
                  <a:lnTo>
                    <a:pt x="103822" y="103720"/>
                  </a:lnTo>
                  <a:lnTo>
                    <a:pt x="114503" y="103720"/>
                  </a:lnTo>
                  <a:lnTo>
                    <a:pt x="143459" y="0"/>
                  </a:lnTo>
                  <a:close/>
                </a:path>
                <a:path w="633729" h="104140">
                  <a:moveTo>
                    <a:pt x="227469" y="1879"/>
                  </a:moveTo>
                  <a:lnTo>
                    <a:pt x="148120" y="1879"/>
                  </a:lnTo>
                  <a:lnTo>
                    <a:pt x="148120" y="13309"/>
                  </a:lnTo>
                  <a:lnTo>
                    <a:pt x="181648" y="13309"/>
                  </a:lnTo>
                  <a:lnTo>
                    <a:pt x="181648" y="102209"/>
                  </a:lnTo>
                  <a:lnTo>
                    <a:pt x="195364" y="102209"/>
                  </a:lnTo>
                  <a:lnTo>
                    <a:pt x="195364" y="13309"/>
                  </a:lnTo>
                  <a:lnTo>
                    <a:pt x="227469" y="13309"/>
                  </a:lnTo>
                  <a:lnTo>
                    <a:pt x="227469" y="1879"/>
                  </a:lnTo>
                  <a:close/>
                </a:path>
                <a:path w="633729" h="104140">
                  <a:moveTo>
                    <a:pt x="317474" y="90017"/>
                  </a:moveTo>
                  <a:lnTo>
                    <a:pt x="253377" y="90017"/>
                  </a:lnTo>
                  <a:lnTo>
                    <a:pt x="259473" y="83921"/>
                  </a:lnTo>
                  <a:lnTo>
                    <a:pt x="315950" y="13716"/>
                  </a:lnTo>
                  <a:lnTo>
                    <a:pt x="315950" y="1524"/>
                  </a:lnTo>
                  <a:lnTo>
                    <a:pt x="244233" y="1524"/>
                  </a:lnTo>
                  <a:lnTo>
                    <a:pt x="244233" y="13716"/>
                  </a:lnTo>
                  <a:lnTo>
                    <a:pt x="300710" y="13716"/>
                  </a:lnTo>
                  <a:lnTo>
                    <a:pt x="293090" y="21336"/>
                  </a:lnTo>
                  <a:lnTo>
                    <a:pt x="290042" y="25908"/>
                  </a:lnTo>
                  <a:lnTo>
                    <a:pt x="238137" y="90017"/>
                  </a:lnTo>
                  <a:lnTo>
                    <a:pt x="238137" y="102209"/>
                  </a:lnTo>
                  <a:lnTo>
                    <a:pt x="317474" y="102209"/>
                  </a:lnTo>
                  <a:lnTo>
                    <a:pt x="317474" y="90017"/>
                  </a:lnTo>
                  <a:close/>
                </a:path>
                <a:path w="633729" h="104140">
                  <a:moveTo>
                    <a:pt x="395389" y="42672"/>
                  </a:moveTo>
                  <a:lnTo>
                    <a:pt x="384721" y="12192"/>
                  </a:lnTo>
                  <a:lnTo>
                    <a:pt x="383197" y="10668"/>
                  </a:lnTo>
                  <a:lnTo>
                    <a:pt x="381584" y="9105"/>
                  </a:lnTo>
                  <a:lnTo>
                    <a:pt x="381584" y="53340"/>
                  </a:lnTo>
                  <a:lnTo>
                    <a:pt x="381292" y="64122"/>
                  </a:lnTo>
                  <a:lnTo>
                    <a:pt x="380441" y="73355"/>
                  </a:lnTo>
                  <a:lnTo>
                    <a:pt x="379006" y="80594"/>
                  </a:lnTo>
                  <a:lnTo>
                    <a:pt x="378929" y="80772"/>
                  </a:lnTo>
                  <a:lnTo>
                    <a:pt x="377012" y="85445"/>
                  </a:lnTo>
                  <a:lnTo>
                    <a:pt x="372440" y="91541"/>
                  </a:lnTo>
                  <a:lnTo>
                    <a:pt x="367868" y="94589"/>
                  </a:lnTo>
                  <a:lnTo>
                    <a:pt x="357200" y="94589"/>
                  </a:lnTo>
                  <a:lnTo>
                    <a:pt x="351104" y="91541"/>
                  </a:lnTo>
                  <a:lnTo>
                    <a:pt x="348056" y="85445"/>
                  </a:lnTo>
                  <a:lnTo>
                    <a:pt x="345173" y="80594"/>
                  </a:lnTo>
                  <a:lnTo>
                    <a:pt x="343293" y="73355"/>
                  </a:lnTo>
                  <a:lnTo>
                    <a:pt x="342265" y="64122"/>
                  </a:lnTo>
                  <a:lnTo>
                    <a:pt x="342176" y="61264"/>
                  </a:lnTo>
                  <a:lnTo>
                    <a:pt x="341960" y="53340"/>
                  </a:lnTo>
                  <a:lnTo>
                    <a:pt x="342480" y="41884"/>
                  </a:lnTo>
                  <a:lnTo>
                    <a:pt x="357200" y="12192"/>
                  </a:lnTo>
                  <a:lnTo>
                    <a:pt x="367868" y="12192"/>
                  </a:lnTo>
                  <a:lnTo>
                    <a:pt x="381584" y="53340"/>
                  </a:lnTo>
                  <a:lnTo>
                    <a:pt x="381584" y="9105"/>
                  </a:lnTo>
                  <a:lnTo>
                    <a:pt x="380060" y="7620"/>
                  </a:lnTo>
                  <a:lnTo>
                    <a:pt x="377012" y="4572"/>
                  </a:lnTo>
                  <a:lnTo>
                    <a:pt x="367868" y="1524"/>
                  </a:lnTo>
                  <a:lnTo>
                    <a:pt x="355676" y="1524"/>
                  </a:lnTo>
                  <a:lnTo>
                    <a:pt x="349580" y="3048"/>
                  </a:lnTo>
                  <a:lnTo>
                    <a:pt x="330720" y="37147"/>
                  </a:lnTo>
                  <a:lnTo>
                    <a:pt x="329768" y="53340"/>
                  </a:lnTo>
                  <a:lnTo>
                    <a:pt x="330339" y="66192"/>
                  </a:lnTo>
                  <a:lnTo>
                    <a:pt x="352628" y="103733"/>
                  </a:lnTo>
                  <a:lnTo>
                    <a:pt x="369392" y="103733"/>
                  </a:lnTo>
                  <a:lnTo>
                    <a:pt x="375488" y="102209"/>
                  </a:lnTo>
                  <a:lnTo>
                    <a:pt x="380060" y="97637"/>
                  </a:lnTo>
                  <a:lnTo>
                    <a:pt x="384721" y="94589"/>
                  </a:lnTo>
                  <a:lnTo>
                    <a:pt x="389293" y="88493"/>
                  </a:lnTo>
                  <a:lnTo>
                    <a:pt x="390817" y="80772"/>
                  </a:lnTo>
                  <a:lnTo>
                    <a:pt x="390880" y="80594"/>
                  </a:lnTo>
                  <a:lnTo>
                    <a:pt x="392823" y="75412"/>
                  </a:lnTo>
                  <a:lnTo>
                    <a:pt x="394246" y="68770"/>
                  </a:lnTo>
                  <a:lnTo>
                    <a:pt x="395109" y="61264"/>
                  </a:lnTo>
                  <a:lnTo>
                    <a:pt x="395389" y="53340"/>
                  </a:lnTo>
                  <a:lnTo>
                    <a:pt x="395389" y="42672"/>
                  </a:lnTo>
                  <a:close/>
                </a:path>
                <a:path w="633729" h="104140">
                  <a:moveTo>
                    <a:pt x="441109" y="0"/>
                  </a:moveTo>
                  <a:lnTo>
                    <a:pt x="430441" y="0"/>
                  </a:lnTo>
                  <a:lnTo>
                    <a:pt x="401485" y="103720"/>
                  </a:lnTo>
                  <a:lnTo>
                    <a:pt x="412153" y="103720"/>
                  </a:lnTo>
                  <a:lnTo>
                    <a:pt x="441109" y="0"/>
                  </a:lnTo>
                  <a:close/>
                </a:path>
                <a:path w="633729" h="104140">
                  <a:moveTo>
                    <a:pt x="535787" y="102209"/>
                  </a:moveTo>
                  <a:lnTo>
                    <a:pt x="497598" y="48768"/>
                  </a:lnTo>
                  <a:lnTo>
                    <a:pt x="532739" y="1524"/>
                  </a:lnTo>
                  <a:lnTo>
                    <a:pt x="519023" y="1524"/>
                  </a:lnTo>
                  <a:lnTo>
                    <a:pt x="497598" y="28956"/>
                  </a:lnTo>
                  <a:lnTo>
                    <a:pt x="494550" y="32004"/>
                  </a:lnTo>
                  <a:lnTo>
                    <a:pt x="493026" y="36576"/>
                  </a:lnTo>
                  <a:lnTo>
                    <a:pt x="489978" y="39624"/>
                  </a:lnTo>
                  <a:lnTo>
                    <a:pt x="488454" y="36576"/>
                  </a:lnTo>
                  <a:lnTo>
                    <a:pt x="485406" y="33528"/>
                  </a:lnTo>
                  <a:lnTo>
                    <a:pt x="482358" y="27432"/>
                  </a:lnTo>
                  <a:lnTo>
                    <a:pt x="464070" y="1524"/>
                  </a:lnTo>
                  <a:lnTo>
                    <a:pt x="448830" y="1524"/>
                  </a:lnTo>
                  <a:lnTo>
                    <a:pt x="482358" y="50292"/>
                  </a:lnTo>
                  <a:lnTo>
                    <a:pt x="444258" y="102209"/>
                  </a:lnTo>
                  <a:lnTo>
                    <a:pt x="459498" y="102209"/>
                  </a:lnTo>
                  <a:lnTo>
                    <a:pt x="483882" y="67056"/>
                  </a:lnTo>
                  <a:lnTo>
                    <a:pt x="486930" y="64008"/>
                  </a:lnTo>
                  <a:lnTo>
                    <a:pt x="489978" y="59436"/>
                  </a:lnTo>
                  <a:lnTo>
                    <a:pt x="491502" y="62484"/>
                  </a:lnTo>
                  <a:lnTo>
                    <a:pt x="493026" y="64008"/>
                  </a:lnTo>
                  <a:lnTo>
                    <a:pt x="493026" y="67056"/>
                  </a:lnTo>
                  <a:lnTo>
                    <a:pt x="519023" y="102209"/>
                  </a:lnTo>
                  <a:lnTo>
                    <a:pt x="535787" y="102209"/>
                  </a:lnTo>
                  <a:close/>
                </a:path>
                <a:path w="633729" h="104140">
                  <a:moveTo>
                    <a:pt x="633514" y="102209"/>
                  </a:moveTo>
                  <a:lnTo>
                    <a:pt x="595325" y="48768"/>
                  </a:lnTo>
                  <a:lnTo>
                    <a:pt x="630466" y="1524"/>
                  </a:lnTo>
                  <a:lnTo>
                    <a:pt x="616661" y="1524"/>
                  </a:lnTo>
                  <a:lnTo>
                    <a:pt x="596849" y="28956"/>
                  </a:lnTo>
                  <a:lnTo>
                    <a:pt x="593801" y="32004"/>
                  </a:lnTo>
                  <a:lnTo>
                    <a:pt x="590753" y="36576"/>
                  </a:lnTo>
                  <a:lnTo>
                    <a:pt x="587705" y="39624"/>
                  </a:lnTo>
                  <a:lnTo>
                    <a:pt x="584657" y="33528"/>
                  </a:lnTo>
                  <a:lnTo>
                    <a:pt x="580085" y="27432"/>
                  </a:lnTo>
                  <a:lnTo>
                    <a:pt x="561797" y="1524"/>
                  </a:lnTo>
                  <a:lnTo>
                    <a:pt x="546455" y="1524"/>
                  </a:lnTo>
                  <a:lnTo>
                    <a:pt x="580085" y="50292"/>
                  </a:lnTo>
                  <a:lnTo>
                    <a:pt x="541883" y="102209"/>
                  </a:lnTo>
                  <a:lnTo>
                    <a:pt x="557123" y="102209"/>
                  </a:lnTo>
                  <a:lnTo>
                    <a:pt x="583133" y="67056"/>
                  </a:lnTo>
                  <a:lnTo>
                    <a:pt x="583133" y="65532"/>
                  </a:lnTo>
                  <a:lnTo>
                    <a:pt x="586181" y="64008"/>
                  </a:lnTo>
                  <a:lnTo>
                    <a:pt x="587705" y="59436"/>
                  </a:lnTo>
                  <a:lnTo>
                    <a:pt x="589229" y="62484"/>
                  </a:lnTo>
                  <a:lnTo>
                    <a:pt x="590753" y="64008"/>
                  </a:lnTo>
                  <a:lnTo>
                    <a:pt x="592277" y="67056"/>
                  </a:lnTo>
                  <a:lnTo>
                    <a:pt x="616661" y="102209"/>
                  </a:lnTo>
                  <a:lnTo>
                    <a:pt x="633514" y="1022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25" name="object 925" descr=""/>
          <p:cNvSpPr/>
          <p:nvPr/>
        </p:nvSpPr>
        <p:spPr>
          <a:xfrm>
            <a:off x="3630167" y="600456"/>
            <a:ext cx="78105" cy="10795"/>
          </a:xfrm>
          <a:custGeom>
            <a:avLst/>
            <a:gdLst/>
            <a:ahLst/>
            <a:cxnLst/>
            <a:rect l="l" t="t" r="r" b="b"/>
            <a:pathLst>
              <a:path w="78104" h="10795">
                <a:moveTo>
                  <a:pt x="77724" y="10668"/>
                </a:moveTo>
                <a:lnTo>
                  <a:pt x="0" y="10668"/>
                </a:lnTo>
                <a:lnTo>
                  <a:pt x="0" y="0"/>
                </a:lnTo>
                <a:lnTo>
                  <a:pt x="77724" y="0"/>
                </a:lnTo>
                <a:lnTo>
                  <a:pt x="77724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26" name="object 926" descr=""/>
          <p:cNvGrpSpPr/>
          <p:nvPr/>
        </p:nvGrpSpPr>
        <p:grpSpPr>
          <a:xfrm>
            <a:off x="3753516" y="541686"/>
            <a:ext cx="187960" cy="102235"/>
            <a:chOff x="3753516" y="541686"/>
            <a:chExt cx="187960" cy="102235"/>
          </a:xfrm>
        </p:grpSpPr>
        <p:pic>
          <p:nvPicPr>
            <p:cNvPr id="927" name="object 927" descr="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3753516" y="541686"/>
              <a:ext cx="65722" cy="102203"/>
            </a:xfrm>
            <a:prstGeom prst="rect">
              <a:avLst/>
            </a:prstGeom>
          </p:spPr>
        </p:pic>
        <p:sp>
          <p:nvSpPr>
            <p:cNvPr id="928" name="object 928" descr=""/>
            <p:cNvSpPr/>
            <p:nvPr/>
          </p:nvSpPr>
          <p:spPr>
            <a:xfrm>
              <a:off x="3863339" y="600456"/>
              <a:ext cx="78105" cy="10795"/>
            </a:xfrm>
            <a:custGeom>
              <a:avLst/>
              <a:gdLst/>
              <a:ahLst/>
              <a:cxnLst/>
              <a:rect l="l" t="t" r="r" b="b"/>
              <a:pathLst>
                <a:path w="78104" h="10795">
                  <a:moveTo>
                    <a:pt x="77724" y="10668"/>
                  </a:moveTo>
                  <a:lnTo>
                    <a:pt x="0" y="10668"/>
                  </a:lnTo>
                  <a:lnTo>
                    <a:pt x="0" y="0"/>
                  </a:lnTo>
                  <a:lnTo>
                    <a:pt x="77724" y="0"/>
                  </a:lnTo>
                  <a:lnTo>
                    <a:pt x="777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45846" y="901737"/>
            <a:ext cx="102235" cy="102870"/>
          </a:xfrm>
          <a:custGeom>
            <a:avLst/>
            <a:gdLst/>
            <a:ahLst/>
            <a:cxnLst/>
            <a:rect l="l" t="t" r="r" b="b"/>
            <a:pathLst>
              <a:path w="102234" h="102869">
                <a:moveTo>
                  <a:pt x="67081" y="59524"/>
                </a:moveTo>
                <a:lnTo>
                  <a:pt x="64033" y="51904"/>
                </a:lnTo>
                <a:lnTo>
                  <a:pt x="62433" y="50292"/>
                </a:lnTo>
                <a:lnTo>
                  <a:pt x="57937" y="45720"/>
                </a:lnTo>
                <a:lnTo>
                  <a:pt x="56794" y="44196"/>
                </a:lnTo>
                <a:lnTo>
                  <a:pt x="53365" y="39624"/>
                </a:lnTo>
                <a:lnTo>
                  <a:pt x="48793" y="37795"/>
                </a:lnTo>
                <a:lnTo>
                  <a:pt x="48793" y="62572"/>
                </a:lnTo>
                <a:lnTo>
                  <a:pt x="48793" y="74764"/>
                </a:lnTo>
                <a:lnTo>
                  <a:pt x="47269" y="79336"/>
                </a:lnTo>
                <a:lnTo>
                  <a:pt x="44221" y="82384"/>
                </a:lnTo>
                <a:lnTo>
                  <a:pt x="44132" y="82575"/>
                </a:lnTo>
                <a:lnTo>
                  <a:pt x="42697" y="85432"/>
                </a:lnTo>
                <a:lnTo>
                  <a:pt x="39649" y="86956"/>
                </a:lnTo>
                <a:lnTo>
                  <a:pt x="32029" y="86956"/>
                </a:lnTo>
                <a:lnTo>
                  <a:pt x="28981" y="85432"/>
                </a:lnTo>
                <a:lnTo>
                  <a:pt x="25933" y="82384"/>
                </a:lnTo>
                <a:lnTo>
                  <a:pt x="22885" y="77812"/>
                </a:lnTo>
                <a:lnTo>
                  <a:pt x="21361" y="73240"/>
                </a:lnTo>
                <a:lnTo>
                  <a:pt x="21361" y="61048"/>
                </a:lnTo>
                <a:lnTo>
                  <a:pt x="22885" y="58000"/>
                </a:lnTo>
                <a:lnTo>
                  <a:pt x="28981" y="51904"/>
                </a:lnTo>
                <a:lnTo>
                  <a:pt x="32029" y="50292"/>
                </a:lnTo>
                <a:lnTo>
                  <a:pt x="38125" y="50292"/>
                </a:lnTo>
                <a:lnTo>
                  <a:pt x="42697" y="51904"/>
                </a:lnTo>
                <a:lnTo>
                  <a:pt x="44221" y="54952"/>
                </a:lnTo>
                <a:lnTo>
                  <a:pt x="47269" y="58000"/>
                </a:lnTo>
                <a:lnTo>
                  <a:pt x="48793" y="62572"/>
                </a:lnTo>
                <a:lnTo>
                  <a:pt x="48793" y="37795"/>
                </a:lnTo>
                <a:lnTo>
                  <a:pt x="45745" y="36576"/>
                </a:lnTo>
                <a:lnTo>
                  <a:pt x="30505" y="36576"/>
                </a:lnTo>
                <a:lnTo>
                  <a:pt x="24409" y="39624"/>
                </a:lnTo>
                <a:lnTo>
                  <a:pt x="19837" y="44196"/>
                </a:lnTo>
                <a:lnTo>
                  <a:pt x="21361" y="33528"/>
                </a:lnTo>
                <a:lnTo>
                  <a:pt x="22885" y="25908"/>
                </a:lnTo>
                <a:lnTo>
                  <a:pt x="25933" y="21336"/>
                </a:lnTo>
                <a:lnTo>
                  <a:pt x="28981" y="18288"/>
                </a:lnTo>
                <a:lnTo>
                  <a:pt x="32029" y="16764"/>
                </a:lnTo>
                <a:lnTo>
                  <a:pt x="41173" y="16764"/>
                </a:lnTo>
                <a:lnTo>
                  <a:pt x="42697" y="19812"/>
                </a:lnTo>
                <a:lnTo>
                  <a:pt x="45745" y="21336"/>
                </a:lnTo>
                <a:lnTo>
                  <a:pt x="45745" y="24384"/>
                </a:lnTo>
                <a:lnTo>
                  <a:pt x="47269" y="27432"/>
                </a:lnTo>
                <a:lnTo>
                  <a:pt x="65557" y="25908"/>
                </a:lnTo>
                <a:lnTo>
                  <a:pt x="64033" y="16764"/>
                </a:lnTo>
                <a:lnTo>
                  <a:pt x="60985" y="10668"/>
                </a:lnTo>
                <a:lnTo>
                  <a:pt x="56413" y="7620"/>
                </a:lnTo>
                <a:lnTo>
                  <a:pt x="50317" y="3048"/>
                </a:lnTo>
                <a:lnTo>
                  <a:pt x="44221" y="0"/>
                </a:lnTo>
                <a:lnTo>
                  <a:pt x="36601" y="0"/>
                </a:lnTo>
                <a:lnTo>
                  <a:pt x="5664" y="19812"/>
                </a:lnTo>
                <a:lnTo>
                  <a:pt x="2413" y="28587"/>
                </a:lnTo>
                <a:lnTo>
                  <a:pt x="520" y="39230"/>
                </a:lnTo>
                <a:lnTo>
                  <a:pt x="508" y="39624"/>
                </a:lnTo>
                <a:lnTo>
                  <a:pt x="0" y="50292"/>
                </a:lnTo>
                <a:lnTo>
                  <a:pt x="10604" y="91528"/>
                </a:lnTo>
                <a:lnTo>
                  <a:pt x="35077" y="102196"/>
                </a:lnTo>
                <a:lnTo>
                  <a:pt x="44221" y="102196"/>
                </a:lnTo>
                <a:lnTo>
                  <a:pt x="66611" y="74764"/>
                </a:lnTo>
                <a:lnTo>
                  <a:pt x="66725" y="73240"/>
                </a:lnTo>
                <a:lnTo>
                  <a:pt x="67081" y="68668"/>
                </a:lnTo>
                <a:lnTo>
                  <a:pt x="67081" y="59524"/>
                </a:lnTo>
                <a:close/>
              </a:path>
              <a:path w="102234" h="102869">
                <a:moveTo>
                  <a:pt x="101854" y="82778"/>
                </a:moveTo>
                <a:lnTo>
                  <a:pt x="82029" y="82778"/>
                </a:lnTo>
                <a:lnTo>
                  <a:pt x="82029" y="102590"/>
                </a:lnTo>
                <a:lnTo>
                  <a:pt x="101854" y="102590"/>
                </a:lnTo>
                <a:lnTo>
                  <a:pt x="101854" y="827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910589" y="903097"/>
            <a:ext cx="626110" cy="128270"/>
            <a:chOff x="910589" y="903097"/>
            <a:chExt cx="626110" cy="12827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0589" y="903097"/>
              <a:ext cx="314515" cy="12827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44917" y="929163"/>
              <a:ext cx="174021" cy="74771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38751" y="929163"/>
              <a:ext cx="97726" cy="73247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94484" y="903255"/>
            <a:ext cx="328136" cy="10067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18823" y="903097"/>
            <a:ext cx="100774" cy="128270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904494" y="1220628"/>
            <a:ext cx="2376805" cy="325120"/>
            <a:chOff x="904494" y="1220628"/>
            <a:chExt cx="2376805" cy="325120"/>
          </a:xfrm>
        </p:grpSpPr>
        <p:sp>
          <p:nvSpPr>
            <p:cNvPr id="10" name="object 10" descr=""/>
            <p:cNvSpPr/>
            <p:nvPr/>
          </p:nvSpPr>
          <p:spPr>
            <a:xfrm>
              <a:off x="3265932" y="1333500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04494" y="1220628"/>
              <a:ext cx="2324766" cy="324992"/>
            </a:xfrm>
            <a:prstGeom prst="rect">
              <a:avLst/>
            </a:prstGeom>
          </p:spPr>
        </p:pic>
      </p:grpSp>
      <p:grpSp>
        <p:nvGrpSpPr>
          <p:cNvPr id="12" name="object 12" descr=""/>
          <p:cNvGrpSpPr/>
          <p:nvPr/>
        </p:nvGrpSpPr>
        <p:grpSpPr>
          <a:xfrm>
            <a:off x="3381946" y="1243488"/>
            <a:ext cx="3134995" cy="139065"/>
            <a:chOff x="3381946" y="1243488"/>
            <a:chExt cx="3134995" cy="139065"/>
          </a:xfrm>
        </p:grpSpPr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381946" y="1243488"/>
              <a:ext cx="3083433" cy="138874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6501384" y="1333500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40">
                  <a:moveTo>
                    <a:pt x="15239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538919" y="1792028"/>
            <a:ext cx="6492240" cy="8011795"/>
            <a:chOff x="538919" y="1792028"/>
            <a:chExt cx="6492240" cy="8011795"/>
          </a:xfrm>
        </p:grpSpPr>
        <p:sp>
          <p:nvSpPr>
            <p:cNvPr id="16" name="object 16" descr=""/>
            <p:cNvSpPr/>
            <p:nvPr/>
          </p:nvSpPr>
          <p:spPr>
            <a:xfrm>
              <a:off x="539686" y="1795843"/>
              <a:ext cx="6490970" cy="8004175"/>
            </a:xfrm>
            <a:custGeom>
              <a:avLst/>
              <a:gdLst/>
              <a:ahLst/>
              <a:cxnLst/>
              <a:rect l="l" t="t" r="r" b="b"/>
              <a:pathLst>
                <a:path w="6490970" h="8004175">
                  <a:moveTo>
                    <a:pt x="0" y="0"/>
                  </a:moveTo>
                  <a:lnTo>
                    <a:pt x="6490430" y="0"/>
                  </a:lnTo>
                </a:path>
                <a:path w="6490970" h="8004175">
                  <a:moveTo>
                    <a:pt x="3048" y="8001000"/>
                  </a:moveTo>
                  <a:lnTo>
                    <a:pt x="3048" y="3048"/>
                  </a:lnTo>
                </a:path>
                <a:path w="6490970" h="8004175">
                  <a:moveTo>
                    <a:pt x="6487382" y="8001000"/>
                  </a:moveTo>
                  <a:lnTo>
                    <a:pt x="6487382" y="3048"/>
                  </a:lnTo>
                </a:path>
                <a:path w="6490970" h="8004175">
                  <a:moveTo>
                    <a:pt x="0" y="8004047"/>
                  </a:moveTo>
                  <a:lnTo>
                    <a:pt x="6490430" y="8004047"/>
                  </a:lnTo>
                </a:path>
              </a:pathLst>
            </a:custGeom>
            <a:ln w="762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947915" y="2045220"/>
              <a:ext cx="5461000" cy="15240"/>
            </a:xfrm>
            <a:custGeom>
              <a:avLst/>
              <a:gdLst/>
              <a:ahLst/>
              <a:cxnLst/>
              <a:rect l="l" t="t" r="r" b="b"/>
              <a:pathLst>
                <a:path w="5461000" h="15239">
                  <a:moveTo>
                    <a:pt x="15252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5252" y="15240"/>
                  </a:lnTo>
                  <a:lnTo>
                    <a:pt x="15252" y="0"/>
                  </a:lnTo>
                  <a:close/>
                </a:path>
                <a:path w="5461000" h="15239">
                  <a:moveTo>
                    <a:pt x="92976" y="0"/>
                  </a:moveTo>
                  <a:lnTo>
                    <a:pt x="77736" y="0"/>
                  </a:lnTo>
                  <a:lnTo>
                    <a:pt x="77736" y="15240"/>
                  </a:lnTo>
                  <a:lnTo>
                    <a:pt x="92976" y="15240"/>
                  </a:lnTo>
                  <a:lnTo>
                    <a:pt x="92976" y="0"/>
                  </a:lnTo>
                  <a:close/>
                </a:path>
                <a:path w="5461000" h="15239">
                  <a:moveTo>
                    <a:pt x="170700" y="0"/>
                  </a:moveTo>
                  <a:lnTo>
                    <a:pt x="155448" y="0"/>
                  </a:lnTo>
                  <a:lnTo>
                    <a:pt x="155448" y="15240"/>
                  </a:lnTo>
                  <a:lnTo>
                    <a:pt x="170700" y="15240"/>
                  </a:lnTo>
                  <a:lnTo>
                    <a:pt x="170700" y="0"/>
                  </a:lnTo>
                  <a:close/>
                </a:path>
                <a:path w="5461000" h="15239">
                  <a:moveTo>
                    <a:pt x="248424" y="0"/>
                  </a:moveTo>
                  <a:lnTo>
                    <a:pt x="233184" y="0"/>
                  </a:lnTo>
                  <a:lnTo>
                    <a:pt x="233184" y="15240"/>
                  </a:lnTo>
                  <a:lnTo>
                    <a:pt x="248424" y="15240"/>
                  </a:lnTo>
                  <a:lnTo>
                    <a:pt x="248424" y="0"/>
                  </a:lnTo>
                  <a:close/>
                </a:path>
                <a:path w="5461000" h="15239">
                  <a:moveTo>
                    <a:pt x="326136" y="0"/>
                  </a:moveTo>
                  <a:lnTo>
                    <a:pt x="310908" y="0"/>
                  </a:lnTo>
                  <a:lnTo>
                    <a:pt x="310908" y="15240"/>
                  </a:lnTo>
                  <a:lnTo>
                    <a:pt x="326136" y="15240"/>
                  </a:lnTo>
                  <a:lnTo>
                    <a:pt x="326136" y="0"/>
                  </a:lnTo>
                  <a:close/>
                </a:path>
                <a:path w="5461000" h="15239">
                  <a:moveTo>
                    <a:pt x="403872" y="0"/>
                  </a:moveTo>
                  <a:lnTo>
                    <a:pt x="388632" y="0"/>
                  </a:lnTo>
                  <a:lnTo>
                    <a:pt x="388632" y="15240"/>
                  </a:lnTo>
                  <a:lnTo>
                    <a:pt x="403872" y="15240"/>
                  </a:lnTo>
                  <a:lnTo>
                    <a:pt x="403872" y="0"/>
                  </a:lnTo>
                  <a:close/>
                </a:path>
                <a:path w="5461000" h="15239">
                  <a:moveTo>
                    <a:pt x="481596" y="0"/>
                  </a:moveTo>
                  <a:lnTo>
                    <a:pt x="466356" y="0"/>
                  </a:lnTo>
                  <a:lnTo>
                    <a:pt x="466356" y="15240"/>
                  </a:lnTo>
                  <a:lnTo>
                    <a:pt x="481596" y="15240"/>
                  </a:lnTo>
                  <a:lnTo>
                    <a:pt x="481596" y="0"/>
                  </a:lnTo>
                  <a:close/>
                </a:path>
                <a:path w="5461000" h="15239">
                  <a:moveTo>
                    <a:pt x="559320" y="0"/>
                  </a:moveTo>
                  <a:lnTo>
                    <a:pt x="544080" y="0"/>
                  </a:lnTo>
                  <a:lnTo>
                    <a:pt x="544080" y="15240"/>
                  </a:lnTo>
                  <a:lnTo>
                    <a:pt x="559320" y="15240"/>
                  </a:lnTo>
                  <a:lnTo>
                    <a:pt x="559320" y="0"/>
                  </a:lnTo>
                  <a:close/>
                </a:path>
                <a:path w="5461000" h="15239">
                  <a:moveTo>
                    <a:pt x="637032" y="0"/>
                  </a:moveTo>
                  <a:lnTo>
                    <a:pt x="621804" y="0"/>
                  </a:lnTo>
                  <a:lnTo>
                    <a:pt x="621804" y="15240"/>
                  </a:lnTo>
                  <a:lnTo>
                    <a:pt x="637032" y="15240"/>
                  </a:lnTo>
                  <a:lnTo>
                    <a:pt x="637032" y="0"/>
                  </a:lnTo>
                  <a:close/>
                </a:path>
                <a:path w="5461000" h="15239">
                  <a:moveTo>
                    <a:pt x="714768" y="0"/>
                  </a:moveTo>
                  <a:lnTo>
                    <a:pt x="699528" y="0"/>
                  </a:lnTo>
                  <a:lnTo>
                    <a:pt x="699528" y="15240"/>
                  </a:lnTo>
                  <a:lnTo>
                    <a:pt x="714768" y="15240"/>
                  </a:lnTo>
                  <a:lnTo>
                    <a:pt x="714768" y="0"/>
                  </a:lnTo>
                  <a:close/>
                </a:path>
                <a:path w="5461000" h="15239">
                  <a:moveTo>
                    <a:pt x="792492" y="0"/>
                  </a:moveTo>
                  <a:lnTo>
                    <a:pt x="777252" y="0"/>
                  </a:lnTo>
                  <a:lnTo>
                    <a:pt x="777252" y="15240"/>
                  </a:lnTo>
                  <a:lnTo>
                    <a:pt x="792492" y="15240"/>
                  </a:lnTo>
                  <a:lnTo>
                    <a:pt x="792492" y="0"/>
                  </a:lnTo>
                  <a:close/>
                </a:path>
                <a:path w="5461000" h="15239">
                  <a:moveTo>
                    <a:pt x="871728" y="0"/>
                  </a:moveTo>
                  <a:lnTo>
                    <a:pt x="854976" y="0"/>
                  </a:lnTo>
                  <a:lnTo>
                    <a:pt x="854976" y="15240"/>
                  </a:lnTo>
                  <a:lnTo>
                    <a:pt x="871728" y="15240"/>
                  </a:lnTo>
                  <a:lnTo>
                    <a:pt x="871728" y="0"/>
                  </a:lnTo>
                  <a:close/>
                </a:path>
                <a:path w="5461000" h="15239">
                  <a:moveTo>
                    <a:pt x="949464" y="0"/>
                  </a:moveTo>
                  <a:lnTo>
                    <a:pt x="934224" y="0"/>
                  </a:lnTo>
                  <a:lnTo>
                    <a:pt x="934224" y="15240"/>
                  </a:lnTo>
                  <a:lnTo>
                    <a:pt x="949464" y="15240"/>
                  </a:lnTo>
                  <a:lnTo>
                    <a:pt x="949464" y="0"/>
                  </a:lnTo>
                  <a:close/>
                </a:path>
                <a:path w="5461000" h="15239">
                  <a:moveTo>
                    <a:pt x="1027188" y="0"/>
                  </a:moveTo>
                  <a:lnTo>
                    <a:pt x="1011948" y="0"/>
                  </a:lnTo>
                  <a:lnTo>
                    <a:pt x="1011948" y="15240"/>
                  </a:lnTo>
                  <a:lnTo>
                    <a:pt x="1027188" y="15240"/>
                  </a:lnTo>
                  <a:lnTo>
                    <a:pt x="1027188" y="0"/>
                  </a:lnTo>
                  <a:close/>
                </a:path>
                <a:path w="5461000" h="15239">
                  <a:moveTo>
                    <a:pt x="1104912" y="0"/>
                  </a:moveTo>
                  <a:lnTo>
                    <a:pt x="1089672" y="0"/>
                  </a:lnTo>
                  <a:lnTo>
                    <a:pt x="1089672" y="15240"/>
                  </a:lnTo>
                  <a:lnTo>
                    <a:pt x="1104912" y="15240"/>
                  </a:lnTo>
                  <a:lnTo>
                    <a:pt x="1104912" y="0"/>
                  </a:lnTo>
                  <a:close/>
                </a:path>
                <a:path w="5461000" h="15239">
                  <a:moveTo>
                    <a:pt x="1182624" y="0"/>
                  </a:moveTo>
                  <a:lnTo>
                    <a:pt x="1167396" y="0"/>
                  </a:lnTo>
                  <a:lnTo>
                    <a:pt x="1167396" y="15240"/>
                  </a:lnTo>
                  <a:lnTo>
                    <a:pt x="1182624" y="15240"/>
                  </a:lnTo>
                  <a:lnTo>
                    <a:pt x="1182624" y="0"/>
                  </a:lnTo>
                  <a:close/>
                </a:path>
                <a:path w="5461000" h="15239">
                  <a:moveTo>
                    <a:pt x="1260360" y="0"/>
                  </a:moveTo>
                  <a:lnTo>
                    <a:pt x="1245120" y="0"/>
                  </a:lnTo>
                  <a:lnTo>
                    <a:pt x="1245120" y="15240"/>
                  </a:lnTo>
                  <a:lnTo>
                    <a:pt x="1260360" y="15240"/>
                  </a:lnTo>
                  <a:lnTo>
                    <a:pt x="1260360" y="0"/>
                  </a:lnTo>
                  <a:close/>
                </a:path>
                <a:path w="5461000" h="15239">
                  <a:moveTo>
                    <a:pt x="1338084" y="0"/>
                  </a:moveTo>
                  <a:lnTo>
                    <a:pt x="1322844" y="0"/>
                  </a:lnTo>
                  <a:lnTo>
                    <a:pt x="1322844" y="15240"/>
                  </a:lnTo>
                  <a:lnTo>
                    <a:pt x="1338084" y="15240"/>
                  </a:lnTo>
                  <a:lnTo>
                    <a:pt x="1338084" y="0"/>
                  </a:lnTo>
                  <a:close/>
                </a:path>
                <a:path w="5461000" h="15239">
                  <a:moveTo>
                    <a:pt x="1414284" y="0"/>
                  </a:moveTo>
                  <a:lnTo>
                    <a:pt x="1399044" y="0"/>
                  </a:lnTo>
                  <a:lnTo>
                    <a:pt x="1399044" y="15240"/>
                  </a:lnTo>
                  <a:lnTo>
                    <a:pt x="1414284" y="15240"/>
                  </a:lnTo>
                  <a:lnTo>
                    <a:pt x="1414284" y="0"/>
                  </a:lnTo>
                  <a:close/>
                </a:path>
                <a:path w="5461000" h="15239">
                  <a:moveTo>
                    <a:pt x="1492008" y="0"/>
                  </a:moveTo>
                  <a:lnTo>
                    <a:pt x="1476768" y="0"/>
                  </a:lnTo>
                  <a:lnTo>
                    <a:pt x="1476768" y="15240"/>
                  </a:lnTo>
                  <a:lnTo>
                    <a:pt x="1492008" y="15240"/>
                  </a:lnTo>
                  <a:lnTo>
                    <a:pt x="1492008" y="0"/>
                  </a:lnTo>
                  <a:close/>
                </a:path>
                <a:path w="5461000" h="15239">
                  <a:moveTo>
                    <a:pt x="1569732" y="0"/>
                  </a:moveTo>
                  <a:lnTo>
                    <a:pt x="1554492" y="0"/>
                  </a:lnTo>
                  <a:lnTo>
                    <a:pt x="1554492" y="15240"/>
                  </a:lnTo>
                  <a:lnTo>
                    <a:pt x="1569732" y="15240"/>
                  </a:lnTo>
                  <a:lnTo>
                    <a:pt x="1569732" y="0"/>
                  </a:lnTo>
                  <a:close/>
                </a:path>
                <a:path w="5461000" h="15239">
                  <a:moveTo>
                    <a:pt x="1647456" y="0"/>
                  </a:moveTo>
                  <a:lnTo>
                    <a:pt x="1632216" y="0"/>
                  </a:lnTo>
                  <a:lnTo>
                    <a:pt x="1632216" y="15240"/>
                  </a:lnTo>
                  <a:lnTo>
                    <a:pt x="1647456" y="15240"/>
                  </a:lnTo>
                  <a:lnTo>
                    <a:pt x="1647456" y="0"/>
                  </a:lnTo>
                  <a:close/>
                </a:path>
                <a:path w="5461000" h="15239">
                  <a:moveTo>
                    <a:pt x="1725180" y="0"/>
                  </a:moveTo>
                  <a:lnTo>
                    <a:pt x="1709940" y="0"/>
                  </a:lnTo>
                  <a:lnTo>
                    <a:pt x="1709940" y="15240"/>
                  </a:lnTo>
                  <a:lnTo>
                    <a:pt x="1725180" y="15240"/>
                  </a:lnTo>
                  <a:lnTo>
                    <a:pt x="1725180" y="0"/>
                  </a:lnTo>
                  <a:close/>
                </a:path>
                <a:path w="5461000" h="15239">
                  <a:moveTo>
                    <a:pt x="1802892" y="0"/>
                  </a:moveTo>
                  <a:lnTo>
                    <a:pt x="1787664" y="0"/>
                  </a:lnTo>
                  <a:lnTo>
                    <a:pt x="1787664" y="15240"/>
                  </a:lnTo>
                  <a:lnTo>
                    <a:pt x="1802892" y="15240"/>
                  </a:lnTo>
                  <a:lnTo>
                    <a:pt x="1802892" y="0"/>
                  </a:lnTo>
                  <a:close/>
                </a:path>
                <a:path w="5461000" h="15239">
                  <a:moveTo>
                    <a:pt x="1882152" y="0"/>
                  </a:moveTo>
                  <a:lnTo>
                    <a:pt x="1866900" y="0"/>
                  </a:lnTo>
                  <a:lnTo>
                    <a:pt x="1866900" y="15240"/>
                  </a:lnTo>
                  <a:lnTo>
                    <a:pt x="1882152" y="15240"/>
                  </a:lnTo>
                  <a:lnTo>
                    <a:pt x="1882152" y="0"/>
                  </a:lnTo>
                  <a:close/>
                </a:path>
                <a:path w="5461000" h="15239">
                  <a:moveTo>
                    <a:pt x="1959876" y="0"/>
                  </a:moveTo>
                  <a:lnTo>
                    <a:pt x="1944636" y="0"/>
                  </a:lnTo>
                  <a:lnTo>
                    <a:pt x="1944636" y="15240"/>
                  </a:lnTo>
                  <a:lnTo>
                    <a:pt x="1959876" y="15240"/>
                  </a:lnTo>
                  <a:lnTo>
                    <a:pt x="1959876" y="0"/>
                  </a:lnTo>
                  <a:close/>
                </a:path>
                <a:path w="5461000" h="15239">
                  <a:moveTo>
                    <a:pt x="2037600" y="0"/>
                  </a:moveTo>
                  <a:lnTo>
                    <a:pt x="2022360" y="0"/>
                  </a:lnTo>
                  <a:lnTo>
                    <a:pt x="2022360" y="15240"/>
                  </a:lnTo>
                  <a:lnTo>
                    <a:pt x="2037600" y="15240"/>
                  </a:lnTo>
                  <a:lnTo>
                    <a:pt x="2037600" y="0"/>
                  </a:lnTo>
                  <a:close/>
                </a:path>
                <a:path w="5461000" h="15239">
                  <a:moveTo>
                    <a:pt x="2115324" y="0"/>
                  </a:moveTo>
                  <a:lnTo>
                    <a:pt x="2100084" y="0"/>
                  </a:lnTo>
                  <a:lnTo>
                    <a:pt x="2100084" y="15240"/>
                  </a:lnTo>
                  <a:lnTo>
                    <a:pt x="2115324" y="15240"/>
                  </a:lnTo>
                  <a:lnTo>
                    <a:pt x="2115324" y="0"/>
                  </a:lnTo>
                  <a:close/>
                </a:path>
                <a:path w="5461000" h="15239">
                  <a:moveTo>
                    <a:pt x="2193048" y="0"/>
                  </a:moveTo>
                  <a:lnTo>
                    <a:pt x="2177808" y="0"/>
                  </a:lnTo>
                  <a:lnTo>
                    <a:pt x="2177808" y="15240"/>
                  </a:lnTo>
                  <a:lnTo>
                    <a:pt x="2193048" y="15240"/>
                  </a:lnTo>
                  <a:lnTo>
                    <a:pt x="2193048" y="0"/>
                  </a:lnTo>
                  <a:close/>
                </a:path>
                <a:path w="5461000" h="15239">
                  <a:moveTo>
                    <a:pt x="2270772" y="0"/>
                  </a:moveTo>
                  <a:lnTo>
                    <a:pt x="2255532" y="0"/>
                  </a:lnTo>
                  <a:lnTo>
                    <a:pt x="2255532" y="15240"/>
                  </a:lnTo>
                  <a:lnTo>
                    <a:pt x="2270772" y="15240"/>
                  </a:lnTo>
                  <a:lnTo>
                    <a:pt x="2270772" y="0"/>
                  </a:lnTo>
                  <a:close/>
                </a:path>
                <a:path w="5461000" h="15239">
                  <a:moveTo>
                    <a:pt x="2348484" y="0"/>
                  </a:moveTo>
                  <a:lnTo>
                    <a:pt x="2333256" y="0"/>
                  </a:lnTo>
                  <a:lnTo>
                    <a:pt x="2333256" y="15240"/>
                  </a:lnTo>
                  <a:lnTo>
                    <a:pt x="2348484" y="15240"/>
                  </a:lnTo>
                  <a:lnTo>
                    <a:pt x="2348484" y="0"/>
                  </a:lnTo>
                  <a:close/>
                </a:path>
                <a:path w="5461000" h="15239">
                  <a:moveTo>
                    <a:pt x="2426220" y="0"/>
                  </a:moveTo>
                  <a:lnTo>
                    <a:pt x="2410980" y="0"/>
                  </a:lnTo>
                  <a:lnTo>
                    <a:pt x="2410980" y="15240"/>
                  </a:lnTo>
                  <a:lnTo>
                    <a:pt x="2426220" y="15240"/>
                  </a:lnTo>
                  <a:lnTo>
                    <a:pt x="2426220" y="0"/>
                  </a:lnTo>
                  <a:close/>
                </a:path>
                <a:path w="5461000" h="15239">
                  <a:moveTo>
                    <a:pt x="2503944" y="0"/>
                  </a:moveTo>
                  <a:lnTo>
                    <a:pt x="2488692" y="0"/>
                  </a:lnTo>
                  <a:lnTo>
                    <a:pt x="2488692" y="15240"/>
                  </a:lnTo>
                  <a:lnTo>
                    <a:pt x="2503944" y="15240"/>
                  </a:lnTo>
                  <a:lnTo>
                    <a:pt x="2503944" y="0"/>
                  </a:lnTo>
                  <a:close/>
                </a:path>
                <a:path w="5461000" h="15239">
                  <a:moveTo>
                    <a:pt x="2581668" y="0"/>
                  </a:moveTo>
                  <a:lnTo>
                    <a:pt x="2566428" y="0"/>
                  </a:lnTo>
                  <a:lnTo>
                    <a:pt x="2566428" y="15240"/>
                  </a:lnTo>
                  <a:lnTo>
                    <a:pt x="2581668" y="15240"/>
                  </a:lnTo>
                  <a:lnTo>
                    <a:pt x="2581668" y="0"/>
                  </a:lnTo>
                  <a:close/>
                </a:path>
                <a:path w="5461000" h="15239">
                  <a:moveTo>
                    <a:pt x="2659392" y="0"/>
                  </a:moveTo>
                  <a:lnTo>
                    <a:pt x="2644152" y="0"/>
                  </a:lnTo>
                  <a:lnTo>
                    <a:pt x="2644152" y="15240"/>
                  </a:lnTo>
                  <a:lnTo>
                    <a:pt x="2659392" y="15240"/>
                  </a:lnTo>
                  <a:lnTo>
                    <a:pt x="2659392" y="0"/>
                  </a:lnTo>
                  <a:close/>
                </a:path>
                <a:path w="5461000" h="15239">
                  <a:moveTo>
                    <a:pt x="2737116" y="0"/>
                  </a:moveTo>
                  <a:lnTo>
                    <a:pt x="2721876" y="0"/>
                  </a:lnTo>
                  <a:lnTo>
                    <a:pt x="2721876" y="15240"/>
                  </a:lnTo>
                  <a:lnTo>
                    <a:pt x="2737116" y="15240"/>
                  </a:lnTo>
                  <a:lnTo>
                    <a:pt x="2737116" y="0"/>
                  </a:lnTo>
                  <a:close/>
                </a:path>
                <a:path w="5461000" h="15239">
                  <a:moveTo>
                    <a:pt x="2816364" y="0"/>
                  </a:moveTo>
                  <a:lnTo>
                    <a:pt x="2801124" y="0"/>
                  </a:lnTo>
                  <a:lnTo>
                    <a:pt x="2801124" y="15240"/>
                  </a:lnTo>
                  <a:lnTo>
                    <a:pt x="2816364" y="15240"/>
                  </a:lnTo>
                  <a:lnTo>
                    <a:pt x="2816364" y="0"/>
                  </a:lnTo>
                  <a:close/>
                </a:path>
                <a:path w="5461000" h="15239">
                  <a:moveTo>
                    <a:pt x="2894076" y="0"/>
                  </a:moveTo>
                  <a:lnTo>
                    <a:pt x="2878848" y="0"/>
                  </a:lnTo>
                  <a:lnTo>
                    <a:pt x="2878848" y="15240"/>
                  </a:lnTo>
                  <a:lnTo>
                    <a:pt x="2894076" y="15240"/>
                  </a:lnTo>
                  <a:lnTo>
                    <a:pt x="2894076" y="0"/>
                  </a:lnTo>
                  <a:close/>
                </a:path>
                <a:path w="5461000" h="15239">
                  <a:moveTo>
                    <a:pt x="2971812" y="0"/>
                  </a:moveTo>
                  <a:lnTo>
                    <a:pt x="2956572" y="0"/>
                  </a:lnTo>
                  <a:lnTo>
                    <a:pt x="2956572" y="15240"/>
                  </a:lnTo>
                  <a:lnTo>
                    <a:pt x="2971812" y="15240"/>
                  </a:lnTo>
                  <a:lnTo>
                    <a:pt x="2971812" y="0"/>
                  </a:lnTo>
                  <a:close/>
                </a:path>
                <a:path w="5461000" h="15239">
                  <a:moveTo>
                    <a:pt x="3049536" y="0"/>
                  </a:moveTo>
                  <a:lnTo>
                    <a:pt x="3034284" y="0"/>
                  </a:lnTo>
                  <a:lnTo>
                    <a:pt x="3034284" y="15240"/>
                  </a:lnTo>
                  <a:lnTo>
                    <a:pt x="3049536" y="15240"/>
                  </a:lnTo>
                  <a:lnTo>
                    <a:pt x="3049536" y="0"/>
                  </a:lnTo>
                  <a:close/>
                </a:path>
                <a:path w="5461000" h="15239">
                  <a:moveTo>
                    <a:pt x="3127260" y="0"/>
                  </a:moveTo>
                  <a:lnTo>
                    <a:pt x="3112020" y="0"/>
                  </a:lnTo>
                  <a:lnTo>
                    <a:pt x="3112020" y="15240"/>
                  </a:lnTo>
                  <a:lnTo>
                    <a:pt x="3127260" y="15240"/>
                  </a:lnTo>
                  <a:lnTo>
                    <a:pt x="3127260" y="0"/>
                  </a:lnTo>
                  <a:close/>
                </a:path>
                <a:path w="5461000" h="15239">
                  <a:moveTo>
                    <a:pt x="3204984" y="0"/>
                  </a:moveTo>
                  <a:lnTo>
                    <a:pt x="3189744" y="0"/>
                  </a:lnTo>
                  <a:lnTo>
                    <a:pt x="3189744" y="15240"/>
                  </a:lnTo>
                  <a:lnTo>
                    <a:pt x="3204984" y="15240"/>
                  </a:lnTo>
                  <a:lnTo>
                    <a:pt x="3204984" y="0"/>
                  </a:lnTo>
                  <a:close/>
                </a:path>
                <a:path w="5461000" h="15239">
                  <a:moveTo>
                    <a:pt x="3282708" y="0"/>
                  </a:moveTo>
                  <a:lnTo>
                    <a:pt x="3267468" y="0"/>
                  </a:lnTo>
                  <a:lnTo>
                    <a:pt x="3267468" y="15240"/>
                  </a:lnTo>
                  <a:lnTo>
                    <a:pt x="3282708" y="15240"/>
                  </a:lnTo>
                  <a:lnTo>
                    <a:pt x="3282708" y="0"/>
                  </a:lnTo>
                  <a:close/>
                </a:path>
                <a:path w="5461000" h="15239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461000" h="15239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461000" h="15239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461000" h="15239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461000" h="15239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461000" h="15239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461000" h="15239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461000" h="15239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461000" h="15239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461000" h="15239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461000" h="15239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461000" h="15239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461000" h="15239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40"/>
                  </a:lnTo>
                  <a:lnTo>
                    <a:pt x="4293120" y="15240"/>
                  </a:lnTo>
                  <a:lnTo>
                    <a:pt x="4293120" y="0"/>
                  </a:lnTo>
                  <a:close/>
                </a:path>
                <a:path w="5461000" h="15239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40"/>
                  </a:lnTo>
                  <a:lnTo>
                    <a:pt x="4370844" y="15240"/>
                  </a:lnTo>
                  <a:lnTo>
                    <a:pt x="4370844" y="0"/>
                  </a:lnTo>
                  <a:close/>
                </a:path>
                <a:path w="5461000" h="15239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40"/>
                  </a:lnTo>
                  <a:lnTo>
                    <a:pt x="4448568" y="15240"/>
                  </a:lnTo>
                  <a:lnTo>
                    <a:pt x="4448568" y="0"/>
                  </a:lnTo>
                  <a:close/>
                </a:path>
                <a:path w="5461000" h="15239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461000" h="15239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461000" h="15239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461000" h="15239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461000" h="15239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461000" h="15239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461000" h="15239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461000" h="15239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461000" h="15239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461000" h="15239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461000" h="15239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461000" h="15239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461000" h="15239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947915" y="2045220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531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531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531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531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531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5315" h="273050">
                  <a:moveTo>
                    <a:pt x="481596" y="257556"/>
                  </a:moveTo>
                  <a:lnTo>
                    <a:pt x="466356" y="257556"/>
                  </a:lnTo>
                  <a:lnTo>
                    <a:pt x="466356" y="272796"/>
                  </a:lnTo>
                  <a:lnTo>
                    <a:pt x="481596" y="272796"/>
                  </a:lnTo>
                  <a:lnTo>
                    <a:pt x="481596" y="257556"/>
                  </a:lnTo>
                  <a:close/>
                </a:path>
                <a:path w="5695315" h="273050">
                  <a:moveTo>
                    <a:pt x="559320" y="257556"/>
                  </a:moveTo>
                  <a:lnTo>
                    <a:pt x="544080" y="257556"/>
                  </a:lnTo>
                  <a:lnTo>
                    <a:pt x="544080" y="272796"/>
                  </a:lnTo>
                  <a:lnTo>
                    <a:pt x="559320" y="272796"/>
                  </a:lnTo>
                  <a:lnTo>
                    <a:pt x="559320" y="257556"/>
                  </a:lnTo>
                  <a:close/>
                </a:path>
                <a:path w="5695315" h="273050">
                  <a:moveTo>
                    <a:pt x="637032" y="257556"/>
                  </a:moveTo>
                  <a:lnTo>
                    <a:pt x="621804" y="257556"/>
                  </a:lnTo>
                  <a:lnTo>
                    <a:pt x="621804" y="272796"/>
                  </a:lnTo>
                  <a:lnTo>
                    <a:pt x="637032" y="272796"/>
                  </a:lnTo>
                  <a:lnTo>
                    <a:pt x="637032" y="257556"/>
                  </a:lnTo>
                  <a:close/>
                </a:path>
                <a:path w="5695315" h="273050">
                  <a:moveTo>
                    <a:pt x="714768" y="257556"/>
                  </a:moveTo>
                  <a:lnTo>
                    <a:pt x="699528" y="257556"/>
                  </a:lnTo>
                  <a:lnTo>
                    <a:pt x="699528" y="272796"/>
                  </a:lnTo>
                  <a:lnTo>
                    <a:pt x="714768" y="272796"/>
                  </a:lnTo>
                  <a:lnTo>
                    <a:pt x="714768" y="257556"/>
                  </a:lnTo>
                  <a:close/>
                </a:path>
                <a:path w="5695315" h="273050">
                  <a:moveTo>
                    <a:pt x="792492" y="257556"/>
                  </a:moveTo>
                  <a:lnTo>
                    <a:pt x="777252" y="257556"/>
                  </a:lnTo>
                  <a:lnTo>
                    <a:pt x="777252" y="272796"/>
                  </a:lnTo>
                  <a:lnTo>
                    <a:pt x="792492" y="272796"/>
                  </a:lnTo>
                  <a:lnTo>
                    <a:pt x="792492" y="257556"/>
                  </a:lnTo>
                  <a:close/>
                </a:path>
                <a:path w="5695315" h="273050">
                  <a:moveTo>
                    <a:pt x="871728" y="257556"/>
                  </a:moveTo>
                  <a:lnTo>
                    <a:pt x="854976" y="257556"/>
                  </a:lnTo>
                  <a:lnTo>
                    <a:pt x="854976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531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531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5315" h="273050">
                  <a:moveTo>
                    <a:pt x="1104912" y="257556"/>
                  </a:moveTo>
                  <a:lnTo>
                    <a:pt x="1089672" y="257556"/>
                  </a:lnTo>
                  <a:lnTo>
                    <a:pt x="1089672" y="272796"/>
                  </a:lnTo>
                  <a:lnTo>
                    <a:pt x="1104912" y="272796"/>
                  </a:lnTo>
                  <a:lnTo>
                    <a:pt x="1104912" y="257556"/>
                  </a:lnTo>
                  <a:close/>
                </a:path>
                <a:path w="5695315" h="273050">
                  <a:moveTo>
                    <a:pt x="1182624" y="257556"/>
                  </a:moveTo>
                  <a:lnTo>
                    <a:pt x="1167396" y="257556"/>
                  </a:lnTo>
                  <a:lnTo>
                    <a:pt x="1167396" y="272796"/>
                  </a:lnTo>
                  <a:lnTo>
                    <a:pt x="1182624" y="272796"/>
                  </a:lnTo>
                  <a:lnTo>
                    <a:pt x="1182624" y="257556"/>
                  </a:lnTo>
                  <a:close/>
                </a:path>
                <a:path w="5695315" h="273050">
                  <a:moveTo>
                    <a:pt x="1260360" y="257556"/>
                  </a:moveTo>
                  <a:lnTo>
                    <a:pt x="1245120" y="257556"/>
                  </a:lnTo>
                  <a:lnTo>
                    <a:pt x="1245120" y="272796"/>
                  </a:lnTo>
                  <a:lnTo>
                    <a:pt x="1260360" y="272796"/>
                  </a:lnTo>
                  <a:lnTo>
                    <a:pt x="1260360" y="257556"/>
                  </a:lnTo>
                  <a:close/>
                </a:path>
                <a:path w="5695315" h="273050">
                  <a:moveTo>
                    <a:pt x="1338084" y="257556"/>
                  </a:moveTo>
                  <a:lnTo>
                    <a:pt x="1322844" y="257556"/>
                  </a:lnTo>
                  <a:lnTo>
                    <a:pt x="1322844" y="272796"/>
                  </a:lnTo>
                  <a:lnTo>
                    <a:pt x="1338084" y="272796"/>
                  </a:lnTo>
                  <a:lnTo>
                    <a:pt x="1338084" y="257556"/>
                  </a:lnTo>
                  <a:close/>
                </a:path>
                <a:path w="5695315" h="273050">
                  <a:moveTo>
                    <a:pt x="1414284" y="257556"/>
                  </a:moveTo>
                  <a:lnTo>
                    <a:pt x="1399044" y="257556"/>
                  </a:lnTo>
                  <a:lnTo>
                    <a:pt x="1399044" y="272796"/>
                  </a:lnTo>
                  <a:lnTo>
                    <a:pt x="1414284" y="272796"/>
                  </a:lnTo>
                  <a:lnTo>
                    <a:pt x="1414284" y="257556"/>
                  </a:lnTo>
                  <a:close/>
                </a:path>
                <a:path w="5695315" h="273050">
                  <a:moveTo>
                    <a:pt x="1492008" y="257556"/>
                  </a:moveTo>
                  <a:lnTo>
                    <a:pt x="1476768" y="257556"/>
                  </a:lnTo>
                  <a:lnTo>
                    <a:pt x="1476768" y="272796"/>
                  </a:lnTo>
                  <a:lnTo>
                    <a:pt x="1492008" y="272796"/>
                  </a:lnTo>
                  <a:lnTo>
                    <a:pt x="1492008" y="257556"/>
                  </a:lnTo>
                  <a:close/>
                </a:path>
                <a:path w="5695315" h="273050">
                  <a:moveTo>
                    <a:pt x="1569732" y="257556"/>
                  </a:moveTo>
                  <a:lnTo>
                    <a:pt x="1554492" y="257556"/>
                  </a:lnTo>
                  <a:lnTo>
                    <a:pt x="1554492" y="272796"/>
                  </a:lnTo>
                  <a:lnTo>
                    <a:pt x="1569732" y="272796"/>
                  </a:lnTo>
                  <a:lnTo>
                    <a:pt x="1569732" y="257556"/>
                  </a:lnTo>
                  <a:close/>
                </a:path>
                <a:path w="5695315" h="273050">
                  <a:moveTo>
                    <a:pt x="1647456" y="257556"/>
                  </a:moveTo>
                  <a:lnTo>
                    <a:pt x="1632216" y="257556"/>
                  </a:lnTo>
                  <a:lnTo>
                    <a:pt x="1632216" y="272796"/>
                  </a:lnTo>
                  <a:lnTo>
                    <a:pt x="1647456" y="272796"/>
                  </a:lnTo>
                  <a:lnTo>
                    <a:pt x="1647456" y="257556"/>
                  </a:lnTo>
                  <a:close/>
                </a:path>
                <a:path w="5695315" h="273050">
                  <a:moveTo>
                    <a:pt x="1725180" y="257556"/>
                  </a:moveTo>
                  <a:lnTo>
                    <a:pt x="1709940" y="257556"/>
                  </a:lnTo>
                  <a:lnTo>
                    <a:pt x="1709940" y="272796"/>
                  </a:lnTo>
                  <a:lnTo>
                    <a:pt x="1725180" y="272796"/>
                  </a:lnTo>
                  <a:lnTo>
                    <a:pt x="1725180" y="257556"/>
                  </a:lnTo>
                  <a:close/>
                </a:path>
                <a:path w="5695315" h="273050">
                  <a:moveTo>
                    <a:pt x="1802892" y="257556"/>
                  </a:moveTo>
                  <a:lnTo>
                    <a:pt x="1787664" y="257556"/>
                  </a:lnTo>
                  <a:lnTo>
                    <a:pt x="1787664" y="272796"/>
                  </a:lnTo>
                  <a:lnTo>
                    <a:pt x="1802892" y="272796"/>
                  </a:lnTo>
                  <a:lnTo>
                    <a:pt x="1802892" y="257556"/>
                  </a:lnTo>
                  <a:close/>
                </a:path>
                <a:path w="569531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531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531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531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531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5315" h="273050">
                  <a:moveTo>
                    <a:pt x="2270772" y="257556"/>
                  </a:moveTo>
                  <a:lnTo>
                    <a:pt x="2255532" y="257556"/>
                  </a:lnTo>
                  <a:lnTo>
                    <a:pt x="2255532" y="272796"/>
                  </a:lnTo>
                  <a:lnTo>
                    <a:pt x="2270772" y="272796"/>
                  </a:lnTo>
                  <a:lnTo>
                    <a:pt x="2270772" y="257556"/>
                  </a:lnTo>
                  <a:close/>
                </a:path>
                <a:path w="5695315" h="273050">
                  <a:moveTo>
                    <a:pt x="2348484" y="257556"/>
                  </a:moveTo>
                  <a:lnTo>
                    <a:pt x="2333256" y="257556"/>
                  </a:lnTo>
                  <a:lnTo>
                    <a:pt x="2333256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531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531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531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531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531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5315" h="273050">
                  <a:moveTo>
                    <a:pt x="2816364" y="257556"/>
                  </a:moveTo>
                  <a:lnTo>
                    <a:pt x="2801124" y="257556"/>
                  </a:lnTo>
                  <a:lnTo>
                    <a:pt x="2801124" y="272796"/>
                  </a:lnTo>
                  <a:lnTo>
                    <a:pt x="2816364" y="272796"/>
                  </a:lnTo>
                  <a:lnTo>
                    <a:pt x="2816364" y="257556"/>
                  </a:lnTo>
                  <a:close/>
                </a:path>
                <a:path w="5695315" h="273050">
                  <a:moveTo>
                    <a:pt x="2894076" y="257556"/>
                  </a:moveTo>
                  <a:lnTo>
                    <a:pt x="2878848" y="257556"/>
                  </a:lnTo>
                  <a:lnTo>
                    <a:pt x="2878848" y="272796"/>
                  </a:lnTo>
                  <a:lnTo>
                    <a:pt x="2894076" y="272796"/>
                  </a:lnTo>
                  <a:lnTo>
                    <a:pt x="2894076" y="257556"/>
                  </a:lnTo>
                  <a:close/>
                </a:path>
                <a:path w="5695315" h="273050">
                  <a:moveTo>
                    <a:pt x="2971812" y="257556"/>
                  </a:moveTo>
                  <a:lnTo>
                    <a:pt x="2956572" y="257556"/>
                  </a:lnTo>
                  <a:lnTo>
                    <a:pt x="2956572" y="272796"/>
                  </a:lnTo>
                  <a:lnTo>
                    <a:pt x="2971812" y="272796"/>
                  </a:lnTo>
                  <a:lnTo>
                    <a:pt x="2971812" y="257556"/>
                  </a:lnTo>
                  <a:close/>
                </a:path>
                <a:path w="5695315" h="273050">
                  <a:moveTo>
                    <a:pt x="3049536" y="257556"/>
                  </a:moveTo>
                  <a:lnTo>
                    <a:pt x="3034284" y="257556"/>
                  </a:lnTo>
                  <a:lnTo>
                    <a:pt x="3034284" y="272796"/>
                  </a:lnTo>
                  <a:lnTo>
                    <a:pt x="3049536" y="272796"/>
                  </a:lnTo>
                  <a:lnTo>
                    <a:pt x="3049536" y="257556"/>
                  </a:lnTo>
                  <a:close/>
                </a:path>
                <a:path w="5695315" h="273050">
                  <a:moveTo>
                    <a:pt x="3127260" y="257556"/>
                  </a:moveTo>
                  <a:lnTo>
                    <a:pt x="3112020" y="257556"/>
                  </a:lnTo>
                  <a:lnTo>
                    <a:pt x="3112020" y="272796"/>
                  </a:lnTo>
                  <a:lnTo>
                    <a:pt x="3127260" y="272796"/>
                  </a:lnTo>
                  <a:lnTo>
                    <a:pt x="3127260" y="257556"/>
                  </a:lnTo>
                  <a:close/>
                </a:path>
                <a:path w="5695315" h="273050">
                  <a:moveTo>
                    <a:pt x="3204984" y="257556"/>
                  </a:moveTo>
                  <a:lnTo>
                    <a:pt x="3189744" y="257556"/>
                  </a:lnTo>
                  <a:lnTo>
                    <a:pt x="3189744" y="272796"/>
                  </a:lnTo>
                  <a:lnTo>
                    <a:pt x="3204984" y="272796"/>
                  </a:lnTo>
                  <a:lnTo>
                    <a:pt x="3204984" y="257556"/>
                  </a:lnTo>
                  <a:close/>
                </a:path>
                <a:path w="5695315" h="273050">
                  <a:moveTo>
                    <a:pt x="3282708" y="257556"/>
                  </a:moveTo>
                  <a:lnTo>
                    <a:pt x="3267468" y="257556"/>
                  </a:lnTo>
                  <a:lnTo>
                    <a:pt x="3267468" y="272796"/>
                  </a:lnTo>
                  <a:lnTo>
                    <a:pt x="3282708" y="272796"/>
                  </a:lnTo>
                  <a:lnTo>
                    <a:pt x="3282708" y="257556"/>
                  </a:lnTo>
                  <a:close/>
                </a:path>
                <a:path w="569531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56"/>
                  </a:lnTo>
                  <a:close/>
                </a:path>
                <a:path w="569531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56"/>
                  </a:lnTo>
                  <a:close/>
                </a:path>
                <a:path w="569531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56"/>
                  </a:lnTo>
                  <a:close/>
                </a:path>
                <a:path w="569531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56"/>
                  </a:lnTo>
                  <a:close/>
                </a:path>
                <a:path w="5695315" h="273050">
                  <a:moveTo>
                    <a:pt x="3671328" y="257556"/>
                  </a:moveTo>
                  <a:lnTo>
                    <a:pt x="3656076" y="257556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56"/>
                  </a:lnTo>
                  <a:close/>
                </a:path>
                <a:path w="5695315" h="273050">
                  <a:moveTo>
                    <a:pt x="3749052" y="257556"/>
                  </a:moveTo>
                  <a:lnTo>
                    <a:pt x="3733812" y="257556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56"/>
                  </a:lnTo>
                  <a:close/>
                </a:path>
                <a:path w="5695315" h="273050">
                  <a:moveTo>
                    <a:pt x="3826776" y="257556"/>
                  </a:moveTo>
                  <a:lnTo>
                    <a:pt x="3811536" y="257556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56"/>
                  </a:lnTo>
                  <a:close/>
                </a:path>
                <a:path w="5695315" h="273050">
                  <a:moveTo>
                    <a:pt x="3904500" y="257556"/>
                  </a:moveTo>
                  <a:lnTo>
                    <a:pt x="3889260" y="257556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56"/>
                  </a:lnTo>
                  <a:close/>
                </a:path>
                <a:path w="5695315" h="273050">
                  <a:moveTo>
                    <a:pt x="3982212" y="257556"/>
                  </a:moveTo>
                  <a:lnTo>
                    <a:pt x="3966984" y="257556"/>
                  </a:lnTo>
                  <a:lnTo>
                    <a:pt x="3966984" y="272796"/>
                  </a:lnTo>
                  <a:lnTo>
                    <a:pt x="3982212" y="272796"/>
                  </a:lnTo>
                  <a:lnTo>
                    <a:pt x="3982212" y="257556"/>
                  </a:lnTo>
                  <a:close/>
                </a:path>
                <a:path w="5695315" h="273050">
                  <a:moveTo>
                    <a:pt x="4059948" y="257556"/>
                  </a:moveTo>
                  <a:lnTo>
                    <a:pt x="4044696" y="257556"/>
                  </a:lnTo>
                  <a:lnTo>
                    <a:pt x="4044696" y="272796"/>
                  </a:lnTo>
                  <a:lnTo>
                    <a:pt x="4059948" y="272796"/>
                  </a:lnTo>
                  <a:lnTo>
                    <a:pt x="4059948" y="257556"/>
                  </a:lnTo>
                  <a:close/>
                </a:path>
                <a:path w="5695315" h="273050">
                  <a:moveTo>
                    <a:pt x="4137660" y="257556"/>
                  </a:moveTo>
                  <a:lnTo>
                    <a:pt x="4122432" y="257556"/>
                  </a:lnTo>
                  <a:lnTo>
                    <a:pt x="4122432" y="272796"/>
                  </a:lnTo>
                  <a:lnTo>
                    <a:pt x="4137660" y="272796"/>
                  </a:lnTo>
                  <a:lnTo>
                    <a:pt x="4137660" y="257556"/>
                  </a:lnTo>
                  <a:close/>
                </a:path>
                <a:path w="5695315" h="273050">
                  <a:moveTo>
                    <a:pt x="4215396" y="257556"/>
                  </a:moveTo>
                  <a:lnTo>
                    <a:pt x="4200144" y="257556"/>
                  </a:lnTo>
                  <a:lnTo>
                    <a:pt x="4200144" y="272796"/>
                  </a:lnTo>
                  <a:lnTo>
                    <a:pt x="4215396" y="272796"/>
                  </a:lnTo>
                  <a:lnTo>
                    <a:pt x="4215396" y="257556"/>
                  </a:lnTo>
                  <a:close/>
                </a:path>
                <a:path w="5695315" h="273050">
                  <a:moveTo>
                    <a:pt x="4293120" y="257556"/>
                  </a:moveTo>
                  <a:lnTo>
                    <a:pt x="4277880" y="257556"/>
                  </a:lnTo>
                  <a:lnTo>
                    <a:pt x="4277880" y="272796"/>
                  </a:lnTo>
                  <a:lnTo>
                    <a:pt x="4293120" y="272796"/>
                  </a:lnTo>
                  <a:lnTo>
                    <a:pt x="4293120" y="257556"/>
                  </a:lnTo>
                  <a:close/>
                </a:path>
                <a:path w="5695315" h="273050">
                  <a:moveTo>
                    <a:pt x="4370844" y="257556"/>
                  </a:moveTo>
                  <a:lnTo>
                    <a:pt x="4355604" y="257556"/>
                  </a:lnTo>
                  <a:lnTo>
                    <a:pt x="4355604" y="272796"/>
                  </a:lnTo>
                  <a:lnTo>
                    <a:pt x="4370844" y="272796"/>
                  </a:lnTo>
                  <a:lnTo>
                    <a:pt x="4370844" y="257556"/>
                  </a:lnTo>
                  <a:close/>
                </a:path>
                <a:path w="5695315" h="273050">
                  <a:moveTo>
                    <a:pt x="4448568" y="257556"/>
                  </a:moveTo>
                  <a:lnTo>
                    <a:pt x="4433328" y="257556"/>
                  </a:lnTo>
                  <a:lnTo>
                    <a:pt x="4433328" y="272796"/>
                  </a:lnTo>
                  <a:lnTo>
                    <a:pt x="4448568" y="272796"/>
                  </a:lnTo>
                  <a:lnTo>
                    <a:pt x="4448568" y="257556"/>
                  </a:lnTo>
                  <a:close/>
                </a:path>
                <a:path w="5695315" h="273050">
                  <a:moveTo>
                    <a:pt x="4526280" y="257556"/>
                  </a:moveTo>
                  <a:lnTo>
                    <a:pt x="4511052" y="257556"/>
                  </a:lnTo>
                  <a:lnTo>
                    <a:pt x="4511052" y="272796"/>
                  </a:lnTo>
                  <a:lnTo>
                    <a:pt x="4526280" y="272796"/>
                  </a:lnTo>
                  <a:lnTo>
                    <a:pt x="4526280" y="257556"/>
                  </a:lnTo>
                  <a:close/>
                </a:path>
                <a:path w="5695315" h="273050">
                  <a:moveTo>
                    <a:pt x="4604016" y="257556"/>
                  </a:moveTo>
                  <a:lnTo>
                    <a:pt x="4588776" y="257556"/>
                  </a:lnTo>
                  <a:lnTo>
                    <a:pt x="4588776" y="272796"/>
                  </a:lnTo>
                  <a:lnTo>
                    <a:pt x="4604016" y="272796"/>
                  </a:lnTo>
                  <a:lnTo>
                    <a:pt x="4604016" y="257556"/>
                  </a:lnTo>
                  <a:close/>
                </a:path>
                <a:path w="5695315" h="273050">
                  <a:moveTo>
                    <a:pt x="4683264" y="257556"/>
                  </a:moveTo>
                  <a:lnTo>
                    <a:pt x="4666500" y="257556"/>
                  </a:lnTo>
                  <a:lnTo>
                    <a:pt x="4666500" y="272796"/>
                  </a:lnTo>
                  <a:lnTo>
                    <a:pt x="4683264" y="272796"/>
                  </a:lnTo>
                  <a:lnTo>
                    <a:pt x="4683264" y="257556"/>
                  </a:lnTo>
                  <a:close/>
                </a:path>
                <a:path w="5695315" h="273050">
                  <a:moveTo>
                    <a:pt x="4760988" y="257556"/>
                  </a:moveTo>
                  <a:lnTo>
                    <a:pt x="4745748" y="257556"/>
                  </a:lnTo>
                  <a:lnTo>
                    <a:pt x="4745748" y="272796"/>
                  </a:lnTo>
                  <a:lnTo>
                    <a:pt x="4760988" y="272796"/>
                  </a:lnTo>
                  <a:lnTo>
                    <a:pt x="4760988" y="257556"/>
                  </a:lnTo>
                  <a:close/>
                </a:path>
                <a:path w="5695315" h="273050">
                  <a:moveTo>
                    <a:pt x="4838712" y="257556"/>
                  </a:moveTo>
                  <a:lnTo>
                    <a:pt x="4823472" y="257556"/>
                  </a:lnTo>
                  <a:lnTo>
                    <a:pt x="4823472" y="272796"/>
                  </a:lnTo>
                  <a:lnTo>
                    <a:pt x="4838712" y="272796"/>
                  </a:lnTo>
                  <a:lnTo>
                    <a:pt x="4838712" y="257556"/>
                  </a:lnTo>
                  <a:close/>
                </a:path>
                <a:path w="5695315" h="273050">
                  <a:moveTo>
                    <a:pt x="4916436" y="257556"/>
                  </a:moveTo>
                  <a:lnTo>
                    <a:pt x="4901196" y="257556"/>
                  </a:lnTo>
                  <a:lnTo>
                    <a:pt x="4901196" y="272796"/>
                  </a:lnTo>
                  <a:lnTo>
                    <a:pt x="4916436" y="272796"/>
                  </a:lnTo>
                  <a:lnTo>
                    <a:pt x="4916436" y="257556"/>
                  </a:lnTo>
                  <a:close/>
                </a:path>
                <a:path w="5695315" h="273050">
                  <a:moveTo>
                    <a:pt x="4994160" y="257556"/>
                  </a:moveTo>
                  <a:lnTo>
                    <a:pt x="4978920" y="257556"/>
                  </a:lnTo>
                  <a:lnTo>
                    <a:pt x="4978920" y="272796"/>
                  </a:lnTo>
                  <a:lnTo>
                    <a:pt x="4994160" y="272796"/>
                  </a:lnTo>
                  <a:lnTo>
                    <a:pt x="4994160" y="257556"/>
                  </a:lnTo>
                  <a:close/>
                </a:path>
                <a:path w="5695315" h="273050">
                  <a:moveTo>
                    <a:pt x="5071884" y="257556"/>
                  </a:moveTo>
                  <a:lnTo>
                    <a:pt x="5056644" y="257556"/>
                  </a:lnTo>
                  <a:lnTo>
                    <a:pt x="5056644" y="272796"/>
                  </a:lnTo>
                  <a:lnTo>
                    <a:pt x="5071884" y="272796"/>
                  </a:lnTo>
                  <a:lnTo>
                    <a:pt x="5071884" y="257556"/>
                  </a:lnTo>
                  <a:close/>
                </a:path>
                <a:path w="5695315" h="273050">
                  <a:moveTo>
                    <a:pt x="5149596" y="257556"/>
                  </a:moveTo>
                  <a:lnTo>
                    <a:pt x="5134368" y="257556"/>
                  </a:lnTo>
                  <a:lnTo>
                    <a:pt x="5134368" y="272796"/>
                  </a:lnTo>
                  <a:lnTo>
                    <a:pt x="5149596" y="272796"/>
                  </a:lnTo>
                  <a:lnTo>
                    <a:pt x="5149596" y="257556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947915" y="2302776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43"/>
                  </a:moveTo>
                  <a:lnTo>
                    <a:pt x="0" y="257543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43"/>
                  </a:lnTo>
                  <a:close/>
                </a:path>
                <a:path w="5695315" h="273050">
                  <a:moveTo>
                    <a:pt x="92976" y="257543"/>
                  </a:moveTo>
                  <a:lnTo>
                    <a:pt x="77736" y="257543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43"/>
                  </a:lnTo>
                  <a:close/>
                </a:path>
                <a:path w="5695315" h="273050">
                  <a:moveTo>
                    <a:pt x="170700" y="257543"/>
                  </a:moveTo>
                  <a:lnTo>
                    <a:pt x="155448" y="257543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43"/>
                  </a:lnTo>
                  <a:close/>
                </a:path>
                <a:path w="5695315" h="273050">
                  <a:moveTo>
                    <a:pt x="248424" y="257543"/>
                  </a:moveTo>
                  <a:lnTo>
                    <a:pt x="233184" y="257543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43"/>
                  </a:lnTo>
                  <a:close/>
                </a:path>
                <a:path w="5695315" h="273050">
                  <a:moveTo>
                    <a:pt x="326136" y="257543"/>
                  </a:moveTo>
                  <a:lnTo>
                    <a:pt x="310908" y="257543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43"/>
                  </a:lnTo>
                  <a:close/>
                </a:path>
                <a:path w="5695315" h="273050">
                  <a:moveTo>
                    <a:pt x="403872" y="257543"/>
                  </a:moveTo>
                  <a:lnTo>
                    <a:pt x="388632" y="257543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43"/>
                  </a:lnTo>
                  <a:close/>
                </a:path>
                <a:path w="5695315" h="273050">
                  <a:moveTo>
                    <a:pt x="481596" y="257543"/>
                  </a:moveTo>
                  <a:lnTo>
                    <a:pt x="466356" y="257543"/>
                  </a:lnTo>
                  <a:lnTo>
                    <a:pt x="466356" y="272796"/>
                  </a:lnTo>
                  <a:lnTo>
                    <a:pt x="481596" y="272796"/>
                  </a:lnTo>
                  <a:lnTo>
                    <a:pt x="481596" y="257543"/>
                  </a:lnTo>
                  <a:close/>
                </a:path>
                <a:path w="5695315" h="273050">
                  <a:moveTo>
                    <a:pt x="559320" y="257543"/>
                  </a:moveTo>
                  <a:lnTo>
                    <a:pt x="544080" y="257543"/>
                  </a:lnTo>
                  <a:lnTo>
                    <a:pt x="544080" y="272796"/>
                  </a:lnTo>
                  <a:lnTo>
                    <a:pt x="559320" y="272796"/>
                  </a:lnTo>
                  <a:lnTo>
                    <a:pt x="559320" y="257543"/>
                  </a:lnTo>
                  <a:close/>
                </a:path>
                <a:path w="5695315" h="273050">
                  <a:moveTo>
                    <a:pt x="637032" y="257543"/>
                  </a:moveTo>
                  <a:lnTo>
                    <a:pt x="621804" y="257543"/>
                  </a:lnTo>
                  <a:lnTo>
                    <a:pt x="621804" y="272796"/>
                  </a:lnTo>
                  <a:lnTo>
                    <a:pt x="637032" y="272796"/>
                  </a:lnTo>
                  <a:lnTo>
                    <a:pt x="637032" y="257543"/>
                  </a:lnTo>
                  <a:close/>
                </a:path>
                <a:path w="5695315" h="273050">
                  <a:moveTo>
                    <a:pt x="714768" y="257543"/>
                  </a:moveTo>
                  <a:lnTo>
                    <a:pt x="699528" y="257543"/>
                  </a:lnTo>
                  <a:lnTo>
                    <a:pt x="699528" y="272796"/>
                  </a:lnTo>
                  <a:lnTo>
                    <a:pt x="714768" y="272796"/>
                  </a:lnTo>
                  <a:lnTo>
                    <a:pt x="714768" y="257543"/>
                  </a:lnTo>
                  <a:close/>
                </a:path>
                <a:path w="5695315" h="273050">
                  <a:moveTo>
                    <a:pt x="792492" y="257543"/>
                  </a:moveTo>
                  <a:lnTo>
                    <a:pt x="777252" y="257543"/>
                  </a:lnTo>
                  <a:lnTo>
                    <a:pt x="777252" y="272796"/>
                  </a:lnTo>
                  <a:lnTo>
                    <a:pt x="792492" y="272796"/>
                  </a:lnTo>
                  <a:lnTo>
                    <a:pt x="792492" y="257543"/>
                  </a:lnTo>
                  <a:close/>
                </a:path>
                <a:path w="5695315" h="273050">
                  <a:moveTo>
                    <a:pt x="871728" y="257543"/>
                  </a:moveTo>
                  <a:lnTo>
                    <a:pt x="854976" y="257543"/>
                  </a:lnTo>
                  <a:lnTo>
                    <a:pt x="854976" y="272796"/>
                  </a:lnTo>
                  <a:lnTo>
                    <a:pt x="871728" y="272796"/>
                  </a:lnTo>
                  <a:lnTo>
                    <a:pt x="871728" y="257543"/>
                  </a:lnTo>
                  <a:close/>
                </a:path>
                <a:path w="5695315" h="273050">
                  <a:moveTo>
                    <a:pt x="949464" y="257543"/>
                  </a:moveTo>
                  <a:lnTo>
                    <a:pt x="934224" y="257543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43"/>
                  </a:lnTo>
                  <a:close/>
                </a:path>
                <a:path w="5695315" h="273050">
                  <a:moveTo>
                    <a:pt x="1027188" y="257543"/>
                  </a:moveTo>
                  <a:lnTo>
                    <a:pt x="1011948" y="257543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43"/>
                  </a:lnTo>
                  <a:close/>
                </a:path>
                <a:path w="5695315" h="273050">
                  <a:moveTo>
                    <a:pt x="1104912" y="257543"/>
                  </a:moveTo>
                  <a:lnTo>
                    <a:pt x="1089672" y="257543"/>
                  </a:lnTo>
                  <a:lnTo>
                    <a:pt x="1089672" y="272796"/>
                  </a:lnTo>
                  <a:lnTo>
                    <a:pt x="1104912" y="272796"/>
                  </a:lnTo>
                  <a:lnTo>
                    <a:pt x="1104912" y="257543"/>
                  </a:lnTo>
                  <a:close/>
                </a:path>
                <a:path w="5695315" h="273050">
                  <a:moveTo>
                    <a:pt x="1182624" y="257543"/>
                  </a:moveTo>
                  <a:lnTo>
                    <a:pt x="1167396" y="257543"/>
                  </a:lnTo>
                  <a:lnTo>
                    <a:pt x="1167396" y="272796"/>
                  </a:lnTo>
                  <a:lnTo>
                    <a:pt x="1182624" y="272796"/>
                  </a:lnTo>
                  <a:lnTo>
                    <a:pt x="1182624" y="257543"/>
                  </a:lnTo>
                  <a:close/>
                </a:path>
                <a:path w="5695315" h="273050">
                  <a:moveTo>
                    <a:pt x="1260360" y="257543"/>
                  </a:moveTo>
                  <a:lnTo>
                    <a:pt x="1245120" y="257543"/>
                  </a:lnTo>
                  <a:lnTo>
                    <a:pt x="1245120" y="272796"/>
                  </a:lnTo>
                  <a:lnTo>
                    <a:pt x="1260360" y="272796"/>
                  </a:lnTo>
                  <a:lnTo>
                    <a:pt x="1260360" y="257543"/>
                  </a:lnTo>
                  <a:close/>
                </a:path>
                <a:path w="5695315" h="273050">
                  <a:moveTo>
                    <a:pt x="1338084" y="257543"/>
                  </a:moveTo>
                  <a:lnTo>
                    <a:pt x="1322844" y="257543"/>
                  </a:lnTo>
                  <a:lnTo>
                    <a:pt x="1322844" y="272796"/>
                  </a:lnTo>
                  <a:lnTo>
                    <a:pt x="1338084" y="272796"/>
                  </a:lnTo>
                  <a:lnTo>
                    <a:pt x="1338084" y="257543"/>
                  </a:lnTo>
                  <a:close/>
                </a:path>
                <a:path w="5695315" h="273050">
                  <a:moveTo>
                    <a:pt x="1414284" y="257543"/>
                  </a:moveTo>
                  <a:lnTo>
                    <a:pt x="1399044" y="257543"/>
                  </a:lnTo>
                  <a:lnTo>
                    <a:pt x="1399044" y="272796"/>
                  </a:lnTo>
                  <a:lnTo>
                    <a:pt x="1414284" y="272796"/>
                  </a:lnTo>
                  <a:lnTo>
                    <a:pt x="1414284" y="257543"/>
                  </a:lnTo>
                  <a:close/>
                </a:path>
                <a:path w="5695315" h="273050">
                  <a:moveTo>
                    <a:pt x="1492008" y="257543"/>
                  </a:moveTo>
                  <a:lnTo>
                    <a:pt x="1476768" y="257543"/>
                  </a:lnTo>
                  <a:lnTo>
                    <a:pt x="1476768" y="272796"/>
                  </a:lnTo>
                  <a:lnTo>
                    <a:pt x="1492008" y="272796"/>
                  </a:lnTo>
                  <a:lnTo>
                    <a:pt x="1492008" y="257543"/>
                  </a:lnTo>
                  <a:close/>
                </a:path>
                <a:path w="5695315" h="273050">
                  <a:moveTo>
                    <a:pt x="1569732" y="257543"/>
                  </a:moveTo>
                  <a:lnTo>
                    <a:pt x="1554492" y="257543"/>
                  </a:lnTo>
                  <a:lnTo>
                    <a:pt x="1554492" y="272796"/>
                  </a:lnTo>
                  <a:lnTo>
                    <a:pt x="1569732" y="272796"/>
                  </a:lnTo>
                  <a:lnTo>
                    <a:pt x="1569732" y="257543"/>
                  </a:lnTo>
                  <a:close/>
                </a:path>
                <a:path w="5695315" h="273050">
                  <a:moveTo>
                    <a:pt x="1647456" y="257543"/>
                  </a:moveTo>
                  <a:lnTo>
                    <a:pt x="1632216" y="257543"/>
                  </a:lnTo>
                  <a:lnTo>
                    <a:pt x="1632216" y="272796"/>
                  </a:lnTo>
                  <a:lnTo>
                    <a:pt x="1647456" y="272796"/>
                  </a:lnTo>
                  <a:lnTo>
                    <a:pt x="1647456" y="257543"/>
                  </a:lnTo>
                  <a:close/>
                </a:path>
                <a:path w="5695315" h="273050">
                  <a:moveTo>
                    <a:pt x="1725180" y="257543"/>
                  </a:moveTo>
                  <a:lnTo>
                    <a:pt x="1709940" y="257543"/>
                  </a:lnTo>
                  <a:lnTo>
                    <a:pt x="1709940" y="272796"/>
                  </a:lnTo>
                  <a:lnTo>
                    <a:pt x="1725180" y="272796"/>
                  </a:lnTo>
                  <a:lnTo>
                    <a:pt x="1725180" y="257543"/>
                  </a:lnTo>
                  <a:close/>
                </a:path>
                <a:path w="5695315" h="273050">
                  <a:moveTo>
                    <a:pt x="1802892" y="257543"/>
                  </a:moveTo>
                  <a:lnTo>
                    <a:pt x="1787664" y="257543"/>
                  </a:lnTo>
                  <a:lnTo>
                    <a:pt x="1787664" y="272796"/>
                  </a:lnTo>
                  <a:lnTo>
                    <a:pt x="1802892" y="272796"/>
                  </a:lnTo>
                  <a:lnTo>
                    <a:pt x="1802892" y="257543"/>
                  </a:lnTo>
                  <a:close/>
                </a:path>
                <a:path w="5695315" h="273050">
                  <a:moveTo>
                    <a:pt x="1882152" y="257543"/>
                  </a:moveTo>
                  <a:lnTo>
                    <a:pt x="1866900" y="257543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43"/>
                  </a:lnTo>
                  <a:close/>
                </a:path>
                <a:path w="5695315" h="273050">
                  <a:moveTo>
                    <a:pt x="1959876" y="257543"/>
                  </a:moveTo>
                  <a:lnTo>
                    <a:pt x="1944636" y="257543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43"/>
                  </a:lnTo>
                  <a:close/>
                </a:path>
                <a:path w="5695315" h="273050">
                  <a:moveTo>
                    <a:pt x="2037600" y="257543"/>
                  </a:moveTo>
                  <a:lnTo>
                    <a:pt x="2022360" y="257543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43"/>
                  </a:lnTo>
                  <a:close/>
                </a:path>
                <a:path w="5695315" h="273050">
                  <a:moveTo>
                    <a:pt x="2115324" y="257543"/>
                  </a:moveTo>
                  <a:lnTo>
                    <a:pt x="2100084" y="257543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43"/>
                  </a:lnTo>
                  <a:close/>
                </a:path>
                <a:path w="5695315" h="273050">
                  <a:moveTo>
                    <a:pt x="2193048" y="257543"/>
                  </a:moveTo>
                  <a:lnTo>
                    <a:pt x="2177808" y="257543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43"/>
                  </a:lnTo>
                  <a:close/>
                </a:path>
                <a:path w="5695315" h="273050">
                  <a:moveTo>
                    <a:pt x="2270772" y="257543"/>
                  </a:moveTo>
                  <a:lnTo>
                    <a:pt x="2255532" y="257543"/>
                  </a:lnTo>
                  <a:lnTo>
                    <a:pt x="2255532" y="272796"/>
                  </a:lnTo>
                  <a:lnTo>
                    <a:pt x="2270772" y="272796"/>
                  </a:lnTo>
                  <a:lnTo>
                    <a:pt x="2270772" y="257543"/>
                  </a:lnTo>
                  <a:close/>
                </a:path>
                <a:path w="5695315" h="273050">
                  <a:moveTo>
                    <a:pt x="2348484" y="257543"/>
                  </a:moveTo>
                  <a:lnTo>
                    <a:pt x="2333256" y="257543"/>
                  </a:lnTo>
                  <a:lnTo>
                    <a:pt x="2333256" y="272796"/>
                  </a:lnTo>
                  <a:lnTo>
                    <a:pt x="2348484" y="272796"/>
                  </a:lnTo>
                  <a:lnTo>
                    <a:pt x="2348484" y="257543"/>
                  </a:lnTo>
                  <a:close/>
                </a:path>
                <a:path w="5695315" h="273050">
                  <a:moveTo>
                    <a:pt x="2426220" y="257543"/>
                  </a:moveTo>
                  <a:lnTo>
                    <a:pt x="2410980" y="257543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43"/>
                  </a:lnTo>
                  <a:close/>
                </a:path>
                <a:path w="5695315" h="273050">
                  <a:moveTo>
                    <a:pt x="2503944" y="257543"/>
                  </a:moveTo>
                  <a:lnTo>
                    <a:pt x="2488692" y="257543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43"/>
                  </a:lnTo>
                  <a:close/>
                </a:path>
                <a:path w="5695315" h="273050">
                  <a:moveTo>
                    <a:pt x="2581668" y="257543"/>
                  </a:moveTo>
                  <a:lnTo>
                    <a:pt x="2566428" y="257543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43"/>
                  </a:lnTo>
                  <a:close/>
                </a:path>
                <a:path w="5695315" h="273050">
                  <a:moveTo>
                    <a:pt x="2659392" y="257543"/>
                  </a:moveTo>
                  <a:lnTo>
                    <a:pt x="2644152" y="257543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43"/>
                  </a:lnTo>
                  <a:close/>
                </a:path>
                <a:path w="5695315" h="273050">
                  <a:moveTo>
                    <a:pt x="2737116" y="257543"/>
                  </a:moveTo>
                  <a:lnTo>
                    <a:pt x="2721876" y="257543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43"/>
                  </a:lnTo>
                  <a:close/>
                </a:path>
                <a:path w="5695315" h="273050">
                  <a:moveTo>
                    <a:pt x="2816364" y="257543"/>
                  </a:moveTo>
                  <a:lnTo>
                    <a:pt x="2801124" y="257543"/>
                  </a:lnTo>
                  <a:lnTo>
                    <a:pt x="2801124" y="272796"/>
                  </a:lnTo>
                  <a:lnTo>
                    <a:pt x="2816364" y="272796"/>
                  </a:lnTo>
                  <a:lnTo>
                    <a:pt x="2816364" y="257543"/>
                  </a:lnTo>
                  <a:close/>
                </a:path>
                <a:path w="5695315" h="273050">
                  <a:moveTo>
                    <a:pt x="2894076" y="257543"/>
                  </a:moveTo>
                  <a:lnTo>
                    <a:pt x="2878848" y="257543"/>
                  </a:lnTo>
                  <a:lnTo>
                    <a:pt x="2878848" y="272796"/>
                  </a:lnTo>
                  <a:lnTo>
                    <a:pt x="2894076" y="272796"/>
                  </a:lnTo>
                  <a:lnTo>
                    <a:pt x="2894076" y="257543"/>
                  </a:lnTo>
                  <a:close/>
                </a:path>
                <a:path w="5695315" h="273050">
                  <a:moveTo>
                    <a:pt x="2971812" y="257543"/>
                  </a:moveTo>
                  <a:lnTo>
                    <a:pt x="2956572" y="257543"/>
                  </a:lnTo>
                  <a:lnTo>
                    <a:pt x="2956572" y="272796"/>
                  </a:lnTo>
                  <a:lnTo>
                    <a:pt x="2971812" y="272796"/>
                  </a:lnTo>
                  <a:lnTo>
                    <a:pt x="2971812" y="257543"/>
                  </a:lnTo>
                  <a:close/>
                </a:path>
                <a:path w="5695315" h="273050">
                  <a:moveTo>
                    <a:pt x="3049536" y="257543"/>
                  </a:moveTo>
                  <a:lnTo>
                    <a:pt x="3034284" y="257543"/>
                  </a:lnTo>
                  <a:lnTo>
                    <a:pt x="3034284" y="272796"/>
                  </a:lnTo>
                  <a:lnTo>
                    <a:pt x="3049536" y="272796"/>
                  </a:lnTo>
                  <a:lnTo>
                    <a:pt x="3049536" y="257543"/>
                  </a:lnTo>
                  <a:close/>
                </a:path>
                <a:path w="5695315" h="273050">
                  <a:moveTo>
                    <a:pt x="3127260" y="257543"/>
                  </a:moveTo>
                  <a:lnTo>
                    <a:pt x="3112020" y="257543"/>
                  </a:lnTo>
                  <a:lnTo>
                    <a:pt x="3112020" y="272796"/>
                  </a:lnTo>
                  <a:lnTo>
                    <a:pt x="3127260" y="272796"/>
                  </a:lnTo>
                  <a:lnTo>
                    <a:pt x="3127260" y="257543"/>
                  </a:lnTo>
                  <a:close/>
                </a:path>
                <a:path w="5695315" h="273050">
                  <a:moveTo>
                    <a:pt x="3204984" y="257543"/>
                  </a:moveTo>
                  <a:lnTo>
                    <a:pt x="3189744" y="257543"/>
                  </a:lnTo>
                  <a:lnTo>
                    <a:pt x="3189744" y="272796"/>
                  </a:lnTo>
                  <a:lnTo>
                    <a:pt x="3204984" y="272796"/>
                  </a:lnTo>
                  <a:lnTo>
                    <a:pt x="3204984" y="257543"/>
                  </a:lnTo>
                  <a:close/>
                </a:path>
                <a:path w="5695315" h="273050">
                  <a:moveTo>
                    <a:pt x="3282708" y="257543"/>
                  </a:moveTo>
                  <a:lnTo>
                    <a:pt x="3267468" y="257543"/>
                  </a:lnTo>
                  <a:lnTo>
                    <a:pt x="3267468" y="272796"/>
                  </a:lnTo>
                  <a:lnTo>
                    <a:pt x="3282708" y="272796"/>
                  </a:lnTo>
                  <a:lnTo>
                    <a:pt x="3282708" y="257543"/>
                  </a:lnTo>
                  <a:close/>
                </a:path>
                <a:path w="5695315" h="273050">
                  <a:moveTo>
                    <a:pt x="3360432" y="257543"/>
                  </a:moveTo>
                  <a:lnTo>
                    <a:pt x="3345192" y="257543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43"/>
                  </a:lnTo>
                  <a:close/>
                </a:path>
                <a:path w="5695315" h="273050">
                  <a:moveTo>
                    <a:pt x="3438156" y="257543"/>
                  </a:moveTo>
                  <a:lnTo>
                    <a:pt x="3422916" y="257543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43"/>
                  </a:lnTo>
                  <a:close/>
                </a:path>
                <a:path w="5695315" h="273050">
                  <a:moveTo>
                    <a:pt x="3515880" y="257543"/>
                  </a:moveTo>
                  <a:lnTo>
                    <a:pt x="3500640" y="257543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43"/>
                  </a:lnTo>
                  <a:close/>
                </a:path>
                <a:path w="5695315" h="273050">
                  <a:moveTo>
                    <a:pt x="3593604" y="257543"/>
                  </a:moveTo>
                  <a:lnTo>
                    <a:pt x="3578364" y="257543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43"/>
                  </a:lnTo>
                  <a:close/>
                </a:path>
                <a:path w="5695315" h="273050">
                  <a:moveTo>
                    <a:pt x="3671328" y="257543"/>
                  </a:moveTo>
                  <a:lnTo>
                    <a:pt x="3656076" y="257543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43"/>
                  </a:lnTo>
                  <a:close/>
                </a:path>
                <a:path w="5695315" h="273050">
                  <a:moveTo>
                    <a:pt x="3749052" y="257543"/>
                  </a:moveTo>
                  <a:lnTo>
                    <a:pt x="3733812" y="257543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43"/>
                  </a:lnTo>
                  <a:close/>
                </a:path>
                <a:path w="5695315" h="273050">
                  <a:moveTo>
                    <a:pt x="3826776" y="257543"/>
                  </a:moveTo>
                  <a:lnTo>
                    <a:pt x="3811536" y="257543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43"/>
                  </a:lnTo>
                  <a:close/>
                </a:path>
                <a:path w="5695315" h="273050">
                  <a:moveTo>
                    <a:pt x="3904500" y="257543"/>
                  </a:moveTo>
                  <a:lnTo>
                    <a:pt x="3889260" y="257543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43"/>
                  </a:lnTo>
                  <a:close/>
                </a:path>
                <a:path w="5695315" h="273050">
                  <a:moveTo>
                    <a:pt x="3982212" y="257543"/>
                  </a:moveTo>
                  <a:lnTo>
                    <a:pt x="3966984" y="257543"/>
                  </a:lnTo>
                  <a:lnTo>
                    <a:pt x="3966984" y="272796"/>
                  </a:lnTo>
                  <a:lnTo>
                    <a:pt x="3982212" y="272796"/>
                  </a:lnTo>
                  <a:lnTo>
                    <a:pt x="3982212" y="257543"/>
                  </a:lnTo>
                  <a:close/>
                </a:path>
                <a:path w="5695315" h="273050">
                  <a:moveTo>
                    <a:pt x="4059948" y="257543"/>
                  </a:moveTo>
                  <a:lnTo>
                    <a:pt x="4044696" y="257543"/>
                  </a:lnTo>
                  <a:lnTo>
                    <a:pt x="4044696" y="272796"/>
                  </a:lnTo>
                  <a:lnTo>
                    <a:pt x="4059948" y="272796"/>
                  </a:lnTo>
                  <a:lnTo>
                    <a:pt x="4059948" y="257543"/>
                  </a:lnTo>
                  <a:close/>
                </a:path>
                <a:path w="5695315" h="273050">
                  <a:moveTo>
                    <a:pt x="4137660" y="257543"/>
                  </a:moveTo>
                  <a:lnTo>
                    <a:pt x="4122432" y="257543"/>
                  </a:lnTo>
                  <a:lnTo>
                    <a:pt x="4122432" y="272796"/>
                  </a:lnTo>
                  <a:lnTo>
                    <a:pt x="4137660" y="272796"/>
                  </a:lnTo>
                  <a:lnTo>
                    <a:pt x="4137660" y="257543"/>
                  </a:lnTo>
                  <a:close/>
                </a:path>
                <a:path w="5695315" h="273050">
                  <a:moveTo>
                    <a:pt x="4215396" y="257543"/>
                  </a:moveTo>
                  <a:lnTo>
                    <a:pt x="4200144" y="257543"/>
                  </a:lnTo>
                  <a:lnTo>
                    <a:pt x="4200144" y="272796"/>
                  </a:lnTo>
                  <a:lnTo>
                    <a:pt x="4215396" y="272796"/>
                  </a:lnTo>
                  <a:lnTo>
                    <a:pt x="4215396" y="257543"/>
                  </a:lnTo>
                  <a:close/>
                </a:path>
                <a:path w="5695315" h="273050">
                  <a:moveTo>
                    <a:pt x="4293120" y="257543"/>
                  </a:moveTo>
                  <a:lnTo>
                    <a:pt x="4277880" y="257543"/>
                  </a:lnTo>
                  <a:lnTo>
                    <a:pt x="4277880" y="272796"/>
                  </a:lnTo>
                  <a:lnTo>
                    <a:pt x="4293120" y="272796"/>
                  </a:lnTo>
                  <a:lnTo>
                    <a:pt x="4293120" y="257543"/>
                  </a:lnTo>
                  <a:close/>
                </a:path>
                <a:path w="5695315" h="273050">
                  <a:moveTo>
                    <a:pt x="4370844" y="257543"/>
                  </a:moveTo>
                  <a:lnTo>
                    <a:pt x="4355604" y="257543"/>
                  </a:lnTo>
                  <a:lnTo>
                    <a:pt x="4355604" y="272796"/>
                  </a:lnTo>
                  <a:lnTo>
                    <a:pt x="4370844" y="272796"/>
                  </a:lnTo>
                  <a:lnTo>
                    <a:pt x="4370844" y="257543"/>
                  </a:lnTo>
                  <a:close/>
                </a:path>
                <a:path w="5695315" h="273050">
                  <a:moveTo>
                    <a:pt x="4448568" y="257543"/>
                  </a:moveTo>
                  <a:lnTo>
                    <a:pt x="4433328" y="257543"/>
                  </a:lnTo>
                  <a:lnTo>
                    <a:pt x="4433328" y="272796"/>
                  </a:lnTo>
                  <a:lnTo>
                    <a:pt x="4448568" y="272796"/>
                  </a:lnTo>
                  <a:lnTo>
                    <a:pt x="4448568" y="257543"/>
                  </a:lnTo>
                  <a:close/>
                </a:path>
                <a:path w="5695315" h="273050">
                  <a:moveTo>
                    <a:pt x="4526280" y="257543"/>
                  </a:moveTo>
                  <a:lnTo>
                    <a:pt x="4511052" y="257543"/>
                  </a:lnTo>
                  <a:lnTo>
                    <a:pt x="4511052" y="272796"/>
                  </a:lnTo>
                  <a:lnTo>
                    <a:pt x="4526280" y="272796"/>
                  </a:lnTo>
                  <a:lnTo>
                    <a:pt x="4526280" y="257543"/>
                  </a:lnTo>
                  <a:close/>
                </a:path>
                <a:path w="5695315" h="273050">
                  <a:moveTo>
                    <a:pt x="4604016" y="257543"/>
                  </a:moveTo>
                  <a:lnTo>
                    <a:pt x="4588776" y="257543"/>
                  </a:lnTo>
                  <a:lnTo>
                    <a:pt x="4588776" y="272796"/>
                  </a:lnTo>
                  <a:lnTo>
                    <a:pt x="4604016" y="272796"/>
                  </a:lnTo>
                  <a:lnTo>
                    <a:pt x="4604016" y="257543"/>
                  </a:lnTo>
                  <a:close/>
                </a:path>
                <a:path w="5695315" h="273050">
                  <a:moveTo>
                    <a:pt x="4683264" y="257543"/>
                  </a:moveTo>
                  <a:lnTo>
                    <a:pt x="4666500" y="257543"/>
                  </a:lnTo>
                  <a:lnTo>
                    <a:pt x="4666500" y="272796"/>
                  </a:lnTo>
                  <a:lnTo>
                    <a:pt x="4683264" y="272796"/>
                  </a:lnTo>
                  <a:lnTo>
                    <a:pt x="4683264" y="257543"/>
                  </a:lnTo>
                  <a:close/>
                </a:path>
                <a:path w="5695315" h="273050">
                  <a:moveTo>
                    <a:pt x="4760988" y="257543"/>
                  </a:moveTo>
                  <a:lnTo>
                    <a:pt x="4745748" y="257543"/>
                  </a:lnTo>
                  <a:lnTo>
                    <a:pt x="4745748" y="272796"/>
                  </a:lnTo>
                  <a:lnTo>
                    <a:pt x="4760988" y="272796"/>
                  </a:lnTo>
                  <a:lnTo>
                    <a:pt x="4760988" y="257543"/>
                  </a:lnTo>
                  <a:close/>
                </a:path>
                <a:path w="5695315" h="273050">
                  <a:moveTo>
                    <a:pt x="4838712" y="257543"/>
                  </a:moveTo>
                  <a:lnTo>
                    <a:pt x="4823472" y="257543"/>
                  </a:lnTo>
                  <a:lnTo>
                    <a:pt x="4823472" y="272796"/>
                  </a:lnTo>
                  <a:lnTo>
                    <a:pt x="4838712" y="272796"/>
                  </a:lnTo>
                  <a:lnTo>
                    <a:pt x="4838712" y="257543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947915" y="2560319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68"/>
                  </a:moveTo>
                  <a:lnTo>
                    <a:pt x="0" y="257568"/>
                  </a:lnTo>
                  <a:lnTo>
                    <a:pt x="0" y="272808"/>
                  </a:lnTo>
                  <a:lnTo>
                    <a:pt x="15252" y="272808"/>
                  </a:lnTo>
                  <a:lnTo>
                    <a:pt x="15252" y="257568"/>
                  </a:lnTo>
                  <a:close/>
                </a:path>
                <a:path w="5695315" h="273050">
                  <a:moveTo>
                    <a:pt x="92976" y="257568"/>
                  </a:moveTo>
                  <a:lnTo>
                    <a:pt x="77736" y="257568"/>
                  </a:lnTo>
                  <a:lnTo>
                    <a:pt x="77736" y="272808"/>
                  </a:lnTo>
                  <a:lnTo>
                    <a:pt x="92976" y="272808"/>
                  </a:lnTo>
                  <a:lnTo>
                    <a:pt x="92976" y="257568"/>
                  </a:lnTo>
                  <a:close/>
                </a:path>
                <a:path w="5695315" h="273050">
                  <a:moveTo>
                    <a:pt x="170700" y="257568"/>
                  </a:moveTo>
                  <a:lnTo>
                    <a:pt x="155448" y="257568"/>
                  </a:lnTo>
                  <a:lnTo>
                    <a:pt x="155448" y="272808"/>
                  </a:lnTo>
                  <a:lnTo>
                    <a:pt x="170700" y="272808"/>
                  </a:lnTo>
                  <a:lnTo>
                    <a:pt x="170700" y="257568"/>
                  </a:lnTo>
                  <a:close/>
                </a:path>
                <a:path w="5695315" h="273050">
                  <a:moveTo>
                    <a:pt x="248424" y="257568"/>
                  </a:moveTo>
                  <a:lnTo>
                    <a:pt x="233184" y="257568"/>
                  </a:lnTo>
                  <a:lnTo>
                    <a:pt x="233184" y="272808"/>
                  </a:lnTo>
                  <a:lnTo>
                    <a:pt x="248424" y="272808"/>
                  </a:lnTo>
                  <a:lnTo>
                    <a:pt x="248424" y="257568"/>
                  </a:lnTo>
                  <a:close/>
                </a:path>
                <a:path w="5695315" h="273050">
                  <a:moveTo>
                    <a:pt x="326136" y="257568"/>
                  </a:moveTo>
                  <a:lnTo>
                    <a:pt x="310908" y="257568"/>
                  </a:lnTo>
                  <a:lnTo>
                    <a:pt x="310908" y="272808"/>
                  </a:lnTo>
                  <a:lnTo>
                    <a:pt x="326136" y="272808"/>
                  </a:lnTo>
                  <a:lnTo>
                    <a:pt x="326136" y="257568"/>
                  </a:lnTo>
                  <a:close/>
                </a:path>
                <a:path w="5695315" h="273050">
                  <a:moveTo>
                    <a:pt x="403872" y="257568"/>
                  </a:moveTo>
                  <a:lnTo>
                    <a:pt x="388632" y="257568"/>
                  </a:lnTo>
                  <a:lnTo>
                    <a:pt x="388632" y="272808"/>
                  </a:lnTo>
                  <a:lnTo>
                    <a:pt x="403872" y="272808"/>
                  </a:lnTo>
                  <a:lnTo>
                    <a:pt x="403872" y="257568"/>
                  </a:lnTo>
                  <a:close/>
                </a:path>
                <a:path w="5695315" h="273050">
                  <a:moveTo>
                    <a:pt x="481596" y="257568"/>
                  </a:moveTo>
                  <a:lnTo>
                    <a:pt x="466356" y="257568"/>
                  </a:lnTo>
                  <a:lnTo>
                    <a:pt x="466356" y="272808"/>
                  </a:lnTo>
                  <a:lnTo>
                    <a:pt x="481596" y="272808"/>
                  </a:lnTo>
                  <a:lnTo>
                    <a:pt x="481596" y="257568"/>
                  </a:lnTo>
                  <a:close/>
                </a:path>
                <a:path w="5695315" h="273050">
                  <a:moveTo>
                    <a:pt x="559320" y="257568"/>
                  </a:moveTo>
                  <a:lnTo>
                    <a:pt x="544080" y="257568"/>
                  </a:lnTo>
                  <a:lnTo>
                    <a:pt x="544080" y="272808"/>
                  </a:lnTo>
                  <a:lnTo>
                    <a:pt x="559320" y="272808"/>
                  </a:lnTo>
                  <a:lnTo>
                    <a:pt x="559320" y="257568"/>
                  </a:lnTo>
                  <a:close/>
                </a:path>
                <a:path w="5695315" h="273050">
                  <a:moveTo>
                    <a:pt x="637032" y="257568"/>
                  </a:moveTo>
                  <a:lnTo>
                    <a:pt x="621804" y="257568"/>
                  </a:lnTo>
                  <a:lnTo>
                    <a:pt x="621804" y="272808"/>
                  </a:lnTo>
                  <a:lnTo>
                    <a:pt x="637032" y="272808"/>
                  </a:lnTo>
                  <a:lnTo>
                    <a:pt x="637032" y="257568"/>
                  </a:lnTo>
                  <a:close/>
                </a:path>
                <a:path w="5695315" h="273050">
                  <a:moveTo>
                    <a:pt x="714768" y="257568"/>
                  </a:moveTo>
                  <a:lnTo>
                    <a:pt x="699528" y="257568"/>
                  </a:lnTo>
                  <a:lnTo>
                    <a:pt x="699528" y="272808"/>
                  </a:lnTo>
                  <a:lnTo>
                    <a:pt x="714768" y="272808"/>
                  </a:lnTo>
                  <a:lnTo>
                    <a:pt x="714768" y="257568"/>
                  </a:lnTo>
                  <a:close/>
                </a:path>
                <a:path w="5695315" h="273050">
                  <a:moveTo>
                    <a:pt x="792492" y="257568"/>
                  </a:moveTo>
                  <a:lnTo>
                    <a:pt x="777252" y="257568"/>
                  </a:lnTo>
                  <a:lnTo>
                    <a:pt x="777252" y="272808"/>
                  </a:lnTo>
                  <a:lnTo>
                    <a:pt x="792492" y="272808"/>
                  </a:lnTo>
                  <a:lnTo>
                    <a:pt x="792492" y="257568"/>
                  </a:lnTo>
                  <a:close/>
                </a:path>
                <a:path w="5695315" h="273050">
                  <a:moveTo>
                    <a:pt x="871728" y="257568"/>
                  </a:moveTo>
                  <a:lnTo>
                    <a:pt x="854976" y="257568"/>
                  </a:lnTo>
                  <a:lnTo>
                    <a:pt x="854976" y="272808"/>
                  </a:lnTo>
                  <a:lnTo>
                    <a:pt x="871728" y="272808"/>
                  </a:lnTo>
                  <a:lnTo>
                    <a:pt x="871728" y="257568"/>
                  </a:lnTo>
                  <a:close/>
                </a:path>
                <a:path w="5695315" h="273050">
                  <a:moveTo>
                    <a:pt x="949464" y="257568"/>
                  </a:moveTo>
                  <a:lnTo>
                    <a:pt x="934224" y="257568"/>
                  </a:lnTo>
                  <a:lnTo>
                    <a:pt x="934224" y="272808"/>
                  </a:lnTo>
                  <a:lnTo>
                    <a:pt x="949464" y="272808"/>
                  </a:lnTo>
                  <a:lnTo>
                    <a:pt x="949464" y="257568"/>
                  </a:lnTo>
                  <a:close/>
                </a:path>
                <a:path w="5695315" h="273050">
                  <a:moveTo>
                    <a:pt x="1027188" y="257568"/>
                  </a:moveTo>
                  <a:lnTo>
                    <a:pt x="1011948" y="257568"/>
                  </a:lnTo>
                  <a:lnTo>
                    <a:pt x="1011948" y="272808"/>
                  </a:lnTo>
                  <a:lnTo>
                    <a:pt x="1027188" y="272808"/>
                  </a:lnTo>
                  <a:lnTo>
                    <a:pt x="1027188" y="257568"/>
                  </a:lnTo>
                  <a:close/>
                </a:path>
                <a:path w="5695315" h="273050">
                  <a:moveTo>
                    <a:pt x="1104912" y="257568"/>
                  </a:moveTo>
                  <a:lnTo>
                    <a:pt x="1089672" y="257568"/>
                  </a:lnTo>
                  <a:lnTo>
                    <a:pt x="1089672" y="272808"/>
                  </a:lnTo>
                  <a:lnTo>
                    <a:pt x="1104912" y="272808"/>
                  </a:lnTo>
                  <a:lnTo>
                    <a:pt x="1104912" y="257568"/>
                  </a:lnTo>
                  <a:close/>
                </a:path>
                <a:path w="5695315" h="273050">
                  <a:moveTo>
                    <a:pt x="1182624" y="257568"/>
                  </a:moveTo>
                  <a:lnTo>
                    <a:pt x="1167396" y="257568"/>
                  </a:lnTo>
                  <a:lnTo>
                    <a:pt x="1167396" y="272808"/>
                  </a:lnTo>
                  <a:lnTo>
                    <a:pt x="1182624" y="272808"/>
                  </a:lnTo>
                  <a:lnTo>
                    <a:pt x="1182624" y="257568"/>
                  </a:lnTo>
                  <a:close/>
                </a:path>
                <a:path w="5695315" h="273050">
                  <a:moveTo>
                    <a:pt x="1260360" y="257568"/>
                  </a:moveTo>
                  <a:lnTo>
                    <a:pt x="1245120" y="257568"/>
                  </a:lnTo>
                  <a:lnTo>
                    <a:pt x="1245120" y="272808"/>
                  </a:lnTo>
                  <a:lnTo>
                    <a:pt x="1260360" y="272808"/>
                  </a:lnTo>
                  <a:lnTo>
                    <a:pt x="1260360" y="257568"/>
                  </a:lnTo>
                  <a:close/>
                </a:path>
                <a:path w="5695315" h="273050">
                  <a:moveTo>
                    <a:pt x="1338084" y="257568"/>
                  </a:moveTo>
                  <a:lnTo>
                    <a:pt x="1322844" y="257568"/>
                  </a:lnTo>
                  <a:lnTo>
                    <a:pt x="1322844" y="272808"/>
                  </a:lnTo>
                  <a:lnTo>
                    <a:pt x="1338084" y="272808"/>
                  </a:lnTo>
                  <a:lnTo>
                    <a:pt x="1338084" y="257568"/>
                  </a:lnTo>
                  <a:close/>
                </a:path>
                <a:path w="5695315" h="273050">
                  <a:moveTo>
                    <a:pt x="1414284" y="257568"/>
                  </a:moveTo>
                  <a:lnTo>
                    <a:pt x="1399044" y="257568"/>
                  </a:lnTo>
                  <a:lnTo>
                    <a:pt x="1399044" y="272808"/>
                  </a:lnTo>
                  <a:lnTo>
                    <a:pt x="1414284" y="272808"/>
                  </a:lnTo>
                  <a:lnTo>
                    <a:pt x="1414284" y="257568"/>
                  </a:lnTo>
                  <a:close/>
                </a:path>
                <a:path w="5695315" h="273050">
                  <a:moveTo>
                    <a:pt x="1492008" y="257568"/>
                  </a:moveTo>
                  <a:lnTo>
                    <a:pt x="1476768" y="257568"/>
                  </a:lnTo>
                  <a:lnTo>
                    <a:pt x="1476768" y="272808"/>
                  </a:lnTo>
                  <a:lnTo>
                    <a:pt x="1492008" y="272808"/>
                  </a:lnTo>
                  <a:lnTo>
                    <a:pt x="1492008" y="257568"/>
                  </a:lnTo>
                  <a:close/>
                </a:path>
                <a:path w="5695315" h="273050">
                  <a:moveTo>
                    <a:pt x="1569732" y="257568"/>
                  </a:moveTo>
                  <a:lnTo>
                    <a:pt x="1554492" y="257568"/>
                  </a:lnTo>
                  <a:lnTo>
                    <a:pt x="1554492" y="272808"/>
                  </a:lnTo>
                  <a:lnTo>
                    <a:pt x="1569732" y="272808"/>
                  </a:lnTo>
                  <a:lnTo>
                    <a:pt x="1569732" y="257568"/>
                  </a:lnTo>
                  <a:close/>
                </a:path>
                <a:path w="5695315" h="273050">
                  <a:moveTo>
                    <a:pt x="1647456" y="257568"/>
                  </a:moveTo>
                  <a:lnTo>
                    <a:pt x="1632216" y="257568"/>
                  </a:lnTo>
                  <a:lnTo>
                    <a:pt x="1632216" y="272808"/>
                  </a:lnTo>
                  <a:lnTo>
                    <a:pt x="1647456" y="272808"/>
                  </a:lnTo>
                  <a:lnTo>
                    <a:pt x="1647456" y="257568"/>
                  </a:lnTo>
                  <a:close/>
                </a:path>
                <a:path w="5695315" h="273050">
                  <a:moveTo>
                    <a:pt x="1725180" y="257568"/>
                  </a:moveTo>
                  <a:lnTo>
                    <a:pt x="1709940" y="257568"/>
                  </a:lnTo>
                  <a:lnTo>
                    <a:pt x="1709940" y="272808"/>
                  </a:lnTo>
                  <a:lnTo>
                    <a:pt x="1725180" y="272808"/>
                  </a:lnTo>
                  <a:lnTo>
                    <a:pt x="1725180" y="257568"/>
                  </a:lnTo>
                  <a:close/>
                </a:path>
                <a:path w="5695315" h="273050">
                  <a:moveTo>
                    <a:pt x="1802892" y="257568"/>
                  </a:moveTo>
                  <a:lnTo>
                    <a:pt x="1787664" y="257568"/>
                  </a:lnTo>
                  <a:lnTo>
                    <a:pt x="1787664" y="272808"/>
                  </a:lnTo>
                  <a:lnTo>
                    <a:pt x="1802892" y="272808"/>
                  </a:lnTo>
                  <a:lnTo>
                    <a:pt x="1802892" y="257568"/>
                  </a:lnTo>
                  <a:close/>
                </a:path>
                <a:path w="5695315" h="273050">
                  <a:moveTo>
                    <a:pt x="1882152" y="257568"/>
                  </a:moveTo>
                  <a:lnTo>
                    <a:pt x="1866900" y="257568"/>
                  </a:lnTo>
                  <a:lnTo>
                    <a:pt x="1866900" y="272808"/>
                  </a:lnTo>
                  <a:lnTo>
                    <a:pt x="1882152" y="272808"/>
                  </a:lnTo>
                  <a:lnTo>
                    <a:pt x="1882152" y="257568"/>
                  </a:lnTo>
                  <a:close/>
                </a:path>
                <a:path w="5695315" h="273050">
                  <a:moveTo>
                    <a:pt x="1959876" y="257568"/>
                  </a:moveTo>
                  <a:lnTo>
                    <a:pt x="1944636" y="257568"/>
                  </a:lnTo>
                  <a:lnTo>
                    <a:pt x="1944636" y="272808"/>
                  </a:lnTo>
                  <a:lnTo>
                    <a:pt x="1959876" y="272808"/>
                  </a:lnTo>
                  <a:lnTo>
                    <a:pt x="1959876" y="257568"/>
                  </a:lnTo>
                  <a:close/>
                </a:path>
                <a:path w="5695315" h="273050">
                  <a:moveTo>
                    <a:pt x="2037600" y="257568"/>
                  </a:moveTo>
                  <a:lnTo>
                    <a:pt x="2022360" y="257568"/>
                  </a:lnTo>
                  <a:lnTo>
                    <a:pt x="2022360" y="272808"/>
                  </a:lnTo>
                  <a:lnTo>
                    <a:pt x="2037600" y="272808"/>
                  </a:lnTo>
                  <a:lnTo>
                    <a:pt x="2037600" y="257568"/>
                  </a:lnTo>
                  <a:close/>
                </a:path>
                <a:path w="5695315" h="273050">
                  <a:moveTo>
                    <a:pt x="2115324" y="257568"/>
                  </a:moveTo>
                  <a:lnTo>
                    <a:pt x="2100084" y="257568"/>
                  </a:lnTo>
                  <a:lnTo>
                    <a:pt x="2100084" y="272808"/>
                  </a:lnTo>
                  <a:lnTo>
                    <a:pt x="2115324" y="272808"/>
                  </a:lnTo>
                  <a:lnTo>
                    <a:pt x="2115324" y="257568"/>
                  </a:lnTo>
                  <a:close/>
                </a:path>
                <a:path w="5695315" h="273050">
                  <a:moveTo>
                    <a:pt x="2193048" y="257568"/>
                  </a:moveTo>
                  <a:lnTo>
                    <a:pt x="2177808" y="257568"/>
                  </a:lnTo>
                  <a:lnTo>
                    <a:pt x="2177808" y="272808"/>
                  </a:lnTo>
                  <a:lnTo>
                    <a:pt x="2193048" y="272808"/>
                  </a:lnTo>
                  <a:lnTo>
                    <a:pt x="2193048" y="257568"/>
                  </a:lnTo>
                  <a:close/>
                </a:path>
                <a:path w="5695315" h="273050">
                  <a:moveTo>
                    <a:pt x="2270772" y="257568"/>
                  </a:moveTo>
                  <a:lnTo>
                    <a:pt x="2255532" y="257568"/>
                  </a:lnTo>
                  <a:lnTo>
                    <a:pt x="2255532" y="272808"/>
                  </a:lnTo>
                  <a:lnTo>
                    <a:pt x="2270772" y="272808"/>
                  </a:lnTo>
                  <a:lnTo>
                    <a:pt x="2270772" y="257568"/>
                  </a:lnTo>
                  <a:close/>
                </a:path>
                <a:path w="5695315" h="273050">
                  <a:moveTo>
                    <a:pt x="2348484" y="257568"/>
                  </a:moveTo>
                  <a:lnTo>
                    <a:pt x="2333256" y="257568"/>
                  </a:lnTo>
                  <a:lnTo>
                    <a:pt x="2333256" y="272808"/>
                  </a:lnTo>
                  <a:lnTo>
                    <a:pt x="2348484" y="272808"/>
                  </a:lnTo>
                  <a:lnTo>
                    <a:pt x="2348484" y="257568"/>
                  </a:lnTo>
                  <a:close/>
                </a:path>
                <a:path w="5695315" h="273050">
                  <a:moveTo>
                    <a:pt x="2426220" y="257568"/>
                  </a:moveTo>
                  <a:lnTo>
                    <a:pt x="2410980" y="257568"/>
                  </a:lnTo>
                  <a:lnTo>
                    <a:pt x="2410980" y="272808"/>
                  </a:lnTo>
                  <a:lnTo>
                    <a:pt x="2426220" y="272808"/>
                  </a:lnTo>
                  <a:lnTo>
                    <a:pt x="2426220" y="257568"/>
                  </a:lnTo>
                  <a:close/>
                </a:path>
                <a:path w="5695315" h="273050">
                  <a:moveTo>
                    <a:pt x="2503944" y="257568"/>
                  </a:moveTo>
                  <a:lnTo>
                    <a:pt x="2488692" y="257568"/>
                  </a:lnTo>
                  <a:lnTo>
                    <a:pt x="2488692" y="272808"/>
                  </a:lnTo>
                  <a:lnTo>
                    <a:pt x="2503944" y="272808"/>
                  </a:lnTo>
                  <a:lnTo>
                    <a:pt x="2503944" y="257568"/>
                  </a:lnTo>
                  <a:close/>
                </a:path>
                <a:path w="5695315" h="273050">
                  <a:moveTo>
                    <a:pt x="2581668" y="257568"/>
                  </a:moveTo>
                  <a:lnTo>
                    <a:pt x="2566428" y="257568"/>
                  </a:lnTo>
                  <a:lnTo>
                    <a:pt x="2566428" y="272808"/>
                  </a:lnTo>
                  <a:lnTo>
                    <a:pt x="2581668" y="272808"/>
                  </a:lnTo>
                  <a:lnTo>
                    <a:pt x="2581668" y="257568"/>
                  </a:lnTo>
                  <a:close/>
                </a:path>
                <a:path w="5695315" h="273050">
                  <a:moveTo>
                    <a:pt x="2659392" y="257568"/>
                  </a:moveTo>
                  <a:lnTo>
                    <a:pt x="2644152" y="257568"/>
                  </a:lnTo>
                  <a:lnTo>
                    <a:pt x="2644152" y="272808"/>
                  </a:lnTo>
                  <a:lnTo>
                    <a:pt x="2659392" y="272808"/>
                  </a:lnTo>
                  <a:lnTo>
                    <a:pt x="2659392" y="257568"/>
                  </a:lnTo>
                  <a:close/>
                </a:path>
                <a:path w="5695315" h="273050">
                  <a:moveTo>
                    <a:pt x="2737116" y="257568"/>
                  </a:moveTo>
                  <a:lnTo>
                    <a:pt x="2721876" y="257568"/>
                  </a:lnTo>
                  <a:lnTo>
                    <a:pt x="2721876" y="272808"/>
                  </a:lnTo>
                  <a:lnTo>
                    <a:pt x="2737116" y="272808"/>
                  </a:lnTo>
                  <a:lnTo>
                    <a:pt x="2737116" y="257568"/>
                  </a:lnTo>
                  <a:close/>
                </a:path>
                <a:path w="5695315" h="273050">
                  <a:moveTo>
                    <a:pt x="2816364" y="257568"/>
                  </a:moveTo>
                  <a:lnTo>
                    <a:pt x="2801124" y="257568"/>
                  </a:lnTo>
                  <a:lnTo>
                    <a:pt x="2801124" y="272808"/>
                  </a:lnTo>
                  <a:lnTo>
                    <a:pt x="2816364" y="272808"/>
                  </a:lnTo>
                  <a:lnTo>
                    <a:pt x="2816364" y="257568"/>
                  </a:lnTo>
                  <a:close/>
                </a:path>
                <a:path w="5695315" h="273050">
                  <a:moveTo>
                    <a:pt x="2894076" y="257568"/>
                  </a:moveTo>
                  <a:lnTo>
                    <a:pt x="2878848" y="257568"/>
                  </a:lnTo>
                  <a:lnTo>
                    <a:pt x="2878848" y="272808"/>
                  </a:lnTo>
                  <a:lnTo>
                    <a:pt x="2894076" y="272808"/>
                  </a:lnTo>
                  <a:lnTo>
                    <a:pt x="2894076" y="257568"/>
                  </a:lnTo>
                  <a:close/>
                </a:path>
                <a:path w="5695315" h="273050">
                  <a:moveTo>
                    <a:pt x="2971812" y="257568"/>
                  </a:moveTo>
                  <a:lnTo>
                    <a:pt x="2956572" y="257568"/>
                  </a:lnTo>
                  <a:lnTo>
                    <a:pt x="2956572" y="272808"/>
                  </a:lnTo>
                  <a:lnTo>
                    <a:pt x="2971812" y="272808"/>
                  </a:lnTo>
                  <a:lnTo>
                    <a:pt x="2971812" y="257568"/>
                  </a:lnTo>
                  <a:close/>
                </a:path>
                <a:path w="5695315" h="273050">
                  <a:moveTo>
                    <a:pt x="3049536" y="257568"/>
                  </a:moveTo>
                  <a:lnTo>
                    <a:pt x="3034284" y="257568"/>
                  </a:lnTo>
                  <a:lnTo>
                    <a:pt x="3034284" y="272808"/>
                  </a:lnTo>
                  <a:lnTo>
                    <a:pt x="3049536" y="272808"/>
                  </a:lnTo>
                  <a:lnTo>
                    <a:pt x="3049536" y="257568"/>
                  </a:lnTo>
                  <a:close/>
                </a:path>
                <a:path w="5695315" h="273050">
                  <a:moveTo>
                    <a:pt x="3127260" y="257568"/>
                  </a:moveTo>
                  <a:lnTo>
                    <a:pt x="3112020" y="257568"/>
                  </a:lnTo>
                  <a:lnTo>
                    <a:pt x="3112020" y="272808"/>
                  </a:lnTo>
                  <a:lnTo>
                    <a:pt x="3127260" y="272808"/>
                  </a:lnTo>
                  <a:lnTo>
                    <a:pt x="3127260" y="257568"/>
                  </a:lnTo>
                  <a:close/>
                </a:path>
                <a:path w="5695315" h="273050">
                  <a:moveTo>
                    <a:pt x="3204984" y="257568"/>
                  </a:moveTo>
                  <a:lnTo>
                    <a:pt x="3189744" y="257568"/>
                  </a:lnTo>
                  <a:lnTo>
                    <a:pt x="3189744" y="272808"/>
                  </a:lnTo>
                  <a:lnTo>
                    <a:pt x="3204984" y="272808"/>
                  </a:lnTo>
                  <a:lnTo>
                    <a:pt x="3204984" y="257568"/>
                  </a:lnTo>
                  <a:close/>
                </a:path>
                <a:path w="5695315" h="273050">
                  <a:moveTo>
                    <a:pt x="3282708" y="257568"/>
                  </a:moveTo>
                  <a:lnTo>
                    <a:pt x="3267468" y="257568"/>
                  </a:lnTo>
                  <a:lnTo>
                    <a:pt x="3267468" y="272808"/>
                  </a:lnTo>
                  <a:lnTo>
                    <a:pt x="3282708" y="272808"/>
                  </a:lnTo>
                  <a:lnTo>
                    <a:pt x="3282708" y="257568"/>
                  </a:lnTo>
                  <a:close/>
                </a:path>
                <a:path w="5695315" h="273050">
                  <a:moveTo>
                    <a:pt x="3360432" y="257568"/>
                  </a:moveTo>
                  <a:lnTo>
                    <a:pt x="3345192" y="257568"/>
                  </a:lnTo>
                  <a:lnTo>
                    <a:pt x="3345192" y="272808"/>
                  </a:lnTo>
                  <a:lnTo>
                    <a:pt x="3360432" y="272808"/>
                  </a:lnTo>
                  <a:lnTo>
                    <a:pt x="3360432" y="257568"/>
                  </a:lnTo>
                  <a:close/>
                </a:path>
                <a:path w="5695315" h="273050">
                  <a:moveTo>
                    <a:pt x="3438156" y="257568"/>
                  </a:moveTo>
                  <a:lnTo>
                    <a:pt x="3422916" y="257568"/>
                  </a:lnTo>
                  <a:lnTo>
                    <a:pt x="3422916" y="272808"/>
                  </a:lnTo>
                  <a:lnTo>
                    <a:pt x="3438156" y="272808"/>
                  </a:lnTo>
                  <a:lnTo>
                    <a:pt x="3438156" y="257568"/>
                  </a:lnTo>
                  <a:close/>
                </a:path>
                <a:path w="5695315" h="273050">
                  <a:moveTo>
                    <a:pt x="3515880" y="257568"/>
                  </a:moveTo>
                  <a:lnTo>
                    <a:pt x="3500640" y="257568"/>
                  </a:lnTo>
                  <a:lnTo>
                    <a:pt x="3500640" y="272808"/>
                  </a:lnTo>
                  <a:lnTo>
                    <a:pt x="3515880" y="272808"/>
                  </a:lnTo>
                  <a:lnTo>
                    <a:pt x="3515880" y="257568"/>
                  </a:lnTo>
                  <a:close/>
                </a:path>
                <a:path w="5695315" h="273050">
                  <a:moveTo>
                    <a:pt x="3593604" y="257568"/>
                  </a:moveTo>
                  <a:lnTo>
                    <a:pt x="3578364" y="257568"/>
                  </a:lnTo>
                  <a:lnTo>
                    <a:pt x="3578364" y="272808"/>
                  </a:lnTo>
                  <a:lnTo>
                    <a:pt x="3593604" y="272808"/>
                  </a:lnTo>
                  <a:lnTo>
                    <a:pt x="3593604" y="257568"/>
                  </a:lnTo>
                  <a:close/>
                </a:path>
                <a:path w="5695315" h="273050">
                  <a:moveTo>
                    <a:pt x="3671328" y="257568"/>
                  </a:moveTo>
                  <a:lnTo>
                    <a:pt x="3656076" y="257568"/>
                  </a:lnTo>
                  <a:lnTo>
                    <a:pt x="3656076" y="272808"/>
                  </a:lnTo>
                  <a:lnTo>
                    <a:pt x="3671328" y="272808"/>
                  </a:lnTo>
                  <a:lnTo>
                    <a:pt x="3671328" y="257568"/>
                  </a:lnTo>
                  <a:close/>
                </a:path>
                <a:path w="5695315" h="273050">
                  <a:moveTo>
                    <a:pt x="3749052" y="257568"/>
                  </a:moveTo>
                  <a:lnTo>
                    <a:pt x="3733812" y="257568"/>
                  </a:lnTo>
                  <a:lnTo>
                    <a:pt x="3733812" y="272808"/>
                  </a:lnTo>
                  <a:lnTo>
                    <a:pt x="3749052" y="272808"/>
                  </a:lnTo>
                  <a:lnTo>
                    <a:pt x="3749052" y="257568"/>
                  </a:lnTo>
                  <a:close/>
                </a:path>
                <a:path w="5695315" h="273050">
                  <a:moveTo>
                    <a:pt x="3826776" y="257568"/>
                  </a:moveTo>
                  <a:lnTo>
                    <a:pt x="3811536" y="257568"/>
                  </a:lnTo>
                  <a:lnTo>
                    <a:pt x="3811536" y="272808"/>
                  </a:lnTo>
                  <a:lnTo>
                    <a:pt x="3826776" y="272808"/>
                  </a:lnTo>
                  <a:lnTo>
                    <a:pt x="3826776" y="257568"/>
                  </a:lnTo>
                  <a:close/>
                </a:path>
                <a:path w="5695315" h="273050">
                  <a:moveTo>
                    <a:pt x="3904500" y="257568"/>
                  </a:moveTo>
                  <a:lnTo>
                    <a:pt x="3889260" y="257568"/>
                  </a:lnTo>
                  <a:lnTo>
                    <a:pt x="3889260" y="272808"/>
                  </a:lnTo>
                  <a:lnTo>
                    <a:pt x="3904500" y="272808"/>
                  </a:lnTo>
                  <a:lnTo>
                    <a:pt x="3904500" y="257568"/>
                  </a:lnTo>
                  <a:close/>
                </a:path>
                <a:path w="5695315" h="273050">
                  <a:moveTo>
                    <a:pt x="3982212" y="257568"/>
                  </a:moveTo>
                  <a:lnTo>
                    <a:pt x="3966984" y="257568"/>
                  </a:lnTo>
                  <a:lnTo>
                    <a:pt x="3966984" y="272808"/>
                  </a:lnTo>
                  <a:lnTo>
                    <a:pt x="3982212" y="272808"/>
                  </a:lnTo>
                  <a:lnTo>
                    <a:pt x="3982212" y="257568"/>
                  </a:lnTo>
                  <a:close/>
                </a:path>
                <a:path w="5695315" h="273050">
                  <a:moveTo>
                    <a:pt x="4059948" y="257568"/>
                  </a:moveTo>
                  <a:lnTo>
                    <a:pt x="4044696" y="257568"/>
                  </a:lnTo>
                  <a:lnTo>
                    <a:pt x="4044696" y="272808"/>
                  </a:lnTo>
                  <a:lnTo>
                    <a:pt x="4059948" y="272808"/>
                  </a:lnTo>
                  <a:lnTo>
                    <a:pt x="4059948" y="257568"/>
                  </a:lnTo>
                  <a:close/>
                </a:path>
                <a:path w="5695315" h="273050">
                  <a:moveTo>
                    <a:pt x="4137660" y="257568"/>
                  </a:moveTo>
                  <a:lnTo>
                    <a:pt x="4122432" y="257568"/>
                  </a:lnTo>
                  <a:lnTo>
                    <a:pt x="4122432" y="272808"/>
                  </a:lnTo>
                  <a:lnTo>
                    <a:pt x="4137660" y="272808"/>
                  </a:lnTo>
                  <a:lnTo>
                    <a:pt x="4137660" y="257568"/>
                  </a:lnTo>
                  <a:close/>
                </a:path>
                <a:path w="5695315" h="273050">
                  <a:moveTo>
                    <a:pt x="4215396" y="257568"/>
                  </a:moveTo>
                  <a:lnTo>
                    <a:pt x="4200144" y="257568"/>
                  </a:lnTo>
                  <a:lnTo>
                    <a:pt x="4200144" y="272808"/>
                  </a:lnTo>
                  <a:lnTo>
                    <a:pt x="4215396" y="272808"/>
                  </a:lnTo>
                  <a:lnTo>
                    <a:pt x="4215396" y="257568"/>
                  </a:lnTo>
                  <a:close/>
                </a:path>
                <a:path w="5695315" h="273050">
                  <a:moveTo>
                    <a:pt x="4293120" y="257568"/>
                  </a:moveTo>
                  <a:lnTo>
                    <a:pt x="4277880" y="257568"/>
                  </a:lnTo>
                  <a:lnTo>
                    <a:pt x="4277880" y="272808"/>
                  </a:lnTo>
                  <a:lnTo>
                    <a:pt x="4293120" y="272808"/>
                  </a:lnTo>
                  <a:lnTo>
                    <a:pt x="4293120" y="257568"/>
                  </a:lnTo>
                  <a:close/>
                </a:path>
                <a:path w="5695315" h="273050">
                  <a:moveTo>
                    <a:pt x="4370844" y="257568"/>
                  </a:moveTo>
                  <a:lnTo>
                    <a:pt x="4355604" y="257568"/>
                  </a:lnTo>
                  <a:lnTo>
                    <a:pt x="4355604" y="272808"/>
                  </a:lnTo>
                  <a:lnTo>
                    <a:pt x="4370844" y="272808"/>
                  </a:lnTo>
                  <a:lnTo>
                    <a:pt x="4370844" y="257568"/>
                  </a:lnTo>
                  <a:close/>
                </a:path>
                <a:path w="5695315" h="273050">
                  <a:moveTo>
                    <a:pt x="4448568" y="257568"/>
                  </a:moveTo>
                  <a:lnTo>
                    <a:pt x="4433328" y="257568"/>
                  </a:lnTo>
                  <a:lnTo>
                    <a:pt x="4433328" y="272808"/>
                  </a:lnTo>
                  <a:lnTo>
                    <a:pt x="4448568" y="272808"/>
                  </a:lnTo>
                  <a:lnTo>
                    <a:pt x="4448568" y="257568"/>
                  </a:lnTo>
                  <a:close/>
                </a:path>
                <a:path w="5695315" h="273050">
                  <a:moveTo>
                    <a:pt x="4526280" y="257568"/>
                  </a:moveTo>
                  <a:lnTo>
                    <a:pt x="4511052" y="257568"/>
                  </a:lnTo>
                  <a:lnTo>
                    <a:pt x="4511052" y="272808"/>
                  </a:lnTo>
                  <a:lnTo>
                    <a:pt x="4526280" y="272808"/>
                  </a:lnTo>
                  <a:lnTo>
                    <a:pt x="4526280" y="257568"/>
                  </a:lnTo>
                  <a:close/>
                </a:path>
                <a:path w="5695315" h="27305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52"/>
                  </a:lnTo>
                  <a:lnTo>
                    <a:pt x="4838712" y="15252"/>
                  </a:lnTo>
                  <a:lnTo>
                    <a:pt x="4838712" y="0"/>
                  </a:lnTo>
                  <a:close/>
                </a:path>
                <a:path w="5695315" h="27305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52"/>
                  </a:lnTo>
                  <a:lnTo>
                    <a:pt x="4916436" y="15252"/>
                  </a:lnTo>
                  <a:lnTo>
                    <a:pt x="4916436" y="0"/>
                  </a:lnTo>
                  <a:close/>
                </a:path>
                <a:path w="5695315" h="27305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52"/>
                  </a:lnTo>
                  <a:lnTo>
                    <a:pt x="4994160" y="15252"/>
                  </a:lnTo>
                  <a:lnTo>
                    <a:pt x="4994160" y="0"/>
                  </a:lnTo>
                  <a:close/>
                </a:path>
                <a:path w="5695315" h="27305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52"/>
                  </a:lnTo>
                  <a:lnTo>
                    <a:pt x="5071884" y="15252"/>
                  </a:lnTo>
                  <a:lnTo>
                    <a:pt x="5071884" y="0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52"/>
                  </a:lnTo>
                  <a:lnTo>
                    <a:pt x="5149596" y="15252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52"/>
                  </a:lnTo>
                  <a:lnTo>
                    <a:pt x="5227332" y="15252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52"/>
                  </a:lnTo>
                  <a:lnTo>
                    <a:pt x="5305044" y="15252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52"/>
                  </a:lnTo>
                  <a:lnTo>
                    <a:pt x="5382780" y="15252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52"/>
                  </a:lnTo>
                  <a:lnTo>
                    <a:pt x="5460504" y="15252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52"/>
                  </a:lnTo>
                  <a:lnTo>
                    <a:pt x="5538228" y="15252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52"/>
                  </a:lnTo>
                  <a:lnTo>
                    <a:pt x="5615952" y="15252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52"/>
                  </a:lnTo>
                  <a:lnTo>
                    <a:pt x="5695200" y="15252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947915" y="2817888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531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531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531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531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531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5315" h="273050">
                  <a:moveTo>
                    <a:pt x="481596" y="257556"/>
                  </a:moveTo>
                  <a:lnTo>
                    <a:pt x="466356" y="257556"/>
                  </a:lnTo>
                  <a:lnTo>
                    <a:pt x="466356" y="272796"/>
                  </a:lnTo>
                  <a:lnTo>
                    <a:pt x="481596" y="272796"/>
                  </a:lnTo>
                  <a:lnTo>
                    <a:pt x="481596" y="257556"/>
                  </a:lnTo>
                  <a:close/>
                </a:path>
                <a:path w="5695315" h="273050">
                  <a:moveTo>
                    <a:pt x="559320" y="257556"/>
                  </a:moveTo>
                  <a:lnTo>
                    <a:pt x="544080" y="257556"/>
                  </a:lnTo>
                  <a:lnTo>
                    <a:pt x="544080" y="272796"/>
                  </a:lnTo>
                  <a:lnTo>
                    <a:pt x="559320" y="272796"/>
                  </a:lnTo>
                  <a:lnTo>
                    <a:pt x="559320" y="257556"/>
                  </a:lnTo>
                  <a:close/>
                </a:path>
                <a:path w="5695315" h="273050">
                  <a:moveTo>
                    <a:pt x="637032" y="257556"/>
                  </a:moveTo>
                  <a:lnTo>
                    <a:pt x="621804" y="257556"/>
                  </a:lnTo>
                  <a:lnTo>
                    <a:pt x="621804" y="272796"/>
                  </a:lnTo>
                  <a:lnTo>
                    <a:pt x="637032" y="272796"/>
                  </a:lnTo>
                  <a:lnTo>
                    <a:pt x="637032" y="257556"/>
                  </a:lnTo>
                  <a:close/>
                </a:path>
                <a:path w="5695315" h="273050">
                  <a:moveTo>
                    <a:pt x="714768" y="257556"/>
                  </a:moveTo>
                  <a:lnTo>
                    <a:pt x="699528" y="257556"/>
                  </a:lnTo>
                  <a:lnTo>
                    <a:pt x="699528" y="272796"/>
                  </a:lnTo>
                  <a:lnTo>
                    <a:pt x="714768" y="272796"/>
                  </a:lnTo>
                  <a:lnTo>
                    <a:pt x="714768" y="257556"/>
                  </a:lnTo>
                  <a:close/>
                </a:path>
                <a:path w="5695315" h="273050">
                  <a:moveTo>
                    <a:pt x="792492" y="257556"/>
                  </a:moveTo>
                  <a:lnTo>
                    <a:pt x="777252" y="257556"/>
                  </a:lnTo>
                  <a:lnTo>
                    <a:pt x="777252" y="272796"/>
                  </a:lnTo>
                  <a:lnTo>
                    <a:pt x="792492" y="272796"/>
                  </a:lnTo>
                  <a:lnTo>
                    <a:pt x="792492" y="257556"/>
                  </a:lnTo>
                  <a:close/>
                </a:path>
                <a:path w="5695315" h="273050">
                  <a:moveTo>
                    <a:pt x="871728" y="257556"/>
                  </a:moveTo>
                  <a:lnTo>
                    <a:pt x="854976" y="257556"/>
                  </a:lnTo>
                  <a:lnTo>
                    <a:pt x="854976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531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531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5315" h="273050">
                  <a:moveTo>
                    <a:pt x="1104912" y="257556"/>
                  </a:moveTo>
                  <a:lnTo>
                    <a:pt x="1089672" y="257556"/>
                  </a:lnTo>
                  <a:lnTo>
                    <a:pt x="1089672" y="272796"/>
                  </a:lnTo>
                  <a:lnTo>
                    <a:pt x="1104912" y="272796"/>
                  </a:lnTo>
                  <a:lnTo>
                    <a:pt x="1104912" y="257556"/>
                  </a:lnTo>
                  <a:close/>
                </a:path>
                <a:path w="5695315" h="273050">
                  <a:moveTo>
                    <a:pt x="1182624" y="257556"/>
                  </a:moveTo>
                  <a:lnTo>
                    <a:pt x="1167396" y="257556"/>
                  </a:lnTo>
                  <a:lnTo>
                    <a:pt x="1167396" y="272796"/>
                  </a:lnTo>
                  <a:lnTo>
                    <a:pt x="1182624" y="272796"/>
                  </a:lnTo>
                  <a:lnTo>
                    <a:pt x="1182624" y="257556"/>
                  </a:lnTo>
                  <a:close/>
                </a:path>
                <a:path w="5695315" h="273050">
                  <a:moveTo>
                    <a:pt x="1260360" y="257556"/>
                  </a:moveTo>
                  <a:lnTo>
                    <a:pt x="1245120" y="257556"/>
                  </a:lnTo>
                  <a:lnTo>
                    <a:pt x="1245120" y="272796"/>
                  </a:lnTo>
                  <a:lnTo>
                    <a:pt x="1260360" y="272796"/>
                  </a:lnTo>
                  <a:lnTo>
                    <a:pt x="1260360" y="257556"/>
                  </a:lnTo>
                  <a:close/>
                </a:path>
                <a:path w="5695315" h="273050">
                  <a:moveTo>
                    <a:pt x="1338084" y="257556"/>
                  </a:moveTo>
                  <a:lnTo>
                    <a:pt x="1322844" y="257556"/>
                  </a:lnTo>
                  <a:lnTo>
                    <a:pt x="1322844" y="272796"/>
                  </a:lnTo>
                  <a:lnTo>
                    <a:pt x="1338084" y="272796"/>
                  </a:lnTo>
                  <a:lnTo>
                    <a:pt x="1338084" y="257556"/>
                  </a:lnTo>
                  <a:close/>
                </a:path>
                <a:path w="5695315" h="273050">
                  <a:moveTo>
                    <a:pt x="1414284" y="257556"/>
                  </a:moveTo>
                  <a:lnTo>
                    <a:pt x="1399044" y="257556"/>
                  </a:lnTo>
                  <a:lnTo>
                    <a:pt x="1399044" y="272796"/>
                  </a:lnTo>
                  <a:lnTo>
                    <a:pt x="1414284" y="272796"/>
                  </a:lnTo>
                  <a:lnTo>
                    <a:pt x="1414284" y="257556"/>
                  </a:lnTo>
                  <a:close/>
                </a:path>
                <a:path w="5695315" h="273050">
                  <a:moveTo>
                    <a:pt x="1492008" y="257556"/>
                  </a:moveTo>
                  <a:lnTo>
                    <a:pt x="1476768" y="257556"/>
                  </a:lnTo>
                  <a:lnTo>
                    <a:pt x="1476768" y="272796"/>
                  </a:lnTo>
                  <a:lnTo>
                    <a:pt x="1492008" y="272796"/>
                  </a:lnTo>
                  <a:lnTo>
                    <a:pt x="1492008" y="257556"/>
                  </a:lnTo>
                  <a:close/>
                </a:path>
                <a:path w="5695315" h="273050">
                  <a:moveTo>
                    <a:pt x="1569732" y="257556"/>
                  </a:moveTo>
                  <a:lnTo>
                    <a:pt x="1554492" y="257556"/>
                  </a:lnTo>
                  <a:lnTo>
                    <a:pt x="1554492" y="272796"/>
                  </a:lnTo>
                  <a:lnTo>
                    <a:pt x="1569732" y="272796"/>
                  </a:lnTo>
                  <a:lnTo>
                    <a:pt x="1569732" y="257556"/>
                  </a:lnTo>
                  <a:close/>
                </a:path>
                <a:path w="5695315" h="273050">
                  <a:moveTo>
                    <a:pt x="1647456" y="257556"/>
                  </a:moveTo>
                  <a:lnTo>
                    <a:pt x="1632216" y="257556"/>
                  </a:lnTo>
                  <a:lnTo>
                    <a:pt x="1632216" y="272796"/>
                  </a:lnTo>
                  <a:lnTo>
                    <a:pt x="1647456" y="272796"/>
                  </a:lnTo>
                  <a:lnTo>
                    <a:pt x="1647456" y="257556"/>
                  </a:lnTo>
                  <a:close/>
                </a:path>
                <a:path w="5695315" h="273050">
                  <a:moveTo>
                    <a:pt x="1725180" y="257556"/>
                  </a:moveTo>
                  <a:lnTo>
                    <a:pt x="1709940" y="257556"/>
                  </a:lnTo>
                  <a:lnTo>
                    <a:pt x="1709940" y="272796"/>
                  </a:lnTo>
                  <a:lnTo>
                    <a:pt x="1725180" y="272796"/>
                  </a:lnTo>
                  <a:lnTo>
                    <a:pt x="1725180" y="257556"/>
                  </a:lnTo>
                  <a:close/>
                </a:path>
                <a:path w="5695315" h="273050">
                  <a:moveTo>
                    <a:pt x="1802892" y="257556"/>
                  </a:moveTo>
                  <a:lnTo>
                    <a:pt x="1787664" y="257556"/>
                  </a:lnTo>
                  <a:lnTo>
                    <a:pt x="1787664" y="272796"/>
                  </a:lnTo>
                  <a:lnTo>
                    <a:pt x="1802892" y="272796"/>
                  </a:lnTo>
                  <a:lnTo>
                    <a:pt x="1802892" y="257556"/>
                  </a:lnTo>
                  <a:close/>
                </a:path>
                <a:path w="569531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531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531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531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531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5315" h="273050">
                  <a:moveTo>
                    <a:pt x="2270772" y="257556"/>
                  </a:moveTo>
                  <a:lnTo>
                    <a:pt x="2255532" y="257556"/>
                  </a:lnTo>
                  <a:lnTo>
                    <a:pt x="2255532" y="272796"/>
                  </a:lnTo>
                  <a:lnTo>
                    <a:pt x="2270772" y="272796"/>
                  </a:lnTo>
                  <a:lnTo>
                    <a:pt x="2270772" y="257556"/>
                  </a:lnTo>
                  <a:close/>
                </a:path>
                <a:path w="5695315" h="273050">
                  <a:moveTo>
                    <a:pt x="2348484" y="257556"/>
                  </a:moveTo>
                  <a:lnTo>
                    <a:pt x="2333256" y="257556"/>
                  </a:lnTo>
                  <a:lnTo>
                    <a:pt x="2333256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531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531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531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531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531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5315" h="273050">
                  <a:moveTo>
                    <a:pt x="2816364" y="257556"/>
                  </a:moveTo>
                  <a:lnTo>
                    <a:pt x="2801124" y="257556"/>
                  </a:lnTo>
                  <a:lnTo>
                    <a:pt x="2801124" y="272796"/>
                  </a:lnTo>
                  <a:lnTo>
                    <a:pt x="2816364" y="272796"/>
                  </a:lnTo>
                  <a:lnTo>
                    <a:pt x="2816364" y="257556"/>
                  </a:lnTo>
                  <a:close/>
                </a:path>
                <a:path w="5695315" h="273050">
                  <a:moveTo>
                    <a:pt x="2894076" y="257556"/>
                  </a:moveTo>
                  <a:lnTo>
                    <a:pt x="2878848" y="257556"/>
                  </a:lnTo>
                  <a:lnTo>
                    <a:pt x="2878848" y="272796"/>
                  </a:lnTo>
                  <a:lnTo>
                    <a:pt x="2894076" y="272796"/>
                  </a:lnTo>
                  <a:lnTo>
                    <a:pt x="2894076" y="257556"/>
                  </a:lnTo>
                  <a:close/>
                </a:path>
                <a:path w="5695315" h="273050">
                  <a:moveTo>
                    <a:pt x="2971812" y="257556"/>
                  </a:moveTo>
                  <a:lnTo>
                    <a:pt x="2956572" y="257556"/>
                  </a:lnTo>
                  <a:lnTo>
                    <a:pt x="2956572" y="272796"/>
                  </a:lnTo>
                  <a:lnTo>
                    <a:pt x="2971812" y="272796"/>
                  </a:lnTo>
                  <a:lnTo>
                    <a:pt x="2971812" y="257556"/>
                  </a:lnTo>
                  <a:close/>
                </a:path>
                <a:path w="5695315" h="273050">
                  <a:moveTo>
                    <a:pt x="3049536" y="257556"/>
                  </a:moveTo>
                  <a:lnTo>
                    <a:pt x="3034284" y="257556"/>
                  </a:lnTo>
                  <a:lnTo>
                    <a:pt x="3034284" y="272796"/>
                  </a:lnTo>
                  <a:lnTo>
                    <a:pt x="3049536" y="272796"/>
                  </a:lnTo>
                  <a:lnTo>
                    <a:pt x="3049536" y="257556"/>
                  </a:lnTo>
                  <a:close/>
                </a:path>
                <a:path w="5695315" h="273050">
                  <a:moveTo>
                    <a:pt x="3127260" y="257556"/>
                  </a:moveTo>
                  <a:lnTo>
                    <a:pt x="3112020" y="257556"/>
                  </a:lnTo>
                  <a:lnTo>
                    <a:pt x="3112020" y="272796"/>
                  </a:lnTo>
                  <a:lnTo>
                    <a:pt x="3127260" y="272796"/>
                  </a:lnTo>
                  <a:lnTo>
                    <a:pt x="3127260" y="257556"/>
                  </a:lnTo>
                  <a:close/>
                </a:path>
                <a:path w="5695315" h="273050">
                  <a:moveTo>
                    <a:pt x="3204984" y="257556"/>
                  </a:moveTo>
                  <a:lnTo>
                    <a:pt x="3189744" y="257556"/>
                  </a:lnTo>
                  <a:lnTo>
                    <a:pt x="3189744" y="272796"/>
                  </a:lnTo>
                  <a:lnTo>
                    <a:pt x="3204984" y="272796"/>
                  </a:lnTo>
                  <a:lnTo>
                    <a:pt x="3204984" y="257556"/>
                  </a:lnTo>
                  <a:close/>
                </a:path>
                <a:path w="5695315" h="273050">
                  <a:moveTo>
                    <a:pt x="3282708" y="257556"/>
                  </a:moveTo>
                  <a:lnTo>
                    <a:pt x="3267468" y="257556"/>
                  </a:lnTo>
                  <a:lnTo>
                    <a:pt x="3267468" y="272796"/>
                  </a:lnTo>
                  <a:lnTo>
                    <a:pt x="3282708" y="272796"/>
                  </a:lnTo>
                  <a:lnTo>
                    <a:pt x="3282708" y="257556"/>
                  </a:lnTo>
                  <a:close/>
                </a:path>
                <a:path w="5695315" h="273050">
                  <a:moveTo>
                    <a:pt x="3360432" y="257556"/>
                  </a:moveTo>
                  <a:lnTo>
                    <a:pt x="3345192" y="257556"/>
                  </a:lnTo>
                  <a:lnTo>
                    <a:pt x="3345192" y="272796"/>
                  </a:lnTo>
                  <a:lnTo>
                    <a:pt x="3360432" y="272796"/>
                  </a:lnTo>
                  <a:lnTo>
                    <a:pt x="3360432" y="257556"/>
                  </a:lnTo>
                  <a:close/>
                </a:path>
                <a:path w="5695315" h="273050">
                  <a:moveTo>
                    <a:pt x="3438156" y="257556"/>
                  </a:moveTo>
                  <a:lnTo>
                    <a:pt x="3422916" y="257556"/>
                  </a:lnTo>
                  <a:lnTo>
                    <a:pt x="3422916" y="272796"/>
                  </a:lnTo>
                  <a:lnTo>
                    <a:pt x="3438156" y="272796"/>
                  </a:lnTo>
                  <a:lnTo>
                    <a:pt x="3438156" y="257556"/>
                  </a:lnTo>
                  <a:close/>
                </a:path>
                <a:path w="5695315" h="273050">
                  <a:moveTo>
                    <a:pt x="3515880" y="257556"/>
                  </a:moveTo>
                  <a:lnTo>
                    <a:pt x="3500640" y="257556"/>
                  </a:lnTo>
                  <a:lnTo>
                    <a:pt x="3500640" y="272796"/>
                  </a:lnTo>
                  <a:lnTo>
                    <a:pt x="3515880" y="272796"/>
                  </a:lnTo>
                  <a:lnTo>
                    <a:pt x="3515880" y="257556"/>
                  </a:lnTo>
                  <a:close/>
                </a:path>
                <a:path w="5695315" h="273050">
                  <a:moveTo>
                    <a:pt x="3593604" y="257556"/>
                  </a:moveTo>
                  <a:lnTo>
                    <a:pt x="3578364" y="257556"/>
                  </a:lnTo>
                  <a:lnTo>
                    <a:pt x="3578364" y="272796"/>
                  </a:lnTo>
                  <a:lnTo>
                    <a:pt x="3593604" y="272796"/>
                  </a:lnTo>
                  <a:lnTo>
                    <a:pt x="3593604" y="257556"/>
                  </a:lnTo>
                  <a:close/>
                </a:path>
                <a:path w="5695315" h="273050">
                  <a:moveTo>
                    <a:pt x="3671328" y="257556"/>
                  </a:moveTo>
                  <a:lnTo>
                    <a:pt x="3656076" y="257556"/>
                  </a:lnTo>
                  <a:lnTo>
                    <a:pt x="3656076" y="272796"/>
                  </a:lnTo>
                  <a:lnTo>
                    <a:pt x="3671328" y="272796"/>
                  </a:lnTo>
                  <a:lnTo>
                    <a:pt x="3671328" y="257556"/>
                  </a:lnTo>
                  <a:close/>
                </a:path>
                <a:path w="5695315" h="273050">
                  <a:moveTo>
                    <a:pt x="3749052" y="257556"/>
                  </a:moveTo>
                  <a:lnTo>
                    <a:pt x="3733812" y="257556"/>
                  </a:lnTo>
                  <a:lnTo>
                    <a:pt x="3733812" y="272796"/>
                  </a:lnTo>
                  <a:lnTo>
                    <a:pt x="3749052" y="272796"/>
                  </a:lnTo>
                  <a:lnTo>
                    <a:pt x="3749052" y="257556"/>
                  </a:lnTo>
                  <a:close/>
                </a:path>
                <a:path w="5695315" h="273050">
                  <a:moveTo>
                    <a:pt x="3826776" y="257556"/>
                  </a:moveTo>
                  <a:lnTo>
                    <a:pt x="3811536" y="257556"/>
                  </a:lnTo>
                  <a:lnTo>
                    <a:pt x="3811536" y="272796"/>
                  </a:lnTo>
                  <a:lnTo>
                    <a:pt x="3826776" y="272796"/>
                  </a:lnTo>
                  <a:lnTo>
                    <a:pt x="3826776" y="257556"/>
                  </a:lnTo>
                  <a:close/>
                </a:path>
                <a:path w="5695315" h="273050">
                  <a:moveTo>
                    <a:pt x="3904500" y="257556"/>
                  </a:moveTo>
                  <a:lnTo>
                    <a:pt x="3889260" y="257556"/>
                  </a:lnTo>
                  <a:lnTo>
                    <a:pt x="3889260" y="272796"/>
                  </a:lnTo>
                  <a:lnTo>
                    <a:pt x="3904500" y="272796"/>
                  </a:lnTo>
                  <a:lnTo>
                    <a:pt x="3904500" y="257556"/>
                  </a:lnTo>
                  <a:close/>
                </a:path>
                <a:path w="5695315" h="273050">
                  <a:moveTo>
                    <a:pt x="3982212" y="257556"/>
                  </a:moveTo>
                  <a:lnTo>
                    <a:pt x="3966984" y="257556"/>
                  </a:lnTo>
                  <a:lnTo>
                    <a:pt x="3966984" y="272796"/>
                  </a:lnTo>
                  <a:lnTo>
                    <a:pt x="3982212" y="272796"/>
                  </a:lnTo>
                  <a:lnTo>
                    <a:pt x="3982212" y="257556"/>
                  </a:lnTo>
                  <a:close/>
                </a:path>
                <a:path w="5695315" h="273050">
                  <a:moveTo>
                    <a:pt x="4059948" y="257556"/>
                  </a:moveTo>
                  <a:lnTo>
                    <a:pt x="4044696" y="257556"/>
                  </a:lnTo>
                  <a:lnTo>
                    <a:pt x="4044696" y="272796"/>
                  </a:lnTo>
                  <a:lnTo>
                    <a:pt x="4059948" y="272796"/>
                  </a:lnTo>
                  <a:lnTo>
                    <a:pt x="4059948" y="257556"/>
                  </a:lnTo>
                  <a:close/>
                </a:path>
                <a:path w="5695315" h="273050">
                  <a:moveTo>
                    <a:pt x="4137660" y="257556"/>
                  </a:moveTo>
                  <a:lnTo>
                    <a:pt x="4122432" y="257556"/>
                  </a:lnTo>
                  <a:lnTo>
                    <a:pt x="4122432" y="272796"/>
                  </a:lnTo>
                  <a:lnTo>
                    <a:pt x="4137660" y="272796"/>
                  </a:lnTo>
                  <a:lnTo>
                    <a:pt x="4137660" y="257556"/>
                  </a:lnTo>
                  <a:close/>
                </a:path>
                <a:path w="5695315" h="273050">
                  <a:moveTo>
                    <a:pt x="4215396" y="257556"/>
                  </a:moveTo>
                  <a:lnTo>
                    <a:pt x="4200144" y="257556"/>
                  </a:lnTo>
                  <a:lnTo>
                    <a:pt x="4200144" y="272796"/>
                  </a:lnTo>
                  <a:lnTo>
                    <a:pt x="4215396" y="272796"/>
                  </a:lnTo>
                  <a:lnTo>
                    <a:pt x="4215396" y="257556"/>
                  </a:lnTo>
                  <a:close/>
                </a:path>
                <a:path w="5695315" h="27305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69531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5315" h="27305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695315" h="27305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695315" h="27305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695315" h="27305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695315" h="27305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695315" h="27305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947915" y="3075444"/>
              <a:ext cx="5695315" cy="274320"/>
            </a:xfrm>
            <a:custGeom>
              <a:avLst/>
              <a:gdLst/>
              <a:ahLst/>
              <a:cxnLst/>
              <a:rect l="l" t="t" r="r" b="b"/>
              <a:pathLst>
                <a:path w="5695315" h="274320">
                  <a:moveTo>
                    <a:pt x="15252" y="259067"/>
                  </a:moveTo>
                  <a:lnTo>
                    <a:pt x="0" y="259067"/>
                  </a:lnTo>
                  <a:lnTo>
                    <a:pt x="0" y="274320"/>
                  </a:lnTo>
                  <a:lnTo>
                    <a:pt x="15252" y="274320"/>
                  </a:lnTo>
                  <a:lnTo>
                    <a:pt x="15252" y="259067"/>
                  </a:lnTo>
                  <a:close/>
                </a:path>
                <a:path w="5695315" h="274320">
                  <a:moveTo>
                    <a:pt x="92976" y="259067"/>
                  </a:moveTo>
                  <a:lnTo>
                    <a:pt x="77736" y="259067"/>
                  </a:lnTo>
                  <a:lnTo>
                    <a:pt x="77736" y="274320"/>
                  </a:lnTo>
                  <a:lnTo>
                    <a:pt x="92976" y="274320"/>
                  </a:lnTo>
                  <a:lnTo>
                    <a:pt x="92976" y="259067"/>
                  </a:lnTo>
                  <a:close/>
                </a:path>
                <a:path w="5695315" h="274320">
                  <a:moveTo>
                    <a:pt x="170700" y="259067"/>
                  </a:moveTo>
                  <a:lnTo>
                    <a:pt x="155448" y="259067"/>
                  </a:lnTo>
                  <a:lnTo>
                    <a:pt x="155448" y="274320"/>
                  </a:lnTo>
                  <a:lnTo>
                    <a:pt x="170700" y="274320"/>
                  </a:lnTo>
                  <a:lnTo>
                    <a:pt x="170700" y="259067"/>
                  </a:lnTo>
                  <a:close/>
                </a:path>
                <a:path w="5695315" h="274320">
                  <a:moveTo>
                    <a:pt x="248424" y="259067"/>
                  </a:moveTo>
                  <a:lnTo>
                    <a:pt x="233184" y="259067"/>
                  </a:lnTo>
                  <a:lnTo>
                    <a:pt x="233184" y="274320"/>
                  </a:lnTo>
                  <a:lnTo>
                    <a:pt x="248424" y="274320"/>
                  </a:lnTo>
                  <a:lnTo>
                    <a:pt x="248424" y="259067"/>
                  </a:lnTo>
                  <a:close/>
                </a:path>
                <a:path w="5695315" h="274320">
                  <a:moveTo>
                    <a:pt x="326136" y="259067"/>
                  </a:moveTo>
                  <a:lnTo>
                    <a:pt x="310908" y="259067"/>
                  </a:lnTo>
                  <a:lnTo>
                    <a:pt x="310908" y="274320"/>
                  </a:lnTo>
                  <a:lnTo>
                    <a:pt x="326136" y="274320"/>
                  </a:lnTo>
                  <a:lnTo>
                    <a:pt x="326136" y="259067"/>
                  </a:lnTo>
                  <a:close/>
                </a:path>
                <a:path w="5695315" h="274320">
                  <a:moveTo>
                    <a:pt x="403872" y="259067"/>
                  </a:moveTo>
                  <a:lnTo>
                    <a:pt x="388632" y="259067"/>
                  </a:lnTo>
                  <a:lnTo>
                    <a:pt x="388632" y="274320"/>
                  </a:lnTo>
                  <a:lnTo>
                    <a:pt x="403872" y="274320"/>
                  </a:lnTo>
                  <a:lnTo>
                    <a:pt x="403872" y="259067"/>
                  </a:lnTo>
                  <a:close/>
                </a:path>
                <a:path w="5695315" h="274320">
                  <a:moveTo>
                    <a:pt x="481596" y="259067"/>
                  </a:moveTo>
                  <a:lnTo>
                    <a:pt x="466356" y="259067"/>
                  </a:lnTo>
                  <a:lnTo>
                    <a:pt x="466356" y="274320"/>
                  </a:lnTo>
                  <a:lnTo>
                    <a:pt x="481596" y="274320"/>
                  </a:lnTo>
                  <a:lnTo>
                    <a:pt x="481596" y="259067"/>
                  </a:lnTo>
                  <a:close/>
                </a:path>
                <a:path w="5695315" h="274320">
                  <a:moveTo>
                    <a:pt x="559320" y="259067"/>
                  </a:moveTo>
                  <a:lnTo>
                    <a:pt x="544080" y="259067"/>
                  </a:lnTo>
                  <a:lnTo>
                    <a:pt x="544080" y="274320"/>
                  </a:lnTo>
                  <a:lnTo>
                    <a:pt x="559320" y="274320"/>
                  </a:lnTo>
                  <a:lnTo>
                    <a:pt x="559320" y="259067"/>
                  </a:lnTo>
                  <a:close/>
                </a:path>
                <a:path w="5695315" h="274320">
                  <a:moveTo>
                    <a:pt x="637032" y="259067"/>
                  </a:moveTo>
                  <a:lnTo>
                    <a:pt x="621804" y="259067"/>
                  </a:lnTo>
                  <a:lnTo>
                    <a:pt x="621804" y="274320"/>
                  </a:lnTo>
                  <a:lnTo>
                    <a:pt x="637032" y="274320"/>
                  </a:lnTo>
                  <a:lnTo>
                    <a:pt x="637032" y="259067"/>
                  </a:lnTo>
                  <a:close/>
                </a:path>
                <a:path w="5695315" h="274320">
                  <a:moveTo>
                    <a:pt x="714768" y="259067"/>
                  </a:moveTo>
                  <a:lnTo>
                    <a:pt x="699528" y="259067"/>
                  </a:lnTo>
                  <a:lnTo>
                    <a:pt x="699528" y="274320"/>
                  </a:lnTo>
                  <a:lnTo>
                    <a:pt x="714768" y="274320"/>
                  </a:lnTo>
                  <a:lnTo>
                    <a:pt x="714768" y="259067"/>
                  </a:lnTo>
                  <a:close/>
                </a:path>
                <a:path w="5695315" h="274320">
                  <a:moveTo>
                    <a:pt x="792492" y="259067"/>
                  </a:moveTo>
                  <a:lnTo>
                    <a:pt x="777252" y="259067"/>
                  </a:lnTo>
                  <a:lnTo>
                    <a:pt x="777252" y="274320"/>
                  </a:lnTo>
                  <a:lnTo>
                    <a:pt x="792492" y="274320"/>
                  </a:lnTo>
                  <a:lnTo>
                    <a:pt x="792492" y="259067"/>
                  </a:lnTo>
                  <a:close/>
                </a:path>
                <a:path w="5695315" h="274320">
                  <a:moveTo>
                    <a:pt x="871728" y="259067"/>
                  </a:moveTo>
                  <a:lnTo>
                    <a:pt x="854976" y="259067"/>
                  </a:lnTo>
                  <a:lnTo>
                    <a:pt x="854976" y="274320"/>
                  </a:lnTo>
                  <a:lnTo>
                    <a:pt x="871728" y="274320"/>
                  </a:lnTo>
                  <a:lnTo>
                    <a:pt x="871728" y="259067"/>
                  </a:lnTo>
                  <a:close/>
                </a:path>
                <a:path w="5695315" h="274320">
                  <a:moveTo>
                    <a:pt x="949464" y="259067"/>
                  </a:moveTo>
                  <a:lnTo>
                    <a:pt x="934224" y="259067"/>
                  </a:lnTo>
                  <a:lnTo>
                    <a:pt x="934224" y="274320"/>
                  </a:lnTo>
                  <a:lnTo>
                    <a:pt x="949464" y="274320"/>
                  </a:lnTo>
                  <a:lnTo>
                    <a:pt x="949464" y="259067"/>
                  </a:lnTo>
                  <a:close/>
                </a:path>
                <a:path w="5695315" h="274320">
                  <a:moveTo>
                    <a:pt x="1027188" y="259067"/>
                  </a:moveTo>
                  <a:lnTo>
                    <a:pt x="1011948" y="259067"/>
                  </a:lnTo>
                  <a:lnTo>
                    <a:pt x="1011948" y="274320"/>
                  </a:lnTo>
                  <a:lnTo>
                    <a:pt x="1027188" y="274320"/>
                  </a:lnTo>
                  <a:lnTo>
                    <a:pt x="1027188" y="259067"/>
                  </a:lnTo>
                  <a:close/>
                </a:path>
                <a:path w="5695315" h="274320">
                  <a:moveTo>
                    <a:pt x="1104912" y="259067"/>
                  </a:moveTo>
                  <a:lnTo>
                    <a:pt x="1089672" y="259067"/>
                  </a:lnTo>
                  <a:lnTo>
                    <a:pt x="1089672" y="274320"/>
                  </a:lnTo>
                  <a:lnTo>
                    <a:pt x="1104912" y="274320"/>
                  </a:lnTo>
                  <a:lnTo>
                    <a:pt x="1104912" y="259067"/>
                  </a:lnTo>
                  <a:close/>
                </a:path>
                <a:path w="5695315" h="274320">
                  <a:moveTo>
                    <a:pt x="1182624" y="259067"/>
                  </a:moveTo>
                  <a:lnTo>
                    <a:pt x="1167396" y="259067"/>
                  </a:lnTo>
                  <a:lnTo>
                    <a:pt x="1167396" y="274320"/>
                  </a:lnTo>
                  <a:lnTo>
                    <a:pt x="1182624" y="274320"/>
                  </a:lnTo>
                  <a:lnTo>
                    <a:pt x="1182624" y="259067"/>
                  </a:lnTo>
                  <a:close/>
                </a:path>
                <a:path w="5695315" h="274320">
                  <a:moveTo>
                    <a:pt x="1260360" y="259067"/>
                  </a:moveTo>
                  <a:lnTo>
                    <a:pt x="1245120" y="259067"/>
                  </a:lnTo>
                  <a:lnTo>
                    <a:pt x="1245120" y="274320"/>
                  </a:lnTo>
                  <a:lnTo>
                    <a:pt x="1260360" y="274320"/>
                  </a:lnTo>
                  <a:lnTo>
                    <a:pt x="1260360" y="259067"/>
                  </a:lnTo>
                  <a:close/>
                </a:path>
                <a:path w="5695315" h="274320">
                  <a:moveTo>
                    <a:pt x="1338084" y="259067"/>
                  </a:moveTo>
                  <a:lnTo>
                    <a:pt x="1322844" y="259067"/>
                  </a:lnTo>
                  <a:lnTo>
                    <a:pt x="1322844" y="274320"/>
                  </a:lnTo>
                  <a:lnTo>
                    <a:pt x="1338084" y="274320"/>
                  </a:lnTo>
                  <a:lnTo>
                    <a:pt x="1338084" y="259067"/>
                  </a:lnTo>
                  <a:close/>
                </a:path>
                <a:path w="5695315" h="274320">
                  <a:moveTo>
                    <a:pt x="1414284" y="259067"/>
                  </a:moveTo>
                  <a:lnTo>
                    <a:pt x="1399044" y="259067"/>
                  </a:lnTo>
                  <a:lnTo>
                    <a:pt x="1399044" y="274320"/>
                  </a:lnTo>
                  <a:lnTo>
                    <a:pt x="1414284" y="274320"/>
                  </a:lnTo>
                  <a:lnTo>
                    <a:pt x="1414284" y="259067"/>
                  </a:lnTo>
                  <a:close/>
                </a:path>
                <a:path w="5695315" h="274320">
                  <a:moveTo>
                    <a:pt x="1492008" y="259067"/>
                  </a:moveTo>
                  <a:lnTo>
                    <a:pt x="1476768" y="259067"/>
                  </a:lnTo>
                  <a:lnTo>
                    <a:pt x="1476768" y="274320"/>
                  </a:lnTo>
                  <a:lnTo>
                    <a:pt x="1492008" y="274320"/>
                  </a:lnTo>
                  <a:lnTo>
                    <a:pt x="1492008" y="259067"/>
                  </a:lnTo>
                  <a:close/>
                </a:path>
                <a:path w="5695315" h="274320">
                  <a:moveTo>
                    <a:pt x="1569732" y="259067"/>
                  </a:moveTo>
                  <a:lnTo>
                    <a:pt x="1554492" y="259067"/>
                  </a:lnTo>
                  <a:lnTo>
                    <a:pt x="1554492" y="274320"/>
                  </a:lnTo>
                  <a:lnTo>
                    <a:pt x="1569732" y="274320"/>
                  </a:lnTo>
                  <a:lnTo>
                    <a:pt x="1569732" y="259067"/>
                  </a:lnTo>
                  <a:close/>
                </a:path>
                <a:path w="5695315" h="274320">
                  <a:moveTo>
                    <a:pt x="1647456" y="259067"/>
                  </a:moveTo>
                  <a:lnTo>
                    <a:pt x="1632216" y="259067"/>
                  </a:lnTo>
                  <a:lnTo>
                    <a:pt x="1632216" y="274320"/>
                  </a:lnTo>
                  <a:lnTo>
                    <a:pt x="1647456" y="274320"/>
                  </a:lnTo>
                  <a:lnTo>
                    <a:pt x="1647456" y="259067"/>
                  </a:lnTo>
                  <a:close/>
                </a:path>
                <a:path w="5695315" h="274320">
                  <a:moveTo>
                    <a:pt x="1725180" y="259067"/>
                  </a:moveTo>
                  <a:lnTo>
                    <a:pt x="1709940" y="259067"/>
                  </a:lnTo>
                  <a:lnTo>
                    <a:pt x="1709940" y="274320"/>
                  </a:lnTo>
                  <a:lnTo>
                    <a:pt x="1725180" y="274320"/>
                  </a:lnTo>
                  <a:lnTo>
                    <a:pt x="1725180" y="259067"/>
                  </a:lnTo>
                  <a:close/>
                </a:path>
                <a:path w="5695315" h="274320">
                  <a:moveTo>
                    <a:pt x="1802892" y="259067"/>
                  </a:moveTo>
                  <a:lnTo>
                    <a:pt x="1787664" y="259067"/>
                  </a:lnTo>
                  <a:lnTo>
                    <a:pt x="1787664" y="274320"/>
                  </a:lnTo>
                  <a:lnTo>
                    <a:pt x="1802892" y="274320"/>
                  </a:lnTo>
                  <a:lnTo>
                    <a:pt x="1802892" y="259067"/>
                  </a:lnTo>
                  <a:close/>
                </a:path>
                <a:path w="5695315" h="274320">
                  <a:moveTo>
                    <a:pt x="1882152" y="259067"/>
                  </a:moveTo>
                  <a:lnTo>
                    <a:pt x="1866900" y="259067"/>
                  </a:lnTo>
                  <a:lnTo>
                    <a:pt x="1866900" y="274320"/>
                  </a:lnTo>
                  <a:lnTo>
                    <a:pt x="1882152" y="274320"/>
                  </a:lnTo>
                  <a:lnTo>
                    <a:pt x="1882152" y="259067"/>
                  </a:lnTo>
                  <a:close/>
                </a:path>
                <a:path w="5695315" h="274320">
                  <a:moveTo>
                    <a:pt x="1959876" y="259067"/>
                  </a:moveTo>
                  <a:lnTo>
                    <a:pt x="1944636" y="259067"/>
                  </a:lnTo>
                  <a:lnTo>
                    <a:pt x="1944636" y="274320"/>
                  </a:lnTo>
                  <a:lnTo>
                    <a:pt x="1959876" y="274320"/>
                  </a:lnTo>
                  <a:lnTo>
                    <a:pt x="1959876" y="259067"/>
                  </a:lnTo>
                  <a:close/>
                </a:path>
                <a:path w="5695315" h="274320">
                  <a:moveTo>
                    <a:pt x="2037600" y="259067"/>
                  </a:moveTo>
                  <a:lnTo>
                    <a:pt x="2022360" y="259067"/>
                  </a:lnTo>
                  <a:lnTo>
                    <a:pt x="2022360" y="274320"/>
                  </a:lnTo>
                  <a:lnTo>
                    <a:pt x="2037600" y="274320"/>
                  </a:lnTo>
                  <a:lnTo>
                    <a:pt x="2037600" y="259067"/>
                  </a:lnTo>
                  <a:close/>
                </a:path>
                <a:path w="5695315" h="274320">
                  <a:moveTo>
                    <a:pt x="2115324" y="259067"/>
                  </a:moveTo>
                  <a:lnTo>
                    <a:pt x="2100084" y="259067"/>
                  </a:lnTo>
                  <a:lnTo>
                    <a:pt x="2100084" y="274320"/>
                  </a:lnTo>
                  <a:lnTo>
                    <a:pt x="2115324" y="274320"/>
                  </a:lnTo>
                  <a:lnTo>
                    <a:pt x="2115324" y="259067"/>
                  </a:lnTo>
                  <a:close/>
                </a:path>
                <a:path w="5695315" h="274320">
                  <a:moveTo>
                    <a:pt x="2193048" y="259067"/>
                  </a:moveTo>
                  <a:lnTo>
                    <a:pt x="2177808" y="259067"/>
                  </a:lnTo>
                  <a:lnTo>
                    <a:pt x="2177808" y="274320"/>
                  </a:lnTo>
                  <a:lnTo>
                    <a:pt x="2193048" y="274320"/>
                  </a:lnTo>
                  <a:lnTo>
                    <a:pt x="2193048" y="259067"/>
                  </a:lnTo>
                  <a:close/>
                </a:path>
                <a:path w="5695315" h="274320">
                  <a:moveTo>
                    <a:pt x="2270772" y="259067"/>
                  </a:moveTo>
                  <a:lnTo>
                    <a:pt x="2255532" y="259067"/>
                  </a:lnTo>
                  <a:lnTo>
                    <a:pt x="2255532" y="274320"/>
                  </a:lnTo>
                  <a:lnTo>
                    <a:pt x="2270772" y="274320"/>
                  </a:lnTo>
                  <a:lnTo>
                    <a:pt x="2270772" y="259067"/>
                  </a:lnTo>
                  <a:close/>
                </a:path>
                <a:path w="5695315" h="274320">
                  <a:moveTo>
                    <a:pt x="2348484" y="259067"/>
                  </a:moveTo>
                  <a:lnTo>
                    <a:pt x="2333256" y="259067"/>
                  </a:lnTo>
                  <a:lnTo>
                    <a:pt x="2333256" y="274320"/>
                  </a:lnTo>
                  <a:lnTo>
                    <a:pt x="2348484" y="274320"/>
                  </a:lnTo>
                  <a:lnTo>
                    <a:pt x="2348484" y="259067"/>
                  </a:lnTo>
                  <a:close/>
                </a:path>
                <a:path w="5695315" h="274320">
                  <a:moveTo>
                    <a:pt x="2426220" y="259067"/>
                  </a:moveTo>
                  <a:lnTo>
                    <a:pt x="2410980" y="259067"/>
                  </a:lnTo>
                  <a:lnTo>
                    <a:pt x="2410980" y="274320"/>
                  </a:lnTo>
                  <a:lnTo>
                    <a:pt x="2426220" y="274320"/>
                  </a:lnTo>
                  <a:lnTo>
                    <a:pt x="2426220" y="259067"/>
                  </a:lnTo>
                  <a:close/>
                </a:path>
                <a:path w="5695315" h="274320">
                  <a:moveTo>
                    <a:pt x="2503944" y="259067"/>
                  </a:moveTo>
                  <a:lnTo>
                    <a:pt x="2488692" y="259067"/>
                  </a:lnTo>
                  <a:lnTo>
                    <a:pt x="2488692" y="274320"/>
                  </a:lnTo>
                  <a:lnTo>
                    <a:pt x="2503944" y="274320"/>
                  </a:lnTo>
                  <a:lnTo>
                    <a:pt x="2503944" y="259067"/>
                  </a:lnTo>
                  <a:close/>
                </a:path>
                <a:path w="5695315" h="274320">
                  <a:moveTo>
                    <a:pt x="2581668" y="259067"/>
                  </a:moveTo>
                  <a:lnTo>
                    <a:pt x="2566428" y="259067"/>
                  </a:lnTo>
                  <a:lnTo>
                    <a:pt x="2566428" y="274320"/>
                  </a:lnTo>
                  <a:lnTo>
                    <a:pt x="2581668" y="274320"/>
                  </a:lnTo>
                  <a:lnTo>
                    <a:pt x="2581668" y="259067"/>
                  </a:lnTo>
                  <a:close/>
                </a:path>
                <a:path w="5695315" h="274320">
                  <a:moveTo>
                    <a:pt x="2659392" y="259067"/>
                  </a:moveTo>
                  <a:lnTo>
                    <a:pt x="2644152" y="259067"/>
                  </a:lnTo>
                  <a:lnTo>
                    <a:pt x="2644152" y="274320"/>
                  </a:lnTo>
                  <a:lnTo>
                    <a:pt x="2659392" y="274320"/>
                  </a:lnTo>
                  <a:lnTo>
                    <a:pt x="2659392" y="259067"/>
                  </a:lnTo>
                  <a:close/>
                </a:path>
                <a:path w="5695315" h="274320">
                  <a:moveTo>
                    <a:pt x="2737116" y="259067"/>
                  </a:moveTo>
                  <a:lnTo>
                    <a:pt x="2721876" y="259067"/>
                  </a:lnTo>
                  <a:lnTo>
                    <a:pt x="2721876" y="274320"/>
                  </a:lnTo>
                  <a:lnTo>
                    <a:pt x="2737116" y="274320"/>
                  </a:lnTo>
                  <a:lnTo>
                    <a:pt x="2737116" y="259067"/>
                  </a:lnTo>
                  <a:close/>
                </a:path>
                <a:path w="5695315" h="274320">
                  <a:moveTo>
                    <a:pt x="2816364" y="259067"/>
                  </a:moveTo>
                  <a:lnTo>
                    <a:pt x="2801124" y="259067"/>
                  </a:lnTo>
                  <a:lnTo>
                    <a:pt x="2801124" y="274320"/>
                  </a:lnTo>
                  <a:lnTo>
                    <a:pt x="2816364" y="274320"/>
                  </a:lnTo>
                  <a:lnTo>
                    <a:pt x="2816364" y="259067"/>
                  </a:lnTo>
                  <a:close/>
                </a:path>
                <a:path w="5695315" h="274320">
                  <a:moveTo>
                    <a:pt x="2894076" y="259067"/>
                  </a:moveTo>
                  <a:lnTo>
                    <a:pt x="2878848" y="259067"/>
                  </a:lnTo>
                  <a:lnTo>
                    <a:pt x="2878848" y="274320"/>
                  </a:lnTo>
                  <a:lnTo>
                    <a:pt x="2894076" y="274320"/>
                  </a:lnTo>
                  <a:lnTo>
                    <a:pt x="2894076" y="259067"/>
                  </a:lnTo>
                  <a:close/>
                </a:path>
                <a:path w="5695315" h="274320">
                  <a:moveTo>
                    <a:pt x="2971812" y="259067"/>
                  </a:moveTo>
                  <a:lnTo>
                    <a:pt x="2956572" y="259067"/>
                  </a:lnTo>
                  <a:lnTo>
                    <a:pt x="2956572" y="274320"/>
                  </a:lnTo>
                  <a:lnTo>
                    <a:pt x="2971812" y="274320"/>
                  </a:lnTo>
                  <a:lnTo>
                    <a:pt x="2971812" y="259067"/>
                  </a:lnTo>
                  <a:close/>
                </a:path>
                <a:path w="5695315" h="274320">
                  <a:moveTo>
                    <a:pt x="3049536" y="259067"/>
                  </a:moveTo>
                  <a:lnTo>
                    <a:pt x="3034284" y="259067"/>
                  </a:lnTo>
                  <a:lnTo>
                    <a:pt x="3034284" y="274320"/>
                  </a:lnTo>
                  <a:lnTo>
                    <a:pt x="3049536" y="274320"/>
                  </a:lnTo>
                  <a:lnTo>
                    <a:pt x="3049536" y="259067"/>
                  </a:lnTo>
                  <a:close/>
                </a:path>
                <a:path w="5695315" h="274320">
                  <a:moveTo>
                    <a:pt x="3127260" y="259067"/>
                  </a:moveTo>
                  <a:lnTo>
                    <a:pt x="3112020" y="259067"/>
                  </a:lnTo>
                  <a:lnTo>
                    <a:pt x="3112020" y="274320"/>
                  </a:lnTo>
                  <a:lnTo>
                    <a:pt x="3127260" y="274320"/>
                  </a:lnTo>
                  <a:lnTo>
                    <a:pt x="3127260" y="259067"/>
                  </a:lnTo>
                  <a:close/>
                </a:path>
                <a:path w="5695315" h="274320">
                  <a:moveTo>
                    <a:pt x="3204984" y="259067"/>
                  </a:moveTo>
                  <a:lnTo>
                    <a:pt x="3189744" y="259067"/>
                  </a:lnTo>
                  <a:lnTo>
                    <a:pt x="3189744" y="274320"/>
                  </a:lnTo>
                  <a:lnTo>
                    <a:pt x="3204984" y="274320"/>
                  </a:lnTo>
                  <a:lnTo>
                    <a:pt x="3204984" y="259067"/>
                  </a:lnTo>
                  <a:close/>
                </a:path>
                <a:path w="5695315" h="274320">
                  <a:moveTo>
                    <a:pt x="3282708" y="259067"/>
                  </a:moveTo>
                  <a:lnTo>
                    <a:pt x="3267468" y="259067"/>
                  </a:lnTo>
                  <a:lnTo>
                    <a:pt x="3267468" y="274320"/>
                  </a:lnTo>
                  <a:lnTo>
                    <a:pt x="3282708" y="274320"/>
                  </a:lnTo>
                  <a:lnTo>
                    <a:pt x="3282708" y="259067"/>
                  </a:lnTo>
                  <a:close/>
                </a:path>
                <a:path w="5695315" h="274320">
                  <a:moveTo>
                    <a:pt x="3360432" y="259067"/>
                  </a:moveTo>
                  <a:lnTo>
                    <a:pt x="3345192" y="259067"/>
                  </a:lnTo>
                  <a:lnTo>
                    <a:pt x="3345192" y="274320"/>
                  </a:lnTo>
                  <a:lnTo>
                    <a:pt x="3360432" y="274320"/>
                  </a:lnTo>
                  <a:lnTo>
                    <a:pt x="3360432" y="259067"/>
                  </a:lnTo>
                  <a:close/>
                </a:path>
                <a:path w="5695315" h="274320">
                  <a:moveTo>
                    <a:pt x="3438156" y="259067"/>
                  </a:moveTo>
                  <a:lnTo>
                    <a:pt x="3422916" y="259067"/>
                  </a:lnTo>
                  <a:lnTo>
                    <a:pt x="3422916" y="274320"/>
                  </a:lnTo>
                  <a:lnTo>
                    <a:pt x="3438156" y="274320"/>
                  </a:lnTo>
                  <a:lnTo>
                    <a:pt x="3438156" y="259067"/>
                  </a:lnTo>
                  <a:close/>
                </a:path>
                <a:path w="5695315" h="274320">
                  <a:moveTo>
                    <a:pt x="3515880" y="259067"/>
                  </a:moveTo>
                  <a:lnTo>
                    <a:pt x="3500640" y="259067"/>
                  </a:lnTo>
                  <a:lnTo>
                    <a:pt x="3500640" y="274320"/>
                  </a:lnTo>
                  <a:lnTo>
                    <a:pt x="3515880" y="274320"/>
                  </a:lnTo>
                  <a:lnTo>
                    <a:pt x="3515880" y="259067"/>
                  </a:lnTo>
                  <a:close/>
                </a:path>
                <a:path w="5695315" h="274320">
                  <a:moveTo>
                    <a:pt x="3593604" y="259067"/>
                  </a:moveTo>
                  <a:lnTo>
                    <a:pt x="3578364" y="259067"/>
                  </a:lnTo>
                  <a:lnTo>
                    <a:pt x="3578364" y="274320"/>
                  </a:lnTo>
                  <a:lnTo>
                    <a:pt x="3593604" y="274320"/>
                  </a:lnTo>
                  <a:lnTo>
                    <a:pt x="3593604" y="259067"/>
                  </a:lnTo>
                  <a:close/>
                </a:path>
                <a:path w="5695315" h="274320">
                  <a:moveTo>
                    <a:pt x="3671328" y="259067"/>
                  </a:moveTo>
                  <a:lnTo>
                    <a:pt x="3656076" y="259067"/>
                  </a:lnTo>
                  <a:lnTo>
                    <a:pt x="3656076" y="274320"/>
                  </a:lnTo>
                  <a:lnTo>
                    <a:pt x="3671328" y="274320"/>
                  </a:lnTo>
                  <a:lnTo>
                    <a:pt x="3671328" y="259067"/>
                  </a:lnTo>
                  <a:close/>
                </a:path>
                <a:path w="5695315" h="274320">
                  <a:moveTo>
                    <a:pt x="3749052" y="259067"/>
                  </a:moveTo>
                  <a:lnTo>
                    <a:pt x="3733812" y="259067"/>
                  </a:lnTo>
                  <a:lnTo>
                    <a:pt x="3733812" y="274320"/>
                  </a:lnTo>
                  <a:lnTo>
                    <a:pt x="3749052" y="274320"/>
                  </a:lnTo>
                  <a:lnTo>
                    <a:pt x="3749052" y="259067"/>
                  </a:lnTo>
                  <a:close/>
                </a:path>
                <a:path w="5695315" h="274320">
                  <a:moveTo>
                    <a:pt x="3826776" y="259067"/>
                  </a:moveTo>
                  <a:lnTo>
                    <a:pt x="3811536" y="259067"/>
                  </a:lnTo>
                  <a:lnTo>
                    <a:pt x="3811536" y="274320"/>
                  </a:lnTo>
                  <a:lnTo>
                    <a:pt x="3826776" y="274320"/>
                  </a:lnTo>
                  <a:lnTo>
                    <a:pt x="3826776" y="259067"/>
                  </a:lnTo>
                  <a:close/>
                </a:path>
                <a:path w="5695315" h="274320">
                  <a:moveTo>
                    <a:pt x="3904500" y="259067"/>
                  </a:moveTo>
                  <a:lnTo>
                    <a:pt x="3889260" y="259067"/>
                  </a:lnTo>
                  <a:lnTo>
                    <a:pt x="3889260" y="274320"/>
                  </a:lnTo>
                  <a:lnTo>
                    <a:pt x="3904500" y="274320"/>
                  </a:lnTo>
                  <a:lnTo>
                    <a:pt x="3904500" y="259067"/>
                  </a:lnTo>
                  <a:close/>
                </a:path>
                <a:path w="5695315" h="27432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5315" h="27432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40"/>
                  </a:lnTo>
                  <a:lnTo>
                    <a:pt x="4293120" y="15240"/>
                  </a:lnTo>
                  <a:lnTo>
                    <a:pt x="4293120" y="0"/>
                  </a:lnTo>
                  <a:close/>
                </a:path>
                <a:path w="5695315" h="27432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40"/>
                  </a:lnTo>
                  <a:lnTo>
                    <a:pt x="4370844" y="15240"/>
                  </a:lnTo>
                  <a:lnTo>
                    <a:pt x="4370844" y="0"/>
                  </a:lnTo>
                  <a:close/>
                </a:path>
                <a:path w="5695315" h="27432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40"/>
                  </a:lnTo>
                  <a:lnTo>
                    <a:pt x="4448568" y="15240"/>
                  </a:lnTo>
                  <a:lnTo>
                    <a:pt x="4448568" y="0"/>
                  </a:lnTo>
                  <a:close/>
                </a:path>
                <a:path w="5695315" h="27432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695315" h="27432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5315" h="27432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695315" h="27432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695315" h="27432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695315" h="27432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695315" h="27432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695315" h="27432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695315" h="27432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432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432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432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432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432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432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432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947915" y="3334511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68"/>
                  </a:moveTo>
                  <a:lnTo>
                    <a:pt x="0" y="257568"/>
                  </a:lnTo>
                  <a:lnTo>
                    <a:pt x="0" y="272808"/>
                  </a:lnTo>
                  <a:lnTo>
                    <a:pt x="15252" y="272808"/>
                  </a:lnTo>
                  <a:lnTo>
                    <a:pt x="15252" y="257568"/>
                  </a:lnTo>
                  <a:close/>
                </a:path>
                <a:path w="5695315" h="273050">
                  <a:moveTo>
                    <a:pt x="92976" y="257568"/>
                  </a:moveTo>
                  <a:lnTo>
                    <a:pt x="77736" y="257568"/>
                  </a:lnTo>
                  <a:lnTo>
                    <a:pt x="77736" y="272808"/>
                  </a:lnTo>
                  <a:lnTo>
                    <a:pt x="92976" y="272808"/>
                  </a:lnTo>
                  <a:lnTo>
                    <a:pt x="92976" y="257568"/>
                  </a:lnTo>
                  <a:close/>
                </a:path>
                <a:path w="5695315" h="273050">
                  <a:moveTo>
                    <a:pt x="170700" y="257568"/>
                  </a:moveTo>
                  <a:lnTo>
                    <a:pt x="155448" y="257568"/>
                  </a:lnTo>
                  <a:lnTo>
                    <a:pt x="155448" y="272808"/>
                  </a:lnTo>
                  <a:lnTo>
                    <a:pt x="170700" y="272808"/>
                  </a:lnTo>
                  <a:lnTo>
                    <a:pt x="170700" y="257568"/>
                  </a:lnTo>
                  <a:close/>
                </a:path>
                <a:path w="5695315" h="273050">
                  <a:moveTo>
                    <a:pt x="248424" y="257568"/>
                  </a:moveTo>
                  <a:lnTo>
                    <a:pt x="233184" y="257568"/>
                  </a:lnTo>
                  <a:lnTo>
                    <a:pt x="233184" y="272808"/>
                  </a:lnTo>
                  <a:lnTo>
                    <a:pt x="248424" y="272808"/>
                  </a:lnTo>
                  <a:lnTo>
                    <a:pt x="248424" y="257568"/>
                  </a:lnTo>
                  <a:close/>
                </a:path>
                <a:path w="5695315" h="273050">
                  <a:moveTo>
                    <a:pt x="326136" y="257568"/>
                  </a:moveTo>
                  <a:lnTo>
                    <a:pt x="310908" y="257568"/>
                  </a:lnTo>
                  <a:lnTo>
                    <a:pt x="310908" y="272808"/>
                  </a:lnTo>
                  <a:lnTo>
                    <a:pt x="326136" y="272808"/>
                  </a:lnTo>
                  <a:lnTo>
                    <a:pt x="326136" y="257568"/>
                  </a:lnTo>
                  <a:close/>
                </a:path>
                <a:path w="5695315" h="273050">
                  <a:moveTo>
                    <a:pt x="403872" y="257568"/>
                  </a:moveTo>
                  <a:lnTo>
                    <a:pt x="388632" y="257568"/>
                  </a:lnTo>
                  <a:lnTo>
                    <a:pt x="388632" y="272808"/>
                  </a:lnTo>
                  <a:lnTo>
                    <a:pt x="403872" y="272808"/>
                  </a:lnTo>
                  <a:lnTo>
                    <a:pt x="403872" y="257568"/>
                  </a:lnTo>
                  <a:close/>
                </a:path>
                <a:path w="5695315" h="273050">
                  <a:moveTo>
                    <a:pt x="481596" y="257568"/>
                  </a:moveTo>
                  <a:lnTo>
                    <a:pt x="466356" y="257568"/>
                  </a:lnTo>
                  <a:lnTo>
                    <a:pt x="466356" y="272808"/>
                  </a:lnTo>
                  <a:lnTo>
                    <a:pt x="481596" y="272808"/>
                  </a:lnTo>
                  <a:lnTo>
                    <a:pt x="481596" y="257568"/>
                  </a:lnTo>
                  <a:close/>
                </a:path>
                <a:path w="5695315" h="273050">
                  <a:moveTo>
                    <a:pt x="559320" y="257568"/>
                  </a:moveTo>
                  <a:lnTo>
                    <a:pt x="544080" y="257568"/>
                  </a:lnTo>
                  <a:lnTo>
                    <a:pt x="544080" y="272808"/>
                  </a:lnTo>
                  <a:lnTo>
                    <a:pt x="559320" y="272808"/>
                  </a:lnTo>
                  <a:lnTo>
                    <a:pt x="559320" y="257568"/>
                  </a:lnTo>
                  <a:close/>
                </a:path>
                <a:path w="5695315" h="273050">
                  <a:moveTo>
                    <a:pt x="637032" y="257568"/>
                  </a:moveTo>
                  <a:lnTo>
                    <a:pt x="621804" y="257568"/>
                  </a:lnTo>
                  <a:lnTo>
                    <a:pt x="621804" y="272808"/>
                  </a:lnTo>
                  <a:lnTo>
                    <a:pt x="637032" y="272808"/>
                  </a:lnTo>
                  <a:lnTo>
                    <a:pt x="637032" y="257568"/>
                  </a:lnTo>
                  <a:close/>
                </a:path>
                <a:path w="5695315" h="273050">
                  <a:moveTo>
                    <a:pt x="714768" y="257568"/>
                  </a:moveTo>
                  <a:lnTo>
                    <a:pt x="699528" y="257568"/>
                  </a:lnTo>
                  <a:lnTo>
                    <a:pt x="699528" y="272808"/>
                  </a:lnTo>
                  <a:lnTo>
                    <a:pt x="714768" y="272808"/>
                  </a:lnTo>
                  <a:lnTo>
                    <a:pt x="714768" y="257568"/>
                  </a:lnTo>
                  <a:close/>
                </a:path>
                <a:path w="5695315" h="273050">
                  <a:moveTo>
                    <a:pt x="792492" y="257568"/>
                  </a:moveTo>
                  <a:lnTo>
                    <a:pt x="777252" y="257568"/>
                  </a:lnTo>
                  <a:lnTo>
                    <a:pt x="777252" y="272808"/>
                  </a:lnTo>
                  <a:lnTo>
                    <a:pt x="792492" y="272808"/>
                  </a:lnTo>
                  <a:lnTo>
                    <a:pt x="792492" y="257568"/>
                  </a:lnTo>
                  <a:close/>
                </a:path>
                <a:path w="5695315" h="273050">
                  <a:moveTo>
                    <a:pt x="871728" y="257568"/>
                  </a:moveTo>
                  <a:lnTo>
                    <a:pt x="854976" y="257568"/>
                  </a:lnTo>
                  <a:lnTo>
                    <a:pt x="854976" y="272808"/>
                  </a:lnTo>
                  <a:lnTo>
                    <a:pt x="871728" y="272808"/>
                  </a:lnTo>
                  <a:lnTo>
                    <a:pt x="871728" y="257568"/>
                  </a:lnTo>
                  <a:close/>
                </a:path>
                <a:path w="5695315" h="273050">
                  <a:moveTo>
                    <a:pt x="949464" y="257568"/>
                  </a:moveTo>
                  <a:lnTo>
                    <a:pt x="934224" y="257568"/>
                  </a:lnTo>
                  <a:lnTo>
                    <a:pt x="934224" y="272808"/>
                  </a:lnTo>
                  <a:lnTo>
                    <a:pt x="949464" y="272808"/>
                  </a:lnTo>
                  <a:lnTo>
                    <a:pt x="949464" y="257568"/>
                  </a:lnTo>
                  <a:close/>
                </a:path>
                <a:path w="5695315" h="273050">
                  <a:moveTo>
                    <a:pt x="1027188" y="257568"/>
                  </a:moveTo>
                  <a:lnTo>
                    <a:pt x="1011948" y="257568"/>
                  </a:lnTo>
                  <a:lnTo>
                    <a:pt x="1011948" y="272808"/>
                  </a:lnTo>
                  <a:lnTo>
                    <a:pt x="1027188" y="272808"/>
                  </a:lnTo>
                  <a:lnTo>
                    <a:pt x="1027188" y="257568"/>
                  </a:lnTo>
                  <a:close/>
                </a:path>
                <a:path w="5695315" h="273050">
                  <a:moveTo>
                    <a:pt x="1104912" y="257568"/>
                  </a:moveTo>
                  <a:lnTo>
                    <a:pt x="1089672" y="257568"/>
                  </a:lnTo>
                  <a:lnTo>
                    <a:pt x="1089672" y="272808"/>
                  </a:lnTo>
                  <a:lnTo>
                    <a:pt x="1104912" y="272808"/>
                  </a:lnTo>
                  <a:lnTo>
                    <a:pt x="1104912" y="257568"/>
                  </a:lnTo>
                  <a:close/>
                </a:path>
                <a:path w="5695315" h="273050">
                  <a:moveTo>
                    <a:pt x="1182624" y="257568"/>
                  </a:moveTo>
                  <a:lnTo>
                    <a:pt x="1167396" y="257568"/>
                  </a:lnTo>
                  <a:lnTo>
                    <a:pt x="1167396" y="272808"/>
                  </a:lnTo>
                  <a:lnTo>
                    <a:pt x="1182624" y="272808"/>
                  </a:lnTo>
                  <a:lnTo>
                    <a:pt x="1182624" y="257568"/>
                  </a:lnTo>
                  <a:close/>
                </a:path>
                <a:path w="5695315" h="273050">
                  <a:moveTo>
                    <a:pt x="1260360" y="257568"/>
                  </a:moveTo>
                  <a:lnTo>
                    <a:pt x="1245120" y="257568"/>
                  </a:lnTo>
                  <a:lnTo>
                    <a:pt x="1245120" y="272808"/>
                  </a:lnTo>
                  <a:lnTo>
                    <a:pt x="1260360" y="272808"/>
                  </a:lnTo>
                  <a:lnTo>
                    <a:pt x="1260360" y="257568"/>
                  </a:lnTo>
                  <a:close/>
                </a:path>
                <a:path w="5695315" h="273050">
                  <a:moveTo>
                    <a:pt x="1338084" y="257568"/>
                  </a:moveTo>
                  <a:lnTo>
                    <a:pt x="1322844" y="257568"/>
                  </a:lnTo>
                  <a:lnTo>
                    <a:pt x="1322844" y="272808"/>
                  </a:lnTo>
                  <a:lnTo>
                    <a:pt x="1338084" y="272808"/>
                  </a:lnTo>
                  <a:lnTo>
                    <a:pt x="1338084" y="257568"/>
                  </a:lnTo>
                  <a:close/>
                </a:path>
                <a:path w="5695315" h="273050">
                  <a:moveTo>
                    <a:pt x="1414284" y="257568"/>
                  </a:moveTo>
                  <a:lnTo>
                    <a:pt x="1399044" y="257568"/>
                  </a:lnTo>
                  <a:lnTo>
                    <a:pt x="1399044" y="272808"/>
                  </a:lnTo>
                  <a:lnTo>
                    <a:pt x="1414284" y="272808"/>
                  </a:lnTo>
                  <a:lnTo>
                    <a:pt x="1414284" y="257568"/>
                  </a:lnTo>
                  <a:close/>
                </a:path>
                <a:path w="5695315" h="273050">
                  <a:moveTo>
                    <a:pt x="1492008" y="257568"/>
                  </a:moveTo>
                  <a:lnTo>
                    <a:pt x="1476768" y="257568"/>
                  </a:lnTo>
                  <a:lnTo>
                    <a:pt x="1476768" y="272808"/>
                  </a:lnTo>
                  <a:lnTo>
                    <a:pt x="1492008" y="272808"/>
                  </a:lnTo>
                  <a:lnTo>
                    <a:pt x="1492008" y="257568"/>
                  </a:lnTo>
                  <a:close/>
                </a:path>
                <a:path w="5695315" h="273050">
                  <a:moveTo>
                    <a:pt x="1569732" y="257568"/>
                  </a:moveTo>
                  <a:lnTo>
                    <a:pt x="1554492" y="257568"/>
                  </a:lnTo>
                  <a:lnTo>
                    <a:pt x="1554492" y="272808"/>
                  </a:lnTo>
                  <a:lnTo>
                    <a:pt x="1569732" y="272808"/>
                  </a:lnTo>
                  <a:lnTo>
                    <a:pt x="1569732" y="257568"/>
                  </a:lnTo>
                  <a:close/>
                </a:path>
                <a:path w="5695315" h="273050">
                  <a:moveTo>
                    <a:pt x="1647456" y="257568"/>
                  </a:moveTo>
                  <a:lnTo>
                    <a:pt x="1632216" y="257568"/>
                  </a:lnTo>
                  <a:lnTo>
                    <a:pt x="1632216" y="272808"/>
                  </a:lnTo>
                  <a:lnTo>
                    <a:pt x="1647456" y="272808"/>
                  </a:lnTo>
                  <a:lnTo>
                    <a:pt x="1647456" y="257568"/>
                  </a:lnTo>
                  <a:close/>
                </a:path>
                <a:path w="5695315" h="273050">
                  <a:moveTo>
                    <a:pt x="1725180" y="257568"/>
                  </a:moveTo>
                  <a:lnTo>
                    <a:pt x="1709940" y="257568"/>
                  </a:lnTo>
                  <a:lnTo>
                    <a:pt x="1709940" y="272808"/>
                  </a:lnTo>
                  <a:lnTo>
                    <a:pt x="1725180" y="272808"/>
                  </a:lnTo>
                  <a:lnTo>
                    <a:pt x="1725180" y="257568"/>
                  </a:lnTo>
                  <a:close/>
                </a:path>
                <a:path w="5695315" h="273050">
                  <a:moveTo>
                    <a:pt x="1802892" y="257568"/>
                  </a:moveTo>
                  <a:lnTo>
                    <a:pt x="1787664" y="257568"/>
                  </a:lnTo>
                  <a:lnTo>
                    <a:pt x="1787664" y="272808"/>
                  </a:lnTo>
                  <a:lnTo>
                    <a:pt x="1802892" y="272808"/>
                  </a:lnTo>
                  <a:lnTo>
                    <a:pt x="1802892" y="257568"/>
                  </a:lnTo>
                  <a:close/>
                </a:path>
                <a:path w="5695315" h="273050">
                  <a:moveTo>
                    <a:pt x="1882152" y="257568"/>
                  </a:moveTo>
                  <a:lnTo>
                    <a:pt x="1866900" y="257568"/>
                  </a:lnTo>
                  <a:lnTo>
                    <a:pt x="1866900" y="272808"/>
                  </a:lnTo>
                  <a:lnTo>
                    <a:pt x="1882152" y="272808"/>
                  </a:lnTo>
                  <a:lnTo>
                    <a:pt x="1882152" y="257568"/>
                  </a:lnTo>
                  <a:close/>
                </a:path>
                <a:path w="5695315" h="273050">
                  <a:moveTo>
                    <a:pt x="1959876" y="257568"/>
                  </a:moveTo>
                  <a:lnTo>
                    <a:pt x="1944636" y="257568"/>
                  </a:lnTo>
                  <a:lnTo>
                    <a:pt x="1944636" y="272808"/>
                  </a:lnTo>
                  <a:lnTo>
                    <a:pt x="1959876" y="272808"/>
                  </a:lnTo>
                  <a:lnTo>
                    <a:pt x="1959876" y="257568"/>
                  </a:lnTo>
                  <a:close/>
                </a:path>
                <a:path w="5695315" h="273050">
                  <a:moveTo>
                    <a:pt x="2037600" y="257568"/>
                  </a:moveTo>
                  <a:lnTo>
                    <a:pt x="2022360" y="257568"/>
                  </a:lnTo>
                  <a:lnTo>
                    <a:pt x="2022360" y="272808"/>
                  </a:lnTo>
                  <a:lnTo>
                    <a:pt x="2037600" y="272808"/>
                  </a:lnTo>
                  <a:lnTo>
                    <a:pt x="2037600" y="257568"/>
                  </a:lnTo>
                  <a:close/>
                </a:path>
                <a:path w="5695315" h="273050">
                  <a:moveTo>
                    <a:pt x="2115324" y="257568"/>
                  </a:moveTo>
                  <a:lnTo>
                    <a:pt x="2100084" y="257568"/>
                  </a:lnTo>
                  <a:lnTo>
                    <a:pt x="2100084" y="272808"/>
                  </a:lnTo>
                  <a:lnTo>
                    <a:pt x="2115324" y="272808"/>
                  </a:lnTo>
                  <a:lnTo>
                    <a:pt x="2115324" y="257568"/>
                  </a:lnTo>
                  <a:close/>
                </a:path>
                <a:path w="5695315" h="273050">
                  <a:moveTo>
                    <a:pt x="2193048" y="257568"/>
                  </a:moveTo>
                  <a:lnTo>
                    <a:pt x="2177808" y="257568"/>
                  </a:lnTo>
                  <a:lnTo>
                    <a:pt x="2177808" y="272808"/>
                  </a:lnTo>
                  <a:lnTo>
                    <a:pt x="2193048" y="272808"/>
                  </a:lnTo>
                  <a:lnTo>
                    <a:pt x="2193048" y="257568"/>
                  </a:lnTo>
                  <a:close/>
                </a:path>
                <a:path w="5695315" h="273050">
                  <a:moveTo>
                    <a:pt x="2270772" y="257568"/>
                  </a:moveTo>
                  <a:lnTo>
                    <a:pt x="2255532" y="257568"/>
                  </a:lnTo>
                  <a:lnTo>
                    <a:pt x="2255532" y="272808"/>
                  </a:lnTo>
                  <a:lnTo>
                    <a:pt x="2270772" y="272808"/>
                  </a:lnTo>
                  <a:lnTo>
                    <a:pt x="2270772" y="257568"/>
                  </a:lnTo>
                  <a:close/>
                </a:path>
                <a:path w="5695315" h="273050">
                  <a:moveTo>
                    <a:pt x="2348484" y="257568"/>
                  </a:moveTo>
                  <a:lnTo>
                    <a:pt x="2333256" y="257568"/>
                  </a:lnTo>
                  <a:lnTo>
                    <a:pt x="2333256" y="272808"/>
                  </a:lnTo>
                  <a:lnTo>
                    <a:pt x="2348484" y="272808"/>
                  </a:lnTo>
                  <a:lnTo>
                    <a:pt x="2348484" y="257568"/>
                  </a:lnTo>
                  <a:close/>
                </a:path>
                <a:path w="5695315" h="273050">
                  <a:moveTo>
                    <a:pt x="2426220" y="257568"/>
                  </a:moveTo>
                  <a:lnTo>
                    <a:pt x="2410980" y="257568"/>
                  </a:lnTo>
                  <a:lnTo>
                    <a:pt x="2410980" y="272808"/>
                  </a:lnTo>
                  <a:lnTo>
                    <a:pt x="2426220" y="272808"/>
                  </a:lnTo>
                  <a:lnTo>
                    <a:pt x="2426220" y="257568"/>
                  </a:lnTo>
                  <a:close/>
                </a:path>
                <a:path w="5695315" h="273050">
                  <a:moveTo>
                    <a:pt x="2503944" y="257568"/>
                  </a:moveTo>
                  <a:lnTo>
                    <a:pt x="2488692" y="257568"/>
                  </a:lnTo>
                  <a:lnTo>
                    <a:pt x="2488692" y="272808"/>
                  </a:lnTo>
                  <a:lnTo>
                    <a:pt x="2503944" y="272808"/>
                  </a:lnTo>
                  <a:lnTo>
                    <a:pt x="2503944" y="257568"/>
                  </a:lnTo>
                  <a:close/>
                </a:path>
                <a:path w="5695315" h="273050">
                  <a:moveTo>
                    <a:pt x="2581668" y="257568"/>
                  </a:moveTo>
                  <a:lnTo>
                    <a:pt x="2566428" y="257568"/>
                  </a:lnTo>
                  <a:lnTo>
                    <a:pt x="2566428" y="272808"/>
                  </a:lnTo>
                  <a:lnTo>
                    <a:pt x="2581668" y="272808"/>
                  </a:lnTo>
                  <a:lnTo>
                    <a:pt x="2581668" y="257568"/>
                  </a:lnTo>
                  <a:close/>
                </a:path>
                <a:path w="5695315" h="273050">
                  <a:moveTo>
                    <a:pt x="2659392" y="257568"/>
                  </a:moveTo>
                  <a:lnTo>
                    <a:pt x="2644152" y="257568"/>
                  </a:lnTo>
                  <a:lnTo>
                    <a:pt x="2644152" y="272808"/>
                  </a:lnTo>
                  <a:lnTo>
                    <a:pt x="2659392" y="272808"/>
                  </a:lnTo>
                  <a:lnTo>
                    <a:pt x="2659392" y="257568"/>
                  </a:lnTo>
                  <a:close/>
                </a:path>
                <a:path w="5695315" h="273050">
                  <a:moveTo>
                    <a:pt x="2737116" y="257568"/>
                  </a:moveTo>
                  <a:lnTo>
                    <a:pt x="2721876" y="257568"/>
                  </a:lnTo>
                  <a:lnTo>
                    <a:pt x="2721876" y="272808"/>
                  </a:lnTo>
                  <a:lnTo>
                    <a:pt x="2737116" y="272808"/>
                  </a:lnTo>
                  <a:lnTo>
                    <a:pt x="2737116" y="257568"/>
                  </a:lnTo>
                  <a:close/>
                </a:path>
                <a:path w="5695315" h="273050">
                  <a:moveTo>
                    <a:pt x="2816364" y="257568"/>
                  </a:moveTo>
                  <a:lnTo>
                    <a:pt x="2801124" y="257568"/>
                  </a:lnTo>
                  <a:lnTo>
                    <a:pt x="2801124" y="272808"/>
                  </a:lnTo>
                  <a:lnTo>
                    <a:pt x="2816364" y="272808"/>
                  </a:lnTo>
                  <a:lnTo>
                    <a:pt x="2816364" y="257568"/>
                  </a:lnTo>
                  <a:close/>
                </a:path>
                <a:path w="5695315" h="273050">
                  <a:moveTo>
                    <a:pt x="2894076" y="257568"/>
                  </a:moveTo>
                  <a:lnTo>
                    <a:pt x="2878848" y="257568"/>
                  </a:lnTo>
                  <a:lnTo>
                    <a:pt x="2878848" y="272808"/>
                  </a:lnTo>
                  <a:lnTo>
                    <a:pt x="2894076" y="272808"/>
                  </a:lnTo>
                  <a:lnTo>
                    <a:pt x="2894076" y="257568"/>
                  </a:lnTo>
                  <a:close/>
                </a:path>
                <a:path w="5695315" h="273050">
                  <a:moveTo>
                    <a:pt x="2971812" y="257568"/>
                  </a:moveTo>
                  <a:lnTo>
                    <a:pt x="2956572" y="257568"/>
                  </a:lnTo>
                  <a:lnTo>
                    <a:pt x="2956572" y="272808"/>
                  </a:lnTo>
                  <a:lnTo>
                    <a:pt x="2971812" y="272808"/>
                  </a:lnTo>
                  <a:lnTo>
                    <a:pt x="2971812" y="257568"/>
                  </a:lnTo>
                  <a:close/>
                </a:path>
                <a:path w="5695315" h="273050">
                  <a:moveTo>
                    <a:pt x="3049536" y="257568"/>
                  </a:moveTo>
                  <a:lnTo>
                    <a:pt x="3034284" y="257568"/>
                  </a:lnTo>
                  <a:lnTo>
                    <a:pt x="3034284" y="272808"/>
                  </a:lnTo>
                  <a:lnTo>
                    <a:pt x="3049536" y="272808"/>
                  </a:lnTo>
                  <a:lnTo>
                    <a:pt x="3049536" y="257568"/>
                  </a:lnTo>
                  <a:close/>
                </a:path>
                <a:path w="5695315" h="273050">
                  <a:moveTo>
                    <a:pt x="3127260" y="257568"/>
                  </a:moveTo>
                  <a:lnTo>
                    <a:pt x="3112020" y="257568"/>
                  </a:lnTo>
                  <a:lnTo>
                    <a:pt x="3112020" y="272808"/>
                  </a:lnTo>
                  <a:lnTo>
                    <a:pt x="3127260" y="272808"/>
                  </a:lnTo>
                  <a:lnTo>
                    <a:pt x="3127260" y="257568"/>
                  </a:lnTo>
                  <a:close/>
                </a:path>
                <a:path w="5695315" h="273050">
                  <a:moveTo>
                    <a:pt x="3204984" y="257568"/>
                  </a:moveTo>
                  <a:lnTo>
                    <a:pt x="3189744" y="257568"/>
                  </a:lnTo>
                  <a:lnTo>
                    <a:pt x="3189744" y="272808"/>
                  </a:lnTo>
                  <a:lnTo>
                    <a:pt x="3204984" y="272808"/>
                  </a:lnTo>
                  <a:lnTo>
                    <a:pt x="3204984" y="257568"/>
                  </a:lnTo>
                  <a:close/>
                </a:path>
                <a:path w="5695315" h="273050">
                  <a:moveTo>
                    <a:pt x="3282708" y="257568"/>
                  </a:moveTo>
                  <a:lnTo>
                    <a:pt x="3267468" y="257568"/>
                  </a:lnTo>
                  <a:lnTo>
                    <a:pt x="3267468" y="272808"/>
                  </a:lnTo>
                  <a:lnTo>
                    <a:pt x="3282708" y="272808"/>
                  </a:lnTo>
                  <a:lnTo>
                    <a:pt x="3282708" y="257568"/>
                  </a:lnTo>
                  <a:close/>
                </a:path>
                <a:path w="5695315" h="273050">
                  <a:moveTo>
                    <a:pt x="3360432" y="257568"/>
                  </a:moveTo>
                  <a:lnTo>
                    <a:pt x="3345192" y="257568"/>
                  </a:lnTo>
                  <a:lnTo>
                    <a:pt x="3345192" y="272808"/>
                  </a:lnTo>
                  <a:lnTo>
                    <a:pt x="3360432" y="272808"/>
                  </a:lnTo>
                  <a:lnTo>
                    <a:pt x="3360432" y="257568"/>
                  </a:lnTo>
                  <a:close/>
                </a:path>
                <a:path w="5695315" h="273050">
                  <a:moveTo>
                    <a:pt x="3438156" y="257568"/>
                  </a:moveTo>
                  <a:lnTo>
                    <a:pt x="3422916" y="257568"/>
                  </a:lnTo>
                  <a:lnTo>
                    <a:pt x="3422916" y="272808"/>
                  </a:lnTo>
                  <a:lnTo>
                    <a:pt x="3438156" y="272808"/>
                  </a:lnTo>
                  <a:lnTo>
                    <a:pt x="3438156" y="257568"/>
                  </a:lnTo>
                  <a:close/>
                </a:path>
                <a:path w="5695315" h="273050">
                  <a:moveTo>
                    <a:pt x="3515880" y="257568"/>
                  </a:moveTo>
                  <a:lnTo>
                    <a:pt x="3500640" y="257568"/>
                  </a:lnTo>
                  <a:lnTo>
                    <a:pt x="3500640" y="272808"/>
                  </a:lnTo>
                  <a:lnTo>
                    <a:pt x="3515880" y="272808"/>
                  </a:lnTo>
                  <a:lnTo>
                    <a:pt x="3515880" y="257568"/>
                  </a:lnTo>
                  <a:close/>
                </a:path>
                <a:path w="5695315" h="273050">
                  <a:moveTo>
                    <a:pt x="3593604" y="257568"/>
                  </a:moveTo>
                  <a:lnTo>
                    <a:pt x="3578364" y="257568"/>
                  </a:lnTo>
                  <a:lnTo>
                    <a:pt x="3578364" y="272808"/>
                  </a:lnTo>
                  <a:lnTo>
                    <a:pt x="3593604" y="272808"/>
                  </a:lnTo>
                  <a:lnTo>
                    <a:pt x="3593604" y="257568"/>
                  </a:lnTo>
                  <a:close/>
                </a:path>
                <a:path w="569531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52"/>
                  </a:lnTo>
                  <a:lnTo>
                    <a:pt x="3904500" y="15252"/>
                  </a:lnTo>
                  <a:lnTo>
                    <a:pt x="3904500" y="0"/>
                  </a:lnTo>
                  <a:close/>
                </a:path>
                <a:path w="569531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52"/>
                  </a:lnTo>
                  <a:lnTo>
                    <a:pt x="3982212" y="15252"/>
                  </a:lnTo>
                  <a:lnTo>
                    <a:pt x="3982212" y="0"/>
                  </a:lnTo>
                  <a:close/>
                </a:path>
                <a:path w="569531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52"/>
                  </a:lnTo>
                  <a:lnTo>
                    <a:pt x="4059948" y="15252"/>
                  </a:lnTo>
                  <a:lnTo>
                    <a:pt x="4059948" y="0"/>
                  </a:lnTo>
                  <a:close/>
                </a:path>
                <a:path w="569531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52"/>
                  </a:lnTo>
                  <a:lnTo>
                    <a:pt x="4137660" y="15252"/>
                  </a:lnTo>
                  <a:lnTo>
                    <a:pt x="4137660" y="0"/>
                  </a:lnTo>
                  <a:close/>
                </a:path>
                <a:path w="569531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52"/>
                  </a:lnTo>
                  <a:lnTo>
                    <a:pt x="4215396" y="15252"/>
                  </a:lnTo>
                  <a:lnTo>
                    <a:pt x="4215396" y="0"/>
                  </a:lnTo>
                  <a:close/>
                </a:path>
                <a:path w="5695315" h="27305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52"/>
                  </a:lnTo>
                  <a:lnTo>
                    <a:pt x="4293120" y="15252"/>
                  </a:lnTo>
                  <a:lnTo>
                    <a:pt x="4293120" y="0"/>
                  </a:lnTo>
                  <a:close/>
                </a:path>
                <a:path w="5695315" h="27305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52"/>
                  </a:lnTo>
                  <a:lnTo>
                    <a:pt x="4370844" y="15252"/>
                  </a:lnTo>
                  <a:lnTo>
                    <a:pt x="4370844" y="0"/>
                  </a:lnTo>
                  <a:close/>
                </a:path>
                <a:path w="5695315" h="27305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52"/>
                  </a:lnTo>
                  <a:lnTo>
                    <a:pt x="4448568" y="15252"/>
                  </a:lnTo>
                  <a:lnTo>
                    <a:pt x="4448568" y="0"/>
                  </a:lnTo>
                  <a:close/>
                </a:path>
                <a:path w="5695315" h="27305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52"/>
                  </a:lnTo>
                  <a:lnTo>
                    <a:pt x="4526280" y="15252"/>
                  </a:lnTo>
                  <a:lnTo>
                    <a:pt x="4526280" y="0"/>
                  </a:lnTo>
                  <a:close/>
                </a:path>
                <a:path w="569531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52"/>
                  </a:lnTo>
                  <a:lnTo>
                    <a:pt x="4604016" y="15252"/>
                  </a:lnTo>
                  <a:lnTo>
                    <a:pt x="4604016" y="0"/>
                  </a:lnTo>
                  <a:close/>
                </a:path>
                <a:path w="5695315" h="27305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52"/>
                  </a:lnTo>
                  <a:lnTo>
                    <a:pt x="4683264" y="15252"/>
                  </a:lnTo>
                  <a:lnTo>
                    <a:pt x="4683264" y="0"/>
                  </a:lnTo>
                  <a:close/>
                </a:path>
                <a:path w="5695315" h="27305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52"/>
                  </a:lnTo>
                  <a:lnTo>
                    <a:pt x="4760988" y="15252"/>
                  </a:lnTo>
                  <a:lnTo>
                    <a:pt x="4760988" y="0"/>
                  </a:lnTo>
                  <a:close/>
                </a:path>
                <a:path w="5695315" h="27305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52"/>
                  </a:lnTo>
                  <a:lnTo>
                    <a:pt x="4838712" y="15252"/>
                  </a:lnTo>
                  <a:lnTo>
                    <a:pt x="4838712" y="0"/>
                  </a:lnTo>
                  <a:close/>
                </a:path>
                <a:path w="5695315" h="27305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52"/>
                  </a:lnTo>
                  <a:lnTo>
                    <a:pt x="4916436" y="15252"/>
                  </a:lnTo>
                  <a:lnTo>
                    <a:pt x="4916436" y="0"/>
                  </a:lnTo>
                  <a:close/>
                </a:path>
                <a:path w="5695315" h="27305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52"/>
                  </a:lnTo>
                  <a:lnTo>
                    <a:pt x="4994160" y="15252"/>
                  </a:lnTo>
                  <a:lnTo>
                    <a:pt x="4994160" y="0"/>
                  </a:lnTo>
                  <a:close/>
                </a:path>
                <a:path w="5695315" h="27305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52"/>
                  </a:lnTo>
                  <a:lnTo>
                    <a:pt x="5071884" y="15252"/>
                  </a:lnTo>
                  <a:lnTo>
                    <a:pt x="5071884" y="0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52"/>
                  </a:lnTo>
                  <a:lnTo>
                    <a:pt x="5149596" y="15252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52"/>
                  </a:lnTo>
                  <a:lnTo>
                    <a:pt x="5227332" y="15252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52"/>
                  </a:lnTo>
                  <a:lnTo>
                    <a:pt x="5305044" y="15252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52"/>
                  </a:lnTo>
                  <a:lnTo>
                    <a:pt x="5382780" y="15252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52"/>
                  </a:lnTo>
                  <a:lnTo>
                    <a:pt x="5460504" y="15252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52"/>
                  </a:lnTo>
                  <a:lnTo>
                    <a:pt x="5538228" y="15252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52"/>
                  </a:lnTo>
                  <a:lnTo>
                    <a:pt x="5615952" y="15252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52"/>
                  </a:lnTo>
                  <a:lnTo>
                    <a:pt x="5695200" y="15252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947915" y="3592080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531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531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531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531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531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5315" h="273050">
                  <a:moveTo>
                    <a:pt x="481596" y="257556"/>
                  </a:moveTo>
                  <a:lnTo>
                    <a:pt x="466356" y="257556"/>
                  </a:lnTo>
                  <a:lnTo>
                    <a:pt x="466356" y="272796"/>
                  </a:lnTo>
                  <a:lnTo>
                    <a:pt x="481596" y="272796"/>
                  </a:lnTo>
                  <a:lnTo>
                    <a:pt x="481596" y="257556"/>
                  </a:lnTo>
                  <a:close/>
                </a:path>
                <a:path w="5695315" h="273050">
                  <a:moveTo>
                    <a:pt x="559320" y="257556"/>
                  </a:moveTo>
                  <a:lnTo>
                    <a:pt x="544080" y="257556"/>
                  </a:lnTo>
                  <a:lnTo>
                    <a:pt x="544080" y="272796"/>
                  </a:lnTo>
                  <a:lnTo>
                    <a:pt x="559320" y="272796"/>
                  </a:lnTo>
                  <a:lnTo>
                    <a:pt x="559320" y="257556"/>
                  </a:lnTo>
                  <a:close/>
                </a:path>
                <a:path w="5695315" h="273050">
                  <a:moveTo>
                    <a:pt x="637032" y="257556"/>
                  </a:moveTo>
                  <a:lnTo>
                    <a:pt x="621804" y="257556"/>
                  </a:lnTo>
                  <a:lnTo>
                    <a:pt x="621804" y="272796"/>
                  </a:lnTo>
                  <a:lnTo>
                    <a:pt x="637032" y="272796"/>
                  </a:lnTo>
                  <a:lnTo>
                    <a:pt x="637032" y="257556"/>
                  </a:lnTo>
                  <a:close/>
                </a:path>
                <a:path w="5695315" h="273050">
                  <a:moveTo>
                    <a:pt x="714768" y="257556"/>
                  </a:moveTo>
                  <a:lnTo>
                    <a:pt x="699528" y="257556"/>
                  </a:lnTo>
                  <a:lnTo>
                    <a:pt x="699528" y="272796"/>
                  </a:lnTo>
                  <a:lnTo>
                    <a:pt x="714768" y="272796"/>
                  </a:lnTo>
                  <a:lnTo>
                    <a:pt x="714768" y="257556"/>
                  </a:lnTo>
                  <a:close/>
                </a:path>
                <a:path w="5695315" h="273050">
                  <a:moveTo>
                    <a:pt x="792492" y="257556"/>
                  </a:moveTo>
                  <a:lnTo>
                    <a:pt x="777252" y="257556"/>
                  </a:lnTo>
                  <a:lnTo>
                    <a:pt x="777252" y="272796"/>
                  </a:lnTo>
                  <a:lnTo>
                    <a:pt x="792492" y="272796"/>
                  </a:lnTo>
                  <a:lnTo>
                    <a:pt x="792492" y="257556"/>
                  </a:lnTo>
                  <a:close/>
                </a:path>
                <a:path w="5695315" h="273050">
                  <a:moveTo>
                    <a:pt x="871728" y="257556"/>
                  </a:moveTo>
                  <a:lnTo>
                    <a:pt x="854976" y="257556"/>
                  </a:lnTo>
                  <a:lnTo>
                    <a:pt x="854976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531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531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5315" h="273050">
                  <a:moveTo>
                    <a:pt x="1104912" y="257556"/>
                  </a:moveTo>
                  <a:lnTo>
                    <a:pt x="1089672" y="257556"/>
                  </a:lnTo>
                  <a:lnTo>
                    <a:pt x="1089672" y="272796"/>
                  </a:lnTo>
                  <a:lnTo>
                    <a:pt x="1104912" y="272796"/>
                  </a:lnTo>
                  <a:lnTo>
                    <a:pt x="1104912" y="257556"/>
                  </a:lnTo>
                  <a:close/>
                </a:path>
                <a:path w="5695315" h="273050">
                  <a:moveTo>
                    <a:pt x="1182624" y="257556"/>
                  </a:moveTo>
                  <a:lnTo>
                    <a:pt x="1167396" y="257556"/>
                  </a:lnTo>
                  <a:lnTo>
                    <a:pt x="1167396" y="272796"/>
                  </a:lnTo>
                  <a:lnTo>
                    <a:pt x="1182624" y="272796"/>
                  </a:lnTo>
                  <a:lnTo>
                    <a:pt x="1182624" y="257556"/>
                  </a:lnTo>
                  <a:close/>
                </a:path>
                <a:path w="5695315" h="273050">
                  <a:moveTo>
                    <a:pt x="1260360" y="257556"/>
                  </a:moveTo>
                  <a:lnTo>
                    <a:pt x="1245120" y="257556"/>
                  </a:lnTo>
                  <a:lnTo>
                    <a:pt x="1245120" y="272796"/>
                  </a:lnTo>
                  <a:lnTo>
                    <a:pt x="1260360" y="272796"/>
                  </a:lnTo>
                  <a:lnTo>
                    <a:pt x="1260360" y="257556"/>
                  </a:lnTo>
                  <a:close/>
                </a:path>
                <a:path w="5695315" h="273050">
                  <a:moveTo>
                    <a:pt x="1338084" y="257556"/>
                  </a:moveTo>
                  <a:lnTo>
                    <a:pt x="1322844" y="257556"/>
                  </a:lnTo>
                  <a:lnTo>
                    <a:pt x="1322844" y="272796"/>
                  </a:lnTo>
                  <a:lnTo>
                    <a:pt x="1338084" y="272796"/>
                  </a:lnTo>
                  <a:lnTo>
                    <a:pt x="1338084" y="257556"/>
                  </a:lnTo>
                  <a:close/>
                </a:path>
                <a:path w="5695315" h="273050">
                  <a:moveTo>
                    <a:pt x="1414284" y="257556"/>
                  </a:moveTo>
                  <a:lnTo>
                    <a:pt x="1399044" y="257556"/>
                  </a:lnTo>
                  <a:lnTo>
                    <a:pt x="1399044" y="272796"/>
                  </a:lnTo>
                  <a:lnTo>
                    <a:pt x="1414284" y="272796"/>
                  </a:lnTo>
                  <a:lnTo>
                    <a:pt x="1414284" y="257556"/>
                  </a:lnTo>
                  <a:close/>
                </a:path>
                <a:path w="5695315" h="273050">
                  <a:moveTo>
                    <a:pt x="1492008" y="257556"/>
                  </a:moveTo>
                  <a:lnTo>
                    <a:pt x="1476768" y="257556"/>
                  </a:lnTo>
                  <a:lnTo>
                    <a:pt x="1476768" y="272796"/>
                  </a:lnTo>
                  <a:lnTo>
                    <a:pt x="1492008" y="272796"/>
                  </a:lnTo>
                  <a:lnTo>
                    <a:pt x="1492008" y="257556"/>
                  </a:lnTo>
                  <a:close/>
                </a:path>
                <a:path w="5695315" h="273050">
                  <a:moveTo>
                    <a:pt x="1569732" y="257556"/>
                  </a:moveTo>
                  <a:lnTo>
                    <a:pt x="1554492" y="257556"/>
                  </a:lnTo>
                  <a:lnTo>
                    <a:pt x="1554492" y="272796"/>
                  </a:lnTo>
                  <a:lnTo>
                    <a:pt x="1569732" y="272796"/>
                  </a:lnTo>
                  <a:lnTo>
                    <a:pt x="1569732" y="257556"/>
                  </a:lnTo>
                  <a:close/>
                </a:path>
                <a:path w="5695315" h="273050">
                  <a:moveTo>
                    <a:pt x="1647456" y="257556"/>
                  </a:moveTo>
                  <a:lnTo>
                    <a:pt x="1632216" y="257556"/>
                  </a:lnTo>
                  <a:lnTo>
                    <a:pt x="1632216" y="272796"/>
                  </a:lnTo>
                  <a:lnTo>
                    <a:pt x="1647456" y="272796"/>
                  </a:lnTo>
                  <a:lnTo>
                    <a:pt x="1647456" y="257556"/>
                  </a:lnTo>
                  <a:close/>
                </a:path>
                <a:path w="5695315" h="273050">
                  <a:moveTo>
                    <a:pt x="1725180" y="257556"/>
                  </a:moveTo>
                  <a:lnTo>
                    <a:pt x="1709940" y="257556"/>
                  </a:lnTo>
                  <a:lnTo>
                    <a:pt x="1709940" y="272796"/>
                  </a:lnTo>
                  <a:lnTo>
                    <a:pt x="1725180" y="272796"/>
                  </a:lnTo>
                  <a:lnTo>
                    <a:pt x="1725180" y="257556"/>
                  </a:lnTo>
                  <a:close/>
                </a:path>
                <a:path w="5695315" h="273050">
                  <a:moveTo>
                    <a:pt x="1802892" y="257556"/>
                  </a:moveTo>
                  <a:lnTo>
                    <a:pt x="1787664" y="257556"/>
                  </a:lnTo>
                  <a:lnTo>
                    <a:pt x="1787664" y="272796"/>
                  </a:lnTo>
                  <a:lnTo>
                    <a:pt x="1802892" y="272796"/>
                  </a:lnTo>
                  <a:lnTo>
                    <a:pt x="1802892" y="257556"/>
                  </a:lnTo>
                  <a:close/>
                </a:path>
                <a:path w="569531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531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531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5315" h="273050">
                  <a:moveTo>
                    <a:pt x="2115324" y="257556"/>
                  </a:moveTo>
                  <a:lnTo>
                    <a:pt x="2100084" y="257556"/>
                  </a:lnTo>
                  <a:lnTo>
                    <a:pt x="2100084" y="272796"/>
                  </a:lnTo>
                  <a:lnTo>
                    <a:pt x="2115324" y="272796"/>
                  </a:lnTo>
                  <a:lnTo>
                    <a:pt x="2115324" y="257556"/>
                  </a:lnTo>
                  <a:close/>
                </a:path>
                <a:path w="5695315" h="273050">
                  <a:moveTo>
                    <a:pt x="2193048" y="257556"/>
                  </a:moveTo>
                  <a:lnTo>
                    <a:pt x="2177808" y="257556"/>
                  </a:lnTo>
                  <a:lnTo>
                    <a:pt x="2177808" y="272796"/>
                  </a:lnTo>
                  <a:lnTo>
                    <a:pt x="2193048" y="272796"/>
                  </a:lnTo>
                  <a:lnTo>
                    <a:pt x="2193048" y="257556"/>
                  </a:lnTo>
                  <a:close/>
                </a:path>
                <a:path w="5695315" h="273050">
                  <a:moveTo>
                    <a:pt x="2270772" y="257556"/>
                  </a:moveTo>
                  <a:lnTo>
                    <a:pt x="2255532" y="257556"/>
                  </a:lnTo>
                  <a:lnTo>
                    <a:pt x="2255532" y="272796"/>
                  </a:lnTo>
                  <a:lnTo>
                    <a:pt x="2270772" y="272796"/>
                  </a:lnTo>
                  <a:lnTo>
                    <a:pt x="2270772" y="257556"/>
                  </a:lnTo>
                  <a:close/>
                </a:path>
                <a:path w="5695315" h="273050">
                  <a:moveTo>
                    <a:pt x="2348484" y="257556"/>
                  </a:moveTo>
                  <a:lnTo>
                    <a:pt x="2333256" y="257556"/>
                  </a:lnTo>
                  <a:lnTo>
                    <a:pt x="2333256" y="272796"/>
                  </a:lnTo>
                  <a:lnTo>
                    <a:pt x="2348484" y="272796"/>
                  </a:lnTo>
                  <a:lnTo>
                    <a:pt x="2348484" y="257556"/>
                  </a:lnTo>
                  <a:close/>
                </a:path>
                <a:path w="5695315" h="273050">
                  <a:moveTo>
                    <a:pt x="2426220" y="257556"/>
                  </a:moveTo>
                  <a:lnTo>
                    <a:pt x="2410980" y="257556"/>
                  </a:lnTo>
                  <a:lnTo>
                    <a:pt x="2410980" y="272796"/>
                  </a:lnTo>
                  <a:lnTo>
                    <a:pt x="2426220" y="272796"/>
                  </a:lnTo>
                  <a:lnTo>
                    <a:pt x="2426220" y="257556"/>
                  </a:lnTo>
                  <a:close/>
                </a:path>
                <a:path w="5695315" h="273050">
                  <a:moveTo>
                    <a:pt x="2503944" y="257556"/>
                  </a:moveTo>
                  <a:lnTo>
                    <a:pt x="2488692" y="257556"/>
                  </a:lnTo>
                  <a:lnTo>
                    <a:pt x="2488692" y="272796"/>
                  </a:lnTo>
                  <a:lnTo>
                    <a:pt x="2503944" y="272796"/>
                  </a:lnTo>
                  <a:lnTo>
                    <a:pt x="2503944" y="257556"/>
                  </a:lnTo>
                  <a:close/>
                </a:path>
                <a:path w="5695315" h="273050">
                  <a:moveTo>
                    <a:pt x="2581668" y="257556"/>
                  </a:moveTo>
                  <a:lnTo>
                    <a:pt x="2566428" y="257556"/>
                  </a:lnTo>
                  <a:lnTo>
                    <a:pt x="2566428" y="272796"/>
                  </a:lnTo>
                  <a:lnTo>
                    <a:pt x="2581668" y="272796"/>
                  </a:lnTo>
                  <a:lnTo>
                    <a:pt x="2581668" y="257556"/>
                  </a:lnTo>
                  <a:close/>
                </a:path>
                <a:path w="5695315" h="273050">
                  <a:moveTo>
                    <a:pt x="2659392" y="257556"/>
                  </a:moveTo>
                  <a:lnTo>
                    <a:pt x="2644152" y="257556"/>
                  </a:lnTo>
                  <a:lnTo>
                    <a:pt x="2644152" y="272796"/>
                  </a:lnTo>
                  <a:lnTo>
                    <a:pt x="2659392" y="272796"/>
                  </a:lnTo>
                  <a:lnTo>
                    <a:pt x="2659392" y="257556"/>
                  </a:lnTo>
                  <a:close/>
                </a:path>
                <a:path w="5695315" h="273050">
                  <a:moveTo>
                    <a:pt x="2737116" y="257556"/>
                  </a:moveTo>
                  <a:lnTo>
                    <a:pt x="2721876" y="257556"/>
                  </a:lnTo>
                  <a:lnTo>
                    <a:pt x="2721876" y="272796"/>
                  </a:lnTo>
                  <a:lnTo>
                    <a:pt x="2737116" y="272796"/>
                  </a:lnTo>
                  <a:lnTo>
                    <a:pt x="2737116" y="257556"/>
                  </a:lnTo>
                  <a:close/>
                </a:path>
                <a:path w="5695315" h="273050">
                  <a:moveTo>
                    <a:pt x="2816364" y="257556"/>
                  </a:moveTo>
                  <a:lnTo>
                    <a:pt x="2801124" y="257556"/>
                  </a:lnTo>
                  <a:lnTo>
                    <a:pt x="2801124" y="272796"/>
                  </a:lnTo>
                  <a:lnTo>
                    <a:pt x="2816364" y="272796"/>
                  </a:lnTo>
                  <a:lnTo>
                    <a:pt x="2816364" y="257556"/>
                  </a:lnTo>
                  <a:close/>
                </a:path>
                <a:path w="5695315" h="273050">
                  <a:moveTo>
                    <a:pt x="2894076" y="257556"/>
                  </a:moveTo>
                  <a:lnTo>
                    <a:pt x="2878848" y="257556"/>
                  </a:lnTo>
                  <a:lnTo>
                    <a:pt x="2878848" y="272796"/>
                  </a:lnTo>
                  <a:lnTo>
                    <a:pt x="2894076" y="272796"/>
                  </a:lnTo>
                  <a:lnTo>
                    <a:pt x="2894076" y="257556"/>
                  </a:lnTo>
                  <a:close/>
                </a:path>
                <a:path w="5695315" h="273050">
                  <a:moveTo>
                    <a:pt x="2971812" y="257556"/>
                  </a:moveTo>
                  <a:lnTo>
                    <a:pt x="2956572" y="257556"/>
                  </a:lnTo>
                  <a:lnTo>
                    <a:pt x="2956572" y="272796"/>
                  </a:lnTo>
                  <a:lnTo>
                    <a:pt x="2971812" y="272796"/>
                  </a:lnTo>
                  <a:lnTo>
                    <a:pt x="2971812" y="257556"/>
                  </a:lnTo>
                  <a:close/>
                </a:path>
                <a:path w="5695315" h="273050">
                  <a:moveTo>
                    <a:pt x="3049536" y="257556"/>
                  </a:moveTo>
                  <a:lnTo>
                    <a:pt x="3034284" y="257556"/>
                  </a:lnTo>
                  <a:lnTo>
                    <a:pt x="3034284" y="272796"/>
                  </a:lnTo>
                  <a:lnTo>
                    <a:pt x="3049536" y="272796"/>
                  </a:lnTo>
                  <a:lnTo>
                    <a:pt x="3049536" y="257556"/>
                  </a:lnTo>
                  <a:close/>
                </a:path>
                <a:path w="5695315" h="273050">
                  <a:moveTo>
                    <a:pt x="3127260" y="257556"/>
                  </a:moveTo>
                  <a:lnTo>
                    <a:pt x="3112020" y="257556"/>
                  </a:lnTo>
                  <a:lnTo>
                    <a:pt x="3112020" y="272796"/>
                  </a:lnTo>
                  <a:lnTo>
                    <a:pt x="3127260" y="272796"/>
                  </a:lnTo>
                  <a:lnTo>
                    <a:pt x="3127260" y="257556"/>
                  </a:lnTo>
                  <a:close/>
                </a:path>
                <a:path w="5695315" h="273050">
                  <a:moveTo>
                    <a:pt x="3204984" y="257556"/>
                  </a:moveTo>
                  <a:lnTo>
                    <a:pt x="3189744" y="257556"/>
                  </a:lnTo>
                  <a:lnTo>
                    <a:pt x="3189744" y="272796"/>
                  </a:lnTo>
                  <a:lnTo>
                    <a:pt x="3204984" y="272796"/>
                  </a:lnTo>
                  <a:lnTo>
                    <a:pt x="3204984" y="257556"/>
                  </a:lnTo>
                  <a:close/>
                </a:path>
                <a:path w="5695315" h="273050">
                  <a:moveTo>
                    <a:pt x="3282708" y="257556"/>
                  </a:moveTo>
                  <a:lnTo>
                    <a:pt x="3267468" y="257556"/>
                  </a:lnTo>
                  <a:lnTo>
                    <a:pt x="3267468" y="272796"/>
                  </a:lnTo>
                  <a:lnTo>
                    <a:pt x="3282708" y="272796"/>
                  </a:lnTo>
                  <a:lnTo>
                    <a:pt x="3282708" y="257556"/>
                  </a:lnTo>
                  <a:close/>
                </a:path>
                <a:path w="569531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69531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69531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69531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69531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531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531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531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531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5315" h="27305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40"/>
                  </a:lnTo>
                  <a:lnTo>
                    <a:pt x="4293120" y="15240"/>
                  </a:lnTo>
                  <a:lnTo>
                    <a:pt x="4293120" y="0"/>
                  </a:lnTo>
                  <a:close/>
                </a:path>
                <a:path w="5695315" h="27305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40"/>
                  </a:lnTo>
                  <a:lnTo>
                    <a:pt x="4370844" y="15240"/>
                  </a:lnTo>
                  <a:lnTo>
                    <a:pt x="4370844" y="0"/>
                  </a:lnTo>
                  <a:close/>
                </a:path>
                <a:path w="5695315" h="27305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40"/>
                  </a:lnTo>
                  <a:lnTo>
                    <a:pt x="4448568" y="15240"/>
                  </a:lnTo>
                  <a:lnTo>
                    <a:pt x="4448568" y="0"/>
                  </a:lnTo>
                  <a:close/>
                </a:path>
                <a:path w="5695315" h="27305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69531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5315" h="27305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695315" h="27305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695315" h="27305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695315" h="27305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695315" h="27305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695315" h="27305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947915" y="3849636"/>
              <a:ext cx="5695315" cy="274320"/>
            </a:xfrm>
            <a:custGeom>
              <a:avLst/>
              <a:gdLst/>
              <a:ahLst/>
              <a:cxnLst/>
              <a:rect l="l" t="t" r="r" b="b"/>
              <a:pathLst>
                <a:path w="5695315" h="274320">
                  <a:moveTo>
                    <a:pt x="15252" y="259067"/>
                  </a:moveTo>
                  <a:lnTo>
                    <a:pt x="0" y="259067"/>
                  </a:lnTo>
                  <a:lnTo>
                    <a:pt x="0" y="274320"/>
                  </a:lnTo>
                  <a:lnTo>
                    <a:pt x="15252" y="274320"/>
                  </a:lnTo>
                  <a:lnTo>
                    <a:pt x="15252" y="259067"/>
                  </a:lnTo>
                  <a:close/>
                </a:path>
                <a:path w="5695315" h="274320">
                  <a:moveTo>
                    <a:pt x="92976" y="259067"/>
                  </a:moveTo>
                  <a:lnTo>
                    <a:pt x="77736" y="259067"/>
                  </a:lnTo>
                  <a:lnTo>
                    <a:pt x="77736" y="274320"/>
                  </a:lnTo>
                  <a:lnTo>
                    <a:pt x="92976" y="274320"/>
                  </a:lnTo>
                  <a:lnTo>
                    <a:pt x="92976" y="259067"/>
                  </a:lnTo>
                  <a:close/>
                </a:path>
                <a:path w="5695315" h="274320">
                  <a:moveTo>
                    <a:pt x="170700" y="259067"/>
                  </a:moveTo>
                  <a:lnTo>
                    <a:pt x="155448" y="259067"/>
                  </a:lnTo>
                  <a:lnTo>
                    <a:pt x="155448" y="274320"/>
                  </a:lnTo>
                  <a:lnTo>
                    <a:pt x="170700" y="274320"/>
                  </a:lnTo>
                  <a:lnTo>
                    <a:pt x="170700" y="259067"/>
                  </a:lnTo>
                  <a:close/>
                </a:path>
                <a:path w="5695315" h="274320">
                  <a:moveTo>
                    <a:pt x="248424" y="259067"/>
                  </a:moveTo>
                  <a:lnTo>
                    <a:pt x="233184" y="259067"/>
                  </a:lnTo>
                  <a:lnTo>
                    <a:pt x="233184" y="274320"/>
                  </a:lnTo>
                  <a:lnTo>
                    <a:pt x="248424" y="274320"/>
                  </a:lnTo>
                  <a:lnTo>
                    <a:pt x="248424" y="259067"/>
                  </a:lnTo>
                  <a:close/>
                </a:path>
                <a:path w="5695315" h="274320">
                  <a:moveTo>
                    <a:pt x="326136" y="259067"/>
                  </a:moveTo>
                  <a:lnTo>
                    <a:pt x="310908" y="259067"/>
                  </a:lnTo>
                  <a:lnTo>
                    <a:pt x="310908" y="274320"/>
                  </a:lnTo>
                  <a:lnTo>
                    <a:pt x="326136" y="274320"/>
                  </a:lnTo>
                  <a:lnTo>
                    <a:pt x="326136" y="259067"/>
                  </a:lnTo>
                  <a:close/>
                </a:path>
                <a:path w="5695315" h="274320">
                  <a:moveTo>
                    <a:pt x="403872" y="259067"/>
                  </a:moveTo>
                  <a:lnTo>
                    <a:pt x="388632" y="259067"/>
                  </a:lnTo>
                  <a:lnTo>
                    <a:pt x="388632" y="274320"/>
                  </a:lnTo>
                  <a:lnTo>
                    <a:pt x="403872" y="274320"/>
                  </a:lnTo>
                  <a:lnTo>
                    <a:pt x="403872" y="259067"/>
                  </a:lnTo>
                  <a:close/>
                </a:path>
                <a:path w="5695315" h="274320">
                  <a:moveTo>
                    <a:pt x="481596" y="259067"/>
                  </a:moveTo>
                  <a:lnTo>
                    <a:pt x="466356" y="259067"/>
                  </a:lnTo>
                  <a:lnTo>
                    <a:pt x="466356" y="274320"/>
                  </a:lnTo>
                  <a:lnTo>
                    <a:pt x="481596" y="274320"/>
                  </a:lnTo>
                  <a:lnTo>
                    <a:pt x="481596" y="259067"/>
                  </a:lnTo>
                  <a:close/>
                </a:path>
                <a:path w="5695315" h="274320">
                  <a:moveTo>
                    <a:pt x="559320" y="259067"/>
                  </a:moveTo>
                  <a:lnTo>
                    <a:pt x="544080" y="259067"/>
                  </a:lnTo>
                  <a:lnTo>
                    <a:pt x="544080" y="274320"/>
                  </a:lnTo>
                  <a:lnTo>
                    <a:pt x="559320" y="274320"/>
                  </a:lnTo>
                  <a:lnTo>
                    <a:pt x="559320" y="259067"/>
                  </a:lnTo>
                  <a:close/>
                </a:path>
                <a:path w="5695315" h="274320">
                  <a:moveTo>
                    <a:pt x="637032" y="259067"/>
                  </a:moveTo>
                  <a:lnTo>
                    <a:pt x="621804" y="259067"/>
                  </a:lnTo>
                  <a:lnTo>
                    <a:pt x="621804" y="274320"/>
                  </a:lnTo>
                  <a:lnTo>
                    <a:pt x="637032" y="274320"/>
                  </a:lnTo>
                  <a:lnTo>
                    <a:pt x="637032" y="259067"/>
                  </a:lnTo>
                  <a:close/>
                </a:path>
                <a:path w="5695315" h="274320">
                  <a:moveTo>
                    <a:pt x="714768" y="259067"/>
                  </a:moveTo>
                  <a:lnTo>
                    <a:pt x="699528" y="259067"/>
                  </a:lnTo>
                  <a:lnTo>
                    <a:pt x="699528" y="274320"/>
                  </a:lnTo>
                  <a:lnTo>
                    <a:pt x="714768" y="274320"/>
                  </a:lnTo>
                  <a:lnTo>
                    <a:pt x="714768" y="259067"/>
                  </a:lnTo>
                  <a:close/>
                </a:path>
                <a:path w="5695315" h="274320">
                  <a:moveTo>
                    <a:pt x="792492" y="259067"/>
                  </a:moveTo>
                  <a:lnTo>
                    <a:pt x="777252" y="259067"/>
                  </a:lnTo>
                  <a:lnTo>
                    <a:pt x="777252" y="274320"/>
                  </a:lnTo>
                  <a:lnTo>
                    <a:pt x="792492" y="274320"/>
                  </a:lnTo>
                  <a:lnTo>
                    <a:pt x="792492" y="259067"/>
                  </a:lnTo>
                  <a:close/>
                </a:path>
                <a:path w="5695315" h="274320">
                  <a:moveTo>
                    <a:pt x="871728" y="259067"/>
                  </a:moveTo>
                  <a:lnTo>
                    <a:pt x="854976" y="259067"/>
                  </a:lnTo>
                  <a:lnTo>
                    <a:pt x="854976" y="274320"/>
                  </a:lnTo>
                  <a:lnTo>
                    <a:pt x="871728" y="274320"/>
                  </a:lnTo>
                  <a:lnTo>
                    <a:pt x="871728" y="259067"/>
                  </a:lnTo>
                  <a:close/>
                </a:path>
                <a:path w="5695315" h="274320">
                  <a:moveTo>
                    <a:pt x="949464" y="259067"/>
                  </a:moveTo>
                  <a:lnTo>
                    <a:pt x="934224" y="259067"/>
                  </a:lnTo>
                  <a:lnTo>
                    <a:pt x="934224" y="274320"/>
                  </a:lnTo>
                  <a:lnTo>
                    <a:pt x="949464" y="274320"/>
                  </a:lnTo>
                  <a:lnTo>
                    <a:pt x="949464" y="259067"/>
                  </a:lnTo>
                  <a:close/>
                </a:path>
                <a:path w="5695315" h="274320">
                  <a:moveTo>
                    <a:pt x="1027188" y="259067"/>
                  </a:moveTo>
                  <a:lnTo>
                    <a:pt x="1011948" y="259067"/>
                  </a:lnTo>
                  <a:lnTo>
                    <a:pt x="1011948" y="274320"/>
                  </a:lnTo>
                  <a:lnTo>
                    <a:pt x="1027188" y="274320"/>
                  </a:lnTo>
                  <a:lnTo>
                    <a:pt x="1027188" y="259067"/>
                  </a:lnTo>
                  <a:close/>
                </a:path>
                <a:path w="5695315" h="274320">
                  <a:moveTo>
                    <a:pt x="1104912" y="259067"/>
                  </a:moveTo>
                  <a:lnTo>
                    <a:pt x="1089672" y="259067"/>
                  </a:lnTo>
                  <a:lnTo>
                    <a:pt x="1089672" y="274320"/>
                  </a:lnTo>
                  <a:lnTo>
                    <a:pt x="1104912" y="274320"/>
                  </a:lnTo>
                  <a:lnTo>
                    <a:pt x="1104912" y="259067"/>
                  </a:lnTo>
                  <a:close/>
                </a:path>
                <a:path w="5695315" h="274320">
                  <a:moveTo>
                    <a:pt x="1182624" y="259067"/>
                  </a:moveTo>
                  <a:lnTo>
                    <a:pt x="1167396" y="259067"/>
                  </a:lnTo>
                  <a:lnTo>
                    <a:pt x="1167396" y="274320"/>
                  </a:lnTo>
                  <a:lnTo>
                    <a:pt x="1182624" y="274320"/>
                  </a:lnTo>
                  <a:lnTo>
                    <a:pt x="1182624" y="259067"/>
                  </a:lnTo>
                  <a:close/>
                </a:path>
                <a:path w="5695315" h="274320">
                  <a:moveTo>
                    <a:pt x="1260360" y="259067"/>
                  </a:moveTo>
                  <a:lnTo>
                    <a:pt x="1245120" y="259067"/>
                  </a:lnTo>
                  <a:lnTo>
                    <a:pt x="1245120" y="274320"/>
                  </a:lnTo>
                  <a:lnTo>
                    <a:pt x="1260360" y="274320"/>
                  </a:lnTo>
                  <a:lnTo>
                    <a:pt x="1260360" y="259067"/>
                  </a:lnTo>
                  <a:close/>
                </a:path>
                <a:path w="5695315" h="274320">
                  <a:moveTo>
                    <a:pt x="1338084" y="259067"/>
                  </a:moveTo>
                  <a:lnTo>
                    <a:pt x="1322844" y="259067"/>
                  </a:lnTo>
                  <a:lnTo>
                    <a:pt x="1322844" y="274320"/>
                  </a:lnTo>
                  <a:lnTo>
                    <a:pt x="1338084" y="274320"/>
                  </a:lnTo>
                  <a:lnTo>
                    <a:pt x="1338084" y="259067"/>
                  </a:lnTo>
                  <a:close/>
                </a:path>
                <a:path w="5695315" h="274320">
                  <a:moveTo>
                    <a:pt x="1414284" y="259067"/>
                  </a:moveTo>
                  <a:lnTo>
                    <a:pt x="1399044" y="259067"/>
                  </a:lnTo>
                  <a:lnTo>
                    <a:pt x="1399044" y="274320"/>
                  </a:lnTo>
                  <a:lnTo>
                    <a:pt x="1414284" y="274320"/>
                  </a:lnTo>
                  <a:lnTo>
                    <a:pt x="1414284" y="259067"/>
                  </a:lnTo>
                  <a:close/>
                </a:path>
                <a:path w="5695315" h="274320">
                  <a:moveTo>
                    <a:pt x="1492008" y="259067"/>
                  </a:moveTo>
                  <a:lnTo>
                    <a:pt x="1476768" y="259067"/>
                  </a:lnTo>
                  <a:lnTo>
                    <a:pt x="1476768" y="274320"/>
                  </a:lnTo>
                  <a:lnTo>
                    <a:pt x="1492008" y="274320"/>
                  </a:lnTo>
                  <a:lnTo>
                    <a:pt x="1492008" y="259067"/>
                  </a:lnTo>
                  <a:close/>
                </a:path>
                <a:path w="5695315" h="274320">
                  <a:moveTo>
                    <a:pt x="1569732" y="259067"/>
                  </a:moveTo>
                  <a:lnTo>
                    <a:pt x="1554492" y="259067"/>
                  </a:lnTo>
                  <a:lnTo>
                    <a:pt x="1554492" y="274320"/>
                  </a:lnTo>
                  <a:lnTo>
                    <a:pt x="1569732" y="274320"/>
                  </a:lnTo>
                  <a:lnTo>
                    <a:pt x="1569732" y="259067"/>
                  </a:lnTo>
                  <a:close/>
                </a:path>
                <a:path w="5695315" h="274320">
                  <a:moveTo>
                    <a:pt x="1647456" y="259067"/>
                  </a:moveTo>
                  <a:lnTo>
                    <a:pt x="1632216" y="259067"/>
                  </a:lnTo>
                  <a:lnTo>
                    <a:pt x="1632216" y="274320"/>
                  </a:lnTo>
                  <a:lnTo>
                    <a:pt x="1647456" y="274320"/>
                  </a:lnTo>
                  <a:lnTo>
                    <a:pt x="1647456" y="259067"/>
                  </a:lnTo>
                  <a:close/>
                </a:path>
                <a:path w="5695315" h="274320">
                  <a:moveTo>
                    <a:pt x="1725180" y="259067"/>
                  </a:moveTo>
                  <a:lnTo>
                    <a:pt x="1709940" y="259067"/>
                  </a:lnTo>
                  <a:lnTo>
                    <a:pt x="1709940" y="274320"/>
                  </a:lnTo>
                  <a:lnTo>
                    <a:pt x="1725180" y="274320"/>
                  </a:lnTo>
                  <a:lnTo>
                    <a:pt x="1725180" y="259067"/>
                  </a:lnTo>
                  <a:close/>
                </a:path>
                <a:path w="5695315" h="274320">
                  <a:moveTo>
                    <a:pt x="1802892" y="259067"/>
                  </a:moveTo>
                  <a:lnTo>
                    <a:pt x="1787664" y="259067"/>
                  </a:lnTo>
                  <a:lnTo>
                    <a:pt x="1787664" y="274320"/>
                  </a:lnTo>
                  <a:lnTo>
                    <a:pt x="1802892" y="274320"/>
                  </a:lnTo>
                  <a:lnTo>
                    <a:pt x="1802892" y="259067"/>
                  </a:lnTo>
                  <a:close/>
                </a:path>
                <a:path w="5695315" h="274320">
                  <a:moveTo>
                    <a:pt x="1882152" y="259067"/>
                  </a:moveTo>
                  <a:lnTo>
                    <a:pt x="1866900" y="259067"/>
                  </a:lnTo>
                  <a:lnTo>
                    <a:pt x="1866900" y="274320"/>
                  </a:lnTo>
                  <a:lnTo>
                    <a:pt x="1882152" y="274320"/>
                  </a:lnTo>
                  <a:lnTo>
                    <a:pt x="1882152" y="259067"/>
                  </a:lnTo>
                  <a:close/>
                </a:path>
                <a:path w="5695315" h="274320">
                  <a:moveTo>
                    <a:pt x="1959876" y="259067"/>
                  </a:moveTo>
                  <a:lnTo>
                    <a:pt x="1944636" y="259067"/>
                  </a:lnTo>
                  <a:lnTo>
                    <a:pt x="1944636" y="274320"/>
                  </a:lnTo>
                  <a:lnTo>
                    <a:pt x="1959876" y="274320"/>
                  </a:lnTo>
                  <a:lnTo>
                    <a:pt x="1959876" y="259067"/>
                  </a:lnTo>
                  <a:close/>
                </a:path>
                <a:path w="5695315" h="274320">
                  <a:moveTo>
                    <a:pt x="2037600" y="259067"/>
                  </a:moveTo>
                  <a:lnTo>
                    <a:pt x="2022360" y="259067"/>
                  </a:lnTo>
                  <a:lnTo>
                    <a:pt x="2022360" y="274320"/>
                  </a:lnTo>
                  <a:lnTo>
                    <a:pt x="2037600" y="274320"/>
                  </a:lnTo>
                  <a:lnTo>
                    <a:pt x="2037600" y="259067"/>
                  </a:lnTo>
                  <a:close/>
                </a:path>
                <a:path w="5695315" h="274320">
                  <a:moveTo>
                    <a:pt x="2115324" y="259067"/>
                  </a:moveTo>
                  <a:lnTo>
                    <a:pt x="2100084" y="259067"/>
                  </a:lnTo>
                  <a:lnTo>
                    <a:pt x="2100084" y="274320"/>
                  </a:lnTo>
                  <a:lnTo>
                    <a:pt x="2115324" y="274320"/>
                  </a:lnTo>
                  <a:lnTo>
                    <a:pt x="2115324" y="259067"/>
                  </a:lnTo>
                  <a:close/>
                </a:path>
                <a:path w="5695315" h="274320">
                  <a:moveTo>
                    <a:pt x="2193048" y="259067"/>
                  </a:moveTo>
                  <a:lnTo>
                    <a:pt x="2177808" y="259067"/>
                  </a:lnTo>
                  <a:lnTo>
                    <a:pt x="2177808" y="274320"/>
                  </a:lnTo>
                  <a:lnTo>
                    <a:pt x="2193048" y="274320"/>
                  </a:lnTo>
                  <a:lnTo>
                    <a:pt x="2193048" y="259067"/>
                  </a:lnTo>
                  <a:close/>
                </a:path>
                <a:path w="5695315" h="274320">
                  <a:moveTo>
                    <a:pt x="2270772" y="259067"/>
                  </a:moveTo>
                  <a:lnTo>
                    <a:pt x="2255532" y="259067"/>
                  </a:lnTo>
                  <a:lnTo>
                    <a:pt x="2255532" y="274320"/>
                  </a:lnTo>
                  <a:lnTo>
                    <a:pt x="2270772" y="274320"/>
                  </a:lnTo>
                  <a:lnTo>
                    <a:pt x="2270772" y="259067"/>
                  </a:lnTo>
                  <a:close/>
                </a:path>
                <a:path w="5695315" h="274320">
                  <a:moveTo>
                    <a:pt x="2348484" y="259067"/>
                  </a:moveTo>
                  <a:lnTo>
                    <a:pt x="2333256" y="259067"/>
                  </a:lnTo>
                  <a:lnTo>
                    <a:pt x="2333256" y="274320"/>
                  </a:lnTo>
                  <a:lnTo>
                    <a:pt x="2348484" y="274320"/>
                  </a:lnTo>
                  <a:lnTo>
                    <a:pt x="2348484" y="259067"/>
                  </a:lnTo>
                  <a:close/>
                </a:path>
                <a:path w="5695315" h="274320">
                  <a:moveTo>
                    <a:pt x="2426220" y="259067"/>
                  </a:moveTo>
                  <a:lnTo>
                    <a:pt x="2410980" y="259067"/>
                  </a:lnTo>
                  <a:lnTo>
                    <a:pt x="2410980" y="274320"/>
                  </a:lnTo>
                  <a:lnTo>
                    <a:pt x="2426220" y="274320"/>
                  </a:lnTo>
                  <a:lnTo>
                    <a:pt x="2426220" y="259067"/>
                  </a:lnTo>
                  <a:close/>
                </a:path>
                <a:path w="5695315" h="274320">
                  <a:moveTo>
                    <a:pt x="2503944" y="259067"/>
                  </a:moveTo>
                  <a:lnTo>
                    <a:pt x="2488692" y="259067"/>
                  </a:lnTo>
                  <a:lnTo>
                    <a:pt x="2488692" y="274320"/>
                  </a:lnTo>
                  <a:lnTo>
                    <a:pt x="2503944" y="274320"/>
                  </a:lnTo>
                  <a:lnTo>
                    <a:pt x="2503944" y="259067"/>
                  </a:lnTo>
                  <a:close/>
                </a:path>
                <a:path w="5695315" h="274320">
                  <a:moveTo>
                    <a:pt x="2581668" y="259067"/>
                  </a:moveTo>
                  <a:lnTo>
                    <a:pt x="2566428" y="259067"/>
                  </a:lnTo>
                  <a:lnTo>
                    <a:pt x="2566428" y="274320"/>
                  </a:lnTo>
                  <a:lnTo>
                    <a:pt x="2581668" y="274320"/>
                  </a:lnTo>
                  <a:lnTo>
                    <a:pt x="2581668" y="259067"/>
                  </a:lnTo>
                  <a:close/>
                </a:path>
                <a:path w="5695315" h="274320">
                  <a:moveTo>
                    <a:pt x="2659392" y="259067"/>
                  </a:moveTo>
                  <a:lnTo>
                    <a:pt x="2644152" y="259067"/>
                  </a:lnTo>
                  <a:lnTo>
                    <a:pt x="2644152" y="274320"/>
                  </a:lnTo>
                  <a:lnTo>
                    <a:pt x="2659392" y="274320"/>
                  </a:lnTo>
                  <a:lnTo>
                    <a:pt x="2659392" y="259067"/>
                  </a:lnTo>
                  <a:close/>
                </a:path>
                <a:path w="5695315" h="274320">
                  <a:moveTo>
                    <a:pt x="2737116" y="259067"/>
                  </a:moveTo>
                  <a:lnTo>
                    <a:pt x="2721876" y="259067"/>
                  </a:lnTo>
                  <a:lnTo>
                    <a:pt x="2721876" y="274320"/>
                  </a:lnTo>
                  <a:lnTo>
                    <a:pt x="2737116" y="274320"/>
                  </a:lnTo>
                  <a:lnTo>
                    <a:pt x="2737116" y="259067"/>
                  </a:lnTo>
                  <a:close/>
                </a:path>
                <a:path w="5695315" h="274320">
                  <a:moveTo>
                    <a:pt x="2816364" y="259067"/>
                  </a:moveTo>
                  <a:lnTo>
                    <a:pt x="2801124" y="259067"/>
                  </a:lnTo>
                  <a:lnTo>
                    <a:pt x="2801124" y="274320"/>
                  </a:lnTo>
                  <a:lnTo>
                    <a:pt x="2816364" y="274320"/>
                  </a:lnTo>
                  <a:lnTo>
                    <a:pt x="2816364" y="259067"/>
                  </a:lnTo>
                  <a:close/>
                </a:path>
                <a:path w="5695315" h="274320">
                  <a:moveTo>
                    <a:pt x="2894076" y="259067"/>
                  </a:moveTo>
                  <a:lnTo>
                    <a:pt x="2878848" y="259067"/>
                  </a:lnTo>
                  <a:lnTo>
                    <a:pt x="2878848" y="274320"/>
                  </a:lnTo>
                  <a:lnTo>
                    <a:pt x="2894076" y="274320"/>
                  </a:lnTo>
                  <a:lnTo>
                    <a:pt x="2894076" y="259067"/>
                  </a:lnTo>
                  <a:close/>
                </a:path>
                <a:path w="5695315" h="274320">
                  <a:moveTo>
                    <a:pt x="2971812" y="259067"/>
                  </a:moveTo>
                  <a:lnTo>
                    <a:pt x="2956572" y="259067"/>
                  </a:lnTo>
                  <a:lnTo>
                    <a:pt x="2956572" y="274320"/>
                  </a:lnTo>
                  <a:lnTo>
                    <a:pt x="2971812" y="274320"/>
                  </a:lnTo>
                  <a:lnTo>
                    <a:pt x="2971812" y="259067"/>
                  </a:lnTo>
                  <a:close/>
                </a:path>
                <a:path w="5695315" h="274320">
                  <a:moveTo>
                    <a:pt x="3282708" y="0"/>
                  </a:moveTo>
                  <a:lnTo>
                    <a:pt x="3267468" y="0"/>
                  </a:lnTo>
                  <a:lnTo>
                    <a:pt x="3267468" y="15240"/>
                  </a:lnTo>
                  <a:lnTo>
                    <a:pt x="3282708" y="15240"/>
                  </a:lnTo>
                  <a:lnTo>
                    <a:pt x="3282708" y="0"/>
                  </a:lnTo>
                  <a:close/>
                </a:path>
                <a:path w="5695315" h="27432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695315" h="27432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695315" h="27432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695315" h="27432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695315" h="27432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695315" h="27432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695315" h="27432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695315" h="27432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5315" h="27432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5315" h="27432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5315" h="27432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5315" h="27432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5315" h="27432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40"/>
                  </a:lnTo>
                  <a:lnTo>
                    <a:pt x="4293120" y="15240"/>
                  </a:lnTo>
                  <a:lnTo>
                    <a:pt x="4293120" y="0"/>
                  </a:lnTo>
                  <a:close/>
                </a:path>
                <a:path w="5695315" h="27432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40"/>
                  </a:lnTo>
                  <a:lnTo>
                    <a:pt x="4370844" y="15240"/>
                  </a:lnTo>
                  <a:lnTo>
                    <a:pt x="4370844" y="0"/>
                  </a:lnTo>
                  <a:close/>
                </a:path>
                <a:path w="5695315" h="27432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40"/>
                  </a:lnTo>
                  <a:lnTo>
                    <a:pt x="4448568" y="15240"/>
                  </a:lnTo>
                  <a:lnTo>
                    <a:pt x="4448568" y="0"/>
                  </a:lnTo>
                  <a:close/>
                </a:path>
                <a:path w="5695315" h="27432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695315" h="27432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5315" h="27432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695315" h="27432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695315" h="27432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695315" h="27432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695315" h="27432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695315" h="27432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695315" h="27432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432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432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432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432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432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432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432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947915" y="4108703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68"/>
                  </a:moveTo>
                  <a:lnTo>
                    <a:pt x="0" y="257568"/>
                  </a:lnTo>
                  <a:lnTo>
                    <a:pt x="0" y="272808"/>
                  </a:lnTo>
                  <a:lnTo>
                    <a:pt x="15252" y="272808"/>
                  </a:lnTo>
                  <a:lnTo>
                    <a:pt x="15252" y="257568"/>
                  </a:lnTo>
                  <a:close/>
                </a:path>
                <a:path w="5695315" h="273050">
                  <a:moveTo>
                    <a:pt x="92976" y="257568"/>
                  </a:moveTo>
                  <a:lnTo>
                    <a:pt x="77736" y="257568"/>
                  </a:lnTo>
                  <a:lnTo>
                    <a:pt x="77736" y="272808"/>
                  </a:lnTo>
                  <a:lnTo>
                    <a:pt x="92976" y="272808"/>
                  </a:lnTo>
                  <a:lnTo>
                    <a:pt x="92976" y="257568"/>
                  </a:lnTo>
                  <a:close/>
                </a:path>
                <a:path w="5695315" h="273050">
                  <a:moveTo>
                    <a:pt x="170700" y="257568"/>
                  </a:moveTo>
                  <a:lnTo>
                    <a:pt x="155448" y="257568"/>
                  </a:lnTo>
                  <a:lnTo>
                    <a:pt x="155448" y="272808"/>
                  </a:lnTo>
                  <a:lnTo>
                    <a:pt x="170700" y="272808"/>
                  </a:lnTo>
                  <a:lnTo>
                    <a:pt x="170700" y="257568"/>
                  </a:lnTo>
                  <a:close/>
                </a:path>
                <a:path w="5695315" h="273050">
                  <a:moveTo>
                    <a:pt x="248424" y="257568"/>
                  </a:moveTo>
                  <a:lnTo>
                    <a:pt x="233184" y="257568"/>
                  </a:lnTo>
                  <a:lnTo>
                    <a:pt x="233184" y="272808"/>
                  </a:lnTo>
                  <a:lnTo>
                    <a:pt x="248424" y="272808"/>
                  </a:lnTo>
                  <a:lnTo>
                    <a:pt x="248424" y="257568"/>
                  </a:lnTo>
                  <a:close/>
                </a:path>
                <a:path w="5695315" h="273050">
                  <a:moveTo>
                    <a:pt x="326136" y="257568"/>
                  </a:moveTo>
                  <a:lnTo>
                    <a:pt x="310908" y="257568"/>
                  </a:lnTo>
                  <a:lnTo>
                    <a:pt x="310908" y="272808"/>
                  </a:lnTo>
                  <a:lnTo>
                    <a:pt x="326136" y="272808"/>
                  </a:lnTo>
                  <a:lnTo>
                    <a:pt x="326136" y="257568"/>
                  </a:lnTo>
                  <a:close/>
                </a:path>
                <a:path w="5695315" h="273050">
                  <a:moveTo>
                    <a:pt x="403872" y="257568"/>
                  </a:moveTo>
                  <a:lnTo>
                    <a:pt x="388632" y="257568"/>
                  </a:lnTo>
                  <a:lnTo>
                    <a:pt x="388632" y="272808"/>
                  </a:lnTo>
                  <a:lnTo>
                    <a:pt x="403872" y="272808"/>
                  </a:lnTo>
                  <a:lnTo>
                    <a:pt x="403872" y="257568"/>
                  </a:lnTo>
                  <a:close/>
                </a:path>
                <a:path w="5695315" h="273050">
                  <a:moveTo>
                    <a:pt x="481596" y="257568"/>
                  </a:moveTo>
                  <a:lnTo>
                    <a:pt x="466356" y="257568"/>
                  </a:lnTo>
                  <a:lnTo>
                    <a:pt x="466356" y="272808"/>
                  </a:lnTo>
                  <a:lnTo>
                    <a:pt x="481596" y="272808"/>
                  </a:lnTo>
                  <a:lnTo>
                    <a:pt x="481596" y="257568"/>
                  </a:lnTo>
                  <a:close/>
                </a:path>
                <a:path w="5695315" h="273050">
                  <a:moveTo>
                    <a:pt x="559320" y="257568"/>
                  </a:moveTo>
                  <a:lnTo>
                    <a:pt x="544080" y="257568"/>
                  </a:lnTo>
                  <a:lnTo>
                    <a:pt x="544080" y="272808"/>
                  </a:lnTo>
                  <a:lnTo>
                    <a:pt x="559320" y="272808"/>
                  </a:lnTo>
                  <a:lnTo>
                    <a:pt x="559320" y="257568"/>
                  </a:lnTo>
                  <a:close/>
                </a:path>
                <a:path w="5695315" h="273050">
                  <a:moveTo>
                    <a:pt x="637032" y="257568"/>
                  </a:moveTo>
                  <a:lnTo>
                    <a:pt x="621804" y="257568"/>
                  </a:lnTo>
                  <a:lnTo>
                    <a:pt x="621804" y="272808"/>
                  </a:lnTo>
                  <a:lnTo>
                    <a:pt x="637032" y="272808"/>
                  </a:lnTo>
                  <a:lnTo>
                    <a:pt x="637032" y="257568"/>
                  </a:lnTo>
                  <a:close/>
                </a:path>
                <a:path w="5695315" h="273050">
                  <a:moveTo>
                    <a:pt x="714768" y="257568"/>
                  </a:moveTo>
                  <a:lnTo>
                    <a:pt x="699528" y="257568"/>
                  </a:lnTo>
                  <a:lnTo>
                    <a:pt x="699528" y="272808"/>
                  </a:lnTo>
                  <a:lnTo>
                    <a:pt x="714768" y="272808"/>
                  </a:lnTo>
                  <a:lnTo>
                    <a:pt x="714768" y="257568"/>
                  </a:lnTo>
                  <a:close/>
                </a:path>
                <a:path w="5695315" h="273050">
                  <a:moveTo>
                    <a:pt x="792492" y="257568"/>
                  </a:moveTo>
                  <a:lnTo>
                    <a:pt x="777252" y="257568"/>
                  </a:lnTo>
                  <a:lnTo>
                    <a:pt x="777252" y="272808"/>
                  </a:lnTo>
                  <a:lnTo>
                    <a:pt x="792492" y="272808"/>
                  </a:lnTo>
                  <a:lnTo>
                    <a:pt x="792492" y="257568"/>
                  </a:lnTo>
                  <a:close/>
                </a:path>
                <a:path w="5695315" h="273050">
                  <a:moveTo>
                    <a:pt x="871728" y="257568"/>
                  </a:moveTo>
                  <a:lnTo>
                    <a:pt x="854976" y="257568"/>
                  </a:lnTo>
                  <a:lnTo>
                    <a:pt x="854976" y="272808"/>
                  </a:lnTo>
                  <a:lnTo>
                    <a:pt x="871728" y="272808"/>
                  </a:lnTo>
                  <a:lnTo>
                    <a:pt x="871728" y="257568"/>
                  </a:lnTo>
                  <a:close/>
                </a:path>
                <a:path w="5695315" h="273050">
                  <a:moveTo>
                    <a:pt x="949464" y="257568"/>
                  </a:moveTo>
                  <a:lnTo>
                    <a:pt x="934224" y="257568"/>
                  </a:lnTo>
                  <a:lnTo>
                    <a:pt x="934224" y="272808"/>
                  </a:lnTo>
                  <a:lnTo>
                    <a:pt x="949464" y="272808"/>
                  </a:lnTo>
                  <a:lnTo>
                    <a:pt x="949464" y="257568"/>
                  </a:lnTo>
                  <a:close/>
                </a:path>
                <a:path w="5695315" h="273050">
                  <a:moveTo>
                    <a:pt x="1027188" y="257568"/>
                  </a:moveTo>
                  <a:lnTo>
                    <a:pt x="1011948" y="257568"/>
                  </a:lnTo>
                  <a:lnTo>
                    <a:pt x="1011948" y="272808"/>
                  </a:lnTo>
                  <a:lnTo>
                    <a:pt x="1027188" y="272808"/>
                  </a:lnTo>
                  <a:lnTo>
                    <a:pt x="1027188" y="257568"/>
                  </a:lnTo>
                  <a:close/>
                </a:path>
                <a:path w="5695315" h="273050">
                  <a:moveTo>
                    <a:pt x="1104912" y="257568"/>
                  </a:moveTo>
                  <a:lnTo>
                    <a:pt x="1089672" y="257568"/>
                  </a:lnTo>
                  <a:lnTo>
                    <a:pt x="1089672" y="272808"/>
                  </a:lnTo>
                  <a:lnTo>
                    <a:pt x="1104912" y="272808"/>
                  </a:lnTo>
                  <a:lnTo>
                    <a:pt x="1104912" y="257568"/>
                  </a:lnTo>
                  <a:close/>
                </a:path>
                <a:path w="5695315" h="273050">
                  <a:moveTo>
                    <a:pt x="1182624" y="257568"/>
                  </a:moveTo>
                  <a:lnTo>
                    <a:pt x="1167396" y="257568"/>
                  </a:lnTo>
                  <a:lnTo>
                    <a:pt x="1167396" y="272808"/>
                  </a:lnTo>
                  <a:lnTo>
                    <a:pt x="1182624" y="272808"/>
                  </a:lnTo>
                  <a:lnTo>
                    <a:pt x="1182624" y="257568"/>
                  </a:lnTo>
                  <a:close/>
                </a:path>
                <a:path w="5695315" h="273050">
                  <a:moveTo>
                    <a:pt x="1260360" y="257568"/>
                  </a:moveTo>
                  <a:lnTo>
                    <a:pt x="1245120" y="257568"/>
                  </a:lnTo>
                  <a:lnTo>
                    <a:pt x="1245120" y="272808"/>
                  </a:lnTo>
                  <a:lnTo>
                    <a:pt x="1260360" y="272808"/>
                  </a:lnTo>
                  <a:lnTo>
                    <a:pt x="1260360" y="257568"/>
                  </a:lnTo>
                  <a:close/>
                </a:path>
                <a:path w="5695315" h="273050">
                  <a:moveTo>
                    <a:pt x="1338084" y="257568"/>
                  </a:moveTo>
                  <a:lnTo>
                    <a:pt x="1322844" y="257568"/>
                  </a:lnTo>
                  <a:lnTo>
                    <a:pt x="1322844" y="272808"/>
                  </a:lnTo>
                  <a:lnTo>
                    <a:pt x="1338084" y="272808"/>
                  </a:lnTo>
                  <a:lnTo>
                    <a:pt x="1338084" y="257568"/>
                  </a:lnTo>
                  <a:close/>
                </a:path>
                <a:path w="5695315" h="273050">
                  <a:moveTo>
                    <a:pt x="1414284" y="257568"/>
                  </a:moveTo>
                  <a:lnTo>
                    <a:pt x="1399044" y="257568"/>
                  </a:lnTo>
                  <a:lnTo>
                    <a:pt x="1399044" y="272808"/>
                  </a:lnTo>
                  <a:lnTo>
                    <a:pt x="1414284" y="272808"/>
                  </a:lnTo>
                  <a:lnTo>
                    <a:pt x="1414284" y="257568"/>
                  </a:lnTo>
                  <a:close/>
                </a:path>
                <a:path w="5695315" h="273050">
                  <a:moveTo>
                    <a:pt x="1492008" y="257568"/>
                  </a:moveTo>
                  <a:lnTo>
                    <a:pt x="1476768" y="257568"/>
                  </a:lnTo>
                  <a:lnTo>
                    <a:pt x="1476768" y="272808"/>
                  </a:lnTo>
                  <a:lnTo>
                    <a:pt x="1492008" y="272808"/>
                  </a:lnTo>
                  <a:lnTo>
                    <a:pt x="1492008" y="257568"/>
                  </a:lnTo>
                  <a:close/>
                </a:path>
                <a:path w="5695315" h="273050">
                  <a:moveTo>
                    <a:pt x="1569732" y="257568"/>
                  </a:moveTo>
                  <a:lnTo>
                    <a:pt x="1554492" y="257568"/>
                  </a:lnTo>
                  <a:lnTo>
                    <a:pt x="1554492" y="272808"/>
                  </a:lnTo>
                  <a:lnTo>
                    <a:pt x="1569732" y="272808"/>
                  </a:lnTo>
                  <a:lnTo>
                    <a:pt x="1569732" y="257568"/>
                  </a:lnTo>
                  <a:close/>
                </a:path>
                <a:path w="5695315" h="273050">
                  <a:moveTo>
                    <a:pt x="1647456" y="257568"/>
                  </a:moveTo>
                  <a:lnTo>
                    <a:pt x="1632216" y="257568"/>
                  </a:lnTo>
                  <a:lnTo>
                    <a:pt x="1632216" y="272808"/>
                  </a:lnTo>
                  <a:lnTo>
                    <a:pt x="1647456" y="272808"/>
                  </a:lnTo>
                  <a:lnTo>
                    <a:pt x="1647456" y="257568"/>
                  </a:lnTo>
                  <a:close/>
                </a:path>
                <a:path w="5695315" h="273050">
                  <a:moveTo>
                    <a:pt x="1725180" y="257568"/>
                  </a:moveTo>
                  <a:lnTo>
                    <a:pt x="1709940" y="257568"/>
                  </a:lnTo>
                  <a:lnTo>
                    <a:pt x="1709940" y="272808"/>
                  </a:lnTo>
                  <a:lnTo>
                    <a:pt x="1725180" y="272808"/>
                  </a:lnTo>
                  <a:lnTo>
                    <a:pt x="1725180" y="257568"/>
                  </a:lnTo>
                  <a:close/>
                </a:path>
                <a:path w="5695315" h="273050">
                  <a:moveTo>
                    <a:pt x="1802892" y="257568"/>
                  </a:moveTo>
                  <a:lnTo>
                    <a:pt x="1787664" y="257568"/>
                  </a:lnTo>
                  <a:lnTo>
                    <a:pt x="1787664" y="272808"/>
                  </a:lnTo>
                  <a:lnTo>
                    <a:pt x="1802892" y="272808"/>
                  </a:lnTo>
                  <a:lnTo>
                    <a:pt x="1802892" y="257568"/>
                  </a:lnTo>
                  <a:close/>
                </a:path>
                <a:path w="5695315" h="273050">
                  <a:moveTo>
                    <a:pt x="1882152" y="257568"/>
                  </a:moveTo>
                  <a:lnTo>
                    <a:pt x="1866900" y="257568"/>
                  </a:lnTo>
                  <a:lnTo>
                    <a:pt x="1866900" y="272808"/>
                  </a:lnTo>
                  <a:lnTo>
                    <a:pt x="1882152" y="272808"/>
                  </a:lnTo>
                  <a:lnTo>
                    <a:pt x="1882152" y="257568"/>
                  </a:lnTo>
                  <a:close/>
                </a:path>
                <a:path w="5695315" h="273050">
                  <a:moveTo>
                    <a:pt x="1959876" y="257568"/>
                  </a:moveTo>
                  <a:lnTo>
                    <a:pt x="1944636" y="257568"/>
                  </a:lnTo>
                  <a:lnTo>
                    <a:pt x="1944636" y="272808"/>
                  </a:lnTo>
                  <a:lnTo>
                    <a:pt x="1959876" y="272808"/>
                  </a:lnTo>
                  <a:lnTo>
                    <a:pt x="1959876" y="257568"/>
                  </a:lnTo>
                  <a:close/>
                </a:path>
                <a:path w="5695315" h="273050">
                  <a:moveTo>
                    <a:pt x="2037600" y="257568"/>
                  </a:moveTo>
                  <a:lnTo>
                    <a:pt x="2022360" y="257568"/>
                  </a:lnTo>
                  <a:lnTo>
                    <a:pt x="2022360" y="272808"/>
                  </a:lnTo>
                  <a:lnTo>
                    <a:pt x="2037600" y="272808"/>
                  </a:lnTo>
                  <a:lnTo>
                    <a:pt x="2037600" y="257568"/>
                  </a:lnTo>
                  <a:close/>
                </a:path>
                <a:path w="5695315" h="273050">
                  <a:moveTo>
                    <a:pt x="2115324" y="257568"/>
                  </a:moveTo>
                  <a:lnTo>
                    <a:pt x="2100084" y="257568"/>
                  </a:lnTo>
                  <a:lnTo>
                    <a:pt x="2100084" y="272808"/>
                  </a:lnTo>
                  <a:lnTo>
                    <a:pt x="2115324" y="272808"/>
                  </a:lnTo>
                  <a:lnTo>
                    <a:pt x="2115324" y="257568"/>
                  </a:lnTo>
                  <a:close/>
                </a:path>
                <a:path w="5695315" h="273050">
                  <a:moveTo>
                    <a:pt x="2193048" y="257568"/>
                  </a:moveTo>
                  <a:lnTo>
                    <a:pt x="2177808" y="257568"/>
                  </a:lnTo>
                  <a:lnTo>
                    <a:pt x="2177808" y="272808"/>
                  </a:lnTo>
                  <a:lnTo>
                    <a:pt x="2193048" y="272808"/>
                  </a:lnTo>
                  <a:lnTo>
                    <a:pt x="2193048" y="257568"/>
                  </a:lnTo>
                  <a:close/>
                </a:path>
                <a:path w="5695315" h="273050">
                  <a:moveTo>
                    <a:pt x="2270772" y="257568"/>
                  </a:moveTo>
                  <a:lnTo>
                    <a:pt x="2255532" y="257568"/>
                  </a:lnTo>
                  <a:lnTo>
                    <a:pt x="2255532" y="272808"/>
                  </a:lnTo>
                  <a:lnTo>
                    <a:pt x="2270772" y="272808"/>
                  </a:lnTo>
                  <a:lnTo>
                    <a:pt x="2270772" y="257568"/>
                  </a:lnTo>
                  <a:close/>
                </a:path>
                <a:path w="5695315" h="273050">
                  <a:moveTo>
                    <a:pt x="2348484" y="257568"/>
                  </a:moveTo>
                  <a:lnTo>
                    <a:pt x="2333256" y="257568"/>
                  </a:lnTo>
                  <a:lnTo>
                    <a:pt x="2333256" y="272808"/>
                  </a:lnTo>
                  <a:lnTo>
                    <a:pt x="2348484" y="272808"/>
                  </a:lnTo>
                  <a:lnTo>
                    <a:pt x="2348484" y="257568"/>
                  </a:lnTo>
                  <a:close/>
                </a:path>
                <a:path w="5695315" h="273050">
                  <a:moveTo>
                    <a:pt x="2426220" y="257568"/>
                  </a:moveTo>
                  <a:lnTo>
                    <a:pt x="2410980" y="257568"/>
                  </a:lnTo>
                  <a:lnTo>
                    <a:pt x="2410980" y="272808"/>
                  </a:lnTo>
                  <a:lnTo>
                    <a:pt x="2426220" y="272808"/>
                  </a:lnTo>
                  <a:lnTo>
                    <a:pt x="2426220" y="257568"/>
                  </a:lnTo>
                  <a:close/>
                </a:path>
                <a:path w="5695315" h="273050">
                  <a:moveTo>
                    <a:pt x="2503944" y="257568"/>
                  </a:moveTo>
                  <a:lnTo>
                    <a:pt x="2488692" y="257568"/>
                  </a:lnTo>
                  <a:lnTo>
                    <a:pt x="2488692" y="272808"/>
                  </a:lnTo>
                  <a:lnTo>
                    <a:pt x="2503944" y="272808"/>
                  </a:lnTo>
                  <a:lnTo>
                    <a:pt x="2503944" y="257568"/>
                  </a:lnTo>
                  <a:close/>
                </a:path>
                <a:path w="5695315" h="273050">
                  <a:moveTo>
                    <a:pt x="2581668" y="257568"/>
                  </a:moveTo>
                  <a:lnTo>
                    <a:pt x="2566428" y="257568"/>
                  </a:lnTo>
                  <a:lnTo>
                    <a:pt x="2566428" y="272808"/>
                  </a:lnTo>
                  <a:lnTo>
                    <a:pt x="2581668" y="272808"/>
                  </a:lnTo>
                  <a:lnTo>
                    <a:pt x="2581668" y="257568"/>
                  </a:lnTo>
                  <a:close/>
                </a:path>
                <a:path w="5695315" h="273050">
                  <a:moveTo>
                    <a:pt x="2659392" y="257568"/>
                  </a:moveTo>
                  <a:lnTo>
                    <a:pt x="2644152" y="257568"/>
                  </a:lnTo>
                  <a:lnTo>
                    <a:pt x="2644152" y="272808"/>
                  </a:lnTo>
                  <a:lnTo>
                    <a:pt x="2659392" y="272808"/>
                  </a:lnTo>
                  <a:lnTo>
                    <a:pt x="2659392" y="257568"/>
                  </a:lnTo>
                  <a:close/>
                </a:path>
                <a:path w="5695315" h="273050">
                  <a:moveTo>
                    <a:pt x="2971812" y="0"/>
                  </a:moveTo>
                  <a:lnTo>
                    <a:pt x="2956572" y="0"/>
                  </a:lnTo>
                  <a:lnTo>
                    <a:pt x="2956572" y="15252"/>
                  </a:lnTo>
                  <a:lnTo>
                    <a:pt x="2971812" y="15252"/>
                  </a:lnTo>
                  <a:lnTo>
                    <a:pt x="2971812" y="0"/>
                  </a:lnTo>
                  <a:close/>
                </a:path>
                <a:path w="5695315" h="273050">
                  <a:moveTo>
                    <a:pt x="3049536" y="0"/>
                  </a:moveTo>
                  <a:lnTo>
                    <a:pt x="3034284" y="0"/>
                  </a:lnTo>
                  <a:lnTo>
                    <a:pt x="3034284" y="15252"/>
                  </a:lnTo>
                  <a:lnTo>
                    <a:pt x="3049536" y="15252"/>
                  </a:lnTo>
                  <a:lnTo>
                    <a:pt x="3049536" y="0"/>
                  </a:lnTo>
                  <a:close/>
                </a:path>
                <a:path w="5695315" h="273050">
                  <a:moveTo>
                    <a:pt x="3127260" y="0"/>
                  </a:moveTo>
                  <a:lnTo>
                    <a:pt x="3112020" y="0"/>
                  </a:lnTo>
                  <a:lnTo>
                    <a:pt x="3112020" y="15252"/>
                  </a:lnTo>
                  <a:lnTo>
                    <a:pt x="3127260" y="15252"/>
                  </a:lnTo>
                  <a:lnTo>
                    <a:pt x="3127260" y="0"/>
                  </a:lnTo>
                  <a:close/>
                </a:path>
                <a:path w="5695315" h="273050">
                  <a:moveTo>
                    <a:pt x="3204984" y="0"/>
                  </a:moveTo>
                  <a:lnTo>
                    <a:pt x="3189744" y="0"/>
                  </a:lnTo>
                  <a:lnTo>
                    <a:pt x="3189744" y="15252"/>
                  </a:lnTo>
                  <a:lnTo>
                    <a:pt x="3204984" y="15252"/>
                  </a:lnTo>
                  <a:lnTo>
                    <a:pt x="3204984" y="0"/>
                  </a:lnTo>
                  <a:close/>
                </a:path>
                <a:path w="5695315" h="273050">
                  <a:moveTo>
                    <a:pt x="3282708" y="0"/>
                  </a:moveTo>
                  <a:lnTo>
                    <a:pt x="3267468" y="0"/>
                  </a:lnTo>
                  <a:lnTo>
                    <a:pt x="3267468" y="15252"/>
                  </a:lnTo>
                  <a:lnTo>
                    <a:pt x="3282708" y="15252"/>
                  </a:lnTo>
                  <a:lnTo>
                    <a:pt x="3282708" y="0"/>
                  </a:lnTo>
                  <a:close/>
                </a:path>
                <a:path w="5695315" h="27305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52"/>
                  </a:lnTo>
                  <a:lnTo>
                    <a:pt x="3360432" y="15252"/>
                  </a:lnTo>
                  <a:lnTo>
                    <a:pt x="3360432" y="0"/>
                  </a:lnTo>
                  <a:close/>
                </a:path>
                <a:path w="5695315" h="27305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52"/>
                  </a:lnTo>
                  <a:lnTo>
                    <a:pt x="3438156" y="15252"/>
                  </a:lnTo>
                  <a:lnTo>
                    <a:pt x="3438156" y="0"/>
                  </a:lnTo>
                  <a:close/>
                </a:path>
                <a:path w="5695315" h="27305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52"/>
                  </a:lnTo>
                  <a:lnTo>
                    <a:pt x="3515880" y="15252"/>
                  </a:lnTo>
                  <a:lnTo>
                    <a:pt x="3515880" y="0"/>
                  </a:lnTo>
                  <a:close/>
                </a:path>
                <a:path w="569531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52"/>
                  </a:lnTo>
                  <a:lnTo>
                    <a:pt x="3593604" y="15252"/>
                  </a:lnTo>
                  <a:lnTo>
                    <a:pt x="3593604" y="0"/>
                  </a:lnTo>
                  <a:close/>
                </a:path>
                <a:path w="569531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52"/>
                  </a:lnTo>
                  <a:lnTo>
                    <a:pt x="3671328" y="15252"/>
                  </a:lnTo>
                  <a:lnTo>
                    <a:pt x="3671328" y="0"/>
                  </a:lnTo>
                  <a:close/>
                </a:path>
                <a:path w="569531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52"/>
                  </a:lnTo>
                  <a:lnTo>
                    <a:pt x="3749052" y="15252"/>
                  </a:lnTo>
                  <a:lnTo>
                    <a:pt x="3749052" y="0"/>
                  </a:lnTo>
                  <a:close/>
                </a:path>
                <a:path w="569531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52"/>
                  </a:lnTo>
                  <a:lnTo>
                    <a:pt x="3826776" y="15252"/>
                  </a:lnTo>
                  <a:lnTo>
                    <a:pt x="3826776" y="0"/>
                  </a:lnTo>
                  <a:close/>
                </a:path>
                <a:path w="569531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52"/>
                  </a:lnTo>
                  <a:lnTo>
                    <a:pt x="3904500" y="15252"/>
                  </a:lnTo>
                  <a:lnTo>
                    <a:pt x="3904500" y="0"/>
                  </a:lnTo>
                  <a:close/>
                </a:path>
                <a:path w="569531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52"/>
                  </a:lnTo>
                  <a:lnTo>
                    <a:pt x="3982212" y="15252"/>
                  </a:lnTo>
                  <a:lnTo>
                    <a:pt x="3982212" y="0"/>
                  </a:lnTo>
                  <a:close/>
                </a:path>
                <a:path w="569531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52"/>
                  </a:lnTo>
                  <a:lnTo>
                    <a:pt x="4059948" y="15252"/>
                  </a:lnTo>
                  <a:lnTo>
                    <a:pt x="4059948" y="0"/>
                  </a:lnTo>
                  <a:close/>
                </a:path>
                <a:path w="569531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52"/>
                  </a:lnTo>
                  <a:lnTo>
                    <a:pt x="4137660" y="15252"/>
                  </a:lnTo>
                  <a:lnTo>
                    <a:pt x="4137660" y="0"/>
                  </a:lnTo>
                  <a:close/>
                </a:path>
                <a:path w="569531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52"/>
                  </a:lnTo>
                  <a:lnTo>
                    <a:pt x="4215396" y="15252"/>
                  </a:lnTo>
                  <a:lnTo>
                    <a:pt x="4215396" y="0"/>
                  </a:lnTo>
                  <a:close/>
                </a:path>
                <a:path w="5695315" h="27305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52"/>
                  </a:lnTo>
                  <a:lnTo>
                    <a:pt x="4293120" y="15252"/>
                  </a:lnTo>
                  <a:lnTo>
                    <a:pt x="4293120" y="0"/>
                  </a:lnTo>
                  <a:close/>
                </a:path>
                <a:path w="5695315" h="27305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52"/>
                  </a:lnTo>
                  <a:lnTo>
                    <a:pt x="4370844" y="15252"/>
                  </a:lnTo>
                  <a:lnTo>
                    <a:pt x="4370844" y="0"/>
                  </a:lnTo>
                  <a:close/>
                </a:path>
                <a:path w="5695315" h="27305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52"/>
                  </a:lnTo>
                  <a:lnTo>
                    <a:pt x="4448568" y="15252"/>
                  </a:lnTo>
                  <a:lnTo>
                    <a:pt x="4448568" y="0"/>
                  </a:lnTo>
                  <a:close/>
                </a:path>
                <a:path w="5695315" h="27305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52"/>
                  </a:lnTo>
                  <a:lnTo>
                    <a:pt x="4526280" y="15252"/>
                  </a:lnTo>
                  <a:lnTo>
                    <a:pt x="4526280" y="0"/>
                  </a:lnTo>
                  <a:close/>
                </a:path>
                <a:path w="569531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52"/>
                  </a:lnTo>
                  <a:lnTo>
                    <a:pt x="4604016" y="15252"/>
                  </a:lnTo>
                  <a:lnTo>
                    <a:pt x="4604016" y="0"/>
                  </a:lnTo>
                  <a:close/>
                </a:path>
                <a:path w="5695315" h="27305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52"/>
                  </a:lnTo>
                  <a:lnTo>
                    <a:pt x="4683264" y="15252"/>
                  </a:lnTo>
                  <a:lnTo>
                    <a:pt x="4683264" y="0"/>
                  </a:lnTo>
                  <a:close/>
                </a:path>
                <a:path w="5695315" h="27305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52"/>
                  </a:lnTo>
                  <a:lnTo>
                    <a:pt x="4760988" y="15252"/>
                  </a:lnTo>
                  <a:lnTo>
                    <a:pt x="4760988" y="0"/>
                  </a:lnTo>
                  <a:close/>
                </a:path>
                <a:path w="5695315" h="27305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52"/>
                  </a:lnTo>
                  <a:lnTo>
                    <a:pt x="4838712" y="15252"/>
                  </a:lnTo>
                  <a:lnTo>
                    <a:pt x="4838712" y="0"/>
                  </a:lnTo>
                  <a:close/>
                </a:path>
                <a:path w="5695315" h="27305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52"/>
                  </a:lnTo>
                  <a:lnTo>
                    <a:pt x="4916436" y="15252"/>
                  </a:lnTo>
                  <a:lnTo>
                    <a:pt x="4916436" y="0"/>
                  </a:lnTo>
                  <a:close/>
                </a:path>
                <a:path w="5695315" h="27305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52"/>
                  </a:lnTo>
                  <a:lnTo>
                    <a:pt x="4994160" y="15252"/>
                  </a:lnTo>
                  <a:lnTo>
                    <a:pt x="4994160" y="0"/>
                  </a:lnTo>
                  <a:close/>
                </a:path>
                <a:path w="5695315" h="27305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52"/>
                  </a:lnTo>
                  <a:lnTo>
                    <a:pt x="5071884" y="15252"/>
                  </a:lnTo>
                  <a:lnTo>
                    <a:pt x="5071884" y="0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52"/>
                  </a:lnTo>
                  <a:lnTo>
                    <a:pt x="5149596" y="15252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52"/>
                  </a:lnTo>
                  <a:lnTo>
                    <a:pt x="5227332" y="15252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52"/>
                  </a:lnTo>
                  <a:lnTo>
                    <a:pt x="5305044" y="15252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52"/>
                  </a:lnTo>
                  <a:lnTo>
                    <a:pt x="5382780" y="15252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52"/>
                  </a:lnTo>
                  <a:lnTo>
                    <a:pt x="5460504" y="15252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52"/>
                  </a:lnTo>
                  <a:lnTo>
                    <a:pt x="5538228" y="15252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52"/>
                  </a:lnTo>
                  <a:lnTo>
                    <a:pt x="5615952" y="15252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52"/>
                  </a:lnTo>
                  <a:lnTo>
                    <a:pt x="5695200" y="15252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947915" y="4366272"/>
              <a:ext cx="5695315" cy="274320"/>
            </a:xfrm>
            <a:custGeom>
              <a:avLst/>
              <a:gdLst/>
              <a:ahLst/>
              <a:cxnLst/>
              <a:rect l="l" t="t" r="r" b="b"/>
              <a:pathLst>
                <a:path w="5695315" h="274320">
                  <a:moveTo>
                    <a:pt x="15252" y="259080"/>
                  </a:moveTo>
                  <a:lnTo>
                    <a:pt x="0" y="259080"/>
                  </a:lnTo>
                  <a:lnTo>
                    <a:pt x="0" y="274320"/>
                  </a:lnTo>
                  <a:lnTo>
                    <a:pt x="15252" y="274320"/>
                  </a:lnTo>
                  <a:lnTo>
                    <a:pt x="15252" y="259080"/>
                  </a:lnTo>
                  <a:close/>
                </a:path>
                <a:path w="5695315" h="274320">
                  <a:moveTo>
                    <a:pt x="92976" y="259080"/>
                  </a:moveTo>
                  <a:lnTo>
                    <a:pt x="77736" y="259080"/>
                  </a:lnTo>
                  <a:lnTo>
                    <a:pt x="77736" y="274320"/>
                  </a:lnTo>
                  <a:lnTo>
                    <a:pt x="92976" y="274320"/>
                  </a:lnTo>
                  <a:lnTo>
                    <a:pt x="92976" y="259080"/>
                  </a:lnTo>
                  <a:close/>
                </a:path>
                <a:path w="5695315" h="274320">
                  <a:moveTo>
                    <a:pt x="170700" y="259080"/>
                  </a:moveTo>
                  <a:lnTo>
                    <a:pt x="155448" y="259080"/>
                  </a:lnTo>
                  <a:lnTo>
                    <a:pt x="155448" y="274320"/>
                  </a:lnTo>
                  <a:lnTo>
                    <a:pt x="170700" y="274320"/>
                  </a:lnTo>
                  <a:lnTo>
                    <a:pt x="170700" y="259080"/>
                  </a:lnTo>
                  <a:close/>
                </a:path>
                <a:path w="5695315" h="274320">
                  <a:moveTo>
                    <a:pt x="248424" y="259080"/>
                  </a:moveTo>
                  <a:lnTo>
                    <a:pt x="233184" y="259080"/>
                  </a:lnTo>
                  <a:lnTo>
                    <a:pt x="233184" y="274320"/>
                  </a:lnTo>
                  <a:lnTo>
                    <a:pt x="248424" y="274320"/>
                  </a:lnTo>
                  <a:lnTo>
                    <a:pt x="248424" y="259080"/>
                  </a:lnTo>
                  <a:close/>
                </a:path>
                <a:path w="5695315" h="274320">
                  <a:moveTo>
                    <a:pt x="326136" y="259080"/>
                  </a:moveTo>
                  <a:lnTo>
                    <a:pt x="310908" y="259080"/>
                  </a:lnTo>
                  <a:lnTo>
                    <a:pt x="310908" y="274320"/>
                  </a:lnTo>
                  <a:lnTo>
                    <a:pt x="326136" y="274320"/>
                  </a:lnTo>
                  <a:lnTo>
                    <a:pt x="326136" y="259080"/>
                  </a:lnTo>
                  <a:close/>
                </a:path>
                <a:path w="5695315" h="274320">
                  <a:moveTo>
                    <a:pt x="403872" y="259080"/>
                  </a:moveTo>
                  <a:lnTo>
                    <a:pt x="388632" y="259080"/>
                  </a:lnTo>
                  <a:lnTo>
                    <a:pt x="388632" y="274320"/>
                  </a:lnTo>
                  <a:lnTo>
                    <a:pt x="403872" y="274320"/>
                  </a:lnTo>
                  <a:lnTo>
                    <a:pt x="403872" y="259080"/>
                  </a:lnTo>
                  <a:close/>
                </a:path>
                <a:path w="5695315" h="274320">
                  <a:moveTo>
                    <a:pt x="481596" y="259080"/>
                  </a:moveTo>
                  <a:lnTo>
                    <a:pt x="466356" y="259080"/>
                  </a:lnTo>
                  <a:lnTo>
                    <a:pt x="466356" y="274320"/>
                  </a:lnTo>
                  <a:lnTo>
                    <a:pt x="481596" y="274320"/>
                  </a:lnTo>
                  <a:lnTo>
                    <a:pt x="481596" y="259080"/>
                  </a:lnTo>
                  <a:close/>
                </a:path>
                <a:path w="5695315" h="274320">
                  <a:moveTo>
                    <a:pt x="559320" y="259080"/>
                  </a:moveTo>
                  <a:lnTo>
                    <a:pt x="544080" y="259080"/>
                  </a:lnTo>
                  <a:lnTo>
                    <a:pt x="544080" y="274320"/>
                  </a:lnTo>
                  <a:lnTo>
                    <a:pt x="559320" y="274320"/>
                  </a:lnTo>
                  <a:lnTo>
                    <a:pt x="559320" y="259080"/>
                  </a:lnTo>
                  <a:close/>
                </a:path>
                <a:path w="5695315" h="274320">
                  <a:moveTo>
                    <a:pt x="637032" y="259080"/>
                  </a:moveTo>
                  <a:lnTo>
                    <a:pt x="621804" y="259080"/>
                  </a:lnTo>
                  <a:lnTo>
                    <a:pt x="621804" y="274320"/>
                  </a:lnTo>
                  <a:lnTo>
                    <a:pt x="637032" y="274320"/>
                  </a:lnTo>
                  <a:lnTo>
                    <a:pt x="637032" y="259080"/>
                  </a:lnTo>
                  <a:close/>
                </a:path>
                <a:path w="5695315" h="274320">
                  <a:moveTo>
                    <a:pt x="714768" y="259080"/>
                  </a:moveTo>
                  <a:lnTo>
                    <a:pt x="699528" y="259080"/>
                  </a:lnTo>
                  <a:lnTo>
                    <a:pt x="699528" y="274320"/>
                  </a:lnTo>
                  <a:lnTo>
                    <a:pt x="714768" y="274320"/>
                  </a:lnTo>
                  <a:lnTo>
                    <a:pt x="714768" y="259080"/>
                  </a:lnTo>
                  <a:close/>
                </a:path>
                <a:path w="5695315" h="274320">
                  <a:moveTo>
                    <a:pt x="792492" y="259080"/>
                  </a:moveTo>
                  <a:lnTo>
                    <a:pt x="777252" y="259080"/>
                  </a:lnTo>
                  <a:lnTo>
                    <a:pt x="777252" y="274320"/>
                  </a:lnTo>
                  <a:lnTo>
                    <a:pt x="792492" y="274320"/>
                  </a:lnTo>
                  <a:lnTo>
                    <a:pt x="792492" y="259080"/>
                  </a:lnTo>
                  <a:close/>
                </a:path>
                <a:path w="5695315" h="274320">
                  <a:moveTo>
                    <a:pt x="871728" y="259080"/>
                  </a:moveTo>
                  <a:lnTo>
                    <a:pt x="854976" y="259080"/>
                  </a:lnTo>
                  <a:lnTo>
                    <a:pt x="854976" y="274320"/>
                  </a:lnTo>
                  <a:lnTo>
                    <a:pt x="871728" y="274320"/>
                  </a:lnTo>
                  <a:lnTo>
                    <a:pt x="871728" y="259080"/>
                  </a:lnTo>
                  <a:close/>
                </a:path>
                <a:path w="5695315" h="274320">
                  <a:moveTo>
                    <a:pt x="949464" y="259080"/>
                  </a:moveTo>
                  <a:lnTo>
                    <a:pt x="934224" y="259080"/>
                  </a:lnTo>
                  <a:lnTo>
                    <a:pt x="934224" y="274320"/>
                  </a:lnTo>
                  <a:lnTo>
                    <a:pt x="949464" y="274320"/>
                  </a:lnTo>
                  <a:lnTo>
                    <a:pt x="949464" y="259080"/>
                  </a:lnTo>
                  <a:close/>
                </a:path>
                <a:path w="5695315" h="274320">
                  <a:moveTo>
                    <a:pt x="1027188" y="259080"/>
                  </a:moveTo>
                  <a:lnTo>
                    <a:pt x="1011948" y="259080"/>
                  </a:lnTo>
                  <a:lnTo>
                    <a:pt x="1011948" y="274320"/>
                  </a:lnTo>
                  <a:lnTo>
                    <a:pt x="1027188" y="274320"/>
                  </a:lnTo>
                  <a:lnTo>
                    <a:pt x="1027188" y="259080"/>
                  </a:lnTo>
                  <a:close/>
                </a:path>
                <a:path w="5695315" h="274320">
                  <a:moveTo>
                    <a:pt x="1104912" y="259080"/>
                  </a:moveTo>
                  <a:lnTo>
                    <a:pt x="1089672" y="259080"/>
                  </a:lnTo>
                  <a:lnTo>
                    <a:pt x="1089672" y="274320"/>
                  </a:lnTo>
                  <a:lnTo>
                    <a:pt x="1104912" y="274320"/>
                  </a:lnTo>
                  <a:lnTo>
                    <a:pt x="1104912" y="259080"/>
                  </a:lnTo>
                  <a:close/>
                </a:path>
                <a:path w="5695315" h="274320">
                  <a:moveTo>
                    <a:pt x="1182624" y="259080"/>
                  </a:moveTo>
                  <a:lnTo>
                    <a:pt x="1167396" y="259080"/>
                  </a:lnTo>
                  <a:lnTo>
                    <a:pt x="1167396" y="274320"/>
                  </a:lnTo>
                  <a:lnTo>
                    <a:pt x="1182624" y="274320"/>
                  </a:lnTo>
                  <a:lnTo>
                    <a:pt x="1182624" y="259080"/>
                  </a:lnTo>
                  <a:close/>
                </a:path>
                <a:path w="5695315" h="274320">
                  <a:moveTo>
                    <a:pt x="1260360" y="259080"/>
                  </a:moveTo>
                  <a:lnTo>
                    <a:pt x="1245120" y="259080"/>
                  </a:lnTo>
                  <a:lnTo>
                    <a:pt x="1245120" y="274320"/>
                  </a:lnTo>
                  <a:lnTo>
                    <a:pt x="1260360" y="274320"/>
                  </a:lnTo>
                  <a:lnTo>
                    <a:pt x="1260360" y="259080"/>
                  </a:lnTo>
                  <a:close/>
                </a:path>
                <a:path w="5695315" h="274320">
                  <a:moveTo>
                    <a:pt x="1338084" y="259080"/>
                  </a:moveTo>
                  <a:lnTo>
                    <a:pt x="1322844" y="259080"/>
                  </a:lnTo>
                  <a:lnTo>
                    <a:pt x="1322844" y="274320"/>
                  </a:lnTo>
                  <a:lnTo>
                    <a:pt x="1338084" y="274320"/>
                  </a:lnTo>
                  <a:lnTo>
                    <a:pt x="1338084" y="259080"/>
                  </a:lnTo>
                  <a:close/>
                </a:path>
                <a:path w="5695315" h="274320">
                  <a:moveTo>
                    <a:pt x="1414284" y="259080"/>
                  </a:moveTo>
                  <a:lnTo>
                    <a:pt x="1399044" y="259080"/>
                  </a:lnTo>
                  <a:lnTo>
                    <a:pt x="1399044" y="274320"/>
                  </a:lnTo>
                  <a:lnTo>
                    <a:pt x="1414284" y="274320"/>
                  </a:lnTo>
                  <a:lnTo>
                    <a:pt x="1414284" y="259080"/>
                  </a:lnTo>
                  <a:close/>
                </a:path>
                <a:path w="5695315" h="274320">
                  <a:moveTo>
                    <a:pt x="1492008" y="259080"/>
                  </a:moveTo>
                  <a:lnTo>
                    <a:pt x="1476768" y="259080"/>
                  </a:lnTo>
                  <a:lnTo>
                    <a:pt x="1476768" y="274320"/>
                  </a:lnTo>
                  <a:lnTo>
                    <a:pt x="1492008" y="274320"/>
                  </a:lnTo>
                  <a:lnTo>
                    <a:pt x="1492008" y="259080"/>
                  </a:lnTo>
                  <a:close/>
                </a:path>
                <a:path w="5695315" h="274320">
                  <a:moveTo>
                    <a:pt x="1569732" y="259080"/>
                  </a:moveTo>
                  <a:lnTo>
                    <a:pt x="1554492" y="259080"/>
                  </a:lnTo>
                  <a:lnTo>
                    <a:pt x="1554492" y="274320"/>
                  </a:lnTo>
                  <a:lnTo>
                    <a:pt x="1569732" y="274320"/>
                  </a:lnTo>
                  <a:lnTo>
                    <a:pt x="1569732" y="259080"/>
                  </a:lnTo>
                  <a:close/>
                </a:path>
                <a:path w="5695315" h="274320">
                  <a:moveTo>
                    <a:pt x="1647456" y="259080"/>
                  </a:moveTo>
                  <a:lnTo>
                    <a:pt x="1632216" y="259080"/>
                  </a:lnTo>
                  <a:lnTo>
                    <a:pt x="1632216" y="274320"/>
                  </a:lnTo>
                  <a:lnTo>
                    <a:pt x="1647456" y="274320"/>
                  </a:lnTo>
                  <a:lnTo>
                    <a:pt x="1647456" y="259080"/>
                  </a:lnTo>
                  <a:close/>
                </a:path>
                <a:path w="5695315" h="274320">
                  <a:moveTo>
                    <a:pt x="1725180" y="259080"/>
                  </a:moveTo>
                  <a:lnTo>
                    <a:pt x="1709940" y="259080"/>
                  </a:lnTo>
                  <a:lnTo>
                    <a:pt x="1709940" y="274320"/>
                  </a:lnTo>
                  <a:lnTo>
                    <a:pt x="1725180" y="274320"/>
                  </a:lnTo>
                  <a:lnTo>
                    <a:pt x="1725180" y="259080"/>
                  </a:lnTo>
                  <a:close/>
                </a:path>
                <a:path w="5695315" h="274320">
                  <a:moveTo>
                    <a:pt x="1802892" y="259080"/>
                  </a:moveTo>
                  <a:lnTo>
                    <a:pt x="1787664" y="259080"/>
                  </a:lnTo>
                  <a:lnTo>
                    <a:pt x="1787664" y="274320"/>
                  </a:lnTo>
                  <a:lnTo>
                    <a:pt x="1802892" y="274320"/>
                  </a:lnTo>
                  <a:lnTo>
                    <a:pt x="1802892" y="259080"/>
                  </a:lnTo>
                  <a:close/>
                </a:path>
                <a:path w="5695315" h="274320">
                  <a:moveTo>
                    <a:pt x="1882152" y="259080"/>
                  </a:moveTo>
                  <a:lnTo>
                    <a:pt x="1866900" y="259080"/>
                  </a:lnTo>
                  <a:lnTo>
                    <a:pt x="1866900" y="274320"/>
                  </a:lnTo>
                  <a:lnTo>
                    <a:pt x="1882152" y="274320"/>
                  </a:lnTo>
                  <a:lnTo>
                    <a:pt x="1882152" y="259080"/>
                  </a:lnTo>
                  <a:close/>
                </a:path>
                <a:path w="5695315" h="274320">
                  <a:moveTo>
                    <a:pt x="1959876" y="259080"/>
                  </a:moveTo>
                  <a:lnTo>
                    <a:pt x="1944636" y="259080"/>
                  </a:lnTo>
                  <a:lnTo>
                    <a:pt x="1944636" y="274320"/>
                  </a:lnTo>
                  <a:lnTo>
                    <a:pt x="1959876" y="274320"/>
                  </a:lnTo>
                  <a:lnTo>
                    <a:pt x="1959876" y="259080"/>
                  </a:lnTo>
                  <a:close/>
                </a:path>
                <a:path w="5695315" h="274320">
                  <a:moveTo>
                    <a:pt x="2037600" y="259080"/>
                  </a:moveTo>
                  <a:lnTo>
                    <a:pt x="2022360" y="259080"/>
                  </a:lnTo>
                  <a:lnTo>
                    <a:pt x="2022360" y="274320"/>
                  </a:lnTo>
                  <a:lnTo>
                    <a:pt x="2037600" y="274320"/>
                  </a:lnTo>
                  <a:lnTo>
                    <a:pt x="2037600" y="259080"/>
                  </a:lnTo>
                  <a:close/>
                </a:path>
                <a:path w="5695315" h="274320">
                  <a:moveTo>
                    <a:pt x="2115324" y="259080"/>
                  </a:moveTo>
                  <a:lnTo>
                    <a:pt x="2100084" y="259080"/>
                  </a:lnTo>
                  <a:lnTo>
                    <a:pt x="2100084" y="274320"/>
                  </a:lnTo>
                  <a:lnTo>
                    <a:pt x="2115324" y="274320"/>
                  </a:lnTo>
                  <a:lnTo>
                    <a:pt x="2115324" y="259080"/>
                  </a:lnTo>
                  <a:close/>
                </a:path>
                <a:path w="5695315" h="274320">
                  <a:moveTo>
                    <a:pt x="2193048" y="259080"/>
                  </a:moveTo>
                  <a:lnTo>
                    <a:pt x="2177808" y="259080"/>
                  </a:lnTo>
                  <a:lnTo>
                    <a:pt x="2177808" y="274320"/>
                  </a:lnTo>
                  <a:lnTo>
                    <a:pt x="2193048" y="274320"/>
                  </a:lnTo>
                  <a:lnTo>
                    <a:pt x="2193048" y="259080"/>
                  </a:lnTo>
                  <a:close/>
                </a:path>
                <a:path w="5695315" h="274320">
                  <a:moveTo>
                    <a:pt x="2270772" y="259080"/>
                  </a:moveTo>
                  <a:lnTo>
                    <a:pt x="2255532" y="259080"/>
                  </a:lnTo>
                  <a:lnTo>
                    <a:pt x="2255532" y="274320"/>
                  </a:lnTo>
                  <a:lnTo>
                    <a:pt x="2270772" y="274320"/>
                  </a:lnTo>
                  <a:lnTo>
                    <a:pt x="2270772" y="259080"/>
                  </a:lnTo>
                  <a:close/>
                </a:path>
                <a:path w="5695315" h="274320">
                  <a:moveTo>
                    <a:pt x="2348484" y="259080"/>
                  </a:moveTo>
                  <a:lnTo>
                    <a:pt x="2333256" y="259080"/>
                  </a:lnTo>
                  <a:lnTo>
                    <a:pt x="2333256" y="274320"/>
                  </a:lnTo>
                  <a:lnTo>
                    <a:pt x="2348484" y="274320"/>
                  </a:lnTo>
                  <a:lnTo>
                    <a:pt x="2348484" y="259080"/>
                  </a:lnTo>
                  <a:close/>
                </a:path>
                <a:path w="5695315" h="274320">
                  <a:moveTo>
                    <a:pt x="2659392" y="0"/>
                  </a:moveTo>
                  <a:lnTo>
                    <a:pt x="2644152" y="0"/>
                  </a:lnTo>
                  <a:lnTo>
                    <a:pt x="2644152" y="15240"/>
                  </a:lnTo>
                  <a:lnTo>
                    <a:pt x="2659392" y="15240"/>
                  </a:lnTo>
                  <a:lnTo>
                    <a:pt x="2659392" y="0"/>
                  </a:lnTo>
                  <a:close/>
                </a:path>
                <a:path w="5695315" h="274320">
                  <a:moveTo>
                    <a:pt x="2737116" y="0"/>
                  </a:moveTo>
                  <a:lnTo>
                    <a:pt x="2721876" y="0"/>
                  </a:lnTo>
                  <a:lnTo>
                    <a:pt x="2721876" y="15240"/>
                  </a:lnTo>
                  <a:lnTo>
                    <a:pt x="2737116" y="15240"/>
                  </a:lnTo>
                  <a:lnTo>
                    <a:pt x="2737116" y="0"/>
                  </a:lnTo>
                  <a:close/>
                </a:path>
                <a:path w="5695315" h="274320">
                  <a:moveTo>
                    <a:pt x="2816364" y="0"/>
                  </a:moveTo>
                  <a:lnTo>
                    <a:pt x="2801124" y="0"/>
                  </a:lnTo>
                  <a:lnTo>
                    <a:pt x="2801124" y="15240"/>
                  </a:lnTo>
                  <a:lnTo>
                    <a:pt x="2816364" y="15240"/>
                  </a:lnTo>
                  <a:lnTo>
                    <a:pt x="2816364" y="0"/>
                  </a:lnTo>
                  <a:close/>
                </a:path>
                <a:path w="5695315" h="274320">
                  <a:moveTo>
                    <a:pt x="2894076" y="0"/>
                  </a:moveTo>
                  <a:lnTo>
                    <a:pt x="2878848" y="0"/>
                  </a:lnTo>
                  <a:lnTo>
                    <a:pt x="2878848" y="15240"/>
                  </a:lnTo>
                  <a:lnTo>
                    <a:pt x="2894076" y="15240"/>
                  </a:lnTo>
                  <a:lnTo>
                    <a:pt x="2894076" y="0"/>
                  </a:lnTo>
                  <a:close/>
                </a:path>
                <a:path w="5695315" h="274320">
                  <a:moveTo>
                    <a:pt x="2971812" y="0"/>
                  </a:moveTo>
                  <a:lnTo>
                    <a:pt x="2956572" y="0"/>
                  </a:lnTo>
                  <a:lnTo>
                    <a:pt x="2956572" y="15240"/>
                  </a:lnTo>
                  <a:lnTo>
                    <a:pt x="2971812" y="15240"/>
                  </a:lnTo>
                  <a:lnTo>
                    <a:pt x="2971812" y="0"/>
                  </a:lnTo>
                  <a:close/>
                </a:path>
                <a:path w="5695315" h="274320">
                  <a:moveTo>
                    <a:pt x="3049536" y="0"/>
                  </a:moveTo>
                  <a:lnTo>
                    <a:pt x="3034284" y="0"/>
                  </a:lnTo>
                  <a:lnTo>
                    <a:pt x="3034284" y="15240"/>
                  </a:lnTo>
                  <a:lnTo>
                    <a:pt x="3049536" y="15240"/>
                  </a:lnTo>
                  <a:lnTo>
                    <a:pt x="3049536" y="0"/>
                  </a:lnTo>
                  <a:close/>
                </a:path>
                <a:path w="5695315" h="274320">
                  <a:moveTo>
                    <a:pt x="3127260" y="0"/>
                  </a:moveTo>
                  <a:lnTo>
                    <a:pt x="3112020" y="0"/>
                  </a:lnTo>
                  <a:lnTo>
                    <a:pt x="3112020" y="15240"/>
                  </a:lnTo>
                  <a:lnTo>
                    <a:pt x="3127260" y="15240"/>
                  </a:lnTo>
                  <a:lnTo>
                    <a:pt x="3127260" y="0"/>
                  </a:lnTo>
                  <a:close/>
                </a:path>
                <a:path w="5695315" h="274320">
                  <a:moveTo>
                    <a:pt x="3204984" y="0"/>
                  </a:moveTo>
                  <a:lnTo>
                    <a:pt x="3189744" y="0"/>
                  </a:lnTo>
                  <a:lnTo>
                    <a:pt x="3189744" y="15240"/>
                  </a:lnTo>
                  <a:lnTo>
                    <a:pt x="3204984" y="15240"/>
                  </a:lnTo>
                  <a:lnTo>
                    <a:pt x="3204984" y="0"/>
                  </a:lnTo>
                  <a:close/>
                </a:path>
                <a:path w="5695315" h="274320">
                  <a:moveTo>
                    <a:pt x="3282708" y="0"/>
                  </a:moveTo>
                  <a:lnTo>
                    <a:pt x="3267468" y="0"/>
                  </a:lnTo>
                  <a:lnTo>
                    <a:pt x="3267468" y="15240"/>
                  </a:lnTo>
                  <a:lnTo>
                    <a:pt x="3282708" y="15240"/>
                  </a:lnTo>
                  <a:lnTo>
                    <a:pt x="3282708" y="0"/>
                  </a:lnTo>
                  <a:close/>
                </a:path>
                <a:path w="5695315" h="27432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695315" h="27432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695315" h="27432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695315" h="27432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695315" h="27432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695315" h="27432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695315" h="27432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695315" h="27432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5315" h="27432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5315" h="27432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5315" h="27432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5315" h="27432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5315" h="27432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40"/>
                  </a:lnTo>
                  <a:lnTo>
                    <a:pt x="4293120" y="15240"/>
                  </a:lnTo>
                  <a:lnTo>
                    <a:pt x="4293120" y="0"/>
                  </a:lnTo>
                  <a:close/>
                </a:path>
                <a:path w="5695315" h="27432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40"/>
                  </a:lnTo>
                  <a:lnTo>
                    <a:pt x="4370844" y="15240"/>
                  </a:lnTo>
                  <a:lnTo>
                    <a:pt x="4370844" y="0"/>
                  </a:lnTo>
                  <a:close/>
                </a:path>
                <a:path w="5695315" h="27432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40"/>
                  </a:lnTo>
                  <a:lnTo>
                    <a:pt x="4448568" y="15240"/>
                  </a:lnTo>
                  <a:lnTo>
                    <a:pt x="4448568" y="0"/>
                  </a:lnTo>
                  <a:close/>
                </a:path>
                <a:path w="5695315" h="27432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695315" h="27432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5315" h="27432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695315" h="27432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695315" h="27432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695315" h="27432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695315" h="27432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695315" h="27432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695315" h="27432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432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432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432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432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432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432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432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947915" y="4625352"/>
              <a:ext cx="5695315" cy="273050"/>
            </a:xfrm>
            <a:custGeom>
              <a:avLst/>
              <a:gdLst/>
              <a:ahLst/>
              <a:cxnLst/>
              <a:rect l="l" t="t" r="r" b="b"/>
              <a:pathLst>
                <a:path w="5695315" h="273050">
                  <a:moveTo>
                    <a:pt x="15252" y="257556"/>
                  </a:moveTo>
                  <a:lnTo>
                    <a:pt x="0" y="257556"/>
                  </a:lnTo>
                  <a:lnTo>
                    <a:pt x="0" y="272796"/>
                  </a:lnTo>
                  <a:lnTo>
                    <a:pt x="15252" y="272796"/>
                  </a:lnTo>
                  <a:lnTo>
                    <a:pt x="15252" y="257556"/>
                  </a:lnTo>
                  <a:close/>
                </a:path>
                <a:path w="5695315" h="273050">
                  <a:moveTo>
                    <a:pt x="92976" y="257556"/>
                  </a:moveTo>
                  <a:lnTo>
                    <a:pt x="77736" y="257556"/>
                  </a:lnTo>
                  <a:lnTo>
                    <a:pt x="77736" y="272796"/>
                  </a:lnTo>
                  <a:lnTo>
                    <a:pt x="92976" y="272796"/>
                  </a:lnTo>
                  <a:lnTo>
                    <a:pt x="92976" y="257556"/>
                  </a:lnTo>
                  <a:close/>
                </a:path>
                <a:path w="5695315" h="273050">
                  <a:moveTo>
                    <a:pt x="170700" y="257556"/>
                  </a:moveTo>
                  <a:lnTo>
                    <a:pt x="155448" y="257556"/>
                  </a:lnTo>
                  <a:lnTo>
                    <a:pt x="155448" y="272796"/>
                  </a:lnTo>
                  <a:lnTo>
                    <a:pt x="170700" y="272796"/>
                  </a:lnTo>
                  <a:lnTo>
                    <a:pt x="170700" y="257556"/>
                  </a:lnTo>
                  <a:close/>
                </a:path>
                <a:path w="5695315" h="273050">
                  <a:moveTo>
                    <a:pt x="248424" y="257556"/>
                  </a:moveTo>
                  <a:lnTo>
                    <a:pt x="233184" y="257556"/>
                  </a:lnTo>
                  <a:lnTo>
                    <a:pt x="233184" y="272796"/>
                  </a:lnTo>
                  <a:lnTo>
                    <a:pt x="248424" y="272796"/>
                  </a:lnTo>
                  <a:lnTo>
                    <a:pt x="248424" y="257556"/>
                  </a:lnTo>
                  <a:close/>
                </a:path>
                <a:path w="5695315" h="273050">
                  <a:moveTo>
                    <a:pt x="326136" y="257556"/>
                  </a:moveTo>
                  <a:lnTo>
                    <a:pt x="310908" y="257556"/>
                  </a:lnTo>
                  <a:lnTo>
                    <a:pt x="310908" y="272796"/>
                  </a:lnTo>
                  <a:lnTo>
                    <a:pt x="326136" y="272796"/>
                  </a:lnTo>
                  <a:lnTo>
                    <a:pt x="326136" y="257556"/>
                  </a:lnTo>
                  <a:close/>
                </a:path>
                <a:path w="5695315" h="273050">
                  <a:moveTo>
                    <a:pt x="403872" y="257556"/>
                  </a:moveTo>
                  <a:lnTo>
                    <a:pt x="388632" y="257556"/>
                  </a:lnTo>
                  <a:lnTo>
                    <a:pt x="388632" y="272796"/>
                  </a:lnTo>
                  <a:lnTo>
                    <a:pt x="403872" y="272796"/>
                  </a:lnTo>
                  <a:lnTo>
                    <a:pt x="403872" y="257556"/>
                  </a:lnTo>
                  <a:close/>
                </a:path>
                <a:path w="5695315" h="273050">
                  <a:moveTo>
                    <a:pt x="481596" y="257556"/>
                  </a:moveTo>
                  <a:lnTo>
                    <a:pt x="466356" y="257556"/>
                  </a:lnTo>
                  <a:lnTo>
                    <a:pt x="466356" y="272796"/>
                  </a:lnTo>
                  <a:lnTo>
                    <a:pt x="481596" y="272796"/>
                  </a:lnTo>
                  <a:lnTo>
                    <a:pt x="481596" y="257556"/>
                  </a:lnTo>
                  <a:close/>
                </a:path>
                <a:path w="5695315" h="273050">
                  <a:moveTo>
                    <a:pt x="559320" y="257556"/>
                  </a:moveTo>
                  <a:lnTo>
                    <a:pt x="544080" y="257556"/>
                  </a:lnTo>
                  <a:lnTo>
                    <a:pt x="544080" y="272796"/>
                  </a:lnTo>
                  <a:lnTo>
                    <a:pt x="559320" y="272796"/>
                  </a:lnTo>
                  <a:lnTo>
                    <a:pt x="559320" y="257556"/>
                  </a:lnTo>
                  <a:close/>
                </a:path>
                <a:path w="5695315" h="273050">
                  <a:moveTo>
                    <a:pt x="637032" y="257556"/>
                  </a:moveTo>
                  <a:lnTo>
                    <a:pt x="621804" y="257556"/>
                  </a:lnTo>
                  <a:lnTo>
                    <a:pt x="621804" y="272796"/>
                  </a:lnTo>
                  <a:lnTo>
                    <a:pt x="637032" y="272796"/>
                  </a:lnTo>
                  <a:lnTo>
                    <a:pt x="637032" y="257556"/>
                  </a:lnTo>
                  <a:close/>
                </a:path>
                <a:path w="5695315" h="273050">
                  <a:moveTo>
                    <a:pt x="714768" y="257556"/>
                  </a:moveTo>
                  <a:lnTo>
                    <a:pt x="699528" y="257556"/>
                  </a:lnTo>
                  <a:lnTo>
                    <a:pt x="699528" y="272796"/>
                  </a:lnTo>
                  <a:lnTo>
                    <a:pt x="714768" y="272796"/>
                  </a:lnTo>
                  <a:lnTo>
                    <a:pt x="714768" y="257556"/>
                  </a:lnTo>
                  <a:close/>
                </a:path>
                <a:path w="5695315" h="273050">
                  <a:moveTo>
                    <a:pt x="792492" y="257556"/>
                  </a:moveTo>
                  <a:lnTo>
                    <a:pt x="777252" y="257556"/>
                  </a:lnTo>
                  <a:lnTo>
                    <a:pt x="777252" y="272796"/>
                  </a:lnTo>
                  <a:lnTo>
                    <a:pt x="792492" y="272796"/>
                  </a:lnTo>
                  <a:lnTo>
                    <a:pt x="792492" y="257556"/>
                  </a:lnTo>
                  <a:close/>
                </a:path>
                <a:path w="5695315" h="273050">
                  <a:moveTo>
                    <a:pt x="871728" y="257556"/>
                  </a:moveTo>
                  <a:lnTo>
                    <a:pt x="854976" y="257556"/>
                  </a:lnTo>
                  <a:lnTo>
                    <a:pt x="854976" y="272796"/>
                  </a:lnTo>
                  <a:lnTo>
                    <a:pt x="871728" y="272796"/>
                  </a:lnTo>
                  <a:lnTo>
                    <a:pt x="871728" y="257556"/>
                  </a:lnTo>
                  <a:close/>
                </a:path>
                <a:path w="5695315" h="273050">
                  <a:moveTo>
                    <a:pt x="949464" y="257556"/>
                  </a:moveTo>
                  <a:lnTo>
                    <a:pt x="934224" y="257556"/>
                  </a:lnTo>
                  <a:lnTo>
                    <a:pt x="934224" y="272796"/>
                  </a:lnTo>
                  <a:lnTo>
                    <a:pt x="949464" y="272796"/>
                  </a:lnTo>
                  <a:lnTo>
                    <a:pt x="949464" y="257556"/>
                  </a:lnTo>
                  <a:close/>
                </a:path>
                <a:path w="5695315" h="273050">
                  <a:moveTo>
                    <a:pt x="1027188" y="257556"/>
                  </a:moveTo>
                  <a:lnTo>
                    <a:pt x="1011948" y="257556"/>
                  </a:lnTo>
                  <a:lnTo>
                    <a:pt x="1011948" y="272796"/>
                  </a:lnTo>
                  <a:lnTo>
                    <a:pt x="1027188" y="272796"/>
                  </a:lnTo>
                  <a:lnTo>
                    <a:pt x="1027188" y="257556"/>
                  </a:lnTo>
                  <a:close/>
                </a:path>
                <a:path w="5695315" h="273050">
                  <a:moveTo>
                    <a:pt x="1104912" y="257556"/>
                  </a:moveTo>
                  <a:lnTo>
                    <a:pt x="1089672" y="257556"/>
                  </a:lnTo>
                  <a:lnTo>
                    <a:pt x="1089672" y="272796"/>
                  </a:lnTo>
                  <a:lnTo>
                    <a:pt x="1104912" y="272796"/>
                  </a:lnTo>
                  <a:lnTo>
                    <a:pt x="1104912" y="257556"/>
                  </a:lnTo>
                  <a:close/>
                </a:path>
                <a:path w="5695315" h="273050">
                  <a:moveTo>
                    <a:pt x="1182624" y="257556"/>
                  </a:moveTo>
                  <a:lnTo>
                    <a:pt x="1167396" y="257556"/>
                  </a:lnTo>
                  <a:lnTo>
                    <a:pt x="1167396" y="272796"/>
                  </a:lnTo>
                  <a:lnTo>
                    <a:pt x="1182624" y="272796"/>
                  </a:lnTo>
                  <a:lnTo>
                    <a:pt x="1182624" y="257556"/>
                  </a:lnTo>
                  <a:close/>
                </a:path>
                <a:path w="5695315" h="273050">
                  <a:moveTo>
                    <a:pt x="1260360" y="257556"/>
                  </a:moveTo>
                  <a:lnTo>
                    <a:pt x="1245120" y="257556"/>
                  </a:lnTo>
                  <a:lnTo>
                    <a:pt x="1245120" y="272796"/>
                  </a:lnTo>
                  <a:lnTo>
                    <a:pt x="1260360" y="272796"/>
                  </a:lnTo>
                  <a:lnTo>
                    <a:pt x="1260360" y="257556"/>
                  </a:lnTo>
                  <a:close/>
                </a:path>
                <a:path w="5695315" h="273050">
                  <a:moveTo>
                    <a:pt x="1338084" y="257556"/>
                  </a:moveTo>
                  <a:lnTo>
                    <a:pt x="1322844" y="257556"/>
                  </a:lnTo>
                  <a:lnTo>
                    <a:pt x="1322844" y="272796"/>
                  </a:lnTo>
                  <a:lnTo>
                    <a:pt x="1338084" y="272796"/>
                  </a:lnTo>
                  <a:lnTo>
                    <a:pt x="1338084" y="257556"/>
                  </a:lnTo>
                  <a:close/>
                </a:path>
                <a:path w="5695315" h="273050">
                  <a:moveTo>
                    <a:pt x="1414284" y="257556"/>
                  </a:moveTo>
                  <a:lnTo>
                    <a:pt x="1399044" y="257556"/>
                  </a:lnTo>
                  <a:lnTo>
                    <a:pt x="1399044" y="272796"/>
                  </a:lnTo>
                  <a:lnTo>
                    <a:pt x="1414284" y="272796"/>
                  </a:lnTo>
                  <a:lnTo>
                    <a:pt x="1414284" y="257556"/>
                  </a:lnTo>
                  <a:close/>
                </a:path>
                <a:path w="5695315" h="273050">
                  <a:moveTo>
                    <a:pt x="1492008" y="257556"/>
                  </a:moveTo>
                  <a:lnTo>
                    <a:pt x="1476768" y="257556"/>
                  </a:lnTo>
                  <a:lnTo>
                    <a:pt x="1476768" y="272796"/>
                  </a:lnTo>
                  <a:lnTo>
                    <a:pt x="1492008" y="272796"/>
                  </a:lnTo>
                  <a:lnTo>
                    <a:pt x="1492008" y="257556"/>
                  </a:lnTo>
                  <a:close/>
                </a:path>
                <a:path w="5695315" h="273050">
                  <a:moveTo>
                    <a:pt x="1569732" y="257556"/>
                  </a:moveTo>
                  <a:lnTo>
                    <a:pt x="1554492" y="257556"/>
                  </a:lnTo>
                  <a:lnTo>
                    <a:pt x="1554492" y="272796"/>
                  </a:lnTo>
                  <a:lnTo>
                    <a:pt x="1569732" y="272796"/>
                  </a:lnTo>
                  <a:lnTo>
                    <a:pt x="1569732" y="257556"/>
                  </a:lnTo>
                  <a:close/>
                </a:path>
                <a:path w="5695315" h="273050">
                  <a:moveTo>
                    <a:pt x="1647456" y="257556"/>
                  </a:moveTo>
                  <a:lnTo>
                    <a:pt x="1632216" y="257556"/>
                  </a:lnTo>
                  <a:lnTo>
                    <a:pt x="1632216" y="272796"/>
                  </a:lnTo>
                  <a:lnTo>
                    <a:pt x="1647456" y="272796"/>
                  </a:lnTo>
                  <a:lnTo>
                    <a:pt x="1647456" y="257556"/>
                  </a:lnTo>
                  <a:close/>
                </a:path>
                <a:path w="5695315" h="273050">
                  <a:moveTo>
                    <a:pt x="1725180" y="257556"/>
                  </a:moveTo>
                  <a:lnTo>
                    <a:pt x="1709940" y="257556"/>
                  </a:lnTo>
                  <a:lnTo>
                    <a:pt x="1709940" y="272796"/>
                  </a:lnTo>
                  <a:lnTo>
                    <a:pt x="1725180" y="272796"/>
                  </a:lnTo>
                  <a:lnTo>
                    <a:pt x="1725180" y="257556"/>
                  </a:lnTo>
                  <a:close/>
                </a:path>
                <a:path w="5695315" h="273050">
                  <a:moveTo>
                    <a:pt x="1802892" y="257556"/>
                  </a:moveTo>
                  <a:lnTo>
                    <a:pt x="1787664" y="257556"/>
                  </a:lnTo>
                  <a:lnTo>
                    <a:pt x="1787664" y="272796"/>
                  </a:lnTo>
                  <a:lnTo>
                    <a:pt x="1802892" y="272796"/>
                  </a:lnTo>
                  <a:lnTo>
                    <a:pt x="1802892" y="257556"/>
                  </a:lnTo>
                  <a:close/>
                </a:path>
                <a:path w="5695315" h="273050">
                  <a:moveTo>
                    <a:pt x="1882152" y="257556"/>
                  </a:moveTo>
                  <a:lnTo>
                    <a:pt x="1866900" y="257556"/>
                  </a:lnTo>
                  <a:lnTo>
                    <a:pt x="1866900" y="272796"/>
                  </a:lnTo>
                  <a:lnTo>
                    <a:pt x="1882152" y="272796"/>
                  </a:lnTo>
                  <a:lnTo>
                    <a:pt x="1882152" y="257556"/>
                  </a:lnTo>
                  <a:close/>
                </a:path>
                <a:path w="5695315" h="273050">
                  <a:moveTo>
                    <a:pt x="1959876" y="257556"/>
                  </a:moveTo>
                  <a:lnTo>
                    <a:pt x="1944636" y="257556"/>
                  </a:lnTo>
                  <a:lnTo>
                    <a:pt x="1944636" y="272796"/>
                  </a:lnTo>
                  <a:lnTo>
                    <a:pt x="1959876" y="272796"/>
                  </a:lnTo>
                  <a:lnTo>
                    <a:pt x="1959876" y="257556"/>
                  </a:lnTo>
                  <a:close/>
                </a:path>
                <a:path w="5695315" h="273050">
                  <a:moveTo>
                    <a:pt x="2037600" y="257556"/>
                  </a:moveTo>
                  <a:lnTo>
                    <a:pt x="2022360" y="257556"/>
                  </a:lnTo>
                  <a:lnTo>
                    <a:pt x="2022360" y="272796"/>
                  </a:lnTo>
                  <a:lnTo>
                    <a:pt x="2037600" y="272796"/>
                  </a:lnTo>
                  <a:lnTo>
                    <a:pt x="2037600" y="257556"/>
                  </a:lnTo>
                  <a:close/>
                </a:path>
                <a:path w="5695315" h="273050">
                  <a:moveTo>
                    <a:pt x="2348484" y="0"/>
                  </a:moveTo>
                  <a:lnTo>
                    <a:pt x="2333256" y="0"/>
                  </a:lnTo>
                  <a:lnTo>
                    <a:pt x="2333256" y="15240"/>
                  </a:lnTo>
                  <a:lnTo>
                    <a:pt x="2348484" y="15240"/>
                  </a:lnTo>
                  <a:lnTo>
                    <a:pt x="2348484" y="0"/>
                  </a:lnTo>
                  <a:close/>
                </a:path>
                <a:path w="5695315" h="273050">
                  <a:moveTo>
                    <a:pt x="2426220" y="0"/>
                  </a:moveTo>
                  <a:lnTo>
                    <a:pt x="2410980" y="0"/>
                  </a:lnTo>
                  <a:lnTo>
                    <a:pt x="2410980" y="15240"/>
                  </a:lnTo>
                  <a:lnTo>
                    <a:pt x="2426220" y="15240"/>
                  </a:lnTo>
                  <a:lnTo>
                    <a:pt x="2426220" y="0"/>
                  </a:lnTo>
                  <a:close/>
                </a:path>
                <a:path w="5695315" h="273050">
                  <a:moveTo>
                    <a:pt x="2503944" y="0"/>
                  </a:moveTo>
                  <a:lnTo>
                    <a:pt x="2488692" y="0"/>
                  </a:lnTo>
                  <a:lnTo>
                    <a:pt x="2488692" y="15240"/>
                  </a:lnTo>
                  <a:lnTo>
                    <a:pt x="2503944" y="15240"/>
                  </a:lnTo>
                  <a:lnTo>
                    <a:pt x="2503944" y="0"/>
                  </a:lnTo>
                  <a:close/>
                </a:path>
                <a:path w="5695315" h="273050">
                  <a:moveTo>
                    <a:pt x="2581668" y="0"/>
                  </a:moveTo>
                  <a:lnTo>
                    <a:pt x="2566428" y="0"/>
                  </a:lnTo>
                  <a:lnTo>
                    <a:pt x="2566428" y="15240"/>
                  </a:lnTo>
                  <a:lnTo>
                    <a:pt x="2581668" y="15240"/>
                  </a:lnTo>
                  <a:lnTo>
                    <a:pt x="2581668" y="0"/>
                  </a:lnTo>
                  <a:close/>
                </a:path>
                <a:path w="5695315" h="273050">
                  <a:moveTo>
                    <a:pt x="2659392" y="0"/>
                  </a:moveTo>
                  <a:lnTo>
                    <a:pt x="2644152" y="0"/>
                  </a:lnTo>
                  <a:lnTo>
                    <a:pt x="2644152" y="15240"/>
                  </a:lnTo>
                  <a:lnTo>
                    <a:pt x="2659392" y="15240"/>
                  </a:lnTo>
                  <a:lnTo>
                    <a:pt x="2659392" y="0"/>
                  </a:lnTo>
                  <a:close/>
                </a:path>
                <a:path w="5695315" h="273050">
                  <a:moveTo>
                    <a:pt x="2737116" y="0"/>
                  </a:moveTo>
                  <a:lnTo>
                    <a:pt x="2721876" y="0"/>
                  </a:lnTo>
                  <a:lnTo>
                    <a:pt x="2721876" y="15240"/>
                  </a:lnTo>
                  <a:lnTo>
                    <a:pt x="2737116" y="15240"/>
                  </a:lnTo>
                  <a:lnTo>
                    <a:pt x="2737116" y="0"/>
                  </a:lnTo>
                  <a:close/>
                </a:path>
                <a:path w="5695315" h="273050">
                  <a:moveTo>
                    <a:pt x="2816364" y="0"/>
                  </a:moveTo>
                  <a:lnTo>
                    <a:pt x="2801124" y="0"/>
                  </a:lnTo>
                  <a:lnTo>
                    <a:pt x="2801124" y="15240"/>
                  </a:lnTo>
                  <a:lnTo>
                    <a:pt x="2816364" y="15240"/>
                  </a:lnTo>
                  <a:lnTo>
                    <a:pt x="2816364" y="0"/>
                  </a:lnTo>
                  <a:close/>
                </a:path>
                <a:path w="5695315" h="273050">
                  <a:moveTo>
                    <a:pt x="2894076" y="0"/>
                  </a:moveTo>
                  <a:lnTo>
                    <a:pt x="2878848" y="0"/>
                  </a:lnTo>
                  <a:lnTo>
                    <a:pt x="2878848" y="15240"/>
                  </a:lnTo>
                  <a:lnTo>
                    <a:pt x="2894076" y="15240"/>
                  </a:lnTo>
                  <a:lnTo>
                    <a:pt x="2894076" y="0"/>
                  </a:lnTo>
                  <a:close/>
                </a:path>
                <a:path w="5695315" h="273050">
                  <a:moveTo>
                    <a:pt x="2971812" y="0"/>
                  </a:moveTo>
                  <a:lnTo>
                    <a:pt x="2956572" y="0"/>
                  </a:lnTo>
                  <a:lnTo>
                    <a:pt x="2956572" y="15240"/>
                  </a:lnTo>
                  <a:lnTo>
                    <a:pt x="2971812" y="15240"/>
                  </a:lnTo>
                  <a:lnTo>
                    <a:pt x="2971812" y="0"/>
                  </a:lnTo>
                  <a:close/>
                </a:path>
                <a:path w="5695315" h="273050">
                  <a:moveTo>
                    <a:pt x="3049536" y="0"/>
                  </a:moveTo>
                  <a:lnTo>
                    <a:pt x="3034284" y="0"/>
                  </a:lnTo>
                  <a:lnTo>
                    <a:pt x="3034284" y="15240"/>
                  </a:lnTo>
                  <a:lnTo>
                    <a:pt x="3049536" y="15240"/>
                  </a:lnTo>
                  <a:lnTo>
                    <a:pt x="3049536" y="0"/>
                  </a:lnTo>
                  <a:close/>
                </a:path>
                <a:path w="5695315" h="273050">
                  <a:moveTo>
                    <a:pt x="3127260" y="0"/>
                  </a:moveTo>
                  <a:lnTo>
                    <a:pt x="3112020" y="0"/>
                  </a:lnTo>
                  <a:lnTo>
                    <a:pt x="3112020" y="15240"/>
                  </a:lnTo>
                  <a:lnTo>
                    <a:pt x="3127260" y="15240"/>
                  </a:lnTo>
                  <a:lnTo>
                    <a:pt x="3127260" y="0"/>
                  </a:lnTo>
                  <a:close/>
                </a:path>
                <a:path w="5695315" h="273050">
                  <a:moveTo>
                    <a:pt x="3204984" y="0"/>
                  </a:moveTo>
                  <a:lnTo>
                    <a:pt x="3189744" y="0"/>
                  </a:lnTo>
                  <a:lnTo>
                    <a:pt x="3189744" y="15240"/>
                  </a:lnTo>
                  <a:lnTo>
                    <a:pt x="3204984" y="15240"/>
                  </a:lnTo>
                  <a:lnTo>
                    <a:pt x="3204984" y="0"/>
                  </a:lnTo>
                  <a:close/>
                </a:path>
                <a:path w="5695315" h="273050">
                  <a:moveTo>
                    <a:pt x="3282708" y="0"/>
                  </a:moveTo>
                  <a:lnTo>
                    <a:pt x="3267468" y="0"/>
                  </a:lnTo>
                  <a:lnTo>
                    <a:pt x="3267468" y="15240"/>
                  </a:lnTo>
                  <a:lnTo>
                    <a:pt x="3282708" y="15240"/>
                  </a:lnTo>
                  <a:lnTo>
                    <a:pt x="3282708" y="0"/>
                  </a:lnTo>
                  <a:close/>
                </a:path>
                <a:path w="5695315" h="273050">
                  <a:moveTo>
                    <a:pt x="3360432" y="0"/>
                  </a:moveTo>
                  <a:lnTo>
                    <a:pt x="3345192" y="0"/>
                  </a:lnTo>
                  <a:lnTo>
                    <a:pt x="3345192" y="15240"/>
                  </a:lnTo>
                  <a:lnTo>
                    <a:pt x="3360432" y="15240"/>
                  </a:lnTo>
                  <a:lnTo>
                    <a:pt x="3360432" y="0"/>
                  </a:lnTo>
                  <a:close/>
                </a:path>
                <a:path w="5695315" h="273050">
                  <a:moveTo>
                    <a:pt x="3438156" y="0"/>
                  </a:moveTo>
                  <a:lnTo>
                    <a:pt x="3422916" y="0"/>
                  </a:lnTo>
                  <a:lnTo>
                    <a:pt x="3422916" y="15240"/>
                  </a:lnTo>
                  <a:lnTo>
                    <a:pt x="3438156" y="15240"/>
                  </a:lnTo>
                  <a:lnTo>
                    <a:pt x="3438156" y="0"/>
                  </a:lnTo>
                  <a:close/>
                </a:path>
                <a:path w="5695315" h="273050">
                  <a:moveTo>
                    <a:pt x="3515880" y="0"/>
                  </a:moveTo>
                  <a:lnTo>
                    <a:pt x="3500640" y="0"/>
                  </a:lnTo>
                  <a:lnTo>
                    <a:pt x="3500640" y="15240"/>
                  </a:lnTo>
                  <a:lnTo>
                    <a:pt x="3515880" y="15240"/>
                  </a:lnTo>
                  <a:lnTo>
                    <a:pt x="3515880" y="0"/>
                  </a:lnTo>
                  <a:close/>
                </a:path>
                <a:path w="5695315" h="273050">
                  <a:moveTo>
                    <a:pt x="3593604" y="0"/>
                  </a:moveTo>
                  <a:lnTo>
                    <a:pt x="3578364" y="0"/>
                  </a:lnTo>
                  <a:lnTo>
                    <a:pt x="3578364" y="15240"/>
                  </a:lnTo>
                  <a:lnTo>
                    <a:pt x="3593604" y="15240"/>
                  </a:lnTo>
                  <a:lnTo>
                    <a:pt x="3593604" y="0"/>
                  </a:lnTo>
                  <a:close/>
                </a:path>
                <a:path w="5695315" h="273050">
                  <a:moveTo>
                    <a:pt x="3671328" y="0"/>
                  </a:moveTo>
                  <a:lnTo>
                    <a:pt x="3656076" y="0"/>
                  </a:lnTo>
                  <a:lnTo>
                    <a:pt x="3656076" y="15240"/>
                  </a:lnTo>
                  <a:lnTo>
                    <a:pt x="3671328" y="15240"/>
                  </a:lnTo>
                  <a:lnTo>
                    <a:pt x="3671328" y="0"/>
                  </a:lnTo>
                  <a:close/>
                </a:path>
                <a:path w="5695315" h="273050">
                  <a:moveTo>
                    <a:pt x="3749052" y="0"/>
                  </a:moveTo>
                  <a:lnTo>
                    <a:pt x="3733812" y="0"/>
                  </a:lnTo>
                  <a:lnTo>
                    <a:pt x="3733812" y="15240"/>
                  </a:lnTo>
                  <a:lnTo>
                    <a:pt x="3749052" y="15240"/>
                  </a:lnTo>
                  <a:lnTo>
                    <a:pt x="3749052" y="0"/>
                  </a:lnTo>
                  <a:close/>
                </a:path>
                <a:path w="5695315" h="273050">
                  <a:moveTo>
                    <a:pt x="3826776" y="0"/>
                  </a:moveTo>
                  <a:lnTo>
                    <a:pt x="3811536" y="0"/>
                  </a:lnTo>
                  <a:lnTo>
                    <a:pt x="3811536" y="15240"/>
                  </a:lnTo>
                  <a:lnTo>
                    <a:pt x="3826776" y="15240"/>
                  </a:lnTo>
                  <a:lnTo>
                    <a:pt x="3826776" y="0"/>
                  </a:lnTo>
                  <a:close/>
                </a:path>
                <a:path w="5695315" h="273050">
                  <a:moveTo>
                    <a:pt x="3904500" y="0"/>
                  </a:moveTo>
                  <a:lnTo>
                    <a:pt x="3889260" y="0"/>
                  </a:lnTo>
                  <a:lnTo>
                    <a:pt x="3889260" y="15240"/>
                  </a:lnTo>
                  <a:lnTo>
                    <a:pt x="3904500" y="15240"/>
                  </a:lnTo>
                  <a:lnTo>
                    <a:pt x="3904500" y="0"/>
                  </a:lnTo>
                  <a:close/>
                </a:path>
                <a:path w="5695315" h="273050">
                  <a:moveTo>
                    <a:pt x="3982212" y="0"/>
                  </a:moveTo>
                  <a:lnTo>
                    <a:pt x="3966984" y="0"/>
                  </a:lnTo>
                  <a:lnTo>
                    <a:pt x="3966984" y="15240"/>
                  </a:lnTo>
                  <a:lnTo>
                    <a:pt x="3982212" y="15240"/>
                  </a:lnTo>
                  <a:lnTo>
                    <a:pt x="3982212" y="0"/>
                  </a:lnTo>
                  <a:close/>
                </a:path>
                <a:path w="5695315" h="273050">
                  <a:moveTo>
                    <a:pt x="4059948" y="0"/>
                  </a:moveTo>
                  <a:lnTo>
                    <a:pt x="4044696" y="0"/>
                  </a:lnTo>
                  <a:lnTo>
                    <a:pt x="4044696" y="15240"/>
                  </a:lnTo>
                  <a:lnTo>
                    <a:pt x="4059948" y="15240"/>
                  </a:lnTo>
                  <a:lnTo>
                    <a:pt x="4059948" y="0"/>
                  </a:lnTo>
                  <a:close/>
                </a:path>
                <a:path w="5695315" h="273050">
                  <a:moveTo>
                    <a:pt x="4137660" y="0"/>
                  </a:moveTo>
                  <a:lnTo>
                    <a:pt x="4122432" y="0"/>
                  </a:lnTo>
                  <a:lnTo>
                    <a:pt x="4122432" y="15240"/>
                  </a:lnTo>
                  <a:lnTo>
                    <a:pt x="4137660" y="15240"/>
                  </a:lnTo>
                  <a:lnTo>
                    <a:pt x="4137660" y="0"/>
                  </a:lnTo>
                  <a:close/>
                </a:path>
                <a:path w="5695315" h="273050">
                  <a:moveTo>
                    <a:pt x="4215396" y="0"/>
                  </a:moveTo>
                  <a:lnTo>
                    <a:pt x="4200144" y="0"/>
                  </a:lnTo>
                  <a:lnTo>
                    <a:pt x="4200144" y="15240"/>
                  </a:lnTo>
                  <a:lnTo>
                    <a:pt x="4215396" y="15240"/>
                  </a:lnTo>
                  <a:lnTo>
                    <a:pt x="4215396" y="0"/>
                  </a:lnTo>
                  <a:close/>
                </a:path>
                <a:path w="5695315" h="273050">
                  <a:moveTo>
                    <a:pt x="4293120" y="0"/>
                  </a:moveTo>
                  <a:lnTo>
                    <a:pt x="4277880" y="0"/>
                  </a:lnTo>
                  <a:lnTo>
                    <a:pt x="4277880" y="15240"/>
                  </a:lnTo>
                  <a:lnTo>
                    <a:pt x="4293120" y="15240"/>
                  </a:lnTo>
                  <a:lnTo>
                    <a:pt x="4293120" y="0"/>
                  </a:lnTo>
                  <a:close/>
                </a:path>
                <a:path w="5695315" h="273050">
                  <a:moveTo>
                    <a:pt x="4370844" y="0"/>
                  </a:moveTo>
                  <a:lnTo>
                    <a:pt x="4355604" y="0"/>
                  </a:lnTo>
                  <a:lnTo>
                    <a:pt x="4355604" y="15240"/>
                  </a:lnTo>
                  <a:lnTo>
                    <a:pt x="4370844" y="15240"/>
                  </a:lnTo>
                  <a:lnTo>
                    <a:pt x="4370844" y="0"/>
                  </a:lnTo>
                  <a:close/>
                </a:path>
                <a:path w="5695315" h="273050">
                  <a:moveTo>
                    <a:pt x="4448568" y="0"/>
                  </a:moveTo>
                  <a:lnTo>
                    <a:pt x="4433328" y="0"/>
                  </a:lnTo>
                  <a:lnTo>
                    <a:pt x="4433328" y="15240"/>
                  </a:lnTo>
                  <a:lnTo>
                    <a:pt x="4448568" y="15240"/>
                  </a:lnTo>
                  <a:lnTo>
                    <a:pt x="4448568" y="0"/>
                  </a:lnTo>
                  <a:close/>
                </a:path>
                <a:path w="5695315" h="273050">
                  <a:moveTo>
                    <a:pt x="4526280" y="0"/>
                  </a:moveTo>
                  <a:lnTo>
                    <a:pt x="4511052" y="0"/>
                  </a:lnTo>
                  <a:lnTo>
                    <a:pt x="4511052" y="15240"/>
                  </a:lnTo>
                  <a:lnTo>
                    <a:pt x="4526280" y="15240"/>
                  </a:lnTo>
                  <a:lnTo>
                    <a:pt x="4526280" y="0"/>
                  </a:lnTo>
                  <a:close/>
                </a:path>
                <a:path w="5695315" h="273050">
                  <a:moveTo>
                    <a:pt x="4604016" y="0"/>
                  </a:moveTo>
                  <a:lnTo>
                    <a:pt x="4588776" y="0"/>
                  </a:lnTo>
                  <a:lnTo>
                    <a:pt x="4588776" y="15240"/>
                  </a:lnTo>
                  <a:lnTo>
                    <a:pt x="4604016" y="15240"/>
                  </a:lnTo>
                  <a:lnTo>
                    <a:pt x="4604016" y="0"/>
                  </a:lnTo>
                  <a:close/>
                </a:path>
                <a:path w="5695315" h="273050">
                  <a:moveTo>
                    <a:pt x="4683264" y="0"/>
                  </a:moveTo>
                  <a:lnTo>
                    <a:pt x="4666500" y="0"/>
                  </a:lnTo>
                  <a:lnTo>
                    <a:pt x="4666500" y="15240"/>
                  </a:lnTo>
                  <a:lnTo>
                    <a:pt x="4683264" y="15240"/>
                  </a:lnTo>
                  <a:lnTo>
                    <a:pt x="4683264" y="0"/>
                  </a:lnTo>
                  <a:close/>
                </a:path>
                <a:path w="5695315" h="273050">
                  <a:moveTo>
                    <a:pt x="4760988" y="0"/>
                  </a:moveTo>
                  <a:lnTo>
                    <a:pt x="4745748" y="0"/>
                  </a:lnTo>
                  <a:lnTo>
                    <a:pt x="4745748" y="15240"/>
                  </a:lnTo>
                  <a:lnTo>
                    <a:pt x="4760988" y="15240"/>
                  </a:lnTo>
                  <a:lnTo>
                    <a:pt x="4760988" y="0"/>
                  </a:lnTo>
                  <a:close/>
                </a:path>
                <a:path w="5695315" h="273050">
                  <a:moveTo>
                    <a:pt x="4838712" y="0"/>
                  </a:moveTo>
                  <a:lnTo>
                    <a:pt x="4823472" y="0"/>
                  </a:lnTo>
                  <a:lnTo>
                    <a:pt x="4823472" y="15240"/>
                  </a:lnTo>
                  <a:lnTo>
                    <a:pt x="4838712" y="15240"/>
                  </a:lnTo>
                  <a:lnTo>
                    <a:pt x="4838712" y="0"/>
                  </a:lnTo>
                  <a:close/>
                </a:path>
                <a:path w="5695315" h="273050">
                  <a:moveTo>
                    <a:pt x="4916436" y="0"/>
                  </a:moveTo>
                  <a:lnTo>
                    <a:pt x="4901196" y="0"/>
                  </a:lnTo>
                  <a:lnTo>
                    <a:pt x="4901196" y="15240"/>
                  </a:lnTo>
                  <a:lnTo>
                    <a:pt x="4916436" y="15240"/>
                  </a:lnTo>
                  <a:lnTo>
                    <a:pt x="4916436" y="0"/>
                  </a:lnTo>
                  <a:close/>
                </a:path>
                <a:path w="5695315" h="273050">
                  <a:moveTo>
                    <a:pt x="4994160" y="0"/>
                  </a:moveTo>
                  <a:lnTo>
                    <a:pt x="4978920" y="0"/>
                  </a:lnTo>
                  <a:lnTo>
                    <a:pt x="4978920" y="15240"/>
                  </a:lnTo>
                  <a:lnTo>
                    <a:pt x="4994160" y="15240"/>
                  </a:lnTo>
                  <a:lnTo>
                    <a:pt x="4994160" y="0"/>
                  </a:lnTo>
                  <a:close/>
                </a:path>
                <a:path w="5695315" h="273050">
                  <a:moveTo>
                    <a:pt x="5071884" y="0"/>
                  </a:moveTo>
                  <a:lnTo>
                    <a:pt x="5056644" y="0"/>
                  </a:lnTo>
                  <a:lnTo>
                    <a:pt x="5056644" y="15240"/>
                  </a:lnTo>
                  <a:lnTo>
                    <a:pt x="5071884" y="15240"/>
                  </a:lnTo>
                  <a:lnTo>
                    <a:pt x="5071884" y="0"/>
                  </a:lnTo>
                  <a:close/>
                </a:path>
                <a:path w="5695315" h="273050">
                  <a:moveTo>
                    <a:pt x="5149596" y="0"/>
                  </a:moveTo>
                  <a:lnTo>
                    <a:pt x="5134368" y="0"/>
                  </a:lnTo>
                  <a:lnTo>
                    <a:pt x="5134368" y="15240"/>
                  </a:lnTo>
                  <a:lnTo>
                    <a:pt x="5149596" y="15240"/>
                  </a:lnTo>
                  <a:lnTo>
                    <a:pt x="5149596" y="0"/>
                  </a:lnTo>
                  <a:close/>
                </a:path>
                <a:path w="5695315" h="273050">
                  <a:moveTo>
                    <a:pt x="5227332" y="0"/>
                  </a:moveTo>
                  <a:lnTo>
                    <a:pt x="5212080" y="0"/>
                  </a:lnTo>
                  <a:lnTo>
                    <a:pt x="5212080" y="15240"/>
                  </a:lnTo>
                  <a:lnTo>
                    <a:pt x="5227332" y="15240"/>
                  </a:lnTo>
                  <a:lnTo>
                    <a:pt x="5227332" y="0"/>
                  </a:lnTo>
                  <a:close/>
                </a:path>
                <a:path w="5695315" h="273050">
                  <a:moveTo>
                    <a:pt x="5305044" y="0"/>
                  </a:moveTo>
                  <a:lnTo>
                    <a:pt x="5289816" y="0"/>
                  </a:lnTo>
                  <a:lnTo>
                    <a:pt x="5289816" y="15240"/>
                  </a:lnTo>
                  <a:lnTo>
                    <a:pt x="5305044" y="15240"/>
                  </a:lnTo>
                  <a:lnTo>
                    <a:pt x="5305044" y="0"/>
                  </a:lnTo>
                  <a:close/>
                </a:path>
                <a:path w="5695315" h="273050">
                  <a:moveTo>
                    <a:pt x="5382780" y="0"/>
                  </a:moveTo>
                  <a:lnTo>
                    <a:pt x="5367528" y="0"/>
                  </a:lnTo>
                  <a:lnTo>
                    <a:pt x="5367528" y="15240"/>
                  </a:lnTo>
                  <a:lnTo>
                    <a:pt x="5382780" y="15240"/>
                  </a:lnTo>
                  <a:lnTo>
                    <a:pt x="5382780" y="0"/>
                  </a:lnTo>
                  <a:close/>
                </a:path>
                <a:path w="5695315" h="273050">
                  <a:moveTo>
                    <a:pt x="5460504" y="0"/>
                  </a:moveTo>
                  <a:lnTo>
                    <a:pt x="5445264" y="0"/>
                  </a:lnTo>
                  <a:lnTo>
                    <a:pt x="5445264" y="15240"/>
                  </a:lnTo>
                  <a:lnTo>
                    <a:pt x="5460504" y="15240"/>
                  </a:lnTo>
                  <a:lnTo>
                    <a:pt x="5460504" y="0"/>
                  </a:lnTo>
                  <a:close/>
                </a:path>
                <a:path w="5695315" h="273050">
                  <a:moveTo>
                    <a:pt x="5538228" y="0"/>
                  </a:moveTo>
                  <a:lnTo>
                    <a:pt x="5522988" y="0"/>
                  </a:lnTo>
                  <a:lnTo>
                    <a:pt x="5522988" y="15240"/>
                  </a:lnTo>
                  <a:lnTo>
                    <a:pt x="5538228" y="15240"/>
                  </a:lnTo>
                  <a:lnTo>
                    <a:pt x="5538228" y="0"/>
                  </a:lnTo>
                  <a:close/>
                </a:path>
                <a:path w="5695315" h="273050">
                  <a:moveTo>
                    <a:pt x="5615952" y="0"/>
                  </a:moveTo>
                  <a:lnTo>
                    <a:pt x="5600712" y="0"/>
                  </a:lnTo>
                  <a:lnTo>
                    <a:pt x="5600712" y="15240"/>
                  </a:lnTo>
                  <a:lnTo>
                    <a:pt x="5615952" y="15240"/>
                  </a:lnTo>
                  <a:lnTo>
                    <a:pt x="5615952" y="0"/>
                  </a:lnTo>
                  <a:close/>
                </a:path>
                <a:path w="5695315" h="273050">
                  <a:moveTo>
                    <a:pt x="5695200" y="0"/>
                  </a:moveTo>
                  <a:lnTo>
                    <a:pt x="5679960" y="0"/>
                  </a:lnTo>
                  <a:lnTo>
                    <a:pt x="5679960" y="15240"/>
                  </a:lnTo>
                  <a:lnTo>
                    <a:pt x="5695200" y="15240"/>
                  </a:lnTo>
                  <a:lnTo>
                    <a:pt x="5695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2970276" y="4882908"/>
              <a:ext cx="3672840" cy="15240"/>
            </a:xfrm>
            <a:custGeom>
              <a:avLst/>
              <a:gdLst/>
              <a:ahLst/>
              <a:cxnLst/>
              <a:rect l="l" t="t" r="r" b="b"/>
              <a:pathLst>
                <a:path w="3672840" h="15239">
                  <a:moveTo>
                    <a:pt x="1524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5240" y="15240"/>
                  </a:lnTo>
                  <a:lnTo>
                    <a:pt x="15240" y="0"/>
                  </a:lnTo>
                  <a:close/>
                </a:path>
                <a:path w="3672840" h="15239">
                  <a:moveTo>
                    <a:pt x="92964" y="0"/>
                  </a:moveTo>
                  <a:lnTo>
                    <a:pt x="77724" y="0"/>
                  </a:lnTo>
                  <a:lnTo>
                    <a:pt x="77724" y="15240"/>
                  </a:lnTo>
                  <a:lnTo>
                    <a:pt x="92964" y="15240"/>
                  </a:lnTo>
                  <a:lnTo>
                    <a:pt x="92964" y="0"/>
                  </a:lnTo>
                  <a:close/>
                </a:path>
                <a:path w="3672840" h="15239">
                  <a:moveTo>
                    <a:pt x="170688" y="0"/>
                  </a:moveTo>
                  <a:lnTo>
                    <a:pt x="155448" y="0"/>
                  </a:lnTo>
                  <a:lnTo>
                    <a:pt x="155448" y="15240"/>
                  </a:lnTo>
                  <a:lnTo>
                    <a:pt x="170688" y="15240"/>
                  </a:lnTo>
                  <a:lnTo>
                    <a:pt x="170688" y="0"/>
                  </a:lnTo>
                  <a:close/>
                </a:path>
                <a:path w="3672840" h="15239">
                  <a:moveTo>
                    <a:pt x="248412" y="0"/>
                  </a:moveTo>
                  <a:lnTo>
                    <a:pt x="233172" y="0"/>
                  </a:lnTo>
                  <a:lnTo>
                    <a:pt x="233172" y="15240"/>
                  </a:lnTo>
                  <a:lnTo>
                    <a:pt x="248412" y="15240"/>
                  </a:lnTo>
                  <a:lnTo>
                    <a:pt x="248412" y="0"/>
                  </a:lnTo>
                  <a:close/>
                </a:path>
                <a:path w="3672840" h="15239">
                  <a:moveTo>
                    <a:pt x="326123" y="0"/>
                  </a:moveTo>
                  <a:lnTo>
                    <a:pt x="310896" y="0"/>
                  </a:lnTo>
                  <a:lnTo>
                    <a:pt x="310896" y="15240"/>
                  </a:lnTo>
                  <a:lnTo>
                    <a:pt x="326123" y="15240"/>
                  </a:lnTo>
                  <a:lnTo>
                    <a:pt x="326123" y="0"/>
                  </a:lnTo>
                  <a:close/>
                </a:path>
                <a:path w="3672840" h="15239">
                  <a:moveTo>
                    <a:pt x="403860" y="0"/>
                  </a:moveTo>
                  <a:lnTo>
                    <a:pt x="388620" y="0"/>
                  </a:lnTo>
                  <a:lnTo>
                    <a:pt x="388620" y="15240"/>
                  </a:lnTo>
                  <a:lnTo>
                    <a:pt x="403860" y="15240"/>
                  </a:lnTo>
                  <a:lnTo>
                    <a:pt x="403860" y="0"/>
                  </a:lnTo>
                  <a:close/>
                </a:path>
                <a:path w="3672840" h="15239">
                  <a:moveTo>
                    <a:pt x="481584" y="0"/>
                  </a:moveTo>
                  <a:lnTo>
                    <a:pt x="466331" y="0"/>
                  </a:lnTo>
                  <a:lnTo>
                    <a:pt x="466331" y="15240"/>
                  </a:lnTo>
                  <a:lnTo>
                    <a:pt x="481584" y="15240"/>
                  </a:lnTo>
                  <a:lnTo>
                    <a:pt x="481584" y="0"/>
                  </a:lnTo>
                  <a:close/>
                </a:path>
                <a:path w="3672840" h="15239">
                  <a:moveTo>
                    <a:pt x="559308" y="0"/>
                  </a:moveTo>
                  <a:lnTo>
                    <a:pt x="544068" y="0"/>
                  </a:lnTo>
                  <a:lnTo>
                    <a:pt x="544068" y="15240"/>
                  </a:lnTo>
                  <a:lnTo>
                    <a:pt x="559308" y="15240"/>
                  </a:lnTo>
                  <a:lnTo>
                    <a:pt x="559308" y="0"/>
                  </a:lnTo>
                  <a:close/>
                </a:path>
                <a:path w="3672840" h="15239">
                  <a:moveTo>
                    <a:pt x="637032" y="0"/>
                  </a:moveTo>
                  <a:lnTo>
                    <a:pt x="621792" y="0"/>
                  </a:lnTo>
                  <a:lnTo>
                    <a:pt x="621792" y="15240"/>
                  </a:lnTo>
                  <a:lnTo>
                    <a:pt x="637032" y="15240"/>
                  </a:lnTo>
                  <a:lnTo>
                    <a:pt x="637032" y="0"/>
                  </a:lnTo>
                  <a:close/>
                </a:path>
                <a:path w="3672840" h="15239">
                  <a:moveTo>
                    <a:pt x="714756" y="0"/>
                  </a:moveTo>
                  <a:lnTo>
                    <a:pt x="699516" y="0"/>
                  </a:lnTo>
                  <a:lnTo>
                    <a:pt x="699516" y="15240"/>
                  </a:lnTo>
                  <a:lnTo>
                    <a:pt x="714756" y="15240"/>
                  </a:lnTo>
                  <a:lnTo>
                    <a:pt x="714756" y="0"/>
                  </a:lnTo>
                  <a:close/>
                </a:path>
                <a:path w="3672840" h="15239">
                  <a:moveTo>
                    <a:pt x="794004" y="0"/>
                  </a:moveTo>
                  <a:lnTo>
                    <a:pt x="778764" y="0"/>
                  </a:lnTo>
                  <a:lnTo>
                    <a:pt x="778764" y="15240"/>
                  </a:lnTo>
                  <a:lnTo>
                    <a:pt x="794004" y="15240"/>
                  </a:lnTo>
                  <a:lnTo>
                    <a:pt x="794004" y="0"/>
                  </a:lnTo>
                  <a:close/>
                </a:path>
                <a:path w="3672840" h="15239">
                  <a:moveTo>
                    <a:pt x="871715" y="0"/>
                  </a:moveTo>
                  <a:lnTo>
                    <a:pt x="856488" y="0"/>
                  </a:lnTo>
                  <a:lnTo>
                    <a:pt x="856488" y="15240"/>
                  </a:lnTo>
                  <a:lnTo>
                    <a:pt x="871715" y="15240"/>
                  </a:lnTo>
                  <a:lnTo>
                    <a:pt x="871715" y="0"/>
                  </a:lnTo>
                  <a:close/>
                </a:path>
                <a:path w="3672840" h="15239">
                  <a:moveTo>
                    <a:pt x="949452" y="0"/>
                  </a:moveTo>
                  <a:lnTo>
                    <a:pt x="934212" y="0"/>
                  </a:lnTo>
                  <a:lnTo>
                    <a:pt x="934212" y="15240"/>
                  </a:lnTo>
                  <a:lnTo>
                    <a:pt x="949452" y="15240"/>
                  </a:lnTo>
                  <a:lnTo>
                    <a:pt x="949452" y="0"/>
                  </a:lnTo>
                  <a:close/>
                </a:path>
                <a:path w="3672840" h="15239">
                  <a:moveTo>
                    <a:pt x="1027176" y="0"/>
                  </a:moveTo>
                  <a:lnTo>
                    <a:pt x="1011923" y="0"/>
                  </a:lnTo>
                  <a:lnTo>
                    <a:pt x="1011923" y="15240"/>
                  </a:lnTo>
                  <a:lnTo>
                    <a:pt x="1027176" y="15240"/>
                  </a:lnTo>
                  <a:lnTo>
                    <a:pt x="1027176" y="0"/>
                  </a:lnTo>
                  <a:close/>
                </a:path>
                <a:path w="3672840" h="15239">
                  <a:moveTo>
                    <a:pt x="1104900" y="0"/>
                  </a:moveTo>
                  <a:lnTo>
                    <a:pt x="1089660" y="0"/>
                  </a:lnTo>
                  <a:lnTo>
                    <a:pt x="1089660" y="15240"/>
                  </a:lnTo>
                  <a:lnTo>
                    <a:pt x="1104900" y="15240"/>
                  </a:lnTo>
                  <a:lnTo>
                    <a:pt x="1104900" y="0"/>
                  </a:lnTo>
                  <a:close/>
                </a:path>
                <a:path w="3672840" h="15239">
                  <a:moveTo>
                    <a:pt x="1182624" y="0"/>
                  </a:moveTo>
                  <a:lnTo>
                    <a:pt x="1167384" y="0"/>
                  </a:lnTo>
                  <a:lnTo>
                    <a:pt x="1167384" y="15240"/>
                  </a:lnTo>
                  <a:lnTo>
                    <a:pt x="1182624" y="15240"/>
                  </a:lnTo>
                  <a:lnTo>
                    <a:pt x="1182624" y="0"/>
                  </a:lnTo>
                  <a:close/>
                </a:path>
                <a:path w="3672840" h="15239">
                  <a:moveTo>
                    <a:pt x="1260348" y="0"/>
                  </a:moveTo>
                  <a:lnTo>
                    <a:pt x="1245108" y="0"/>
                  </a:lnTo>
                  <a:lnTo>
                    <a:pt x="1245108" y="15240"/>
                  </a:lnTo>
                  <a:lnTo>
                    <a:pt x="1260348" y="15240"/>
                  </a:lnTo>
                  <a:lnTo>
                    <a:pt x="1260348" y="0"/>
                  </a:lnTo>
                  <a:close/>
                </a:path>
                <a:path w="3672840" h="15239">
                  <a:moveTo>
                    <a:pt x="1338072" y="0"/>
                  </a:moveTo>
                  <a:lnTo>
                    <a:pt x="1322832" y="0"/>
                  </a:lnTo>
                  <a:lnTo>
                    <a:pt x="1322832" y="15240"/>
                  </a:lnTo>
                  <a:lnTo>
                    <a:pt x="1338072" y="15240"/>
                  </a:lnTo>
                  <a:lnTo>
                    <a:pt x="1338072" y="0"/>
                  </a:lnTo>
                  <a:close/>
                </a:path>
                <a:path w="3672840" h="15239">
                  <a:moveTo>
                    <a:pt x="1415796" y="0"/>
                  </a:moveTo>
                  <a:lnTo>
                    <a:pt x="1400556" y="0"/>
                  </a:lnTo>
                  <a:lnTo>
                    <a:pt x="1400556" y="15240"/>
                  </a:lnTo>
                  <a:lnTo>
                    <a:pt x="1415796" y="15240"/>
                  </a:lnTo>
                  <a:lnTo>
                    <a:pt x="1415796" y="0"/>
                  </a:lnTo>
                  <a:close/>
                </a:path>
                <a:path w="3672840" h="15239">
                  <a:moveTo>
                    <a:pt x="1493520" y="0"/>
                  </a:moveTo>
                  <a:lnTo>
                    <a:pt x="1478280" y="0"/>
                  </a:lnTo>
                  <a:lnTo>
                    <a:pt x="1478280" y="15240"/>
                  </a:lnTo>
                  <a:lnTo>
                    <a:pt x="1493520" y="15240"/>
                  </a:lnTo>
                  <a:lnTo>
                    <a:pt x="1493520" y="0"/>
                  </a:lnTo>
                  <a:close/>
                </a:path>
                <a:path w="3672840" h="15239">
                  <a:moveTo>
                    <a:pt x="1571244" y="0"/>
                  </a:moveTo>
                  <a:lnTo>
                    <a:pt x="1556004" y="0"/>
                  </a:lnTo>
                  <a:lnTo>
                    <a:pt x="1556004" y="15240"/>
                  </a:lnTo>
                  <a:lnTo>
                    <a:pt x="1571244" y="15240"/>
                  </a:lnTo>
                  <a:lnTo>
                    <a:pt x="1571244" y="0"/>
                  </a:lnTo>
                  <a:close/>
                </a:path>
                <a:path w="3672840" h="15239">
                  <a:moveTo>
                    <a:pt x="1648968" y="0"/>
                  </a:moveTo>
                  <a:lnTo>
                    <a:pt x="1633715" y="0"/>
                  </a:lnTo>
                  <a:lnTo>
                    <a:pt x="1633715" y="15240"/>
                  </a:lnTo>
                  <a:lnTo>
                    <a:pt x="1648968" y="15240"/>
                  </a:lnTo>
                  <a:lnTo>
                    <a:pt x="1648968" y="0"/>
                  </a:lnTo>
                  <a:close/>
                </a:path>
                <a:path w="3672840" h="15239">
                  <a:moveTo>
                    <a:pt x="1726692" y="0"/>
                  </a:moveTo>
                  <a:lnTo>
                    <a:pt x="1711452" y="0"/>
                  </a:lnTo>
                  <a:lnTo>
                    <a:pt x="1711452" y="15240"/>
                  </a:lnTo>
                  <a:lnTo>
                    <a:pt x="1726692" y="15240"/>
                  </a:lnTo>
                  <a:lnTo>
                    <a:pt x="1726692" y="0"/>
                  </a:lnTo>
                  <a:close/>
                </a:path>
                <a:path w="3672840" h="15239">
                  <a:moveTo>
                    <a:pt x="1804416" y="0"/>
                  </a:moveTo>
                  <a:lnTo>
                    <a:pt x="1789176" y="0"/>
                  </a:lnTo>
                  <a:lnTo>
                    <a:pt x="1789176" y="15240"/>
                  </a:lnTo>
                  <a:lnTo>
                    <a:pt x="1804416" y="15240"/>
                  </a:lnTo>
                  <a:lnTo>
                    <a:pt x="1804416" y="0"/>
                  </a:lnTo>
                  <a:close/>
                </a:path>
                <a:path w="3672840" h="15239">
                  <a:moveTo>
                    <a:pt x="1882140" y="0"/>
                  </a:moveTo>
                  <a:lnTo>
                    <a:pt x="1866900" y="0"/>
                  </a:lnTo>
                  <a:lnTo>
                    <a:pt x="1866900" y="15240"/>
                  </a:lnTo>
                  <a:lnTo>
                    <a:pt x="1882140" y="15240"/>
                  </a:lnTo>
                  <a:lnTo>
                    <a:pt x="1882140" y="0"/>
                  </a:lnTo>
                  <a:close/>
                </a:path>
                <a:path w="3672840" h="15239">
                  <a:moveTo>
                    <a:pt x="1959851" y="0"/>
                  </a:moveTo>
                  <a:lnTo>
                    <a:pt x="1944624" y="0"/>
                  </a:lnTo>
                  <a:lnTo>
                    <a:pt x="1944624" y="15240"/>
                  </a:lnTo>
                  <a:lnTo>
                    <a:pt x="1959851" y="15240"/>
                  </a:lnTo>
                  <a:lnTo>
                    <a:pt x="1959851" y="0"/>
                  </a:lnTo>
                  <a:close/>
                </a:path>
                <a:path w="3672840" h="15239">
                  <a:moveTo>
                    <a:pt x="2037588" y="0"/>
                  </a:moveTo>
                  <a:lnTo>
                    <a:pt x="2022335" y="0"/>
                  </a:lnTo>
                  <a:lnTo>
                    <a:pt x="2022335" y="15240"/>
                  </a:lnTo>
                  <a:lnTo>
                    <a:pt x="2037588" y="15240"/>
                  </a:lnTo>
                  <a:lnTo>
                    <a:pt x="2037588" y="0"/>
                  </a:lnTo>
                  <a:close/>
                </a:path>
                <a:path w="3672840" h="15239">
                  <a:moveTo>
                    <a:pt x="2115299" y="0"/>
                  </a:moveTo>
                  <a:lnTo>
                    <a:pt x="2100072" y="0"/>
                  </a:lnTo>
                  <a:lnTo>
                    <a:pt x="2100072" y="15240"/>
                  </a:lnTo>
                  <a:lnTo>
                    <a:pt x="2115299" y="15240"/>
                  </a:lnTo>
                  <a:lnTo>
                    <a:pt x="2115299" y="0"/>
                  </a:lnTo>
                  <a:close/>
                </a:path>
                <a:path w="3672840" h="15239">
                  <a:moveTo>
                    <a:pt x="2193036" y="0"/>
                  </a:moveTo>
                  <a:lnTo>
                    <a:pt x="2177783" y="0"/>
                  </a:lnTo>
                  <a:lnTo>
                    <a:pt x="2177783" y="15240"/>
                  </a:lnTo>
                  <a:lnTo>
                    <a:pt x="2193036" y="15240"/>
                  </a:lnTo>
                  <a:lnTo>
                    <a:pt x="2193036" y="0"/>
                  </a:lnTo>
                  <a:close/>
                </a:path>
                <a:path w="3672840" h="15239">
                  <a:moveTo>
                    <a:pt x="2270760" y="0"/>
                  </a:moveTo>
                  <a:lnTo>
                    <a:pt x="2255520" y="0"/>
                  </a:lnTo>
                  <a:lnTo>
                    <a:pt x="2255520" y="15240"/>
                  </a:lnTo>
                  <a:lnTo>
                    <a:pt x="2270760" y="15240"/>
                  </a:lnTo>
                  <a:lnTo>
                    <a:pt x="2270760" y="0"/>
                  </a:lnTo>
                  <a:close/>
                </a:path>
                <a:path w="3672840" h="15239">
                  <a:moveTo>
                    <a:pt x="2348484" y="0"/>
                  </a:moveTo>
                  <a:lnTo>
                    <a:pt x="2333244" y="0"/>
                  </a:lnTo>
                  <a:lnTo>
                    <a:pt x="2333244" y="15240"/>
                  </a:lnTo>
                  <a:lnTo>
                    <a:pt x="2348484" y="15240"/>
                  </a:lnTo>
                  <a:lnTo>
                    <a:pt x="2348484" y="0"/>
                  </a:lnTo>
                  <a:close/>
                </a:path>
                <a:path w="3672840" h="15239">
                  <a:moveTo>
                    <a:pt x="2426208" y="0"/>
                  </a:moveTo>
                  <a:lnTo>
                    <a:pt x="2410968" y="0"/>
                  </a:lnTo>
                  <a:lnTo>
                    <a:pt x="2410968" y="15240"/>
                  </a:lnTo>
                  <a:lnTo>
                    <a:pt x="2426208" y="15240"/>
                  </a:lnTo>
                  <a:lnTo>
                    <a:pt x="2426208" y="0"/>
                  </a:lnTo>
                  <a:close/>
                </a:path>
                <a:path w="3672840" h="15239">
                  <a:moveTo>
                    <a:pt x="2503919" y="0"/>
                  </a:moveTo>
                  <a:lnTo>
                    <a:pt x="2488692" y="0"/>
                  </a:lnTo>
                  <a:lnTo>
                    <a:pt x="2488692" y="15240"/>
                  </a:lnTo>
                  <a:lnTo>
                    <a:pt x="2503919" y="15240"/>
                  </a:lnTo>
                  <a:lnTo>
                    <a:pt x="2503919" y="0"/>
                  </a:lnTo>
                  <a:close/>
                </a:path>
                <a:path w="3672840" h="15239">
                  <a:moveTo>
                    <a:pt x="2581656" y="0"/>
                  </a:moveTo>
                  <a:lnTo>
                    <a:pt x="2566416" y="0"/>
                  </a:lnTo>
                  <a:lnTo>
                    <a:pt x="2566416" y="15240"/>
                  </a:lnTo>
                  <a:lnTo>
                    <a:pt x="2581656" y="15240"/>
                  </a:lnTo>
                  <a:lnTo>
                    <a:pt x="2581656" y="0"/>
                  </a:lnTo>
                  <a:close/>
                </a:path>
                <a:path w="3672840" h="15239">
                  <a:moveTo>
                    <a:pt x="2660904" y="0"/>
                  </a:moveTo>
                  <a:lnTo>
                    <a:pt x="2644140" y="0"/>
                  </a:lnTo>
                  <a:lnTo>
                    <a:pt x="2644140" y="15240"/>
                  </a:lnTo>
                  <a:lnTo>
                    <a:pt x="2660904" y="15240"/>
                  </a:lnTo>
                  <a:lnTo>
                    <a:pt x="2660904" y="0"/>
                  </a:lnTo>
                  <a:close/>
                </a:path>
                <a:path w="3672840" h="15239">
                  <a:moveTo>
                    <a:pt x="2738628" y="0"/>
                  </a:moveTo>
                  <a:lnTo>
                    <a:pt x="2723388" y="0"/>
                  </a:lnTo>
                  <a:lnTo>
                    <a:pt x="2723388" y="15240"/>
                  </a:lnTo>
                  <a:lnTo>
                    <a:pt x="2738628" y="15240"/>
                  </a:lnTo>
                  <a:lnTo>
                    <a:pt x="2738628" y="0"/>
                  </a:lnTo>
                  <a:close/>
                </a:path>
                <a:path w="3672840" h="15239">
                  <a:moveTo>
                    <a:pt x="2816352" y="0"/>
                  </a:moveTo>
                  <a:lnTo>
                    <a:pt x="2801112" y="0"/>
                  </a:lnTo>
                  <a:lnTo>
                    <a:pt x="2801112" y="15240"/>
                  </a:lnTo>
                  <a:lnTo>
                    <a:pt x="2816352" y="15240"/>
                  </a:lnTo>
                  <a:lnTo>
                    <a:pt x="2816352" y="0"/>
                  </a:lnTo>
                  <a:close/>
                </a:path>
                <a:path w="3672840" h="15239">
                  <a:moveTo>
                    <a:pt x="2894076" y="0"/>
                  </a:moveTo>
                  <a:lnTo>
                    <a:pt x="2878836" y="0"/>
                  </a:lnTo>
                  <a:lnTo>
                    <a:pt x="2878836" y="15240"/>
                  </a:lnTo>
                  <a:lnTo>
                    <a:pt x="2894076" y="15240"/>
                  </a:lnTo>
                  <a:lnTo>
                    <a:pt x="2894076" y="0"/>
                  </a:lnTo>
                  <a:close/>
                </a:path>
                <a:path w="3672840" h="15239">
                  <a:moveTo>
                    <a:pt x="2971800" y="0"/>
                  </a:moveTo>
                  <a:lnTo>
                    <a:pt x="2956560" y="0"/>
                  </a:lnTo>
                  <a:lnTo>
                    <a:pt x="2956560" y="15240"/>
                  </a:lnTo>
                  <a:lnTo>
                    <a:pt x="2971800" y="15240"/>
                  </a:lnTo>
                  <a:lnTo>
                    <a:pt x="2971800" y="0"/>
                  </a:lnTo>
                  <a:close/>
                </a:path>
                <a:path w="3672840" h="15239">
                  <a:moveTo>
                    <a:pt x="3049524" y="0"/>
                  </a:moveTo>
                  <a:lnTo>
                    <a:pt x="3034284" y="0"/>
                  </a:lnTo>
                  <a:lnTo>
                    <a:pt x="3034284" y="15240"/>
                  </a:lnTo>
                  <a:lnTo>
                    <a:pt x="3049524" y="15240"/>
                  </a:lnTo>
                  <a:lnTo>
                    <a:pt x="3049524" y="0"/>
                  </a:lnTo>
                  <a:close/>
                </a:path>
                <a:path w="3672840" h="15239">
                  <a:moveTo>
                    <a:pt x="3127235" y="0"/>
                  </a:moveTo>
                  <a:lnTo>
                    <a:pt x="3112008" y="0"/>
                  </a:lnTo>
                  <a:lnTo>
                    <a:pt x="3112008" y="15240"/>
                  </a:lnTo>
                  <a:lnTo>
                    <a:pt x="3127235" y="15240"/>
                  </a:lnTo>
                  <a:lnTo>
                    <a:pt x="3127235" y="0"/>
                  </a:lnTo>
                  <a:close/>
                </a:path>
                <a:path w="3672840" h="15239">
                  <a:moveTo>
                    <a:pt x="3204972" y="0"/>
                  </a:moveTo>
                  <a:lnTo>
                    <a:pt x="3189719" y="0"/>
                  </a:lnTo>
                  <a:lnTo>
                    <a:pt x="3189719" y="15240"/>
                  </a:lnTo>
                  <a:lnTo>
                    <a:pt x="3204972" y="15240"/>
                  </a:lnTo>
                  <a:lnTo>
                    <a:pt x="3204972" y="0"/>
                  </a:lnTo>
                  <a:close/>
                </a:path>
                <a:path w="3672840" h="15239">
                  <a:moveTo>
                    <a:pt x="3282683" y="0"/>
                  </a:moveTo>
                  <a:lnTo>
                    <a:pt x="3267456" y="0"/>
                  </a:lnTo>
                  <a:lnTo>
                    <a:pt x="3267456" y="15240"/>
                  </a:lnTo>
                  <a:lnTo>
                    <a:pt x="3282683" y="15240"/>
                  </a:lnTo>
                  <a:lnTo>
                    <a:pt x="3282683" y="0"/>
                  </a:lnTo>
                  <a:close/>
                </a:path>
                <a:path w="3672840" h="15239">
                  <a:moveTo>
                    <a:pt x="3360420" y="0"/>
                  </a:moveTo>
                  <a:lnTo>
                    <a:pt x="3345167" y="0"/>
                  </a:lnTo>
                  <a:lnTo>
                    <a:pt x="3345167" y="15240"/>
                  </a:lnTo>
                  <a:lnTo>
                    <a:pt x="3360420" y="15240"/>
                  </a:lnTo>
                  <a:lnTo>
                    <a:pt x="3360420" y="0"/>
                  </a:lnTo>
                  <a:close/>
                </a:path>
                <a:path w="3672840" h="15239">
                  <a:moveTo>
                    <a:pt x="3438144" y="0"/>
                  </a:moveTo>
                  <a:lnTo>
                    <a:pt x="3422904" y="0"/>
                  </a:lnTo>
                  <a:lnTo>
                    <a:pt x="3422904" y="15240"/>
                  </a:lnTo>
                  <a:lnTo>
                    <a:pt x="3438144" y="15240"/>
                  </a:lnTo>
                  <a:lnTo>
                    <a:pt x="3438144" y="0"/>
                  </a:lnTo>
                  <a:close/>
                </a:path>
                <a:path w="3672840" h="15239">
                  <a:moveTo>
                    <a:pt x="3515868" y="0"/>
                  </a:moveTo>
                  <a:lnTo>
                    <a:pt x="3500628" y="0"/>
                  </a:lnTo>
                  <a:lnTo>
                    <a:pt x="3500628" y="15240"/>
                  </a:lnTo>
                  <a:lnTo>
                    <a:pt x="3515868" y="15240"/>
                  </a:lnTo>
                  <a:lnTo>
                    <a:pt x="3515868" y="0"/>
                  </a:lnTo>
                  <a:close/>
                </a:path>
                <a:path w="3672840" h="15239">
                  <a:moveTo>
                    <a:pt x="3593592" y="0"/>
                  </a:moveTo>
                  <a:lnTo>
                    <a:pt x="3578352" y="0"/>
                  </a:lnTo>
                  <a:lnTo>
                    <a:pt x="3578352" y="15240"/>
                  </a:lnTo>
                  <a:lnTo>
                    <a:pt x="3593592" y="15240"/>
                  </a:lnTo>
                  <a:lnTo>
                    <a:pt x="3593592" y="0"/>
                  </a:lnTo>
                  <a:close/>
                </a:path>
                <a:path w="3672840" h="15239">
                  <a:moveTo>
                    <a:pt x="3672840" y="0"/>
                  </a:moveTo>
                  <a:lnTo>
                    <a:pt x="3657600" y="0"/>
                  </a:lnTo>
                  <a:lnTo>
                    <a:pt x="3657600" y="15240"/>
                  </a:lnTo>
                  <a:lnTo>
                    <a:pt x="3672840" y="15240"/>
                  </a:lnTo>
                  <a:lnTo>
                    <a:pt x="36728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/>
          <p:nvPr/>
        </p:nvSpPr>
        <p:spPr>
          <a:xfrm>
            <a:off x="3323844" y="9889248"/>
            <a:ext cx="922019" cy="169545"/>
          </a:xfrm>
          <a:custGeom>
            <a:avLst/>
            <a:gdLst/>
            <a:ahLst/>
            <a:cxnLst/>
            <a:rect l="l" t="t" r="r" b="b"/>
            <a:pathLst>
              <a:path w="922020" h="169545">
                <a:moveTo>
                  <a:pt x="18288" y="0"/>
                </a:moveTo>
                <a:lnTo>
                  <a:pt x="0" y="0"/>
                </a:lnTo>
                <a:lnTo>
                  <a:pt x="0" y="169151"/>
                </a:lnTo>
                <a:lnTo>
                  <a:pt x="18288" y="169151"/>
                </a:lnTo>
                <a:lnTo>
                  <a:pt x="18288" y="0"/>
                </a:lnTo>
                <a:close/>
              </a:path>
              <a:path w="922020" h="169545">
                <a:moveTo>
                  <a:pt x="36563" y="0"/>
                </a:moveTo>
                <a:lnTo>
                  <a:pt x="27432" y="0"/>
                </a:lnTo>
                <a:lnTo>
                  <a:pt x="27432" y="169151"/>
                </a:lnTo>
                <a:lnTo>
                  <a:pt x="36563" y="169151"/>
                </a:lnTo>
                <a:lnTo>
                  <a:pt x="36563" y="0"/>
                </a:lnTo>
                <a:close/>
              </a:path>
              <a:path w="922020" h="169545">
                <a:moveTo>
                  <a:pt x="64008" y="0"/>
                </a:moveTo>
                <a:lnTo>
                  <a:pt x="54864" y="0"/>
                </a:lnTo>
                <a:lnTo>
                  <a:pt x="54864" y="169151"/>
                </a:lnTo>
                <a:lnTo>
                  <a:pt x="64008" y="169151"/>
                </a:lnTo>
                <a:lnTo>
                  <a:pt x="64008" y="0"/>
                </a:lnTo>
                <a:close/>
              </a:path>
              <a:path w="922020" h="169545">
                <a:moveTo>
                  <a:pt x="109728" y="0"/>
                </a:moveTo>
                <a:lnTo>
                  <a:pt x="100571" y="0"/>
                </a:lnTo>
                <a:lnTo>
                  <a:pt x="100571" y="169151"/>
                </a:lnTo>
                <a:lnTo>
                  <a:pt x="109728" y="169151"/>
                </a:lnTo>
                <a:lnTo>
                  <a:pt x="109728" y="0"/>
                </a:lnTo>
                <a:close/>
              </a:path>
              <a:path w="922020" h="169545">
                <a:moveTo>
                  <a:pt x="155448" y="0"/>
                </a:moveTo>
                <a:lnTo>
                  <a:pt x="128016" y="0"/>
                </a:lnTo>
                <a:lnTo>
                  <a:pt x="128016" y="169151"/>
                </a:lnTo>
                <a:lnTo>
                  <a:pt x="155448" y="169151"/>
                </a:lnTo>
                <a:lnTo>
                  <a:pt x="155448" y="0"/>
                </a:lnTo>
                <a:close/>
              </a:path>
              <a:path w="922020" h="169545">
                <a:moveTo>
                  <a:pt x="192024" y="0"/>
                </a:moveTo>
                <a:lnTo>
                  <a:pt x="173736" y="0"/>
                </a:lnTo>
                <a:lnTo>
                  <a:pt x="173736" y="169151"/>
                </a:lnTo>
                <a:lnTo>
                  <a:pt x="192024" y="169151"/>
                </a:lnTo>
                <a:lnTo>
                  <a:pt x="192024" y="0"/>
                </a:lnTo>
                <a:close/>
              </a:path>
              <a:path w="922020" h="169545">
                <a:moveTo>
                  <a:pt x="219456" y="0"/>
                </a:moveTo>
                <a:lnTo>
                  <a:pt x="201155" y="0"/>
                </a:lnTo>
                <a:lnTo>
                  <a:pt x="201155" y="169151"/>
                </a:lnTo>
                <a:lnTo>
                  <a:pt x="219456" y="169151"/>
                </a:lnTo>
                <a:lnTo>
                  <a:pt x="219456" y="0"/>
                </a:lnTo>
                <a:close/>
              </a:path>
              <a:path w="922020" h="169545">
                <a:moveTo>
                  <a:pt x="265163" y="0"/>
                </a:moveTo>
                <a:lnTo>
                  <a:pt x="237744" y="0"/>
                </a:lnTo>
                <a:lnTo>
                  <a:pt x="237744" y="169151"/>
                </a:lnTo>
                <a:lnTo>
                  <a:pt x="265163" y="169151"/>
                </a:lnTo>
                <a:lnTo>
                  <a:pt x="265163" y="0"/>
                </a:lnTo>
                <a:close/>
              </a:path>
              <a:path w="922020" h="169545">
                <a:moveTo>
                  <a:pt x="292608" y="0"/>
                </a:moveTo>
                <a:lnTo>
                  <a:pt x="283464" y="0"/>
                </a:lnTo>
                <a:lnTo>
                  <a:pt x="283464" y="169151"/>
                </a:lnTo>
                <a:lnTo>
                  <a:pt x="292608" y="169151"/>
                </a:lnTo>
                <a:lnTo>
                  <a:pt x="292608" y="0"/>
                </a:lnTo>
                <a:close/>
              </a:path>
              <a:path w="922020" h="169545">
                <a:moveTo>
                  <a:pt x="310896" y="0"/>
                </a:moveTo>
                <a:lnTo>
                  <a:pt x="301752" y="0"/>
                </a:lnTo>
                <a:lnTo>
                  <a:pt x="301752" y="169151"/>
                </a:lnTo>
                <a:lnTo>
                  <a:pt x="310896" y="169151"/>
                </a:lnTo>
                <a:lnTo>
                  <a:pt x="310896" y="0"/>
                </a:lnTo>
                <a:close/>
              </a:path>
              <a:path w="922020" h="169545">
                <a:moveTo>
                  <a:pt x="356616" y="0"/>
                </a:moveTo>
                <a:lnTo>
                  <a:pt x="338328" y="0"/>
                </a:lnTo>
                <a:lnTo>
                  <a:pt x="338328" y="169151"/>
                </a:lnTo>
                <a:lnTo>
                  <a:pt x="356616" y="169151"/>
                </a:lnTo>
                <a:lnTo>
                  <a:pt x="356616" y="0"/>
                </a:lnTo>
                <a:close/>
              </a:path>
              <a:path w="922020" h="169545">
                <a:moveTo>
                  <a:pt x="373380" y="0"/>
                </a:moveTo>
                <a:lnTo>
                  <a:pt x="364236" y="0"/>
                </a:lnTo>
                <a:lnTo>
                  <a:pt x="364236" y="169151"/>
                </a:lnTo>
                <a:lnTo>
                  <a:pt x="373380" y="169151"/>
                </a:lnTo>
                <a:lnTo>
                  <a:pt x="373380" y="0"/>
                </a:lnTo>
                <a:close/>
              </a:path>
              <a:path w="922020" h="169545">
                <a:moveTo>
                  <a:pt x="429755" y="0"/>
                </a:moveTo>
                <a:lnTo>
                  <a:pt x="402336" y="0"/>
                </a:lnTo>
                <a:lnTo>
                  <a:pt x="402336" y="169151"/>
                </a:lnTo>
                <a:lnTo>
                  <a:pt x="429755" y="169151"/>
                </a:lnTo>
                <a:lnTo>
                  <a:pt x="429755" y="0"/>
                </a:lnTo>
                <a:close/>
              </a:path>
              <a:path w="922020" h="169545">
                <a:moveTo>
                  <a:pt x="466344" y="0"/>
                </a:moveTo>
                <a:lnTo>
                  <a:pt x="438912" y="0"/>
                </a:lnTo>
                <a:lnTo>
                  <a:pt x="438912" y="169151"/>
                </a:lnTo>
                <a:lnTo>
                  <a:pt x="466344" y="169151"/>
                </a:lnTo>
                <a:lnTo>
                  <a:pt x="466344" y="0"/>
                </a:lnTo>
                <a:close/>
              </a:path>
              <a:path w="922020" h="169545">
                <a:moveTo>
                  <a:pt x="493763" y="0"/>
                </a:moveTo>
                <a:lnTo>
                  <a:pt x="475488" y="0"/>
                </a:lnTo>
                <a:lnTo>
                  <a:pt x="475488" y="169151"/>
                </a:lnTo>
                <a:lnTo>
                  <a:pt x="493763" y="169151"/>
                </a:lnTo>
                <a:lnTo>
                  <a:pt x="493763" y="0"/>
                </a:lnTo>
                <a:close/>
              </a:path>
              <a:path w="922020" h="169545">
                <a:moveTo>
                  <a:pt x="512064" y="0"/>
                </a:moveTo>
                <a:lnTo>
                  <a:pt x="502920" y="0"/>
                </a:lnTo>
                <a:lnTo>
                  <a:pt x="502920" y="169151"/>
                </a:lnTo>
                <a:lnTo>
                  <a:pt x="512064" y="169151"/>
                </a:lnTo>
                <a:lnTo>
                  <a:pt x="512064" y="0"/>
                </a:lnTo>
                <a:close/>
              </a:path>
              <a:path w="922020" h="169545">
                <a:moveTo>
                  <a:pt x="557784" y="0"/>
                </a:moveTo>
                <a:lnTo>
                  <a:pt x="530352" y="0"/>
                </a:lnTo>
                <a:lnTo>
                  <a:pt x="530352" y="169151"/>
                </a:lnTo>
                <a:lnTo>
                  <a:pt x="557784" y="169151"/>
                </a:lnTo>
                <a:lnTo>
                  <a:pt x="557784" y="0"/>
                </a:lnTo>
                <a:close/>
              </a:path>
              <a:path w="922020" h="169545">
                <a:moveTo>
                  <a:pt x="585216" y="0"/>
                </a:moveTo>
                <a:lnTo>
                  <a:pt x="566928" y="0"/>
                </a:lnTo>
                <a:lnTo>
                  <a:pt x="566928" y="169151"/>
                </a:lnTo>
                <a:lnTo>
                  <a:pt x="585216" y="169151"/>
                </a:lnTo>
                <a:lnTo>
                  <a:pt x="585216" y="0"/>
                </a:lnTo>
                <a:close/>
              </a:path>
              <a:path w="922020" h="169545">
                <a:moveTo>
                  <a:pt x="630936" y="0"/>
                </a:moveTo>
                <a:lnTo>
                  <a:pt x="603504" y="0"/>
                </a:lnTo>
                <a:lnTo>
                  <a:pt x="603504" y="169151"/>
                </a:lnTo>
                <a:lnTo>
                  <a:pt x="630936" y="169151"/>
                </a:lnTo>
                <a:lnTo>
                  <a:pt x="630936" y="0"/>
                </a:lnTo>
                <a:close/>
              </a:path>
              <a:path w="922020" h="169545">
                <a:moveTo>
                  <a:pt x="649224" y="0"/>
                </a:moveTo>
                <a:lnTo>
                  <a:pt x="640080" y="0"/>
                </a:lnTo>
                <a:lnTo>
                  <a:pt x="640080" y="169151"/>
                </a:lnTo>
                <a:lnTo>
                  <a:pt x="649224" y="169151"/>
                </a:lnTo>
                <a:lnTo>
                  <a:pt x="649224" y="0"/>
                </a:lnTo>
                <a:close/>
              </a:path>
              <a:path w="922020" h="169545">
                <a:moveTo>
                  <a:pt x="685800" y="0"/>
                </a:moveTo>
                <a:lnTo>
                  <a:pt x="667512" y="0"/>
                </a:lnTo>
                <a:lnTo>
                  <a:pt x="667512" y="169151"/>
                </a:lnTo>
                <a:lnTo>
                  <a:pt x="685800" y="169151"/>
                </a:lnTo>
                <a:lnTo>
                  <a:pt x="685800" y="0"/>
                </a:lnTo>
                <a:close/>
              </a:path>
              <a:path w="922020" h="169545">
                <a:moveTo>
                  <a:pt x="713232" y="0"/>
                </a:moveTo>
                <a:lnTo>
                  <a:pt x="704088" y="0"/>
                </a:lnTo>
                <a:lnTo>
                  <a:pt x="704088" y="169151"/>
                </a:lnTo>
                <a:lnTo>
                  <a:pt x="713232" y="169151"/>
                </a:lnTo>
                <a:lnTo>
                  <a:pt x="713232" y="0"/>
                </a:lnTo>
                <a:close/>
              </a:path>
              <a:path w="922020" h="169545">
                <a:moveTo>
                  <a:pt x="740664" y="0"/>
                </a:moveTo>
                <a:lnTo>
                  <a:pt x="731520" y="0"/>
                </a:lnTo>
                <a:lnTo>
                  <a:pt x="731520" y="169151"/>
                </a:lnTo>
                <a:lnTo>
                  <a:pt x="740664" y="169151"/>
                </a:lnTo>
                <a:lnTo>
                  <a:pt x="740664" y="0"/>
                </a:lnTo>
                <a:close/>
              </a:path>
              <a:path w="922020" h="169545">
                <a:moveTo>
                  <a:pt x="795528" y="0"/>
                </a:moveTo>
                <a:lnTo>
                  <a:pt x="777240" y="0"/>
                </a:lnTo>
                <a:lnTo>
                  <a:pt x="777240" y="169151"/>
                </a:lnTo>
                <a:lnTo>
                  <a:pt x="795528" y="169151"/>
                </a:lnTo>
                <a:lnTo>
                  <a:pt x="795528" y="0"/>
                </a:lnTo>
                <a:close/>
              </a:path>
              <a:path w="922020" h="169545">
                <a:moveTo>
                  <a:pt x="822947" y="0"/>
                </a:moveTo>
                <a:lnTo>
                  <a:pt x="804672" y="0"/>
                </a:lnTo>
                <a:lnTo>
                  <a:pt x="804672" y="169151"/>
                </a:lnTo>
                <a:lnTo>
                  <a:pt x="822947" y="169151"/>
                </a:lnTo>
                <a:lnTo>
                  <a:pt x="822947" y="0"/>
                </a:lnTo>
                <a:close/>
              </a:path>
              <a:path w="922020" h="169545">
                <a:moveTo>
                  <a:pt x="876300" y="0"/>
                </a:moveTo>
                <a:lnTo>
                  <a:pt x="848868" y="0"/>
                </a:lnTo>
                <a:lnTo>
                  <a:pt x="848868" y="169151"/>
                </a:lnTo>
                <a:lnTo>
                  <a:pt x="876300" y="169151"/>
                </a:lnTo>
                <a:lnTo>
                  <a:pt x="876300" y="0"/>
                </a:lnTo>
                <a:close/>
              </a:path>
              <a:path w="922020" h="169545">
                <a:moveTo>
                  <a:pt x="894588" y="0"/>
                </a:moveTo>
                <a:lnTo>
                  <a:pt x="885444" y="0"/>
                </a:lnTo>
                <a:lnTo>
                  <a:pt x="885444" y="169151"/>
                </a:lnTo>
                <a:lnTo>
                  <a:pt x="894588" y="169151"/>
                </a:lnTo>
                <a:lnTo>
                  <a:pt x="894588" y="0"/>
                </a:lnTo>
                <a:close/>
              </a:path>
              <a:path w="922020" h="169545">
                <a:moveTo>
                  <a:pt x="922020" y="0"/>
                </a:moveTo>
                <a:lnTo>
                  <a:pt x="903732" y="0"/>
                </a:lnTo>
                <a:lnTo>
                  <a:pt x="903732" y="169151"/>
                </a:lnTo>
                <a:lnTo>
                  <a:pt x="922020" y="169151"/>
                </a:lnTo>
                <a:lnTo>
                  <a:pt x="922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1" name="object 31" descr=""/>
          <p:cNvGrpSpPr/>
          <p:nvPr/>
        </p:nvGrpSpPr>
        <p:grpSpPr>
          <a:xfrm>
            <a:off x="7543800" y="756"/>
            <a:ext cx="29209" cy="10038080"/>
            <a:chOff x="7543800" y="756"/>
            <a:chExt cx="29209" cy="10038080"/>
          </a:xfrm>
        </p:grpSpPr>
        <p:sp>
          <p:nvSpPr>
            <p:cNvPr id="32" name="object 32" descr=""/>
            <p:cNvSpPr/>
            <p:nvPr/>
          </p:nvSpPr>
          <p:spPr>
            <a:xfrm>
              <a:off x="7543800" y="100363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543800" y="998915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543800" y="99402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7543800" y="989142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7543800" y="984418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7543800" y="1001353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7543800" y="996467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7543800" y="991590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7543800" y="986704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7543800" y="981979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7543800" y="979531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7543800" y="974655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7543800" y="969768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7543800" y="965034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7543800" y="960158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7543800" y="955271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7543800" y="950547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7543800" y="945661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7543800" y="940784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7543800" y="936050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7543800" y="931163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7543800" y="926287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7543800" y="921553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7543800" y="91667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7543800" y="911790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7543800" y="906903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7543800" y="902179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7543800" y="897293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7543800" y="977093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7543800" y="972207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7543800" y="967482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7543800" y="96259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7543800" y="95771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7543800" y="95298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7543800" y="948099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7543800" y="943222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7543800" y="938336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7543800" y="933611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7543800" y="928725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7543800" y="923839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7543800" y="919114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7543800" y="914228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7543800" y="909351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7543800" y="904617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7543800" y="899741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7543800" y="894854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7543800" y="892416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7543800" y="88768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7543800" y="882805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7543800" y="877919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7543800" y="873185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7543800" y="868308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7543800" y="863422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7543800" y="858697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7543800" y="853811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7543800" y="848925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7543800" y="844048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7543800" y="839314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7543800" y="834437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7543800" y="829551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7543800" y="824826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7543800" y="819940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7543800" y="815054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7543800" y="810329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7543800" y="890120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7543800" y="885243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7543800" y="880357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7543800" y="875480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7543800" y="870746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7543800" y="865860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7543800" y="860983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7543800" y="856249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7543800" y="851373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7543800" y="846486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7543800" y="84176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7543800" y="836876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7543800" y="83198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7543800" y="827265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7543800" y="82237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7543800" y="817502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7543800" y="812615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7543800" y="807881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7543800" y="805443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7543800" y="800566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7543800" y="795832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7543800" y="79094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7543800" y="78606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7543800" y="781183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7543800" y="77645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7543800" y="771572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7543800" y="76669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7543800" y="761961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7543800" y="757075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7543800" y="752198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7543800" y="747464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7543800" y="742588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7543800" y="737701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7543800" y="732967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7543800" y="728091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7543800" y="723204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7543800" y="803005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7543800" y="798118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7543800" y="793394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7543800" y="788508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7543800" y="783631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7543800" y="778897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7543800" y="774011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7543800" y="769134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7543800" y="764400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7543800" y="759523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7543800" y="754637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7543800" y="749750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7543800" y="74502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7543800" y="740140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7543800" y="735263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7543800" y="730529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7543800" y="725652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7543800" y="720766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7543800" y="718327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7543800" y="713593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7543800" y="708717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7543800" y="703830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7543800" y="699096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7543800" y="694220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7543800" y="689333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7543800" y="684609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7543800" y="679723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7543800" y="674836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7543800" y="669959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7543800" y="665226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7543800" y="660349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7543800" y="655462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7543800" y="650738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7543800" y="645852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7543800" y="64096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7543800" y="636241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7543800" y="71603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7543800" y="711155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7543800" y="706269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7543800" y="701392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7543800" y="696658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7543800" y="691772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7543800" y="686895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7543800" y="682161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7543800" y="677284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7543800" y="672398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7543800" y="667673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7543800" y="662787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7543800" y="657901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7543800" y="653176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7543800" y="648290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7543800" y="643413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7543800" y="638527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7543800" y="633793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7543800" y="631355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7543800" y="626478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7543800" y="621744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7543800" y="616858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7543800" y="611981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7543800" y="607094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7543800" y="602370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7543800" y="597484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7543800" y="592607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7543800" y="587873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7543800" y="582987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7543800" y="578110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7543800" y="573376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7543800" y="56849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7543800" y="563613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7543800" y="558879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7543800" y="554002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7543800" y="549116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7543800" y="628916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7543800" y="624030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7543800" y="619305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7543800" y="61441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7543800" y="609542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7543800" y="604808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7543800" y="599922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7543800" y="59504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7543800" y="590311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7543800" y="585435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7543800" y="580548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7543800" y="575662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7543800" y="570937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7543800" y="566051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7543800" y="561174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7543800" y="55644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7543800" y="551564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7543800" y="546677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7543800" y="544239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7543800" y="539505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7543800" y="534628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7543800" y="52974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7543800" y="525008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7543800" y="520131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7543800" y="515245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7543800" y="51052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7543800" y="505634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7543800" y="500748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7543800" y="496023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7543800" y="491137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7543800" y="486260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7543800" y="481374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7543800" y="476650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7543800" y="471763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7543800" y="466877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7543800" y="462152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7543800" y="541943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7543800" y="537067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7543800" y="532180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7543800" y="52745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7543800" y="522570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7543800" y="517683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7543800" y="512806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7543800" y="508072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7543800" y="503196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7543800" y="498309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7543800" y="493585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7543800" y="488699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7543800" y="483812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7543800" y="479088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7543800" y="474202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7543800" y="469325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7543800" y="464591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7543800" y="459705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7543800" y="457266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7543800" y="452389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7543800" y="447655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7543800" y="44276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7543800" y="437892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7543800" y="43315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7543800" y="428282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7543800" y="42339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7543800" y="41851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7543800" y="413785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7543800" y="408898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7543800" y="404021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7543800" y="399287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7543800" y="394411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7543800" y="389524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7543800" y="38479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7543800" y="379914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7543800" y="375027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7543800" y="454828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7543800" y="449941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7543800" y="445217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7543800" y="440331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7543800" y="435454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7543800" y="430720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7543800" y="425834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7543800" y="420957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7543800" y="416223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7543800" y="411346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7543800" y="406460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7543800" y="40172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7543800" y="396849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7543800" y="391963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7543800" y="38708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7543800" y="382352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7543800" y="37747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7543800" y="372589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7543800" y="37015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7543800" y="365417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7543800" y="360540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7543800" y="355653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7543800" y="350920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7543800" y="346043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7543800" y="341156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7543800" y="336432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7543800" y="331546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7543800" y="326659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7543800" y="321935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7543800" y="317049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7543800" y="31217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7543800" y="307285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7543800" y="302561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7543800" y="297675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7543800" y="29278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7543800" y="288064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7543800" y="367855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7543800" y="362978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7543800" y="35809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7543800" y="353367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7543800" y="348481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7543800" y="343595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7543800" y="338718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7543800" y="333984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7543800" y="329107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7543800" y="324221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7543800" y="319497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7543800" y="314610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7543800" y="309724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7543800" y="304999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7543800" y="300113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7543800" y="295236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7543800" y="290502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7543800" y="285616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7543800" y="283178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7543800" y="278301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7543800" y="273567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7543800" y="268681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7543800" y="263804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7543800" y="259070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7543800" y="254193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7543800" y="249307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7543800" y="24442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7543800" y="239696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7543800" y="234810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7543800" y="229933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7543800" y="225199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7543800" y="220322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7543800" y="215436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7543800" y="210702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7543800" y="205825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7543800" y="200939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7543800" y="280739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7543800" y="275853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7543800" y="271129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7543800" y="266242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7543800" y="261365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7543800" y="256632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7543800" y="251745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7543800" y="246868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7543800" y="242135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7543800" y="237258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7543800" y="232371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7543800" y="227637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7543800" y="222761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7543800" y="217874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7543800" y="212998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7543800" y="208264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7543800" y="203387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7543800" y="19850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7543800" y="196214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7543800" y="191328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7543800" y="186442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7543800" y="181565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7543800" y="176831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7543800" y="171954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7543800" y="167068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7543800" y="162344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7543800" y="157457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7543800" y="152571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7543800" y="147847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7543800" y="142960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7543800" y="138083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7543800" y="133349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7543800" y="128473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7543800" y="123586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7543800" y="118700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7543800" y="113976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7543800" y="193767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7543800" y="188890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7543800" y="184003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7543800" y="179279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7543800" y="174393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7543800" y="169506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7543800" y="164782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7543800" y="159896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7543800" y="155019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7543800" y="150133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7543800" y="145408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7543800" y="140522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7543800" y="135635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7543800" y="130911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7543800" y="126025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7543800" y="121148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7543800" y="116414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7543800" y="111528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7543800" y="109089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7543800" y="104213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7543800" y="99479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7543800" y="94592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7543800" y="89715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7543800" y="84982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7543800" y="80105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7543800" y="75218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7543800" y="70332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7543800" y="65608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7543800" y="60721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7543800" y="55845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7543800" y="51111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7543800" y="46234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7543800" y="41347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7543800" y="36614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7543800" y="31737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7543800" y="268509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7543800" y="106651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7543800" y="101917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7543800" y="97040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7543800" y="92154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7543800" y="87277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7543800" y="82543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7543800" y="77657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7543800" y="72780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7543800" y="68046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7543800" y="63169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7543800" y="58283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7543800" y="53549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7543800" y="48672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7543800" y="437863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7543800" y="38909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7543800" y="34175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7543800" y="29298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7543800" y="24412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7543800" y="221265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7543800" y="172402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7543800" y="12353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7543800" y="7477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7543800" y="27431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7543800" y="196786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7543800" y="148018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7543800" y="99154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7543800" y="51910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7543800" y="3047"/>
              <a:ext cx="29209" cy="0"/>
            </a:xfrm>
            <a:custGeom>
              <a:avLst/>
              <a:gdLst/>
              <a:ahLst/>
              <a:cxnLst/>
              <a:rect l="l" t="t" r="r" b="b"/>
              <a:pathLst>
                <a:path w="29209" h="0">
                  <a:moveTo>
                    <a:pt x="28955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48" name="object 448" descr=""/>
          <p:cNvGrpSpPr/>
          <p:nvPr/>
        </p:nvGrpSpPr>
        <p:grpSpPr>
          <a:xfrm>
            <a:off x="358797" y="359273"/>
            <a:ext cx="180975" cy="180975"/>
            <a:chOff x="358797" y="359273"/>
            <a:chExt cx="180975" cy="180975"/>
          </a:xfrm>
        </p:grpSpPr>
        <p:sp>
          <p:nvSpPr>
            <p:cNvPr id="449" name="object 449" descr=""/>
            <p:cNvSpPr/>
            <p:nvPr/>
          </p:nvSpPr>
          <p:spPr>
            <a:xfrm>
              <a:off x="359568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365664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180117"/>
                  </a:moveTo>
                  <a:lnTo>
                    <a:pt x="0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51" name="object 451" descr=""/>
          <p:cNvGrpSpPr/>
          <p:nvPr/>
        </p:nvGrpSpPr>
        <p:grpSpPr>
          <a:xfrm>
            <a:off x="7030116" y="359273"/>
            <a:ext cx="180975" cy="180975"/>
            <a:chOff x="7030116" y="359273"/>
            <a:chExt cx="180975" cy="180975"/>
          </a:xfrm>
        </p:grpSpPr>
        <p:sp>
          <p:nvSpPr>
            <p:cNvPr id="452" name="object 452" descr=""/>
            <p:cNvSpPr/>
            <p:nvPr/>
          </p:nvSpPr>
          <p:spPr>
            <a:xfrm>
              <a:off x="7204138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0"/>
                  </a:moveTo>
                  <a:lnTo>
                    <a:pt x="0" y="180117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7030116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54" name="object 454" descr=""/>
          <p:cNvGrpSpPr/>
          <p:nvPr/>
        </p:nvGrpSpPr>
        <p:grpSpPr>
          <a:xfrm>
            <a:off x="7316723" y="0"/>
            <a:ext cx="256540" cy="10058400"/>
            <a:chOff x="7316723" y="0"/>
            <a:chExt cx="256540" cy="10058400"/>
          </a:xfrm>
        </p:grpSpPr>
        <p:sp>
          <p:nvSpPr>
            <p:cNvPr id="455" name="object 455" descr=""/>
            <p:cNvSpPr/>
            <p:nvPr/>
          </p:nvSpPr>
          <p:spPr>
            <a:xfrm>
              <a:off x="7317858" y="0"/>
              <a:ext cx="10795" cy="10058400"/>
            </a:xfrm>
            <a:custGeom>
              <a:avLst/>
              <a:gdLst/>
              <a:ahLst/>
              <a:cxnLst/>
              <a:rect l="l" t="t" r="r" b="b"/>
              <a:pathLst>
                <a:path w="10795" h="10058400">
                  <a:moveTo>
                    <a:pt x="0" y="0"/>
                  </a:moveTo>
                  <a:lnTo>
                    <a:pt x="10687" y="0"/>
                  </a:lnTo>
                  <a:lnTo>
                    <a:pt x="10687" y="10058400"/>
                  </a:lnTo>
                  <a:lnTo>
                    <a:pt x="0" y="10058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7316723" y="1003639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7316723" y="998915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7316723" y="994028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7316723" y="989142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7316723" y="98441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7316723" y="1001353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7316723" y="996467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7316723" y="991590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7316723" y="986704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7316723" y="981979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7316723" y="979531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7316723" y="974655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7316723" y="969768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7316723" y="96503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7316723" y="960158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7316723" y="955271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7316723" y="95054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7316723" y="945661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7316723" y="940784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7316723" y="936050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7316723" y="931163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7316723" y="926287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7316723" y="921553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7316723" y="916676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7316723" y="911790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7316723" y="906903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7316723" y="902179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7316723" y="897293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7316723" y="977093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7316723" y="972207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7316723" y="967482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7316723" y="962596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7316723" y="957719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7316723" y="952985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7316723" y="948099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7316723" y="943222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7316723" y="938336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7316723" y="933611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7316723" y="928725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7316723" y="923839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7316723" y="91911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7316723" y="914228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7316723" y="909351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7316723" y="904617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7316723" y="899741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7316723" y="894854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7316723" y="892416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7316723" y="88768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7316723" y="882805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7316723" y="877919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7316723" y="873185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7316723" y="868308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7316723" y="863422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7316723" y="858697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7316723" y="853811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7316723" y="848925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7316723" y="844048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7316723" y="839314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7316723" y="834437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7316723" y="829551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7316723" y="824826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7316723" y="819940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7316723" y="815054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7316723" y="810329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7316723" y="890120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7316723" y="885243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7316723" y="880357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7316723" y="875480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7316723" y="870746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7316723" y="865860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7316723" y="860983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7316723" y="856249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7316723" y="851373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7316723" y="846486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7316723" y="84176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7316723" y="836876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7316723" y="831989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7316723" y="827265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7316723" y="822378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7316723" y="817502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7316723" y="812615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7316723" y="807881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7316723" y="805443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7316723" y="800566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7316723" y="795832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7316723" y="790946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7316723" y="786069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7316723" y="781183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7316723" y="776458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7316723" y="771572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7316723" y="766695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7316723" y="761961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7316723" y="757075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7316723" y="75219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7316723" y="74746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7316723" y="742588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7316723" y="737701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7316723" y="732967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7316723" y="728091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7316723" y="723204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7316723" y="803005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7316723" y="79811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7316723" y="793394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7316723" y="788508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7316723" y="783631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7316723" y="77889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7316723" y="774011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7316723" y="769134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7316723" y="764400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7316723" y="759523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7316723" y="754637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7316723" y="749750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7316723" y="745026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7316723" y="740140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7316723" y="735263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7316723" y="730529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7316723" y="725652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7316723" y="720766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7316723" y="718327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7316723" y="713593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7316723" y="708717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7316723" y="703830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7316723" y="699096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7316723" y="694220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7316723" y="689333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7316723" y="684609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7316723" y="679723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7316723" y="674836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7316723" y="669959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7316723" y="665226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7316723" y="660349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7316723" y="655462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7316723" y="65073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7316723" y="645852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7316723" y="640965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7316723" y="636241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7316723" y="71603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7316723" y="711155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7316723" y="706269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7316723" y="701392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7316723" y="696658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7316723" y="691772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7316723" y="686895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7316723" y="682161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7316723" y="677284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7316723" y="672398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7316723" y="667673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7316723" y="662787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7316723" y="657901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7316723" y="653176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7316723" y="648290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7316723" y="643413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7316723" y="63852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7316723" y="633793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7316723" y="631355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7316723" y="62647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7316723" y="621744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7316723" y="616858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7316723" y="611981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7316723" y="60709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7316723" y="602370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7316723" y="597484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7316723" y="59260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7316723" y="587873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7316723" y="582987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7316723" y="578110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7316723" y="573376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7316723" y="568499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7316723" y="563613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7316723" y="558879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7316723" y="554002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7316723" y="549116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7316723" y="628916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7316723" y="624030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7316723" y="619305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7316723" y="614419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7316723" y="609542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7316723" y="604808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7316723" y="599922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7316723" y="595045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7316723" y="590311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7316723" y="585435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7316723" y="58054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7316723" y="57566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7316723" y="570937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7316723" y="566051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7316723" y="56117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7316723" y="55644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7316723" y="551564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7316723" y="546677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7316723" y="544239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7316723" y="539505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7316723" y="53462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7316723" y="52974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7316723" y="52500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7316723" y="520131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7316723" y="515245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7316723" y="51052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7316723" y="505634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7316723" y="50074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7316723" y="496023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7316723" y="491137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7316723" y="486260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7316723" y="481374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7316723" y="476650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7316723" y="471763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7316723" y="466877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7316723" y="462153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7316723" y="541943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7316723" y="537067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7316723" y="532180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7316723" y="527456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7316723" y="522570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7316723" y="517683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7316723" y="512806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7316723" y="508072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7316723" y="503196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7316723" y="498309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7316723" y="493585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7316723" y="488699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7316723" y="483812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7316723" y="47908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7316723" y="474202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7316723" y="469325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7316723" y="464591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7316723" y="459705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7316723" y="457266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7316723" y="452389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7316723" y="447655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7316723" y="442769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7316723" y="437892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7316723" y="433158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7316723" y="428282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7316723" y="423395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7316723" y="418518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7316723" y="413785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7316723" y="408898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7316723" y="404021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7316723" y="399288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7316723" y="394411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7316723" y="38952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7316723" y="38479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7316723" y="379914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7316723" y="375027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7316723" y="45482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7316723" y="449941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7316723" y="445217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7316723" y="440331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7316723" y="435454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7316723" y="430720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7316723" y="425834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7316723" y="42095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7316723" y="416223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7316723" y="411346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7316723" y="406460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7316723" y="401726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7316723" y="396849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7316723" y="391963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7316723" y="387086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7316723" y="382352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7316723" y="377475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7316723" y="372589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7316723" y="37015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7316723" y="365417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7316723" y="360540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7316723" y="355653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7316723" y="350920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7316723" y="346043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7316723" y="341156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7316723" y="336432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7316723" y="331546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7316723" y="326659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7316723" y="321935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7316723" y="317049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7316723" y="31217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7316723" y="307285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7316723" y="302561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7316723" y="297675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7316723" y="292788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7316723" y="288064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7316723" y="367855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7316723" y="36297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7316723" y="35809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7316723" y="353367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7316723" y="348481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7316723" y="343595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7316723" y="33871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7316723" y="333984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7316723" y="329107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7316723" y="324221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7316723" y="319497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7316723" y="314610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7316723" y="309724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7316723" y="304999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7316723" y="300113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7316723" y="295236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7316723" y="290502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7316723" y="285616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7316723" y="28317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7316723" y="278301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7316723" y="273567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7316723" y="268681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7316723" y="263804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7316723" y="259070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7316723" y="254193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7316723" y="24930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7316723" y="24442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7316723" y="239696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7316723" y="234810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7316723" y="229933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7316723" y="225199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7316723" y="220322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7316723" y="215436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7316723" y="210702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7316723" y="205825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7316723" y="200939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7316723" y="280739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7316723" y="275853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7316723" y="271129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7316723" y="266242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7316723" y="261365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7316723" y="256632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7316723" y="251745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7316723" y="246868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7316723" y="242135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7316723" y="237258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7316723" y="232371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7316723" y="227637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7316723" y="222761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7316723" y="21787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7316723" y="212998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7316723" y="208264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7316723" y="203387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7316723" y="19850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7316723" y="196214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7316723" y="19132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7316723" y="186442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7316723" y="181565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7316723" y="176831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7316723" y="171954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7316723" y="16706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7316723" y="162344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7316723" y="157457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7316723" y="152571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7316723" y="147847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7316723" y="142960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7316723" y="138083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7316723" y="133349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7316723" y="128473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7316723" y="123586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7316723" y="118700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7316723" y="113976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7316723" y="193767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7316723" y="188890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7316723" y="184003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7316723" y="179279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7316723" y="174393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7316723" y="169506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7316723" y="164782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7316723" y="159896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7316723" y="155019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7316723" y="150133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7316723" y="14540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7316723" y="140522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7316723" y="135635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7316723" y="130911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7316723" y="126025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7316723" y="121148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7316723" y="116414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7316723" y="111528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7316723" y="109089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7316723" y="104212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7316723" y="99479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7316723" y="94592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7316723" y="89715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7316723" y="84982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7316723" y="80105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7316723" y="75218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7316723" y="70332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7316723" y="65608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7316723" y="60721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7316723" y="55845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7316723" y="51111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7316723" y="46234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7316723" y="41347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7316723" y="36614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7316723" y="31737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7316723" y="268509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7316723" y="106651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7316723" y="101917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7316723" y="97040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7316723" y="92154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7316723" y="87277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7316723" y="82543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7316723" y="77657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7316723" y="72780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7316723" y="68046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7316723" y="63169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7316723" y="58283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7316723" y="53549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7316723" y="48672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7316723" y="437863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7316723" y="38909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7316723" y="34175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7316723" y="29298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7316723" y="24412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7316723" y="221265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7316723" y="172402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7316723" y="12353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7316723" y="7477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7316723" y="27431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7316723" y="196786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7316723" y="148018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7316723" y="99154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7316723" y="51910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7316723" y="3047"/>
              <a:ext cx="256540" cy="0"/>
            </a:xfrm>
            <a:custGeom>
              <a:avLst/>
              <a:gdLst/>
              <a:ahLst/>
              <a:cxnLst/>
              <a:rect l="l" t="t" r="r" b="b"/>
              <a:pathLst>
                <a:path w="256540" h="0">
                  <a:moveTo>
                    <a:pt x="0" y="0"/>
                  </a:moveTo>
                  <a:lnTo>
                    <a:pt x="256032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72" name="object 872" descr=""/>
          <p:cNvSpPr/>
          <p:nvPr/>
        </p:nvSpPr>
        <p:spPr>
          <a:xfrm>
            <a:off x="3628644" y="600456"/>
            <a:ext cx="78105" cy="10795"/>
          </a:xfrm>
          <a:custGeom>
            <a:avLst/>
            <a:gdLst/>
            <a:ahLst/>
            <a:cxnLst/>
            <a:rect l="l" t="t" r="r" b="b"/>
            <a:pathLst>
              <a:path w="78104" h="10795">
                <a:moveTo>
                  <a:pt x="77724" y="10668"/>
                </a:moveTo>
                <a:lnTo>
                  <a:pt x="0" y="10668"/>
                </a:lnTo>
                <a:lnTo>
                  <a:pt x="0" y="0"/>
                </a:lnTo>
                <a:lnTo>
                  <a:pt x="77724" y="0"/>
                </a:lnTo>
                <a:lnTo>
                  <a:pt x="77724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73" name="object 87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52850" y="541686"/>
            <a:ext cx="65627" cy="102203"/>
          </a:xfrm>
          <a:prstGeom prst="rect">
            <a:avLst/>
          </a:prstGeom>
        </p:spPr>
      </p:pic>
      <p:sp>
        <p:nvSpPr>
          <p:cNvPr id="874" name="object 874" descr=""/>
          <p:cNvSpPr/>
          <p:nvPr/>
        </p:nvSpPr>
        <p:spPr>
          <a:xfrm>
            <a:off x="3863340" y="600456"/>
            <a:ext cx="78105" cy="10795"/>
          </a:xfrm>
          <a:custGeom>
            <a:avLst/>
            <a:gdLst/>
            <a:ahLst/>
            <a:cxnLst/>
            <a:rect l="l" t="t" r="r" b="b"/>
            <a:pathLst>
              <a:path w="78104" h="10795">
                <a:moveTo>
                  <a:pt x="77724" y="10668"/>
                </a:moveTo>
                <a:lnTo>
                  <a:pt x="0" y="10668"/>
                </a:lnTo>
                <a:lnTo>
                  <a:pt x="0" y="0"/>
                </a:lnTo>
                <a:lnTo>
                  <a:pt x="77724" y="0"/>
                </a:lnTo>
                <a:lnTo>
                  <a:pt x="77724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75" name="object 875" descr=""/>
          <p:cNvGrpSpPr/>
          <p:nvPr/>
        </p:nvGrpSpPr>
        <p:grpSpPr>
          <a:xfrm>
            <a:off x="4888515" y="540162"/>
            <a:ext cx="2138680" cy="104139"/>
            <a:chOff x="4888515" y="540162"/>
            <a:chExt cx="2138680" cy="104139"/>
          </a:xfrm>
        </p:grpSpPr>
        <p:pic>
          <p:nvPicPr>
            <p:cNvPr id="876" name="object 876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888515" y="541686"/>
              <a:ext cx="96202" cy="100679"/>
            </a:xfrm>
            <a:prstGeom prst="rect">
              <a:avLst/>
            </a:prstGeom>
          </p:spPr>
        </p:pic>
        <p:sp>
          <p:nvSpPr>
            <p:cNvPr id="877" name="object 877" descr=""/>
            <p:cNvSpPr/>
            <p:nvPr/>
          </p:nvSpPr>
          <p:spPr>
            <a:xfrm>
              <a:off x="5012144" y="540168"/>
              <a:ext cx="704215" cy="104139"/>
            </a:xfrm>
            <a:custGeom>
              <a:avLst/>
              <a:gdLst/>
              <a:ahLst/>
              <a:cxnLst/>
              <a:rect l="l" t="t" r="r" b="b"/>
              <a:pathLst>
                <a:path w="704214" h="104140">
                  <a:moveTo>
                    <a:pt x="36664" y="1524"/>
                  </a:moveTo>
                  <a:lnTo>
                    <a:pt x="29044" y="1524"/>
                  </a:lnTo>
                  <a:lnTo>
                    <a:pt x="27520" y="6096"/>
                  </a:lnTo>
                  <a:lnTo>
                    <a:pt x="13804" y="19812"/>
                  </a:lnTo>
                  <a:lnTo>
                    <a:pt x="7620" y="24384"/>
                  </a:lnTo>
                  <a:lnTo>
                    <a:pt x="0" y="27432"/>
                  </a:lnTo>
                  <a:lnTo>
                    <a:pt x="0" y="38100"/>
                  </a:lnTo>
                  <a:lnTo>
                    <a:pt x="4572" y="38100"/>
                  </a:lnTo>
                  <a:lnTo>
                    <a:pt x="7620" y="35052"/>
                  </a:lnTo>
                  <a:lnTo>
                    <a:pt x="13804" y="32004"/>
                  </a:lnTo>
                  <a:lnTo>
                    <a:pt x="18376" y="28956"/>
                  </a:lnTo>
                  <a:lnTo>
                    <a:pt x="21424" y="27432"/>
                  </a:lnTo>
                  <a:lnTo>
                    <a:pt x="24472" y="24384"/>
                  </a:lnTo>
                  <a:lnTo>
                    <a:pt x="24472" y="102209"/>
                  </a:lnTo>
                  <a:lnTo>
                    <a:pt x="36664" y="102209"/>
                  </a:lnTo>
                  <a:lnTo>
                    <a:pt x="36664" y="1524"/>
                  </a:lnTo>
                  <a:close/>
                </a:path>
                <a:path w="704214" h="104140">
                  <a:moveTo>
                    <a:pt x="134391" y="67056"/>
                  </a:moveTo>
                  <a:lnTo>
                    <a:pt x="132867" y="62484"/>
                  </a:lnTo>
                  <a:lnTo>
                    <a:pt x="129819" y="57912"/>
                  </a:lnTo>
                  <a:lnTo>
                    <a:pt x="126682" y="53340"/>
                  </a:lnTo>
                  <a:lnTo>
                    <a:pt x="122110" y="50292"/>
                  </a:lnTo>
                  <a:lnTo>
                    <a:pt x="122110" y="68580"/>
                  </a:lnTo>
                  <a:lnTo>
                    <a:pt x="122110" y="79248"/>
                  </a:lnTo>
                  <a:lnTo>
                    <a:pt x="120586" y="83908"/>
                  </a:lnTo>
                  <a:lnTo>
                    <a:pt x="112966" y="91528"/>
                  </a:lnTo>
                  <a:lnTo>
                    <a:pt x="106870" y="94576"/>
                  </a:lnTo>
                  <a:lnTo>
                    <a:pt x="97726" y="94576"/>
                  </a:lnTo>
                  <a:lnTo>
                    <a:pt x="91630" y="91528"/>
                  </a:lnTo>
                  <a:lnTo>
                    <a:pt x="87058" y="90004"/>
                  </a:lnTo>
                  <a:lnTo>
                    <a:pt x="84010" y="83908"/>
                  </a:lnTo>
                  <a:lnTo>
                    <a:pt x="82486" y="80772"/>
                  </a:lnTo>
                  <a:lnTo>
                    <a:pt x="80962" y="76200"/>
                  </a:lnTo>
                  <a:lnTo>
                    <a:pt x="80962" y="67056"/>
                  </a:lnTo>
                  <a:lnTo>
                    <a:pt x="82486" y="62484"/>
                  </a:lnTo>
                  <a:lnTo>
                    <a:pt x="87058" y="59436"/>
                  </a:lnTo>
                  <a:lnTo>
                    <a:pt x="90106" y="54864"/>
                  </a:lnTo>
                  <a:lnTo>
                    <a:pt x="94678" y="53340"/>
                  </a:lnTo>
                  <a:lnTo>
                    <a:pt x="106870" y="53340"/>
                  </a:lnTo>
                  <a:lnTo>
                    <a:pt x="111442" y="54864"/>
                  </a:lnTo>
                  <a:lnTo>
                    <a:pt x="119062" y="62484"/>
                  </a:lnTo>
                  <a:lnTo>
                    <a:pt x="122110" y="68580"/>
                  </a:lnTo>
                  <a:lnTo>
                    <a:pt x="122110" y="50292"/>
                  </a:lnTo>
                  <a:lnTo>
                    <a:pt x="116014" y="47244"/>
                  </a:lnTo>
                  <a:lnTo>
                    <a:pt x="120586" y="45720"/>
                  </a:lnTo>
                  <a:lnTo>
                    <a:pt x="123634" y="44196"/>
                  </a:lnTo>
                  <a:lnTo>
                    <a:pt x="124650" y="42672"/>
                  </a:lnTo>
                  <a:lnTo>
                    <a:pt x="126682" y="39624"/>
                  </a:lnTo>
                  <a:lnTo>
                    <a:pt x="129819" y="36576"/>
                  </a:lnTo>
                  <a:lnTo>
                    <a:pt x="129819" y="21336"/>
                  </a:lnTo>
                  <a:lnTo>
                    <a:pt x="128206" y="13716"/>
                  </a:lnTo>
                  <a:lnTo>
                    <a:pt x="126174" y="12192"/>
                  </a:lnTo>
                  <a:lnTo>
                    <a:pt x="122110" y="9144"/>
                  </a:lnTo>
                  <a:lnTo>
                    <a:pt x="117538" y="4572"/>
                  </a:lnTo>
                  <a:lnTo>
                    <a:pt x="117538" y="22860"/>
                  </a:lnTo>
                  <a:lnTo>
                    <a:pt x="117538" y="32004"/>
                  </a:lnTo>
                  <a:lnTo>
                    <a:pt x="116014" y="36576"/>
                  </a:lnTo>
                  <a:lnTo>
                    <a:pt x="112966" y="38100"/>
                  </a:lnTo>
                  <a:lnTo>
                    <a:pt x="109918" y="41148"/>
                  </a:lnTo>
                  <a:lnTo>
                    <a:pt x="106870" y="42672"/>
                  </a:lnTo>
                  <a:lnTo>
                    <a:pt x="96202" y="42672"/>
                  </a:lnTo>
                  <a:lnTo>
                    <a:pt x="93154" y="41148"/>
                  </a:lnTo>
                  <a:lnTo>
                    <a:pt x="87058" y="35052"/>
                  </a:lnTo>
                  <a:lnTo>
                    <a:pt x="85534" y="32004"/>
                  </a:lnTo>
                  <a:lnTo>
                    <a:pt x="85534" y="22860"/>
                  </a:lnTo>
                  <a:lnTo>
                    <a:pt x="87058" y="19812"/>
                  </a:lnTo>
                  <a:lnTo>
                    <a:pt x="93154" y="13716"/>
                  </a:lnTo>
                  <a:lnTo>
                    <a:pt x="96202" y="12192"/>
                  </a:lnTo>
                  <a:lnTo>
                    <a:pt x="105346" y="12192"/>
                  </a:lnTo>
                  <a:lnTo>
                    <a:pt x="109918" y="13716"/>
                  </a:lnTo>
                  <a:lnTo>
                    <a:pt x="116014" y="19812"/>
                  </a:lnTo>
                  <a:lnTo>
                    <a:pt x="117538" y="22860"/>
                  </a:lnTo>
                  <a:lnTo>
                    <a:pt x="117538" y="4572"/>
                  </a:lnTo>
                  <a:lnTo>
                    <a:pt x="109918" y="1524"/>
                  </a:lnTo>
                  <a:lnTo>
                    <a:pt x="93154" y="1524"/>
                  </a:lnTo>
                  <a:lnTo>
                    <a:pt x="85534" y="4572"/>
                  </a:lnTo>
                  <a:lnTo>
                    <a:pt x="80962" y="9144"/>
                  </a:lnTo>
                  <a:lnTo>
                    <a:pt x="74866" y="13716"/>
                  </a:lnTo>
                  <a:lnTo>
                    <a:pt x="71818" y="19812"/>
                  </a:lnTo>
                  <a:lnTo>
                    <a:pt x="71818" y="32004"/>
                  </a:lnTo>
                  <a:lnTo>
                    <a:pt x="73342" y="36576"/>
                  </a:lnTo>
                  <a:lnTo>
                    <a:pt x="76390" y="39624"/>
                  </a:lnTo>
                  <a:lnTo>
                    <a:pt x="77914" y="44196"/>
                  </a:lnTo>
                  <a:lnTo>
                    <a:pt x="87058" y="47244"/>
                  </a:lnTo>
                  <a:lnTo>
                    <a:pt x="80962" y="50292"/>
                  </a:lnTo>
                  <a:lnTo>
                    <a:pt x="76390" y="53340"/>
                  </a:lnTo>
                  <a:lnTo>
                    <a:pt x="73342" y="56388"/>
                  </a:lnTo>
                  <a:lnTo>
                    <a:pt x="70294" y="60960"/>
                  </a:lnTo>
                  <a:lnTo>
                    <a:pt x="68668" y="67056"/>
                  </a:lnTo>
                  <a:lnTo>
                    <a:pt x="68668" y="82384"/>
                  </a:lnTo>
                  <a:lnTo>
                    <a:pt x="71818" y="90004"/>
                  </a:lnTo>
                  <a:lnTo>
                    <a:pt x="77914" y="94576"/>
                  </a:lnTo>
                  <a:lnTo>
                    <a:pt x="84010" y="100672"/>
                  </a:lnTo>
                  <a:lnTo>
                    <a:pt x="91630" y="103720"/>
                  </a:lnTo>
                  <a:lnTo>
                    <a:pt x="100774" y="103720"/>
                  </a:lnTo>
                  <a:lnTo>
                    <a:pt x="108229" y="103149"/>
                  </a:lnTo>
                  <a:lnTo>
                    <a:pt x="114681" y="101434"/>
                  </a:lnTo>
                  <a:lnTo>
                    <a:pt x="120281" y="98577"/>
                  </a:lnTo>
                  <a:lnTo>
                    <a:pt x="125158" y="94576"/>
                  </a:lnTo>
                  <a:lnTo>
                    <a:pt x="131343" y="90004"/>
                  </a:lnTo>
                  <a:lnTo>
                    <a:pt x="134391" y="82384"/>
                  </a:lnTo>
                  <a:lnTo>
                    <a:pt x="134391" y="67056"/>
                  </a:lnTo>
                  <a:close/>
                </a:path>
                <a:path w="704214" h="104140">
                  <a:moveTo>
                    <a:pt x="180111" y="0"/>
                  </a:moveTo>
                  <a:lnTo>
                    <a:pt x="169456" y="0"/>
                  </a:lnTo>
                  <a:lnTo>
                    <a:pt x="140500" y="103720"/>
                  </a:lnTo>
                  <a:lnTo>
                    <a:pt x="151168" y="103720"/>
                  </a:lnTo>
                  <a:lnTo>
                    <a:pt x="180111" y="0"/>
                  </a:lnTo>
                  <a:close/>
                </a:path>
                <a:path w="704214" h="104140">
                  <a:moveTo>
                    <a:pt x="251929" y="59436"/>
                  </a:moveTo>
                  <a:lnTo>
                    <a:pt x="248881" y="50292"/>
                  </a:lnTo>
                  <a:lnTo>
                    <a:pt x="242697" y="45720"/>
                  </a:lnTo>
                  <a:lnTo>
                    <a:pt x="236601" y="39624"/>
                  </a:lnTo>
                  <a:lnTo>
                    <a:pt x="228981" y="36576"/>
                  </a:lnTo>
                  <a:lnTo>
                    <a:pt x="213741" y="36576"/>
                  </a:lnTo>
                  <a:lnTo>
                    <a:pt x="207645" y="38100"/>
                  </a:lnTo>
                  <a:lnTo>
                    <a:pt x="201549" y="42672"/>
                  </a:lnTo>
                  <a:lnTo>
                    <a:pt x="207645" y="15240"/>
                  </a:lnTo>
                  <a:lnTo>
                    <a:pt x="247269" y="15240"/>
                  </a:lnTo>
                  <a:lnTo>
                    <a:pt x="247269" y="3048"/>
                  </a:lnTo>
                  <a:lnTo>
                    <a:pt x="196977" y="3048"/>
                  </a:lnTo>
                  <a:lnTo>
                    <a:pt x="187731" y="54864"/>
                  </a:lnTo>
                  <a:lnTo>
                    <a:pt x="198501" y="56388"/>
                  </a:lnTo>
                  <a:lnTo>
                    <a:pt x="206121" y="48768"/>
                  </a:lnTo>
                  <a:lnTo>
                    <a:pt x="209169" y="47244"/>
                  </a:lnTo>
                  <a:lnTo>
                    <a:pt x="222885" y="47244"/>
                  </a:lnTo>
                  <a:lnTo>
                    <a:pt x="228981" y="48768"/>
                  </a:lnTo>
                  <a:lnTo>
                    <a:pt x="232029" y="53340"/>
                  </a:lnTo>
                  <a:lnTo>
                    <a:pt x="236601" y="56388"/>
                  </a:lnTo>
                  <a:lnTo>
                    <a:pt x="238125" y="62484"/>
                  </a:lnTo>
                  <a:lnTo>
                    <a:pt x="238125" y="76200"/>
                  </a:lnTo>
                  <a:lnTo>
                    <a:pt x="236601" y="82384"/>
                  </a:lnTo>
                  <a:lnTo>
                    <a:pt x="232029" y="86956"/>
                  </a:lnTo>
                  <a:lnTo>
                    <a:pt x="228981" y="91528"/>
                  </a:lnTo>
                  <a:lnTo>
                    <a:pt x="222885" y="94576"/>
                  </a:lnTo>
                  <a:lnTo>
                    <a:pt x="212217" y="94576"/>
                  </a:lnTo>
                  <a:lnTo>
                    <a:pt x="207645" y="93052"/>
                  </a:lnTo>
                  <a:lnTo>
                    <a:pt x="204597" y="88480"/>
                  </a:lnTo>
                  <a:lnTo>
                    <a:pt x="201549" y="85432"/>
                  </a:lnTo>
                  <a:lnTo>
                    <a:pt x="198501" y="80772"/>
                  </a:lnTo>
                  <a:lnTo>
                    <a:pt x="198501" y="74676"/>
                  </a:lnTo>
                  <a:lnTo>
                    <a:pt x="184683" y="76200"/>
                  </a:lnTo>
                  <a:lnTo>
                    <a:pt x="186207" y="83908"/>
                  </a:lnTo>
                  <a:lnTo>
                    <a:pt x="189357" y="91528"/>
                  </a:lnTo>
                  <a:lnTo>
                    <a:pt x="195453" y="96100"/>
                  </a:lnTo>
                  <a:lnTo>
                    <a:pt x="201549" y="102196"/>
                  </a:lnTo>
                  <a:lnTo>
                    <a:pt x="207645" y="103720"/>
                  </a:lnTo>
                  <a:lnTo>
                    <a:pt x="216789" y="103720"/>
                  </a:lnTo>
                  <a:lnTo>
                    <a:pt x="251929" y="77724"/>
                  </a:lnTo>
                  <a:lnTo>
                    <a:pt x="251929" y="59436"/>
                  </a:lnTo>
                  <a:close/>
                </a:path>
                <a:path w="704214" h="104140">
                  <a:moveTo>
                    <a:pt x="296125" y="0"/>
                  </a:moveTo>
                  <a:lnTo>
                    <a:pt x="286994" y="0"/>
                  </a:lnTo>
                  <a:lnTo>
                    <a:pt x="256514" y="103720"/>
                  </a:lnTo>
                  <a:lnTo>
                    <a:pt x="267182" y="103720"/>
                  </a:lnTo>
                  <a:lnTo>
                    <a:pt x="296125" y="0"/>
                  </a:lnTo>
                  <a:close/>
                </a:path>
                <a:path w="704214" h="104140">
                  <a:moveTo>
                    <a:pt x="404533" y="1524"/>
                  </a:moveTo>
                  <a:lnTo>
                    <a:pt x="386245" y="1524"/>
                  </a:lnTo>
                  <a:lnTo>
                    <a:pt x="363283" y="71628"/>
                  </a:lnTo>
                  <a:lnTo>
                    <a:pt x="360235" y="79248"/>
                  </a:lnTo>
                  <a:lnTo>
                    <a:pt x="357187" y="88493"/>
                  </a:lnTo>
                  <a:lnTo>
                    <a:pt x="354139" y="79248"/>
                  </a:lnTo>
                  <a:lnTo>
                    <a:pt x="352615" y="73152"/>
                  </a:lnTo>
                  <a:lnTo>
                    <a:pt x="328231" y="1524"/>
                  </a:lnTo>
                  <a:lnTo>
                    <a:pt x="308419" y="1524"/>
                  </a:lnTo>
                  <a:lnTo>
                    <a:pt x="308419" y="102209"/>
                  </a:lnTo>
                  <a:lnTo>
                    <a:pt x="322135" y="102209"/>
                  </a:lnTo>
                  <a:lnTo>
                    <a:pt x="322135" y="16764"/>
                  </a:lnTo>
                  <a:lnTo>
                    <a:pt x="351091" y="102209"/>
                  </a:lnTo>
                  <a:lnTo>
                    <a:pt x="363283" y="102209"/>
                  </a:lnTo>
                  <a:lnTo>
                    <a:pt x="392341" y="18288"/>
                  </a:lnTo>
                  <a:lnTo>
                    <a:pt x="392341" y="102209"/>
                  </a:lnTo>
                  <a:lnTo>
                    <a:pt x="404533" y="102209"/>
                  </a:lnTo>
                  <a:lnTo>
                    <a:pt x="404533" y="1524"/>
                  </a:lnTo>
                  <a:close/>
                </a:path>
                <a:path w="704214" h="104140">
                  <a:moveTo>
                    <a:pt x="512927" y="102209"/>
                  </a:moveTo>
                  <a:lnTo>
                    <a:pt x="500862" y="71628"/>
                  </a:lnTo>
                  <a:lnTo>
                    <a:pt x="496646" y="60960"/>
                  </a:lnTo>
                  <a:lnTo>
                    <a:pt x="482346" y="24714"/>
                  </a:lnTo>
                  <a:lnTo>
                    <a:pt x="482346" y="60960"/>
                  </a:lnTo>
                  <a:lnTo>
                    <a:pt x="448818" y="60960"/>
                  </a:lnTo>
                  <a:lnTo>
                    <a:pt x="459486" y="32004"/>
                  </a:lnTo>
                  <a:lnTo>
                    <a:pt x="462534" y="25908"/>
                  </a:lnTo>
                  <a:lnTo>
                    <a:pt x="464058" y="19812"/>
                  </a:lnTo>
                  <a:lnTo>
                    <a:pt x="465582" y="12192"/>
                  </a:lnTo>
                  <a:lnTo>
                    <a:pt x="468630" y="24384"/>
                  </a:lnTo>
                  <a:lnTo>
                    <a:pt x="471678" y="33528"/>
                  </a:lnTo>
                  <a:lnTo>
                    <a:pt x="482346" y="60960"/>
                  </a:lnTo>
                  <a:lnTo>
                    <a:pt x="482346" y="24714"/>
                  </a:lnTo>
                  <a:lnTo>
                    <a:pt x="477405" y="12192"/>
                  </a:lnTo>
                  <a:lnTo>
                    <a:pt x="473202" y="1524"/>
                  </a:lnTo>
                  <a:lnTo>
                    <a:pt x="457962" y="1524"/>
                  </a:lnTo>
                  <a:lnTo>
                    <a:pt x="419773" y="102209"/>
                  </a:lnTo>
                  <a:lnTo>
                    <a:pt x="433578" y="102209"/>
                  </a:lnTo>
                  <a:lnTo>
                    <a:pt x="444246" y="71628"/>
                  </a:lnTo>
                  <a:lnTo>
                    <a:pt x="487019" y="71628"/>
                  </a:lnTo>
                  <a:lnTo>
                    <a:pt x="499211" y="102209"/>
                  </a:lnTo>
                  <a:lnTo>
                    <a:pt x="512927" y="102209"/>
                  </a:lnTo>
                  <a:close/>
                </a:path>
                <a:path w="704214" h="104140">
                  <a:moveTo>
                    <a:pt x="590740" y="1879"/>
                  </a:moveTo>
                  <a:lnTo>
                    <a:pt x="511403" y="1879"/>
                  </a:lnTo>
                  <a:lnTo>
                    <a:pt x="511403" y="13309"/>
                  </a:lnTo>
                  <a:lnTo>
                    <a:pt x="543407" y="13309"/>
                  </a:lnTo>
                  <a:lnTo>
                    <a:pt x="543407" y="102209"/>
                  </a:lnTo>
                  <a:lnTo>
                    <a:pt x="557212" y="102209"/>
                  </a:lnTo>
                  <a:lnTo>
                    <a:pt x="557212" y="13309"/>
                  </a:lnTo>
                  <a:lnTo>
                    <a:pt x="590740" y="13309"/>
                  </a:lnTo>
                  <a:lnTo>
                    <a:pt x="590740" y="1879"/>
                  </a:lnTo>
                  <a:close/>
                </a:path>
                <a:path w="704214" h="104140">
                  <a:moveTo>
                    <a:pt x="703707" y="1524"/>
                  </a:moveTo>
                  <a:lnTo>
                    <a:pt x="686943" y="1524"/>
                  </a:lnTo>
                  <a:lnTo>
                    <a:pt x="662457" y="71628"/>
                  </a:lnTo>
                  <a:lnTo>
                    <a:pt x="659409" y="79248"/>
                  </a:lnTo>
                  <a:lnTo>
                    <a:pt x="656361" y="88493"/>
                  </a:lnTo>
                  <a:lnTo>
                    <a:pt x="656361" y="83921"/>
                  </a:lnTo>
                  <a:lnTo>
                    <a:pt x="654837" y="79248"/>
                  </a:lnTo>
                  <a:lnTo>
                    <a:pt x="651789" y="73152"/>
                  </a:lnTo>
                  <a:lnTo>
                    <a:pt x="628929" y="1524"/>
                  </a:lnTo>
                  <a:lnTo>
                    <a:pt x="609117" y="1524"/>
                  </a:lnTo>
                  <a:lnTo>
                    <a:pt x="609117" y="102209"/>
                  </a:lnTo>
                  <a:lnTo>
                    <a:pt x="621309" y="102209"/>
                  </a:lnTo>
                  <a:lnTo>
                    <a:pt x="621309" y="16764"/>
                  </a:lnTo>
                  <a:lnTo>
                    <a:pt x="650265" y="102209"/>
                  </a:lnTo>
                  <a:lnTo>
                    <a:pt x="662457" y="102209"/>
                  </a:lnTo>
                  <a:lnTo>
                    <a:pt x="691515" y="18288"/>
                  </a:lnTo>
                  <a:lnTo>
                    <a:pt x="691515" y="102209"/>
                  </a:lnTo>
                  <a:lnTo>
                    <a:pt x="703707" y="102209"/>
                  </a:lnTo>
                  <a:lnTo>
                    <a:pt x="703707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78" name="object 878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743384" y="540162"/>
              <a:ext cx="212122" cy="103727"/>
            </a:xfrm>
            <a:prstGeom prst="rect">
              <a:avLst/>
            </a:prstGeom>
          </p:spPr>
        </p:pic>
        <p:pic>
          <p:nvPicPr>
            <p:cNvPr id="879" name="object 879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978461" y="541686"/>
              <a:ext cx="76295" cy="100679"/>
            </a:xfrm>
            <a:prstGeom prst="rect">
              <a:avLst/>
            </a:prstGeom>
          </p:spPr>
        </p:pic>
        <p:sp>
          <p:nvSpPr>
            <p:cNvPr id="880" name="object 880" descr=""/>
            <p:cNvSpPr/>
            <p:nvPr/>
          </p:nvSpPr>
          <p:spPr>
            <a:xfrm>
              <a:off x="6077616" y="541686"/>
              <a:ext cx="38735" cy="100965"/>
            </a:xfrm>
            <a:custGeom>
              <a:avLst/>
              <a:gdLst/>
              <a:ahLst/>
              <a:cxnLst/>
              <a:rect l="l" t="t" r="r" b="b"/>
              <a:pathLst>
                <a:path w="38735" h="100965">
                  <a:moveTo>
                    <a:pt x="38195" y="100679"/>
                  </a:moveTo>
                  <a:lnTo>
                    <a:pt x="26003" y="100679"/>
                  </a:lnTo>
                  <a:lnTo>
                    <a:pt x="26003" y="22860"/>
                  </a:lnTo>
                  <a:lnTo>
                    <a:pt x="22955" y="25908"/>
                  </a:lnTo>
                  <a:lnTo>
                    <a:pt x="18383" y="27432"/>
                  </a:lnTo>
                  <a:lnTo>
                    <a:pt x="4571" y="36576"/>
                  </a:lnTo>
                  <a:lnTo>
                    <a:pt x="0" y="36576"/>
                  </a:lnTo>
                  <a:lnTo>
                    <a:pt x="0" y="25908"/>
                  </a:lnTo>
                  <a:lnTo>
                    <a:pt x="7619" y="22860"/>
                  </a:lnTo>
                  <a:lnTo>
                    <a:pt x="13715" y="18288"/>
                  </a:lnTo>
                  <a:lnTo>
                    <a:pt x="18383" y="13716"/>
                  </a:lnTo>
                  <a:lnTo>
                    <a:pt x="24479" y="9144"/>
                  </a:lnTo>
                  <a:lnTo>
                    <a:pt x="27527" y="4572"/>
                  </a:lnTo>
                  <a:lnTo>
                    <a:pt x="29051" y="0"/>
                  </a:lnTo>
                  <a:lnTo>
                    <a:pt x="38195" y="0"/>
                  </a:lnTo>
                  <a:lnTo>
                    <a:pt x="38195" y="1006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81" name="object 881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140196" y="540162"/>
              <a:ext cx="128206" cy="103727"/>
            </a:xfrm>
            <a:prstGeom prst="rect">
              <a:avLst/>
            </a:prstGeom>
          </p:spPr>
        </p:pic>
        <p:pic>
          <p:nvPicPr>
            <p:cNvPr id="882" name="object 882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291357" y="541686"/>
              <a:ext cx="79343" cy="100679"/>
            </a:xfrm>
            <a:prstGeom prst="rect">
              <a:avLst/>
            </a:prstGeom>
          </p:spPr>
        </p:pic>
        <p:sp>
          <p:nvSpPr>
            <p:cNvPr id="883" name="object 883" descr=""/>
            <p:cNvSpPr/>
            <p:nvPr/>
          </p:nvSpPr>
          <p:spPr>
            <a:xfrm>
              <a:off x="6393650" y="540168"/>
              <a:ext cx="633730" cy="104139"/>
            </a:xfrm>
            <a:custGeom>
              <a:avLst/>
              <a:gdLst/>
              <a:ahLst/>
              <a:cxnLst/>
              <a:rect l="l" t="t" r="r" b="b"/>
              <a:pathLst>
                <a:path w="633729" h="104140">
                  <a:moveTo>
                    <a:pt x="93065" y="51816"/>
                  </a:moveTo>
                  <a:lnTo>
                    <a:pt x="50292" y="51816"/>
                  </a:lnTo>
                  <a:lnTo>
                    <a:pt x="50292" y="62484"/>
                  </a:lnTo>
                  <a:lnTo>
                    <a:pt x="79349" y="62484"/>
                  </a:lnTo>
                  <a:lnTo>
                    <a:pt x="79349" y="82384"/>
                  </a:lnTo>
                  <a:lnTo>
                    <a:pt x="76301" y="83908"/>
                  </a:lnTo>
                  <a:lnTo>
                    <a:pt x="73253" y="86956"/>
                  </a:lnTo>
                  <a:lnTo>
                    <a:pt x="67157" y="88480"/>
                  </a:lnTo>
                  <a:lnTo>
                    <a:pt x="62585" y="91528"/>
                  </a:lnTo>
                  <a:lnTo>
                    <a:pt x="44196" y="91528"/>
                  </a:lnTo>
                  <a:lnTo>
                    <a:pt x="38100" y="90004"/>
                  </a:lnTo>
                  <a:lnTo>
                    <a:pt x="32004" y="86956"/>
                  </a:lnTo>
                  <a:lnTo>
                    <a:pt x="25908" y="85432"/>
                  </a:lnTo>
                  <a:lnTo>
                    <a:pt x="21336" y="80772"/>
                  </a:lnTo>
                  <a:lnTo>
                    <a:pt x="15240" y="68580"/>
                  </a:lnTo>
                  <a:lnTo>
                    <a:pt x="13716" y="60960"/>
                  </a:lnTo>
                  <a:lnTo>
                    <a:pt x="13716" y="44196"/>
                  </a:lnTo>
                  <a:lnTo>
                    <a:pt x="15240" y="38100"/>
                  </a:lnTo>
                  <a:lnTo>
                    <a:pt x="18288" y="32004"/>
                  </a:lnTo>
                  <a:lnTo>
                    <a:pt x="19812" y="27432"/>
                  </a:lnTo>
                  <a:lnTo>
                    <a:pt x="21336" y="24384"/>
                  </a:lnTo>
                  <a:lnTo>
                    <a:pt x="27432" y="18288"/>
                  </a:lnTo>
                  <a:lnTo>
                    <a:pt x="30480" y="16764"/>
                  </a:lnTo>
                  <a:lnTo>
                    <a:pt x="35052" y="15240"/>
                  </a:lnTo>
                  <a:lnTo>
                    <a:pt x="39624" y="12192"/>
                  </a:lnTo>
                  <a:lnTo>
                    <a:pt x="59537" y="12192"/>
                  </a:lnTo>
                  <a:lnTo>
                    <a:pt x="64109" y="13716"/>
                  </a:lnTo>
                  <a:lnTo>
                    <a:pt x="68681" y="16764"/>
                  </a:lnTo>
                  <a:lnTo>
                    <a:pt x="71729" y="18288"/>
                  </a:lnTo>
                  <a:lnTo>
                    <a:pt x="73253" y="21336"/>
                  </a:lnTo>
                  <a:lnTo>
                    <a:pt x="76301" y="24384"/>
                  </a:lnTo>
                  <a:lnTo>
                    <a:pt x="79349" y="33528"/>
                  </a:lnTo>
                  <a:lnTo>
                    <a:pt x="91541" y="30480"/>
                  </a:lnTo>
                  <a:lnTo>
                    <a:pt x="90017" y="22860"/>
                  </a:lnTo>
                  <a:lnTo>
                    <a:pt x="80873" y="9144"/>
                  </a:lnTo>
                  <a:lnTo>
                    <a:pt x="76301" y="6096"/>
                  </a:lnTo>
                  <a:lnTo>
                    <a:pt x="70205" y="4572"/>
                  </a:lnTo>
                  <a:lnTo>
                    <a:pt x="64109" y="1524"/>
                  </a:lnTo>
                  <a:lnTo>
                    <a:pt x="58013" y="0"/>
                  </a:lnTo>
                  <a:lnTo>
                    <a:pt x="50292" y="0"/>
                  </a:lnTo>
                  <a:lnTo>
                    <a:pt x="14097" y="14287"/>
                  </a:lnTo>
                  <a:lnTo>
                    <a:pt x="0" y="53340"/>
                  </a:lnTo>
                  <a:lnTo>
                    <a:pt x="304" y="60172"/>
                  </a:lnTo>
                  <a:lnTo>
                    <a:pt x="18961" y="93916"/>
                  </a:lnTo>
                  <a:lnTo>
                    <a:pt x="51816" y="103720"/>
                  </a:lnTo>
                  <a:lnTo>
                    <a:pt x="58013" y="103720"/>
                  </a:lnTo>
                  <a:lnTo>
                    <a:pt x="73253" y="100672"/>
                  </a:lnTo>
                  <a:lnTo>
                    <a:pt x="79349" y="97624"/>
                  </a:lnTo>
                  <a:lnTo>
                    <a:pt x="86969" y="93052"/>
                  </a:lnTo>
                  <a:lnTo>
                    <a:pt x="93065" y="88480"/>
                  </a:lnTo>
                  <a:lnTo>
                    <a:pt x="93065" y="51816"/>
                  </a:lnTo>
                  <a:close/>
                </a:path>
                <a:path w="633729" h="104140">
                  <a:moveTo>
                    <a:pt x="143446" y="0"/>
                  </a:moveTo>
                  <a:lnTo>
                    <a:pt x="132778" y="0"/>
                  </a:lnTo>
                  <a:lnTo>
                    <a:pt x="103733" y="103720"/>
                  </a:lnTo>
                  <a:lnTo>
                    <a:pt x="114490" y="103720"/>
                  </a:lnTo>
                  <a:lnTo>
                    <a:pt x="143446" y="0"/>
                  </a:lnTo>
                  <a:close/>
                </a:path>
                <a:path w="633729" h="104140">
                  <a:moveTo>
                    <a:pt x="227368" y="1879"/>
                  </a:moveTo>
                  <a:lnTo>
                    <a:pt x="148018" y="1879"/>
                  </a:lnTo>
                  <a:lnTo>
                    <a:pt x="148018" y="13309"/>
                  </a:lnTo>
                  <a:lnTo>
                    <a:pt x="181648" y="13309"/>
                  </a:lnTo>
                  <a:lnTo>
                    <a:pt x="181648" y="102209"/>
                  </a:lnTo>
                  <a:lnTo>
                    <a:pt x="195364" y="102209"/>
                  </a:lnTo>
                  <a:lnTo>
                    <a:pt x="195364" y="13309"/>
                  </a:lnTo>
                  <a:lnTo>
                    <a:pt x="227368" y="13309"/>
                  </a:lnTo>
                  <a:lnTo>
                    <a:pt x="227368" y="1879"/>
                  </a:lnTo>
                  <a:close/>
                </a:path>
                <a:path w="633729" h="104140">
                  <a:moveTo>
                    <a:pt x="317474" y="90017"/>
                  </a:moveTo>
                  <a:lnTo>
                    <a:pt x="253365" y="90017"/>
                  </a:lnTo>
                  <a:lnTo>
                    <a:pt x="259461" y="83921"/>
                  </a:lnTo>
                  <a:lnTo>
                    <a:pt x="315950" y="13716"/>
                  </a:lnTo>
                  <a:lnTo>
                    <a:pt x="315950" y="1524"/>
                  </a:lnTo>
                  <a:lnTo>
                    <a:pt x="244221" y="1524"/>
                  </a:lnTo>
                  <a:lnTo>
                    <a:pt x="244221" y="13716"/>
                  </a:lnTo>
                  <a:lnTo>
                    <a:pt x="300710" y="13716"/>
                  </a:lnTo>
                  <a:lnTo>
                    <a:pt x="293090" y="21336"/>
                  </a:lnTo>
                  <a:lnTo>
                    <a:pt x="289941" y="25908"/>
                  </a:lnTo>
                  <a:lnTo>
                    <a:pt x="238125" y="90017"/>
                  </a:lnTo>
                  <a:lnTo>
                    <a:pt x="238125" y="102209"/>
                  </a:lnTo>
                  <a:lnTo>
                    <a:pt x="317474" y="102209"/>
                  </a:lnTo>
                  <a:lnTo>
                    <a:pt x="317474" y="90017"/>
                  </a:lnTo>
                  <a:close/>
                </a:path>
                <a:path w="633729" h="104140">
                  <a:moveTo>
                    <a:pt x="393763" y="21336"/>
                  </a:moveTo>
                  <a:lnTo>
                    <a:pt x="390715" y="15240"/>
                  </a:lnTo>
                  <a:lnTo>
                    <a:pt x="386143" y="9144"/>
                  </a:lnTo>
                  <a:lnTo>
                    <a:pt x="380047" y="4572"/>
                  </a:lnTo>
                  <a:lnTo>
                    <a:pt x="372427" y="1524"/>
                  </a:lnTo>
                  <a:lnTo>
                    <a:pt x="352615" y="1524"/>
                  </a:lnTo>
                  <a:lnTo>
                    <a:pt x="346430" y="4572"/>
                  </a:lnTo>
                  <a:lnTo>
                    <a:pt x="334238" y="13716"/>
                  </a:lnTo>
                  <a:lnTo>
                    <a:pt x="331190" y="21336"/>
                  </a:lnTo>
                  <a:lnTo>
                    <a:pt x="329666" y="30480"/>
                  </a:lnTo>
                  <a:lnTo>
                    <a:pt x="343382" y="32004"/>
                  </a:lnTo>
                  <a:lnTo>
                    <a:pt x="343382" y="25908"/>
                  </a:lnTo>
                  <a:lnTo>
                    <a:pt x="344906" y="21336"/>
                  </a:lnTo>
                  <a:lnTo>
                    <a:pt x="347954" y="16764"/>
                  </a:lnTo>
                  <a:lnTo>
                    <a:pt x="352615" y="13716"/>
                  </a:lnTo>
                  <a:lnTo>
                    <a:pt x="357187" y="12192"/>
                  </a:lnTo>
                  <a:lnTo>
                    <a:pt x="367855" y="12192"/>
                  </a:lnTo>
                  <a:lnTo>
                    <a:pt x="372427" y="13716"/>
                  </a:lnTo>
                  <a:lnTo>
                    <a:pt x="375475" y="16764"/>
                  </a:lnTo>
                  <a:lnTo>
                    <a:pt x="380047" y="19812"/>
                  </a:lnTo>
                  <a:lnTo>
                    <a:pt x="381571" y="24384"/>
                  </a:lnTo>
                  <a:lnTo>
                    <a:pt x="381571" y="33528"/>
                  </a:lnTo>
                  <a:lnTo>
                    <a:pt x="380047" y="39624"/>
                  </a:lnTo>
                  <a:lnTo>
                    <a:pt x="375475" y="44196"/>
                  </a:lnTo>
                  <a:lnTo>
                    <a:pt x="372351" y="48171"/>
                  </a:lnTo>
                  <a:lnTo>
                    <a:pt x="367665" y="53149"/>
                  </a:lnTo>
                  <a:lnTo>
                    <a:pt x="361543" y="58978"/>
                  </a:lnTo>
                  <a:lnTo>
                    <a:pt x="354139" y="65532"/>
                  </a:lnTo>
                  <a:lnTo>
                    <a:pt x="346430" y="71628"/>
                  </a:lnTo>
                  <a:lnTo>
                    <a:pt x="337286" y="80772"/>
                  </a:lnTo>
                  <a:lnTo>
                    <a:pt x="331190" y="90017"/>
                  </a:lnTo>
                  <a:lnTo>
                    <a:pt x="328142" y="96113"/>
                  </a:lnTo>
                  <a:lnTo>
                    <a:pt x="328142" y="102209"/>
                  </a:lnTo>
                  <a:lnTo>
                    <a:pt x="393763" y="102209"/>
                  </a:lnTo>
                  <a:lnTo>
                    <a:pt x="393763" y="90017"/>
                  </a:lnTo>
                  <a:lnTo>
                    <a:pt x="344906" y="90017"/>
                  </a:lnTo>
                  <a:lnTo>
                    <a:pt x="346430" y="88493"/>
                  </a:lnTo>
                  <a:lnTo>
                    <a:pt x="347954" y="85445"/>
                  </a:lnTo>
                  <a:lnTo>
                    <a:pt x="349478" y="83921"/>
                  </a:lnTo>
                  <a:lnTo>
                    <a:pt x="352615" y="82397"/>
                  </a:lnTo>
                  <a:lnTo>
                    <a:pt x="357187" y="77724"/>
                  </a:lnTo>
                  <a:lnTo>
                    <a:pt x="383095" y="53340"/>
                  </a:lnTo>
                  <a:lnTo>
                    <a:pt x="387667" y="48768"/>
                  </a:lnTo>
                  <a:lnTo>
                    <a:pt x="389191" y="45720"/>
                  </a:lnTo>
                  <a:lnTo>
                    <a:pt x="392239" y="41148"/>
                  </a:lnTo>
                  <a:lnTo>
                    <a:pt x="393763" y="38100"/>
                  </a:lnTo>
                  <a:lnTo>
                    <a:pt x="393763" y="21336"/>
                  </a:lnTo>
                  <a:close/>
                </a:path>
                <a:path w="633729" h="104140">
                  <a:moveTo>
                    <a:pt x="441096" y="0"/>
                  </a:moveTo>
                  <a:lnTo>
                    <a:pt x="430441" y="0"/>
                  </a:lnTo>
                  <a:lnTo>
                    <a:pt x="401383" y="103720"/>
                  </a:lnTo>
                  <a:lnTo>
                    <a:pt x="412153" y="103720"/>
                  </a:lnTo>
                  <a:lnTo>
                    <a:pt x="441096" y="0"/>
                  </a:lnTo>
                  <a:close/>
                </a:path>
                <a:path w="633729" h="104140">
                  <a:moveTo>
                    <a:pt x="535787" y="102209"/>
                  </a:moveTo>
                  <a:lnTo>
                    <a:pt x="497586" y="48768"/>
                  </a:lnTo>
                  <a:lnTo>
                    <a:pt x="532739" y="1524"/>
                  </a:lnTo>
                  <a:lnTo>
                    <a:pt x="518922" y="1524"/>
                  </a:lnTo>
                  <a:lnTo>
                    <a:pt x="497586" y="28956"/>
                  </a:lnTo>
                  <a:lnTo>
                    <a:pt x="494538" y="32004"/>
                  </a:lnTo>
                  <a:lnTo>
                    <a:pt x="493014" y="36576"/>
                  </a:lnTo>
                  <a:lnTo>
                    <a:pt x="489966" y="39624"/>
                  </a:lnTo>
                  <a:lnTo>
                    <a:pt x="488442" y="36576"/>
                  </a:lnTo>
                  <a:lnTo>
                    <a:pt x="485394" y="33528"/>
                  </a:lnTo>
                  <a:lnTo>
                    <a:pt x="482346" y="27432"/>
                  </a:lnTo>
                  <a:lnTo>
                    <a:pt x="463969" y="1524"/>
                  </a:lnTo>
                  <a:lnTo>
                    <a:pt x="448729" y="1524"/>
                  </a:lnTo>
                  <a:lnTo>
                    <a:pt x="482346" y="50292"/>
                  </a:lnTo>
                  <a:lnTo>
                    <a:pt x="444157" y="102209"/>
                  </a:lnTo>
                  <a:lnTo>
                    <a:pt x="459397" y="102209"/>
                  </a:lnTo>
                  <a:lnTo>
                    <a:pt x="483870" y="67056"/>
                  </a:lnTo>
                  <a:lnTo>
                    <a:pt x="486918" y="64008"/>
                  </a:lnTo>
                  <a:lnTo>
                    <a:pt x="489966" y="59436"/>
                  </a:lnTo>
                  <a:lnTo>
                    <a:pt x="491490" y="62484"/>
                  </a:lnTo>
                  <a:lnTo>
                    <a:pt x="493014" y="64008"/>
                  </a:lnTo>
                  <a:lnTo>
                    <a:pt x="493014" y="67056"/>
                  </a:lnTo>
                  <a:lnTo>
                    <a:pt x="518922" y="102209"/>
                  </a:lnTo>
                  <a:lnTo>
                    <a:pt x="535787" y="102209"/>
                  </a:lnTo>
                  <a:close/>
                </a:path>
                <a:path w="633729" h="104140">
                  <a:moveTo>
                    <a:pt x="633412" y="102209"/>
                  </a:moveTo>
                  <a:lnTo>
                    <a:pt x="595312" y="48768"/>
                  </a:lnTo>
                  <a:lnTo>
                    <a:pt x="630364" y="1524"/>
                  </a:lnTo>
                  <a:lnTo>
                    <a:pt x="616648" y="1524"/>
                  </a:lnTo>
                  <a:lnTo>
                    <a:pt x="596836" y="28956"/>
                  </a:lnTo>
                  <a:lnTo>
                    <a:pt x="593788" y="32004"/>
                  </a:lnTo>
                  <a:lnTo>
                    <a:pt x="590740" y="36576"/>
                  </a:lnTo>
                  <a:lnTo>
                    <a:pt x="587603" y="39624"/>
                  </a:lnTo>
                  <a:lnTo>
                    <a:pt x="584555" y="33528"/>
                  </a:lnTo>
                  <a:lnTo>
                    <a:pt x="579983" y="27432"/>
                  </a:lnTo>
                  <a:lnTo>
                    <a:pt x="561695" y="1524"/>
                  </a:lnTo>
                  <a:lnTo>
                    <a:pt x="546455" y="1524"/>
                  </a:lnTo>
                  <a:lnTo>
                    <a:pt x="579983" y="50292"/>
                  </a:lnTo>
                  <a:lnTo>
                    <a:pt x="541883" y="102209"/>
                  </a:lnTo>
                  <a:lnTo>
                    <a:pt x="557123" y="102209"/>
                  </a:lnTo>
                  <a:lnTo>
                    <a:pt x="583031" y="67056"/>
                  </a:lnTo>
                  <a:lnTo>
                    <a:pt x="583031" y="65532"/>
                  </a:lnTo>
                  <a:lnTo>
                    <a:pt x="586079" y="64008"/>
                  </a:lnTo>
                  <a:lnTo>
                    <a:pt x="587603" y="59436"/>
                  </a:lnTo>
                  <a:lnTo>
                    <a:pt x="589127" y="62484"/>
                  </a:lnTo>
                  <a:lnTo>
                    <a:pt x="590740" y="64008"/>
                  </a:lnTo>
                  <a:lnTo>
                    <a:pt x="592264" y="67056"/>
                  </a:lnTo>
                  <a:lnTo>
                    <a:pt x="616648" y="102209"/>
                  </a:lnTo>
                  <a:lnTo>
                    <a:pt x="633412" y="1022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51021" y="921543"/>
            <a:ext cx="2178685" cy="130175"/>
            <a:chOff x="551021" y="921543"/>
            <a:chExt cx="2178685" cy="13017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1021" y="921543"/>
              <a:ext cx="2146268" cy="129730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2714243" y="1007364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3387178" y="1264830"/>
            <a:ext cx="580390" cy="122555"/>
          </a:xfrm>
          <a:custGeom>
            <a:avLst/>
            <a:gdLst/>
            <a:ahLst/>
            <a:cxnLst/>
            <a:rect l="l" t="t" r="r" b="b"/>
            <a:pathLst>
              <a:path w="580389" h="122555">
                <a:moveTo>
                  <a:pt x="96202" y="79349"/>
                </a:moveTo>
                <a:lnTo>
                  <a:pt x="68110" y="50584"/>
                </a:lnTo>
                <a:lnTo>
                  <a:pt x="53428" y="47345"/>
                </a:lnTo>
                <a:lnTo>
                  <a:pt x="41236" y="44297"/>
                </a:lnTo>
                <a:lnTo>
                  <a:pt x="33616" y="41249"/>
                </a:lnTo>
                <a:lnTo>
                  <a:pt x="27520" y="35153"/>
                </a:lnTo>
                <a:lnTo>
                  <a:pt x="27520" y="29057"/>
                </a:lnTo>
                <a:lnTo>
                  <a:pt x="29044" y="26009"/>
                </a:lnTo>
                <a:lnTo>
                  <a:pt x="32092" y="24485"/>
                </a:lnTo>
                <a:lnTo>
                  <a:pt x="35140" y="21437"/>
                </a:lnTo>
                <a:lnTo>
                  <a:pt x="41236" y="19913"/>
                </a:lnTo>
                <a:lnTo>
                  <a:pt x="54952" y="19913"/>
                </a:lnTo>
                <a:lnTo>
                  <a:pt x="59524" y="21437"/>
                </a:lnTo>
                <a:lnTo>
                  <a:pt x="68668" y="30581"/>
                </a:lnTo>
                <a:lnTo>
                  <a:pt x="70192" y="36677"/>
                </a:lnTo>
                <a:lnTo>
                  <a:pt x="93154" y="36677"/>
                </a:lnTo>
                <a:lnTo>
                  <a:pt x="67538" y="2476"/>
                </a:lnTo>
                <a:lnTo>
                  <a:pt x="47332" y="0"/>
                </a:lnTo>
                <a:lnTo>
                  <a:pt x="38188" y="0"/>
                </a:lnTo>
                <a:lnTo>
                  <a:pt x="30568" y="1524"/>
                </a:lnTo>
                <a:lnTo>
                  <a:pt x="18376" y="7620"/>
                </a:lnTo>
                <a:lnTo>
                  <a:pt x="13716" y="10668"/>
                </a:lnTo>
                <a:lnTo>
                  <a:pt x="10668" y="16764"/>
                </a:lnTo>
                <a:lnTo>
                  <a:pt x="6096" y="21437"/>
                </a:lnTo>
                <a:lnTo>
                  <a:pt x="4572" y="27533"/>
                </a:lnTo>
                <a:lnTo>
                  <a:pt x="4572" y="42773"/>
                </a:lnTo>
                <a:lnTo>
                  <a:pt x="53428" y="71729"/>
                </a:lnTo>
                <a:lnTo>
                  <a:pt x="59524" y="73253"/>
                </a:lnTo>
                <a:lnTo>
                  <a:pt x="62572" y="74777"/>
                </a:lnTo>
                <a:lnTo>
                  <a:pt x="65620" y="74777"/>
                </a:lnTo>
                <a:lnTo>
                  <a:pt x="71716" y="80873"/>
                </a:lnTo>
                <a:lnTo>
                  <a:pt x="73240" y="83921"/>
                </a:lnTo>
                <a:lnTo>
                  <a:pt x="73240" y="90017"/>
                </a:lnTo>
                <a:lnTo>
                  <a:pt x="70192" y="94589"/>
                </a:lnTo>
                <a:lnTo>
                  <a:pt x="67144" y="97637"/>
                </a:lnTo>
                <a:lnTo>
                  <a:pt x="62572" y="100685"/>
                </a:lnTo>
                <a:lnTo>
                  <a:pt x="58000" y="102209"/>
                </a:lnTo>
                <a:lnTo>
                  <a:pt x="42760" y="102209"/>
                </a:lnTo>
                <a:lnTo>
                  <a:pt x="24472" y="79349"/>
                </a:lnTo>
                <a:lnTo>
                  <a:pt x="0" y="82397"/>
                </a:lnTo>
                <a:lnTo>
                  <a:pt x="21818" y="116967"/>
                </a:lnTo>
                <a:lnTo>
                  <a:pt x="48856" y="122110"/>
                </a:lnTo>
                <a:lnTo>
                  <a:pt x="56553" y="122059"/>
                </a:lnTo>
                <a:lnTo>
                  <a:pt x="91630" y="105346"/>
                </a:lnTo>
                <a:lnTo>
                  <a:pt x="96202" y="93065"/>
                </a:lnTo>
                <a:lnTo>
                  <a:pt x="96202" y="79349"/>
                </a:lnTo>
                <a:close/>
              </a:path>
              <a:path w="580389" h="122555">
                <a:moveTo>
                  <a:pt x="190779" y="83908"/>
                </a:moveTo>
                <a:lnTo>
                  <a:pt x="190195" y="71958"/>
                </a:lnTo>
                <a:lnTo>
                  <a:pt x="189877" y="70192"/>
                </a:lnTo>
                <a:lnTo>
                  <a:pt x="188302" y="61429"/>
                </a:lnTo>
                <a:lnTo>
                  <a:pt x="167919" y="36982"/>
                </a:lnTo>
                <a:lnTo>
                  <a:pt x="167919" y="64096"/>
                </a:lnTo>
                <a:lnTo>
                  <a:pt x="167919" y="70192"/>
                </a:lnTo>
                <a:lnTo>
                  <a:pt x="134302" y="70192"/>
                </a:lnTo>
                <a:lnTo>
                  <a:pt x="134302" y="64096"/>
                </a:lnTo>
                <a:lnTo>
                  <a:pt x="135915" y="59524"/>
                </a:lnTo>
                <a:lnTo>
                  <a:pt x="138963" y="56476"/>
                </a:lnTo>
                <a:lnTo>
                  <a:pt x="142011" y="51904"/>
                </a:lnTo>
                <a:lnTo>
                  <a:pt x="146583" y="50380"/>
                </a:lnTo>
                <a:lnTo>
                  <a:pt x="155727" y="50380"/>
                </a:lnTo>
                <a:lnTo>
                  <a:pt x="158775" y="51904"/>
                </a:lnTo>
                <a:lnTo>
                  <a:pt x="163347" y="54952"/>
                </a:lnTo>
                <a:lnTo>
                  <a:pt x="166395" y="59524"/>
                </a:lnTo>
                <a:lnTo>
                  <a:pt x="167919" y="64096"/>
                </a:lnTo>
                <a:lnTo>
                  <a:pt x="167919" y="36982"/>
                </a:lnTo>
                <a:lnTo>
                  <a:pt x="166585" y="36283"/>
                </a:lnTo>
                <a:lnTo>
                  <a:pt x="158470" y="34239"/>
                </a:lnTo>
                <a:lnTo>
                  <a:pt x="149631" y="33616"/>
                </a:lnTo>
                <a:lnTo>
                  <a:pt x="141020" y="34239"/>
                </a:lnTo>
                <a:lnTo>
                  <a:pt x="110731" y="68097"/>
                </a:lnTo>
                <a:lnTo>
                  <a:pt x="109918" y="77812"/>
                </a:lnTo>
                <a:lnTo>
                  <a:pt x="110490" y="86652"/>
                </a:lnTo>
                <a:lnTo>
                  <a:pt x="132257" y="118681"/>
                </a:lnTo>
                <a:lnTo>
                  <a:pt x="151155" y="122110"/>
                </a:lnTo>
                <a:lnTo>
                  <a:pt x="161823" y="122110"/>
                </a:lnTo>
                <a:lnTo>
                  <a:pt x="169443" y="120586"/>
                </a:lnTo>
                <a:lnTo>
                  <a:pt x="181635" y="111442"/>
                </a:lnTo>
                <a:lnTo>
                  <a:pt x="186207" y="105346"/>
                </a:lnTo>
                <a:lnTo>
                  <a:pt x="189255" y="97624"/>
                </a:lnTo>
                <a:lnTo>
                  <a:pt x="166395" y="93052"/>
                </a:lnTo>
                <a:lnTo>
                  <a:pt x="164871" y="97624"/>
                </a:lnTo>
                <a:lnTo>
                  <a:pt x="163347" y="100672"/>
                </a:lnTo>
                <a:lnTo>
                  <a:pt x="160553" y="102082"/>
                </a:lnTo>
                <a:lnTo>
                  <a:pt x="160362" y="102082"/>
                </a:lnTo>
                <a:lnTo>
                  <a:pt x="158775" y="105346"/>
                </a:lnTo>
                <a:lnTo>
                  <a:pt x="146583" y="105346"/>
                </a:lnTo>
                <a:lnTo>
                  <a:pt x="142011" y="103822"/>
                </a:lnTo>
                <a:lnTo>
                  <a:pt x="138963" y="100672"/>
                </a:lnTo>
                <a:lnTo>
                  <a:pt x="135915" y="96100"/>
                </a:lnTo>
                <a:lnTo>
                  <a:pt x="132778" y="91528"/>
                </a:lnTo>
                <a:lnTo>
                  <a:pt x="132778" y="83908"/>
                </a:lnTo>
                <a:lnTo>
                  <a:pt x="190779" y="83908"/>
                </a:lnTo>
                <a:close/>
              </a:path>
              <a:path w="580389" h="122555">
                <a:moveTo>
                  <a:pt x="283946" y="61048"/>
                </a:moveTo>
                <a:lnTo>
                  <a:pt x="280898" y="50380"/>
                </a:lnTo>
                <a:lnTo>
                  <a:pt x="276326" y="44284"/>
                </a:lnTo>
                <a:lnTo>
                  <a:pt x="264134" y="35140"/>
                </a:lnTo>
                <a:lnTo>
                  <a:pt x="256514" y="33616"/>
                </a:lnTo>
                <a:lnTo>
                  <a:pt x="245745" y="33616"/>
                </a:lnTo>
                <a:lnTo>
                  <a:pt x="210146" y="51460"/>
                </a:lnTo>
                <a:lnTo>
                  <a:pt x="203073" y="77812"/>
                </a:lnTo>
                <a:lnTo>
                  <a:pt x="203911" y="87553"/>
                </a:lnTo>
                <a:lnTo>
                  <a:pt x="228028" y="119634"/>
                </a:lnTo>
                <a:lnTo>
                  <a:pt x="244221" y="122110"/>
                </a:lnTo>
                <a:lnTo>
                  <a:pt x="252628" y="121780"/>
                </a:lnTo>
                <a:lnTo>
                  <a:pt x="283946" y="91528"/>
                </a:lnTo>
                <a:lnTo>
                  <a:pt x="262610" y="88480"/>
                </a:lnTo>
                <a:lnTo>
                  <a:pt x="259562" y="97624"/>
                </a:lnTo>
                <a:lnTo>
                  <a:pt x="256514" y="100672"/>
                </a:lnTo>
                <a:lnTo>
                  <a:pt x="250317" y="103822"/>
                </a:lnTo>
                <a:lnTo>
                  <a:pt x="239649" y="103822"/>
                </a:lnTo>
                <a:lnTo>
                  <a:pt x="235077" y="102196"/>
                </a:lnTo>
                <a:lnTo>
                  <a:pt x="228981" y="93052"/>
                </a:lnTo>
                <a:lnTo>
                  <a:pt x="227457" y="86956"/>
                </a:lnTo>
                <a:lnTo>
                  <a:pt x="227457" y="67144"/>
                </a:lnTo>
                <a:lnTo>
                  <a:pt x="228981" y="61048"/>
                </a:lnTo>
                <a:lnTo>
                  <a:pt x="232029" y="56476"/>
                </a:lnTo>
                <a:lnTo>
                  <a:pt x="235077" y="53428"/>
                </a:lnTo>
                <a:lnTo>
                  <a:pt x="239649" y="50380"/>
                </a:lnTo>
                <a:lnTo>
                  <a:pt x="250317" y="50380"/>
                </a:lnTo>
                <a:lnTo>
                  <a:pt x="253466" y="51904"/>
                </a:lnTo>
                <a:lnTo>
                  <a:pt x="261086" y="59524"/>
                </a:lnTo>
                <a:lnTo>
                  <a:pt x="261086" y="64096"/>
                </a:lnTo>
                <a:lnTo>
                  <a:pt x="283946" y="61048"/>
                </a:lnTo>
                <a:close/>
              </a:path>
              <a:path w="580389" h="122555">
                <a:moveTo>
                  <a:pt x="341947" y="119062"/>
                </a:moveTo>
                <a:lnTo>
                  <a:pt x="340423" y="102196"/>
                </a:lnTo>
                <a:lnTo>
                  <a:pt x="335851" y="103822"/>
                </a:lnTo>
                <a:lnTo>
                  <a:pt x="328231" y="103822"/>
                </a:lnTo>
                <a:lnTo>
                  <a:pt x="326707" y="102196"/>
                </a:lnTo>
                <a:lnTo>
                  <a:pt x="325183" y="102196"/>
                </a:lnTo>
                <a:lnTo>
                  <a:pt x="325183" y="53428"/>
                </a:lnTo>
                <a:lnTo>
                  <a:pt x="340423" y="53428"/>
                </a:lnTo>
                <a:lnTo>
                  <a:pt x="340423" y="35140"/>
                </a:lnTo>
                <a:lnTo>
                  <a:pt x="325183" y="35140"/>
                </a:lnTo>
                <a:lnTo>
                  <a:pt x="325183" y="4572"/>
                </a:lnTo>
                <a:lnTo>
                  <a:pt x="302234" y="18288"/>
                </a:lnTo>
                <a:lnTo>
                  <a:pt x="302234" y="35140"/>
                </a:lnTo>
                <a:lnTo>
                  <a:pt x="291566" y="35140"/>
                </a:lnTo>
                <a:lnTo>
                  <a:pt x="291566" y="53428"/>
                </a:lnTo>
                <a:lnTo>
                  <a:pt x="302234" y="53428"/>
                </a:lnTo>
                <a:lnTo>
                  <a:pt x="302234" y="106870"/>
                </a:lnTo>
                <a:lnTo>
                  <a:pt x="303758" y="109918"/>
                </a:lnTo>
                <a:lnTo>
                  <a:pt x="303758" y="112966"/>
                </a:lnTo>
                <a:lnTo>
                  <a:pt x="305282" y="116014"/>
                </a:lnTo>
                <a:lnTo>
                  <a:pt x="306806" y="117538"/>
                </a:lnTo>
                <a:lnTo>
                  <a:pt x="316039" y="122110"/>
                </a:lnTo>
                <a:lnTo>
                  <a:pt x="335851" y="122110"/>
                </a:lnTo>
                <a:lnTo>
                  <a:pt x="341947" y="119062"/>
                </a:lnTo>
                <a:close/>
              </a:path>
              <a:path w="580389" h="122555">
                <a:moveTo>
                  <a:pt x="378625" y="35140"/>
                </a:moveTo>
                <a:lnTo>
                  <a:pt x="355663" y="35140"/>
                </a:lnTo>
                <a:lnTo>
                  <a:pt x="355663" y="120586"/>
                </a:lnTo>
                <a:lnTo>
                  <a:pt x="378625" y="120586"/>
                </a:lnTo>
                <a:lnTo>
                  <a:pt x="378625" y="35140"/>
                </a:lnTo>
                <a:close/>
              </a:path>
              <a:path w="580389" h="122555">
                <a:moveTo>
                  <a:pt x="378625" y="3048"/>
                </a:moveTo>
                <a:lnTo>
                  <a:pt x="355663" y="3048"/>
                </a:lnTo>
                <a:lnTo>
                  <a:pt x="355663" y="22948"/>
                </a:lnTo>
                <a:lnTo>
                  <a:pt x="378625" y="22948"/>
                </a:lnTo>
                <a:lnTo>
                  <a:pt x="378625" y="3048"/>
                </a:lnTo>
                <a:close/>
              </a:path>
              <a:path w="580389" h="122555">
                <a:moveTo>
                  <a:pt x="485394" y="77825"/>
                </a:moveTo>
                <a:lnTo>
                  <a:pt x="466051" y="40055"/>
                </a:lnTo>
                <a:lnTo>
                  <a:pt x="461010" y="37604"/>
                </a:lnTo>
                <a:lnTo>
                  <a:pt x="461010" y="68681"/>
                </a:lnTo>
                <a:lnTo>
                  <a:pt x="461010" y="86969"/>
                </a:lnTo>
                <a:lnTo>
                  <a:pt x="459486" y="93065"/>
                </a:lnTo>
                <a:lnTo>
                  <a:pt x="454914" y="97637"/>
                </a:lnTo>
                <a:lnTo>
                  <a:pt x="451866" y="102209"/>
                </a:lnTo>
                <a:lnTo>
                  <a:pt x="447294" y="103822"/>
                </a:lnTo>
                <a:lnTo>
                  <a:pt x="435102" y="103822"/>
                </a:lnTo>
                <a:lnTo>
                  <a:pt x="430530" y="102209"/>
                </a:lnTo>
                <a:lnTo>
                  <a:pt x="425856" y="97637"/>
                </a:lnTo>
                <a:lnTo>
                  <a:pt x="421284" y="93065"/>
                </a:lnTo>
                <a:lnTo>
                  <a:pt x="419760" y="86969"/>
                </a:lnTo>
                <a:lnTo>
                  <a:pt x="419760" y="68681"/>
                </a:lnTo>
                <a:lnTo>
                  <a:pt x="421284" y="62585"/>
                </a:lnTo>
                <a:lnTo>
                  <a:pt x="425856" y="58013"/>
                </a:lnTo>
                <a:lnTo>
                  <a:pt x="430530" y="53441"/>
                </a:lnTo>
                <a:lnTo>
                  <a:pt x="435102" y="51917"/>
                </a:lnTo>
                <a:lnTo>
                  <a:pt x="447294" y="51917"/>
                </a:lnTo>
                <a:lnTo>
                  <a:pt x="451866" y="53441"/>
                </a:lnTo>
                <a:lnTo>
                  <a:pt x="454914" y="58013"/>
                </a:lnTo>
                <a:lnTo>
                  <a:pt x="459486" y="62585"/>
                </a:lnTo>
                <a:lnTo>
                  <a:pt x="441198" y="33629"/>
                </a:lnTo>
                <a:lnTo>
                  <a:pt x="432054" y="33629"/>
                </a:lnTo>
                <a:lnTo>
                  <a:pt x="398424" y="61061"/>
                </a:lnTo>
                <a:lnTo>
                  <a:pt x="396963" y="77825"/>
                </a:lnTo>
                <a:lnTo>
                  <a:pt x="397192" y="83769"/>
                </a:lnTo>
                <a:lnTo>
                  <a:pt x="425856" y="120586"/>
                </a:lnTo>
                <a:lnTo>
                  <a:pt x="433578" y="122110"/>
                </a:lnTo>
                <a:lnTo>
                  <a:pt x="441198" y="122110"/>
                </a:lnTo>
                <a:lnTo>
                  <a:pt x="476758" y="103822"/>
                </a:lnTo>
                <a:lnTo>
                  <a:pt x="484530" y="86677"/>
                </a:lnTo>
                <a:lnTo>
                  <a:pt x="485394" y="77825"/>
                </a:lnTo>
                <a:close/>
              </a:path>
              <a:path w="580389" h="122555">
                <a:moveTo>
                  <a:pt x="580072" y="51904"/>
                </a:moveTo>
                <a:lnTo>
                  <a:pt x="575500" y="42760"/>
                </a:lnTo>
                <a:lnTo>
                  <a:pt x="572452" y="39712"/>
                </a:lnTo>
                <a:lnTo>
                  <a:pt x="569404" y="38188"/>
                </a:lnTo>
                <a:lnTo>
                  <a:pt x="566356" y="35140"/>
                </a:lnTo>
                <a:lnTo>
                  <a:pt x="561784" y="33616"/>
                </a:lnTo>
                <a:lnTo>
                  <a:pt x="552640" y="33616"/>
                </a:lnTo>
                <a:lnTo>
                  <a:pt x="543991" y="34480"/>
                </a:lnTo>
                <a:lnTo>
                  <a:pt x="536359" y="37045"/>
                </a:lnTo>
                <a:lnTo>
                  <a:pt x="529615" y="41338"/>
                </a:lnTo>
                <a:lnTo>
                  <a:pt x="523595" y="47332"/>
                </a:lnTo>
                <a:lnTo>
                  <a:pt x="523595" y="35140"/>
                </a:lnTo>
                <a:lnTo>
                  <a:pt x="502259" y="35140"/>
                </a:lnTo>
                <a:lnTo>
                  <a:pt x="502259" y="120586"/>
                </a:lnTo>
                <a:lnTo>
                  <a:pt x="525119" y="120586"/>
                </a:lnTo>
                <a:lnTo>
                  <a:pt x="525119" y="65620"/>
                </a:lnTo>
                <a:lnTo>
                  <a:pt x="526643" y="62572"/>
                </a:lnTo>
                <a:lnTo>
                  <a:pt x="528167" y="58000"/>
                </a:lnTo>
                <a:lnTo>
                  <a:pt x="532739" y="53428"/>
                </a:lnTo>
                <a:lnTo>
                  <a:pt x="537311" y="51904"/>
                </a:lnTo>
                <a:lnTo>
                  <a:pt x="540359" y="50380"/>
                </a:lnTo>
                <a:lnTo>
                  <a:pt x="546455" y="50380"/>
                </a:lnTo>
                <a:lnTo>
                  <a:pt x="549592" y="51904"/>
                </a:lnTo>
                <a:lnTo>
                  <a:pt x="552640" y="51904"/>
                </a:lnTo>
                <a:lnTo>
                  <a:pt x="554164" y="53428"/>
                </a:lnTo>
                <a:lnTo>
                  <a:pt x="557212" y="59524"/>
                </a:lnTo>
                <a:lnTo>
                  <a:pt x="557212" y="61048"/>
                </a:lnTo>
                <a:lnTo>
                  <a:pt x="558736" y="67144"/>
                </a:lnTo>
                <a:lnTo>
                  <a:pt x="558736" y="120586"/>
                </a:lnTo>
                <a:lnTo>
                  <a:pt x="580072" y="120586"/>
                </a:lnTo>
                <a:lnTo>
                  <a:pt x="580072" y="519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37457" y="1267872"/>
            <a:ext cx="99250" cy="117538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540353" y="1648967"/>
            <a:ext cx="651510" cy="102870"/>
            <a:chOff x="540353" y="1648967"/>
            <a:chExt cx="651510" cy="102870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0353" y="1649348"/>
              <a:ext cx="468630" cy="102203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51750" y="1648967"/>
              <a:ext cx="140017" cy="102584"/>
            </a:xfrm>
            <a:prstGeom prst="rect">
              <a:avLst/>
            </a:prstGeom>
          </p:spPr>
        </p:pic>
      </p:grpSp>
      <p:grpSp>
        <p:nvGrpSpPr>
          <p:cNvPr id="10" name="object 10" descr=""/>
          <p:cNvGrpSpPr/>
          <p:nvPr/>
        </p:nvGrpSpPr>
        <p:grpSpPr>
          <a:xfrm>
            <a:off x="1245584" y="1649349"/>
            <a:ext cx="589280" cy="128270"/>
            <a:chOff x="1245584" y="1649349"/>
            <a:chExt cx="589280" cy="128270"/>
          </a:xfrm>
        </p:grpSpPr>
        <p:sp>
          <p:nvSpPr>
            <p:cNvPr id="11" name="object 11" descr=""/>
            <p:cNvSpPr/>
            <p:nvPr/>
          </p:nvSpPr>
          <p:spPr>
            <a:xfrm>
              <a:off x="1245584" y="1675257"/>
              <a:ext cx="62865" cy="102235"/>
            </a:xfrm>
            <a:custGeom>
              <a:avLst/>
              <a:gdLst/>
              <a:ahLst/>
              <a:cxnLst/>
              <a:rect l="l" t="t" r="r" b="b"/>
              <a:pathLst>
                <a:path w="62865" h="102235">
                  <a:moveTo>
                    <a:pt x="35147" y="76295"/>
                  </a:moveTo>
                  <a:lnTo>
                    <a:pt x="22860" y="76295"/>
                  </a:lnTo>
                  <a:lnTo>
                    <a:pt x="15240" y="73247"/>
                  </a:lnTo>
                  <a:lnTo>
                    <a:pt x="0" y="38195"/>
                  </a:lnTo>
                  <a:lnTo>
                    <a:pt x="0" y="30575"/>
                  </a:lnTo>
                  <a:lnTo>
                    <a:pt x="1524" y="22860"/>
                  </a:lnTo>
                  <a:lnTo>
                    <a:pt x="4572" y="18288"/>
                  </a:lnTo>
                  <a:lnTo>
                    <a:pt x="6096" y="12192"/>
                  </a:lnTo>
                  <a:lnTo>
                    <a:pt x="10668" y="7620"/>
                  </a:lnTo>
                  <a:lnTo>
                    <a:pt x="19812" y="1524"/>
                  </a:lnTo>
                  <a:lnTo>
                    <a:pt x="24384" y="0"/>
                  </a:lnTo>
                  <a:lnTo>
                    <a:pt x="39719" y="0"/>
                  </a:lnTo>
                  <a:lnTo>
                    <a:pt x="47339" y="4572"/>
                  </a:lnTo>
                  <a:lnTo>
                    <a:pt x="50082" y="9144"/>
                  </a:lnTo>
                  <a:lnTo>
                    <a:pt x="25908" y="9144"/>
                  </a:lnTo>
                  <a:lnTo>
                    <a:pt x="21336" y="12192"/>
                  </a:lnTo>
                  <a:lnTo>
                    <a:pt x="15240" y="21336"/>
                  </a:lnTo>
                  <a:lnTo>
                    <a:pt x="12192" y="29051"/>
                  </a:lnTo>
                  <a:lnTo>
                    <a:pt x="12192" y="47339"/>
                  </a:lnTo>
                  <a:lnTo>
                    <a:pt x="15240" y="54959"/>
                  </a:lnTo>
                  <a:lnTo>
                    <a:pt x="18288" y="59531"/>
                  </a:lnTo>
                  <a:lnTo>
                    <a:pt x="22860" y="64103"/>
                  </a:lnTo>
                  <a:lnTo>
                    <a:pt x="27527" y="65627"/>
                  </a:lnTo>
                  <a:lnTo>
                    <a:pt x="62579" y="65627"/>
                  </a:lnTo>
                  <a:lnTo>
                    <a:pt x="62579" y="67151"/>
                  </a:lnTo>
                  <a:lnTo>
                    <a:pt x="50387" y="67151"/>
                  </a:lnTo>
                  <a:lnTo>
                    <a:pt x="45815" y="71723"/>
                  </a:lnTo>
                  <a:lnTo>
                    <a:pt x="39719" y="74771"/>
                  </a:lnTo>
                  <a:lnTo>
                    <a:pt x="35147" y="76295"/>
                  </a:lnTo>
                  <a:close/>
                </a:path>
                <a:path w="62865" h="102235">
                  <a:moveTo>
                    <a:pt x="62579" y="12192"/>
                  </a:moveTo>
                  <a:lnTo>
                    <a:pt x="51911" y="12192"/>
                  </a:lnTo>
                  <a:lnTo>
                    <a:pt x="51911" y="1524"/>
                  </a:lnTo>
                  <a:lnTo>
                    <a:pt x="62579" y="1524"/>
                  </a:lnTo>
                  <a:lnTo>
                    <a:pt x="62579" y="12192"/>
                  </a:lnTo>
                  <a:close/>
                </a:path>
                <a:path w="62865" h="102235">
                  <a:moveTo>
                    <a:pt x="62579" y="65627"/>
                  </a:moveTo>
                  <a:lnTo>
                    <a:pt x="38195" y="65627"/>
                  </a:lnTo>
                  <a:lnTo>
                    <a:pt x="42767" y="64103"/>
                  </a:lnTo>
                  <a:lnTo>
                    <a:pt x="45815" y="59531"/>
                  </a:lnTo>
                  <a:lnTo>
                    <a:pt x="50387" y="54959"/>
                  </a:lnTo>
                  <a:lnTo>
                    <a:pt x="51911" y="48863"/>
                  </a:lnTo>
                  <a:lnTo>
                    <a:pt x="51911" y="29051"/>
                  </a:lnTo>
                  <a:lnTo>
                    <a:pt x="50387" y="21336"/>
                  </a:lnTo>
                  <a:lnTo>
                    <a:pt x="41243" y="12192"/>
                  </a:lnTo>
                  <a:lnTo>
                    <a:pt x="36671" y="9144"/>
                  </a:lnTo>
                  <a:lnTo>
                    <a:pt x="50082" y="9144"/>
                  </a:lnTo>
                  <a:lnTo>
                    <a:pt x="51911" y="12192"/>
                  </a:lnTo>
                  <a:lnTo>
                    <a:pt x="62579" y="12192"/>
                  </a:lnTo>
                  <a:lnTo>
                    <a:pt x="62579" y="65627"/>
                  </a:lnTo>
                  <a:close/>
                </a:path>
                <a:path w="62865" h="102235">
                  <a:moveTo>
                    <a:pt x="62579" y="102203"/>
                  </a:moveTo>
                  <a:lnTo>
                    <a:pt x="50387" y="102203"/>
                  </a:lnTo>
                  <a:lnTo>
                    <a:pt x="50387" y="67151"/>
                  </a:lnTo>
                  <a:lnTo>
                    <a:pt x="62579" y="67151"/>
                  </a:lnTo>
                  <a:lnTo>
                    <a:pt x="62579" y="1022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7975" y="1649349"/>
              <a:ext cx="506825" cy="102203"/>
            </a:xfrm>
            <a:prstGeom prst="rect">
              <a:avLst/>
            </a:prstGeom>
          </p:spPr>
        </p:pic>
      </p:grpSp>
      <p:grpSp>
        <p:nvGrpSpPr>
          <p:cNvPr id="13" name="object 13" descr=""/>
          <p:cNvGrpSpPr/>
          <p:nvPr/>
        </p:nvGrpSpPr>
        <p:grpSpPr>
          <a:xfrm>
            <a:off x="1888236" y="1648967"/>
            <a:ext cx="1915795" cy="128905"/>
            <a:chOff x="1888236" y="1648967"/>
            <a:chExt cx="1915795" cy="128905"/>
          </a:xfrm>
        </p:grpSpPr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88236" y="1648967"/>
              <a:ext cx="1877472" cy="128492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3788664" y="1734312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6" name="object 16" descr=""/>
          <p:cNvGrpSpPr/>
          <p:nvPr/>
        </p:nvGrpSpPr>
        <p:grpSpPr>
          <a:xfrm>
            <a:off x="3903154" y="1648967"/>
            <a:ext cx="2623185" cy="130175"/>
            <a:chOff x="3903154" y="1648967"/>
            <a:chExt cx="2623185" cy="130175"/>
          </a:xfrm>
        </p:grpSpPr>
        <p:pic>
          <p:nvPicPr>
            <p:cNvPr id="17" name="object 17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03154" y="1648967"/>
              <a:ext cx="2590323" cy="130016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6510528" y="1734312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/>
          <p:nvPr/>
        </p:nvSpPr>
        <p:spPr>
          <a:xfrm>
            <a:off x="546442" y="1983485"/>
            <a:ext cx="102870" cy="102235"/>
          </a:xfrm>
          <a:custGeom>
            <a:avLst/>
            <a:gdLst/>
            <a:ahLst/>
            <a:cxnLst/>
            <a:rect l="l" t="t" r="r" b="b"/>
            <a:pathLst>
              <a:path w="102870" h="102235">
                <a:moveTo>
                  <a:pt x="65620" y="64109"/>
                </a:moveTo>
                <a:lnTo>
                  <a:pt x="64096" y="59537"/>
                </a:lnTo>
                <a:lnTo>
                  <a:pt x="61048" y="54965"/>
                </a:lnTo>
                <a:lnTo>
                  <a:pt x="59524" y="53441"/>
                </a:lnTo>
                <a:lnTo>
                  <a:pt x="58000" y="51917"/>
                </a:lnTo>
                <a:lnTo>
                  <a:pt x="54952" y="47345"/>
                </a:lnTo>
                <a:lnTo>
                  <a:pt x="48856" y="45720"/>
                </a:lnTo>
                <a:lnTo>
                  <a:pt x="53428" y="44196"/>
                </a:lnTo>
                <a:lnTo>
                  <a:pt x="59524" y="38100"/>
                </a:lnTo>
                <a:lnTo>
                  <a:pt x="62572" y="28956"/>
                </a:lnTo>
                <a:lnTo>
                  <a:pt x="62572" y="18288"/>
                </a:lnTo>
                <a:lnTo>
                  <a:pt x="61353" y="15240"/>
                </a:lnTo>
                <a:lnTo>
                  <a:pt x="59524" y="10668"/>
                </a:lnTo>
                <a:lnTo>
                  <a:pt x="54952" y="6096"/>
                </a:lnTo>
                <a:lnTo>
                  <a:pt x="48856" y="1524"/>
                </a:lnTo>
                <a:lnTo>
                  <a:pt x="47332" y="1143"/>
                </a:lnTo>
                <a:lnTo>
                  <a:pt x="47332" y="65633"/>
                </a:lnTo>
                <a:lnTo>
                  <a:pt x="47332" y="74777"/>
                </a:lnTo>
                <a:lnTo>
                  <a:pt x="45808" y="79349"/>
                </a:lnTo>
                <a:lnTo>
                  <a:pt x="39712" y="85445"/>
                </a:lnTo>
                <a:lnTo>
                  <a:pt x="29044" y="85445"/>
                </a:lnTo>
                <a:lnTo>
                  <a:pt x="22948" y="82397"/>
                </a:lnTo>
                <a:lnTo>
                  <a:pt x="19900" y="79349"/>
                </a:lnTo>
                <a:lnTo>
                  <a:pt x="18376" y="74777"/>
                </a:lnTo>
                <a:lnTo>
                  <a:pt x="18376" y="65633"/>
                </a:lnTo>
                <a:lnTo>
                  <a:pt x="19900" y="62585"/>
                </a:lnTo>
                <a:lnTo>
                  <a:pt x="22948" y="59537"/>
                </a:lnTo>
                <a:lnTo>
                  <a:pt x="24472" y="54965"/>
                </a:lnTo>
                <a:lnTo>
                  <a:pt x="29044" y="53441"/>
                </a:lnTo>
                <a:lnTo>
                  <a:pt x="36664" y="53441"/>
                </a:lnTo>
                <a:lnTo>
                  <a:pt x="39712" y="54965"/>
                </a:lnTo>
                <a:lnTo>
                  <a:pt x="45808" y="61061"/>
                </a:lnTo>
                <a:lnTo>
                  <a:pt x="47332" y="65633"/>
                </a:lnTo>
                <a:lnTo>
                  <a:pt x="47332" y="1143"/>
                </a:lnTo>
                <a:lnTo>
                  <a:pt x="44284" y="381"/>
                </a:lnTo>
                <a:lnTo>
                  <a:pt x="44284" y="19812"/>
                </a:lnTo>
                <a:lnTo>
                  <a:pt x="44284" y="33528"/>
                </a:lnTo>
                <a:lnTo>
                  <a:pt x="41236" y="35052"/>
                </a:lnTo>
                <a:lnTo>
                  <a:pt x="39712" y="38100"/>
                </a:lnTo>
                <a:lnTo>
                  <a:pt x="25996" y="38100"/>
                </a:lnTo>
                <a:lnTo>
                  <a:pt x="24472" y="35052"/>
                </a:lnTo>
                <a:lnTo>
                  <a:pt x="21424" y="33528"/>
                </a:lnTo>
                <a:lnTo>
                  <a:pt x="21424" y="19812"/>
                </a:lnTo>
                <a:lnTo>
                  <a:pt x="24472" y="18288"/>
                </a:lnTo>
                <a:lnTo>
                  <a:pt x="25996" y="15240"/>
                </a:lnTo>
                <a:lnTo>
                  <a:pt x="39712" y="15240"/>
                </a:lnTo>
                <a:lnTo>
                  <a:pt x="41236" y="18288"/>
                </a:lnTo>
                <a:lnTo>
                  <a:pt x="44284" y="19812"/>
                </a:lnTo>
                <a:lnTo>
                  <a:pt x="44284" y="381"/>
                </a:lnTo>
                <a:lnTo>
                  <a:pt x="42760" y="0"/>
                </a:lnTo>
                <a:lnTo>
                  <a:pt x="22948" y="0"/>
                </a:lnTo>
                <a:lnTo>
                  <a:pt x="15240" y="1524"/>
                </a:lnTo>
                <a:lnTo>
                  <a:pt x="4572" y="12192"/>
                </a:lnTo>
                <a:lnTo>
                  <a:pt x="3048" y="18288"/>
                </a:lnTo>
                <a:lnTo>
                  <a:pt x="3048" y="33528"/>
                </a:lnTo>
                <a:lnTo>
                  <a:pt x="6096" y="36576"/>
                </a:lnTo>
                <a:lnTo>
                  <a:pt x="7620" y="41148"/>
                </a:lnTo>
                <a:lnTo>
                  <a:pt x="12192" y="44196"/>
                </a:lnTo>
                <a:lnTo>
                  <a:pt x="16852" y="45720"/>
                </a:lnTo>
                <a:lnTo>
                  <a:pt x="10668" y="48869"/>
                </a:lnTo>
                <a:lnTo>
                  <a:pt x="6096" y="51917"/>
                </a:lnTo>
                <a:lnTo>
                  <a:pt x="4572" y="56489"/>
                </a:lnTo>
                <a:lnTo>
                  <a:pt x="1524" y="61061"/>
                </a:lnTo>
                <a:lnTo>
                  <a:pt x="0" y="65633"/>
                </a:lnTo>
                <a:lnTo>
                  <a:pt x="0" y="80873"/>
                </a:lnTo>
                <a:lnTo>
                  <a:pt x="3048" y="88493"/>
                </a:lnTo>
                <a:lnTo>
                  <a:pt x="10668" y="94589"/>
                </a:lnTo>
                <a:lnTo>
                  <a:pt x="16852" y="99161"/>
                </a:lnTo>
                <a:lnTo>
                  <a:pt x="24472" y="102209"/>
                </a:lnTo>
                <a:lnTo>
                  <a:pt x="42760" y="102209"/>
                </a:lnTo>
                <a:lnTo>
                  <a:pt x="51904" y="99161"/>
                </a:lnTo>
                <a:lnTo>
                  <a:pt x="56476" y="93065"/>
                </a:lnTo>
                <a:lnTo>
                  <a:pt x="62572" y="86969"/>
                </a:lnTo>
                <a:lnTo>
                  <a:pt x="63182" y="85445"/>
                </a:lnTo>
                <a:lnTo>
                  <a:pt x="65620" y="79349"/>
                </a:lnTo>
                <a:lnTo>
                  <a:pt x="65620" y="64109"/>
                </a:lnTo>
                <a:close/>
              </a:path>
              <a:path w="102870" h="102235">
                <a:moveTo>
                  <a:pt x="102781" y="81546"/>
                </a:moveTo>
                <a:lnTo>
                  <a:pt x="82969" y="81546"/>
                </a:lnTo>
                <a:lnTo>
                  <a:pt x="82969" y="101358"/>
                </a:lnTo>
                <a:lnTo>
                  <a:pt x="102781" y="101358"/>
                </a:lnTo>
                <a:lnTo>
                  <a:pt x="102781" y="815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911256" y="1983327"/>
            <a:ext cx="626110" cy="128270"/>
            <a:chOff x="911256" y="1983327"/>
            <a:chExt cx="626110" cy="128270"/>
          </a:xfrm>
        </p:grpSpPr>
        <p:pic>
          <p:nvPicPr>
            <p:cNvPr id="21" name="object 2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11256" y="1983327"/>
              <a:ext cx="314515" cy="128270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45584" y="2009393"/>
              <a:ext cx="174021" cy="74771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39417" y="2009393"/>
              <a:ext cx="97726" cy="73247"/>
            </a:xfrm>
            <a:prstGeom prst="rect">
              <a:avLst/>
            </a:prstGeom>
          </p:spPr>
        </p:pic>
      </p:grpSp>
      <p:pic>
        <p:nvPicPr>
          <p:cNvPr id="24" name="object 2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95151" y="1983485"/>
            <a:ext cx="328136" cy="100679"/>
          </a:xfrm>
          <a:prstGeom prst="rect">
            <a:avLst/>
          </a:prstGeom>
        </p:spPr>
      </p:pic>
      <p:grpSp>
        <p:nvGrpSpPr>
          <p:cNvPr id="25" name="object 25" descr=""/>
          <p:cNvGrpSpPr/>
          <p:nvPr/>
        </p:nvGrpSpPr>
        <p:grpSpPr>
          <a:xfrm>
            <a:off x="2028634" y="1983327"/>
            <a:ext cx="169545" cy="128270"/>
            <a:chOff x="2028634" y="1983327"/>
            <a:chExt cx="169545" cy="128270"/>
          </a:xfrm>
        </p:grpSpPr>
        <p:sp>
          <p:nvSpPr>
            <p:cNvPr id="26" name="object 26" descr=""/>
            <p:cNvSpPr/>
            <p:nvPr/>
          </p:nvSpPr>
          <p:spPr>
            <a:xfrm>
              <a:off x="2028634" y="1983485"/>
              <a:ext cx="36830" cy="99695"/>
            </a:xfrm>
            <a:custGeom>
              <a:avLst/>
              <a:gdLst/>
              <a:ahLst/>
              <a:cxnLst/>
              <a:rect l="l" t="t" r="r" b="b"/>
              <a:pathLst>
                <a:path w="36830" h="99694">
                  <a:moveTo>
                    <a:pt x="36671" y="99155"/>
                  </a:moveTo>
                  <a:lnTo>
                    <a:pt x="24479" y="99155"/>
                  </a:lnTo>
                  <a:lnTo>
                    <a:pt x="24479" y="21336"/>
                  </a:lnTo>
                  <a:lnTo>
                    <a:pt x="21431" y="24384"/>
                  </a:lnTo>
                  <a:lnTo>
                    <a:pt x="12191" y="30480"/>
                  </a:lnTo>
                  <a:lnTo>
                    <a:pt x="7619" y="32004"/>
                  </a:lnTo>
                  <a:lnTo>
                    <a:pt x="3047" y="35052"/>
                  </a:lnTo>
                  <a:lnTo>
                    <a:pt x="0" y="36576"/>
                  </a:lnTo>
                  <a:lnTo>
                    <a:pt x="0" y="24384"/>
                  </a:lnTo>
                  <a:lnTo>
                    <a:pt x="6095" y="21336"/>
                  </a:lnTo>
                  <a:lnTo>
                    <a:pt x="18383" y="12192"/>
                  </a:lnTo>
                  <a:lnTo>
                    <a:pt x="22955" y="7620"/>
                  </a:lnTo>
                  <a:lnTo>
                    <a:pt x="26003" y="3048"/>
                  </a:lnTo>
                  <a:lnTo>
                    <a:pt x="29051" y="0"/>
                  </a:lnTo>
                  <a:lnTo>
                    <a:pt x="36671" y="0"/>
                  </a:lnTo>
                  <a:lnTo>
                    <a:pt x="36671" y="9915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095785" y="1983327"/>
              <a:ext cx="102298" cy="128270"/>
            </a:xfrm>
            <a:prstGeom prst="rect">
              <a:avLst/>
            </a:prstGeom>
          </p:spPr>
        </p:pic>
      </p:grpSp>
      <p:pic>
        <p:nvPicPr>
          <p:cNvPr id="28" name="object 28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11256" y="2288666"/>
            <a:ext cx="781621" cy="161734"/>
          </a:xfrm>
          <a:prstGeom prst="rect">
            <a:avLst/>
          </a:prstGeom>
        </p:spPr>
      </p:pic>
      <p:grpSp>
        <p:nvGrpSpPr>
          <p:cNvPr id="29" name="object 29" descr=""/>
          <p:cNvGrpSpPr/>
          <p:nvPr/>
        </p:nvGrpSpPr>
        <p:grpSpPr>
          <a:xfrm>
            <a:off x="1737360" y="2313051"/>
            <a:ext cx="382905" cy="105410"/>
            <a:chOff x="1737360" y="2313051"/>
            <a:chExt cx="382905" cy="105410"/>
          </a:xfrm>
        </p:grpSpPr>
        <p:sp>
          <p:nvSpPr>
            <p:cNvPr id="30" name="object 30" descr=""/>
            <p:cNvSpPr/>
            <p:nvPr/>
          </p:nvSpPr>
          <p:spPr>
            <a:xfrm>
              <a:off x="1737360" y="2374392"/>
              <a:ext cx="79375" cy="7620"/>
            </a:xfrm>
            <a:custGeom>
              <a:avLst/>
              <a:gdLst/>
              <a:ahLst/>
              <a:cxnLst/>
              <a:rect l="l" t="t" r="r" b="b"/>
              <a:pathLst>
                <a:path w="79375" h="7619">
                  <a:moveTo>
                    <a:pt x="79248" y="7620"/>
                  </a:moveTo>
                  <a:lnTo>
                    <a:pt x="0" y="7620"/>
                  </a:lnTo>
                  <a:lnTo>
                    <a:pt x="0" y="0"/>
                  </a:lnTo>
                  <a:lnTo>
                    <a:pt x="79248" y="0"/>
                  </a:lnTo>
                  <a:lnTo>
                    <a:pt x="79248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859184" y="2313051"/>
              <a:ext cx="140398" cy="105251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2040636" y="2374392"/>
              <a:ext cx="79375" cy="7620"/>
            </a:xfrm>
            <a:custGeom>
              <a:avLst/>
              <a:gdLst/>
              <a:ahLst/>
              <a:cxnLst/>
              <a:rect l="l" t="t" r="r" b="b"/>
              <a:pathLst>
                <a:path w="79375" h="7619">
                  <a:moveTo>
                    <a:pt x="79247" y="7620"/>
                  </a:moveTo>
                  <a:lnTo>
                    <a:pt x="0" y="7620"/>
                  </a:lnTo>
                  <a:lnTo>
                    <a:pt x="0" y="0"/>
                  </a:lnTo>
                  <a:lnTo>
                    <a:pt x="79247" y="0"/>
                  </a:lnTo>
                  <a:lnTo>
                    <a:pt x="79247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/>
          <p:nvPr/>
        </p:nvSpPr>
        <p:spPr>
          <a:xfrm>
            <a:off x="2169122" y="2316111"/>
            <a:ext cx="114300" cy="102235"/>
          </a:xfrm>
          <a:custGeom>
            <a:avLst/>
            <a:gdLst/>
            <a:ahLst/>
            <a:cxnLst/>
            <a:rect l="l" t="t" r="r" b="b"/>
            <a:pathLst>
              <a:path w="114300" h="102235">
                <a:moveTo>
                  <a:pt x="58013" y="0"/>
                </a:moveTo>
                <a:lnTo>
                  <a:pt x="21336" y="0"/>
                </a:lnTo>
                <a:lnTo>
                  <a:pt x="3048" y="39624"/>
                </a:lnTo>
                <a:lnTo>
                  <a:pt x="16764" y="39624"/>
                </a:lnTo>
                <a:lnTo>
                  <a:pt x="25908" y="42672"/>
                </a:lnTo>
                <a:lnTo>
                  <a:pt x="28956" y="45808"/>
                </a:lnTo>
                <a:lnTo>
                  <a:pt x="33528" y="47332"/>
                </a:lnTo>
                <a:lnTo>
                  <a:pt x="38100" y="50380"/>
                </a:lnTo>
                <a:lnTo>
                  <a:pt x="41148" y="54952"/>
                </a:lnTo>
                <a:lnTo>
                  <a:pt x="42672" y="58000"/>
                </a:lnTo>
                <a:lnTo>
                  <a:pt x="45720" y="62572"/>
                </a:lnTo>
                <a:lnTo>
                  <a:pt x="47244" y="67144"/>
                </a:lnTo>
                <a:lnTo>
                  <a:pt x="47244" y="79336"/>
                </a:lnTo>
                <a:lnTo>
                  <a:pt x="44196" y="83908"/>
                </a:lnTo>
                <a:lnTo>
                  <a:pt x="39624" y="88480"/>
                </a:lnTo>
                <a:lnTo>
                  <a:pt x="36576" y="93052"/>
                </a:lnTo>
                <a:lnTo>
                  <a:pt x="30480" y="94576"/>
                </a:lnTo>
                <a:lnTo>
                  <a:pt x="21336" y="94576"/>
                </a:lnTo>
                <a:lnTo>
                  <a:pt x="16764" y="93052"/>
                </a:lnTo>
                <a:lnTo>
                  <a:pt x="10668" y="90004"/>
                </a:lnTo>
                <a:lnTo>
                  <a:pt x="7620" y="86956"/>
                </a:lnTo>
                <a:lnTo>
                  <a:pt x="3048" y="86956"/>
                </a:lnTo>
                <a:lnTo>
                  <a:pt x="0" y="90004"/>
                </a:lnTo>
                <a:lnTo>
                  <a:pt x="0" y="97624"/>
                </a:lnTo>
                <a:lnTo>
                  <a:pt x="3048" y="99148"/>
                </a:lnTo>
                <a:lnTo>
                  <a:pt x="6096" y="102196"/>
                </a:lnTo>
                <a:lnTo>
                  <a:pt x="22860" y="102196"/>
                </a:lnTo>
                <a:lnTo>
                  <a:pt x="30480" y="100672"/>
                </a:lnTo>
                <a:lnTo>
                  <a:pt x="56489" y="71716"/>
                </a:lnTo>
                <a:lnTo>
                  <a:pt x="56489" y="64096"/>
                </a:lnTo>
                <a:lnTo>
                  <a:pt x="32766" y="30480"/>
                </a:lnTo>
                <a:lnTo>
                  <a:pt x="15240" y="25908"/>
                </a:lnTo>
                <a:lnTo>
                  <a:pt x="21336" y="12192"/>
                </a:lnTo>
                <a:lnTo>
                  <a:pt x="51917" y="12192"/>
                </a:lnTo>
                <a:lnTo>
                  <a:pt x="58013" y="0"/>
                </a:lnTo>
                <a:close/>
              </a:path>
              <a:path w="114300" h="102235">
                <a:moveTo>
                  <a:pt x="113817" y="85725"/>
                </a:moveTo>
                <a:lnTo>
                  <a:pt x="98590" y="85725"/>
                </a:lnTo>
                <a:lnTo>
                  <a:pt x="98590" y="100952"/>
                </a:lnTo>
                <a:lnTo>
                  <a:pt x="113817" y="100952"/>
                </a:lnTo>
                <a:lnTo>
                  <a:pt x="113817" y="857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4" name="object 34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373629" y="2316098"/>
            <a:ext cx="232029" cy="102203"/>
          </a:xfrm>
          <a:prstGeom prst="rect">
            <a:avLst/>
          </a:prstGeom>
        </p:spPr>
      </p:pic>
      <p:grpSp>
        <p:nvGrpSpPr>
          <p:cNvPr id="35" name="object 35" descr=""/>
          <p:cNvGrpSpPr/>
          <p:nvPr/>
        </p:nvGrpSpPr>
        <p:grpSpPr>
          <a:xfrm>
            <a:off x="2651474" y="2311526"/>
            <a:ext cx="2911475" cy="139065"/>
            <a:chOff x="2651474" y="2311526"/>
            <a:chExt cx="2911475" cy="139065"/>
          </a:xfrm>
        </p:grpSpPr>
        <p:sp>
          <p:nvSpPr>
            <p:cNvPr id="36" name="object 36" descr=""/>
            <p:cNvSpPr/>
            <p:nvPr/>
          </p:nvSpPr>
          <p:spPr>
            <a:xfrm>
              <a:off x="2651468" y="2314574"/>
              <a:ext cx="110489" cy="104139"/>
            </a:xfrm>
            <a:custGeom>
              <a:avLst/>
              <a:gdLst/>
              <a:ahLst/>
              <a:cxnLst/>
              <a:rect l="l" t="t" r="r" b="b"/>
              <a:pathLst>
                <a:path w="110489" h="104139">
                  <a:moveTo>
                    <a:pt x="42760" y="1524"/>
                  </a:moveTo>
                  <a:lnTo>
                    <a:pt x="38100" y="1524"/>
                  </a:lnTo>
                  <a:lnTo>
                    <a:pt x="35052" y="0"/>
                  </a:lnTo>
                  <a:lnTo>
                    <a:pt x="25908" y="0"/>
                  </a:lnTo>
                  <a:lnTo>
                    <a:pt x="21336" y="1524"/>
                  </a:lnTo>
                  <a:lnTo>
                    <a:pt x="18288" y="3048"/>
                  </a:lnTo>
                  <a:lnTo>
                    <a:pt x="13716" y="7620"/>
                  </a:lnTo>
                  <a:lnTo>
                    <a:pt x="12192" y="10668"/>
                  </a:lnTo>
                  <a:lnTo>
                    <a:pt x="12192" y="13716"/>
                  </a:lnTo>
                  <a:lnTo>
                    <a:pt x="10668" y="16764"/>
                  </a:lnTo>
                  <a:lnTo>
                    <a:pt x="10668" y="30480"/>
                  </a:lnTo>
                  <a:lnTo>
                    <a:pt x="0" y="30480"/>
                  </a:lnTo>
                  <a:lnTo>
                    <a:pt x="0" y="39624"/>
                  </a:lnTo>
                  <a:lnTo>
                    <a:pt x="10668" y="39624"/>
                  </a:lnTo>
                  <a:lnTo>
                    <a:pt x="10668" y="102209"/>
                  </a:lnTo>
                  <a:lnTo>
                    <a:pt x="22860" y="102209"/>
                  </a:lnTo>
                  <a:lnTo>
                    <a:pt x="22860" y="39624"/>
                  </a:lnTo>
                  <a:lnTo>
                    <a:pt x="38100" y="39624"/>
                  </a:lnTo>
                  <a:lnTo>
                    <a:pt x="38100" y="30480"/>
                  </a:lnTo>
                  <a:lnTo>
                    <a:pt x="22860" y="30480"/>
                  </a:lnTo>
                  <a:lnTo>
                    <a:pt x="22860" y="18288"/>
                  </a:lnTo>
                  <a:lnTo>
                    <a:pt x="24384" y="15240"/>
                  </a:lnTo>
                  <a:lnTo>
                    <a:pt x="27432" y="12192"/>
                  </a:lnTo>
                  <a:lnTo>
                    <a:pt x="41148" y="12192"/>
                  </a:lnTo>
                  <a:lnTo>
                    <a:pt x="42760" y="1524"/>
                  </a:lnTo>
                  <a:close/>
                </a:path>
                <a:path w="110489" h="104139">
                  <a:moveTo>
                    <a:pt x="109918" y="65633"/>
                  </a:moveTo>
                  <a:lnTo>
                    <a:pt x="109347" y="57048"/>
                  </a:lnTo>
                  <a:lnTo>
                    <a:pt x="109296" y="56807"/>
                  </a:lnTo>
                  <a:lnTo>
                    <a:pt x="109220" y="56489"/>
                  </a:lnTo>
                  <a:lnTo>
                    <a:pt x="107619" y="49580"/>
                  </a:lnTo>
                  <a:lnTo>
                    <a:pt x="104736" y="43268"/>
                  </a:lnTo>
                  <a:lnTo>
                    <a:pt x="100672" y="38100"/>
                  </a:lnTo>
                  <a:lnTo>
                    <a:pt x="97624" y="35458"/>
                  </a:lnTo>
                  <a:lnTo>
                    <a:pt x="97624" y="56489"/>
                  </a:lnTo>
                  <a:lnTo>
                    <a:pt x="97624" y="74777"/>
                  </a:lnTo>
                  <a:lnTo>
                    <a:pt x="96100" y="82397"/>
                  </a:lnTo>
                  <a:lnTo>
                    <a:pt x="91528" y="86969"/>
                  </a:lnTo>
                  <a:lnTo>
                    <a:pt x="88480" y="91541"/>
                  </a:lnTo>
                  <a:lnTo>
                    <a:pt x="82384" y="94589"/>
                  </a:lnTo>
                  <a:lnTo>
                    <a:pt x="70192" y="94589"/>
                  </a:lnTo>
                  <a:lnTo>
                    <a:pt x="65620" y="91541"/>
                  </a:lnTo>
                  <a:lnTo>
                    <a:pt x="61048" y="86969"/>
                  </a:lnTo>
                  <a:lnTo>
                    <a:pt x="58000" y="82397"/>
                  </a:lnTo>
                  <a:lnTo>
                    <a:pt x="54952" y="74777"/>
                  </a:lnTo>
                  <a:lnTo>
                    <a:pt x="54952" y="56489"/>
                  </a:lnTo>
                  <a:lnTo>
                    <a:pt x="58000" y="50393"/>
                  </a:lnTo>
                  <a:lnTo>
                    <a:pt x="61048" y="45720"/>
                  </a:lnTo>
                  <a:lnTo>
                    <a:pt x="65620" y="41148"/>
                  </a:lnTo>
                  <a:lnTo>
                    <a:pt x="70192" y="38100"/>
                  </a:lnTo>
                  <a:lnTo>
                    <a:pt x="82384" y="38100"/>
                  </a:lnTo>
                  <a:lnTo>
                    <a:pt x="88480" y="41148"/>
                  </a:lnTo>
                  <a:lnTo>
                    <a:pt x="91528" y="45720"/>
                  </a:lnTo>
                  <a:lnTo>
                    <a:pt x="96100" y="50393"/>
                  </a:lnTo>
                  <a:lnTo>
                    <a:pt x="97624" y="56489"/>
                  </a:lnTo>
                  <a:lnTo>
                    <a:pt x="97624" y="35458"/>
                  </a:lnTo>
                  <a:lnTo>
                    <a:pt x="95796" y="33870"/>
                  </a:lnTo>
                  <a:lnTo>
                    <a:pt x="90195" y="30480"/>
                  </a:lnTo>
                  <a:lnTo>
                    <a:pt x="83743" y="28244"/>
                  </a:lnTo>
                  <a:lnTo>
                    <a:pt x="76288" y="27432"/>
                  </a:lnTo>
                  <a:lnTo>
                    <a:pt x="67144" y="27432"/>
                  </a:lnTo>
                  <a:lnTo>
                    <a:pt x="42760" y="65633"/>
                  </a:lnTo>
                  <a:lnTo>
                    <a:pt x="43332" y="74231"/>
                  </a:lnTo>
                  <a:lnTo>
                    <a:pt x="43459" y="74777"/>
                  </a:lnTo>
                  <a:lnTo>
                    <a:pt x="45046" y="81826"/>
                  </a:lnTo>
                  <a:lnTo>
                    <a:pt x="76288" y="103733"/>
                  </a:lnTo>
                  <a:lnTo>
                    <a:pt x="82384" y="103733"/>
                  </a:lnTo>
                  <a:lnTo>
                    <a:pt x="88480" y="102209"/>
                  </a:lnTo>
                  <a:lnTo>
                    <a:pt x="94576" y="99161"/>
                  </a:lnTo>
                  <a:lnTo>
                    <a:pt x="99148" y="96113"/>
                  </a:lnTo>
                  <a:lnTo>
                    <a:pt x="101485" y="94589"/>
                  </a:lnTo>
                  <a:lnTo>
                    <a:pt x="103822" y="93065"/>
                  </a:lnTo>
                  <a:lnTo>
                    <a:pt x="106870" y="86969"/>
                  </a:lnTo>
                  <a:lnTo>
                    <a:pt x="109918" y="82397"/>
                  </a:lnTo>
                  <a:lnTo>
                    <a:pt x="109918" y="656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775203" y="2311526"/>
              <a:ext cx="2787396" cy="138874"/>
            </a:xfrm>
            <a:prstGeom prst="rect">
              <a:avLst/>
            </a:prstGeom>
          </p:spPr>
        </p:pic>
      </p:grpSp>
      <p:grpSp>
        <p:nvGrpSpPr>
          <p:cNvPr id="38" name="object 38" descr=""/>
          <p:cNvGrpSpPr/>
          <p:nvPr/>
        </p:nvGrpSpPr>
        <p:grpSpPr>
          <a:xfrm>
            <a:off x="2063781" y="2729579"/>
            <a:ext cx="3326129" cy="3141980"/>
            <a:chOff x="2063781" y="2729579"/>
            <a:chExt cx="3326129" cy="3141980"/>
          </a:xfrm>
        </p:grpSpPr>
        <p:sp>
          <p:nvSpPr>
            <p:cNvPr id="39" name="object 39" descr=""/>
            <p:cNvSpPr/>
            <p:nvPr/>
          </p:nvSpPr>
          <p:spPr>
            <a:xfrm>
              <a:off x="2063781" y="4748117"/>
              <a:ext cx="3221355" cy="0"/>
            </a:xfrm>
            <a:custGeom>
              <a:avLst/>
              <a:gdLst/>
              <a:ahLst/>
              <a:cxnLst/>
              <a:rect l="l" t="t" r="r" b="b"/>
              <a:pathLst>
                <a:path w="3221354" h="0">
                  <a:moveTo>
                    <a:pt x="0" y="0"/>
                  </a:moveTo>
                  <a:lnTo>
                    <a:pt x="3220783" y="0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217413" y="4700873"/>
              <a:ext cx="77819" cy="96107"/>
            </a:xfrm>
            <a:prstGeom prst="rect">
              <a:avLst/>
            </a:prstGeom>
          </p:spPr>
        </p:pic>
        <p:sp>
          <p:nvSpPr>
            <p:cNvPr id="41" name="object 41" descr=""/>
            <p:cNvSpPr/>
            <p:nvPr/>
          </p:nvSpPr>
          <p:spPr>
            <a:xfrm>
              <a:off x="3185731" y="2834830"/>
              <a:ext cx="0" cy="3036570"/>
            </a:xfrm>
            <a:custGeom>
              <a:avLst/>
              <a:gdLst/>
              <a:ahLst/>
              <a:cxnLst/>
              <a:rect l="l" t="t" r="r" b="b"/>
              <a:pathLst>
                <a:path w="0" h="3036570">
                  <a:moveTo>
                    <a:pt x="0" y="3036284"/>
                  </a:moveTo>
                  <a:lnTo>
                    <a:pt x="0" y="0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2" name="object 42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136868" y="2822638"/>
              <a:ext cx="97726" cy="77819"/>
            </a:xfrm>
            <a:prstGeom prst="rect">
              <a:avLst/>
            </a:prstGeom>
          </p:spPr>
        </p:pic>
        <p:sp>
          <p:nvSpPr>
            <p:cNvPr id="43" name="object 43" descr=""/>
            <p:cNvSpPr/>
            <p:nvPr/>
          </p:nvSpPr>
          <p:spPr>
            <a:xfrm>
              <a:off x="2700337" y="3326130"/>
              <a:ext cx="1645920" cy="2308860"/>
            </a:xfrm>
            <a:custGeom>
              <a:avLst/>
              <a:gdLst/>
              <a:ahLst/>
              <a:cxnLst/>
              <a:rect l="l" t="t" r="r" b="b"/>
              <a:pathLst>
                <a:path w="1645920" h="2308860">
                  <a:moveTo>
                    <a:pt x="0" y="0"/>
                  </a:moveTo>
                  <a:lnTo>
                    <a:pt x="64585" y="360699"/>
                  </a:lnTo>
                  <a:lnTo>
                    <a:pt x="240791" y="1154239"/>
                  </a:lnTo>
                  <a:lnTo>
                    <a:pt x="502294" y="1947779"/>
                  </a:lnTo>
                  <a:lnTo>
                    <a:pt x="822769" y="2308478"/>
                  </a:lnTo>
                  <a:lnTo>
                    <a:pt x="1143832" y="1947779"/>
                  </a:lnTo>
                  <a:lnTo>
                    <a:pt x="1405235" y="1154239"/>
                  </a:lnTo>
                  <a:lnTo>
                    <a:pt x="1581074" y="360699"/>
                  </a:lnTo>
                  <a:lnTo>
                    <a:pt x="1645443" y="0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3097149" y="2729579"/>
              <a:ext cx="79438" cy="100679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4355020" y="3448240"/>
              <a:ext cx="99155" cy="138779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318188" y="4636769"/>
              <a:ext cx="71723" cy="70199"/>
            </a:xfrm>
            <a:prstGeom prst="rect">
              <a:avLst/>
            </a:prstGeom>
          </p:spPr>
        </p:pic>
      </p:grpSp>
      <p:pic>
        <p:nvPicPr>
          <p:cNvPr id="47" name="object 47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909732" y="6252495"/>
            <a:ext cx="157257" cy="131254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273111" y="6247924"/>
            <a:ext cx="2379916" cy="140398"/>
          </a:xfrm>
          <a:prstGeom prst="rect">
            <a:avLst/>
          </a:prstGeom>
        </p:spPr>
      </p:pic>
      <p:pic>
        <p:nvPicPr>
          <p:cNvPr id="49" name="object 49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6885813" y="6253956"/>
            <a:ext cx="135921" cy="128270"/>
          </a:xfrm>
          <a:prstGeom prst="rect">
            <a:avLst/>
          </a:prstGeom>
        </p:spPr>
      </p:pic>
      <p:pic>
        <p:nvPicPr>
          <p:cNvPr id="50" name="object 50" descr="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909732" y="6586632"/>
            <a:ext cx="157257" cy="131254"/>
          </a:xfrm>
          <a:prstGeom prst="rect">
            <a:avLst/>
          </a:prstGeom>
        </p:spPr>
      </p:pic>
      <p:pic>
        <p:nvPicPr>
          <p:cNvPr id="51" name="object 51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273111" y="6582060"/>
            <a:ext cx="3655504" cy="138874"/>
          </a:xfrm>
          <a:prstGeom prst="rect">
            <a:avLst/>
          </a:prstGeom>
        </p:spPr>
      </p:pic>
      <p:pic>
        <p:nvPicPr>
          <p:cNvPr id="52" name="object 52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6885813" y="6588093"/>
            <a:ext cx="135921" cy="128270"/>
          </a:xfrm>
          <a:prstGeom prst="rect">
            <a:avLst/>
          </a:prstGeom>
        </p:spPr>
      </p:pic>
      <p:pic>
        <p:nvPicPr>
          <p:cNvPr id="53" name="object 53" descr="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909732" y="6920865"/>
            <a:ext cx="149637" cy="131159"/>
          </a:xfrm>
          <a:prstGeom prst="rect">
            <a:avLst/>
          </a:prstGeom>
        </p:spPr>
      </p:pic>
      <p:pic>
        <p:nvPicPr>
          <p:cNvPr id="54" name="object 54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265396" y="6920865"/>
            <a:ext cx="1666970" cy="102203"/>
          </a:xfrm>
          <a:prstGeom prst="rect">
            <a:avLst/>
          </a:prstGeom>
        </p:spPr>
      </p:pic>
      <p:grpSp>
        <p:nvGrpSpPr>
          <p:cNvPr id="55" name="object 55" descr=""/>
          <p:cNvGrpSpPr/>
          <p:nvPr/>
        </p:nvGrpSpPr>
        <p:grpSpPr>
          <a:xfrm>
            <a:off x="2990373" y="6893338"/>
            <a:ext cx="1863725" cy="161925"/>
            <a:chOff x="2990373" y="6893338"/>
            <a:chExt cx="1863725" cy="161925"/>
          </a:xfrm>
        </p:grpSpPr>
        <p:pic>
          <p:nvPicPr>
            <p:cNvPr id="56" name="object 56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990373" y="6916197"/>
              <a:ext cx="1257776" cy="138874"/>
            </a:xfrm>
            <a:prstGeom prst="rect">
              <a:avLst/>
            </a:prstGeom>
          </p:spPr>
        </p:pic>
        <p:sp>
          <p:nvSpPr>
            <p:cNvPr id="57" name="object 57" descr=""/>
            <p:cNvSpPr/>
            <p:nvPr/>
          </p:nvSpPr>
          <p:spPr>
            <a:xfrm>
              <a:off x="4290059" y="6978396"/>
              <a:ext cx="79375" cy="7620"/>
            </a:xfrm>
            <a:custGeom>
              <a:avLst/>
              <a:gdLst/>
              <a:ahLst/>
              <a:cxnLst/>
              <a:rect l="l" t="t" r="r" b="b"/>
              <a:pathLst>
                <a:path w="79375" h="7620">
                  <a:moveTo>
                    <a:pt x="79248" y="7619"/>
                  </a:moveTo>
                  <a:lnTo>
                    <a:pt x="0" y="7619"/>
                  </a:lnTo>
                  <a:lnTo>
                    <a:pt x="0" y="0"/>
                  </a:lnTo>
                  <a:lnTo>
                    <a:pt x="79248" y="0"/>
                  </a:lnTo>
                  <a:lnTo>
                    <a:pt x="79248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8" name="object 58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4411503" y="6893338"/>
              <a:ext cx="164782" cy="161734"/>
            </a:xfrm>
            <a:prstGeom prst="rect">
              <a:avLst/>
            </a:prstGeom>
          </p:spPr>
        </p:pic>
        <p:pic>
          <p:nvPicPr>
            <p:cNvPr id="59" name="object 59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4620577" y="6943725"/>
              <a:ext cx="79343" cy="77819"/>
            </a:xfrm>
            <a:prstGeom prst="rect">
              <a:avLst/>
            </a:prstGeom>
          </p:spPr>
        </p:pic>
        <p:pic>
          <p:nvPicPr>
            <p:cNvPr id="60" name="object 60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4741164" y="6916197"/>
              <a:ext cx="73247" cy="106870"/>
            </a:xfrm>
            <a:prstGeom prst="rect">
              <a:avLst/>
            </a:prstGeom>
          </p:spPr>
        </p:pic>
        <p:sp>
          <p:nvSpPr>
            <p:cNvPr id="61" name="object 61" descr=""/>
            <p:cNvSpPr/>
            <p:nvPr/>
          </p:nvSpPr>
          <p:spPr>
            <a:xfrm>
              <a:off x="4838700" y="7007352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2" name="object 62" descr="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269968" y="7253477"/>
            <a:ext cx="111442" cy="131159"/>
          </a:xfrm>
          <a:prstGeom prst="rect">
            <a:avLst/>
          </a:prstGeom>
        </p:spPr>
      </p:pic>
      <p:grpSp>
        <p:nvGrpSpPr>
          <p:cNvPr id="63" name="object 63" descr=""/>
          <p:cNvGrpSpPr/>
          <p:nvPr/>
        </p:nvGrpSpPr>
        <p:grpSpPr>
          <a:xfrm>
            <a:off x="1624107" y="7248811"/>
            <a:ext cx="1637664" cy="108585"/>
            <a:chOff x="1624107" y="7248811"/>
            <a:chExt cx="1637664" cy="108585"/>
          </a:xfrm>
        </p:grpSpPr>
        <p:pic>
          <p:nvPicPr>
            <p:cNvPr id="64" name="object 64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624107" y="7248811"/>
              <a:ext cx="1584483" cy="108394"/>
            </a:xfrm>
            <a:prstGeom prst="rect">
              <a:avLst/>
            </a:prstGeom>
          </p:spPr>
        </p:pic>
        <p:sp>
          <p:nvSpPr>
            <p:cNvPr id="65" name="object 65" descr=""/>
            <p:cNvSpPr/>
            <p:nvPr/>
          </p:nvSpPr>
          <p:spPr>
            <a:xfrm>
              <a:off x="3246119" y="734110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6" name="object 66" descr=""/>
          <p:cNvSpPr/>
          <p:nvPr/>
        </p:nvSpPr>
        <p:spPr>
          <a:xfrm>
            <a:off x="1269961" y="7587615"/>
            <a:ext cx="142240" cy="131445"/>
          </a:xfrm>
          <a:custGeom>
            <a:avLst/>
            <a:gdLst/>
            <a:ahLst/>
            <a:cxnLst/>
            <a:rect l="l" t="t" r="r" b="b"/>
            <a:pathLst>
              <a:path w="142240" h="131445">
                <a:moveTo>
                  <a:pt x="33616" y="0"/>
                </a:moveTo>
                <a:lnTo>
                  <a:pt x="24472" y="0"/>
                </a:lnTo>
                <a:lnTo>
                  <a:pt x="18834" y="8242"/>
                </a:lnTo>
                <a:lnTo>
                  <a:pt x="1346" y="49530"/>
                </a:lnTo>
                <a:lnTo>
                  <a:pt x="0" y="65532"/>
                </a:lnTo>
                <a:lnTo>
                  <a:pt x="558" y="74714"/>
                </a:lnTo>
                <a:lnTo>
                  <a:pt x="15519" y="117068"/>
                </a:lnTo>
                <a:lnTo>
                  <a:pt x="24472" y="131165"/>
                </a:lnTo>
                <a:lnTo>
                  <a:pt x="33616" y="131165"/>
                </a:lnTo>
                <a:lnTo>
                  <a:pt x="24739" y="114922"/>
                </a:lnTo>
                <a:lnTo>
                  <a:pt x="18567" y="98386"/>
                </a:lnTo>
                <a:lnTo>
                  <a:pt x="14973" y="81838"/>
                </a:lnTo>
                <a:lnTo>
                  <a:pt x="13804" y="65532"/>
                </a:lnTo>
                <a:lnTo>
                  <a:pt x="13855" y="58915"/>
                </a:lnTo>
                <a:lnTo>
                  <a:pt x="14185" y="52578"/>
                </a:lnTo>
                <a:lnTo>
                  <a:pt x="15100" y="46253"/>
                </a:lnTo>
                <a:lnTo>
                  <a:pt x="18376" y="33528"/>
                </a:lnTo>
                <a:lnTo>
                  <a:pt x="19900" y="25908"/>
                </a:lnTo>
                <a:lnTo>
                  <a:pt x="22948" y="19812"/>
                </a:lnTo>
                <a:lnTo>
                  <a:pt x="24472" y="15240"/>
                </a:lnTo>
                <a:lnTo>
                  <a:pt x="27520" y="9144"/>
                </a:lnTo>
                <a:lnTo>
                  <a:pt x="33616" y="0"/>
                </a:lnTo>
                <a:close/>
              </a:path>
              <a:path w="142240" h="131445">
                <a:moveTo>
                  <a:pt x="59537" y="28968"/>
                </a:moveTo>
                <a:lnTo>
                  <a:pt x="47345" y="28968"/>
                </a:lnTo>
                <a:lnTo>
                  <a:pt x="47345" y="102209"/>
                </a:lnTo>
                <a:lnTo>
                  <a:pt x="59537" y="102209"/>
                </a:lnTo>
                <a:lnTo>
                  <a:pt x="59537" y="28968"/>
                </a:lnTo>
                <a:close/>
              </a:path>
              <a:path w="142240" h="131445">
                <a:moveTo>
                  <a:pt x="59537" y="1536"/>
                </a:moveTo>
                <a:lnTo>
                  <a:pt x="47345" y="1536"/>
                </a:lnTo>
                <a:lnTo>
                  <a:pt x="47345" y="15252"/>
                </a:lnTo>
                <a:lnTo>
                  <a:pt x="59537" y="15252"/>
                </a:lnTo>
                <a:lnTo>
                  <a:pt x="59537" y="1536"/>
                </a:lnTo>
                <a:close/>
              </a:path>
              <a:path w="142240" h="131445">
                <a:moveTo>
                  <a:pt x="91630" y="28968"/>
                </a:moveTo>
                <a:lnTo>
                  <a:pt x="79438" y="28968"/>
                </a:lnTo>
                <a:lnTo>
                  <a:pt x="79438" y="102209"/>
                </a:lnTo>
                <a:lnTo>
                  <a:pt x="91630" y="102209"/>
                </a:lnTo>
                <a:lnTo>
                  <a:pt x="91630" y="28968"/>
                </a:lnTo>
                <a:close/>
              </a:path>
              <a:path w="142240" h="131445">
                <a:moveTo>
                  <a:pt x="91630" y="1536"/>
                </a:moveTo>
                <a:lnTo>
                  <a:pt x="79438" y="1536"/>
                </a:lnTo>
                <a:lnTo>
                  <a:pt x="79438" y="15252"/>
                </a:lnTo>
                <a:lnTo>
                  <a:pt x="91630" y="15252"/>
                </a:lnTo>
                <a:lnTo>
                  <a:pt x="91630" y="1536"/>
                </a:lnTo>
                <a:close/>
              </a:path>
              <a:path w="142240" h="131445">
                <a:moveTo>
                  <a:pt x="142011" y="65532"/>
                </a:moveTo>
                <a:lnTo>
                  <a:pt x="133705" y="25298"/>
                </a:lnTo>
                <a:lnTo>
                  <a:pt x="117538" y="0"/>
                </a:lnTo>
                <a:lnTo>
                  <a:pt x="109918" y="0"/>
                </a:lnTo>
                <a:lnTo>
                  <a:pt x="114490" y="9144"/>
                </a:lnTo>
                <a:lnTo>
                  <a:pt x="119062" y="16764"/>
                </a:lnTo>
                <a:lnTo>
                  <a:pt x="123723" y="25908"/>
                </a:lnTo>
                <a:lnTo>
                  <a:pt x="125247" y="33528"/>
                </a:lnTo>
                <a:lnTo>
                  <a:pt x="126771" y="39624"/>
                </a:lnTo>
                <a:lnTo>
                  <a:pt x="128866" y="52578"/>
                </a:lnTo>
                <a:lnTo>
                  <a:pt x="129565" y="58915"/>
                </a:lnTo>
                <a:lnTo>
                  <a:pt x="129819" y="65532"/>
                </a:lnTo>
                <a:lnTo>
                  <a:pt x="128447" y="81838"/>
                </a:lnTo>
                <a:lnTo>
                  <a:pt x="124485" y="98386"/>
                </a:lnTo>
                <a:lnTo>
                  <a:pt x="118211" y="114922"/>
                </a:lnTo>
                <a:lnTo>
                  <a:pt x="109918" y="131165"/>
                </a:lnTo>
                <a:lnTo>
                  <a:pt x="117538" y="131165"/>
                </a:lnTo>
                <a:lnTo>
                  <a:pt x="138798" y="92417"/>
                </a:lnTo>
                <a:lnTo>
                  <a:pt x="141706" y="74714"/>
                </a:lnTo>
                <a:lnTo>
                  <a:pt x="142011" y="65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7" name="object 67" descr=""/>
          <p:cNvGrpSpPr/>
          <p:nvPr/>
        </p:nvGrpSpPr>
        <p:grpSpPr>
          <a:xfrm>
            <a:off x="1634870" y="7583042"/>
            <a:ext cx="1192530" cy="108585"/>
            <a:chOff x="1634870" y="7583042"/>
            <a:chExt cx="1192530" cy="108585"/>
          </a:xfrm>
        </p:grpSpPr>
        <p:pic>
          <p:nvPicPr>
            <p:cNvPr id="68" name="object 68" descr="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634870" y="7583042"/>
              <a:ext cx="1152429" cy="108299"/>
            </a:xfrm>
            <a:prstGeom prst="rect">
              <a:avLst/>
            </a:prstGeom>
          </p:spPr>
        </p:pic>
        <p:sp>
          <p:nvSpPr>
            <p:cNvPr id="69" name="object 69" descr=""/>
            <p:cNvSpPr/>
            <p:nvPr/>
          </p:nvSpPr>
          <p:spPr>
            <a:xfrm>
              <a:off x="2811780" y="767486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0" name="object 70" descr="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6885813" y="7588980"/>
            <a:ext cx="135921" cy="128269"/>
          </a:xfrm>
          <a:prstGeom prst="rect">
            <a:avLst/>
          </a:prstGeom>
        </p:spPr>
      </p:pic>
      <p:pic>
        <p:nvPicPr>
          <p:cNvPr id="71" name="object 71" descr="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905160" y="7921752"/>
            <a:ext cx="1952339" cy="131159"/>
          </a:xfrm>
          <a:prstGeom prst="rect">
            <a:avLst/>
          </a:prstGeom>
        </p:spPr>
      </p:pic>
      <p:grpSp>
        <p:nvGrpSpPr>
          <p:cNvPr id="72" name="object 72" descr=""/>
          <p:cNvGrpSpPr/>
          <p:nvPr/>
        </p:nvGrpSpPr>
        <p:grpSpPr>
          <a:xfrm>
            <a:off x="2921603" y="7955280"/>
            <a:ext cx="127000" cy="100965"/>
            <a:chOff x="2921603" y="7955280"/>
            <a:chExt cx="127000" cy="100965"/>
          </a:xfrm>
        </p:grpSpPr>
        <p:pic>
          <p:nvPicPr>
            <p:cNvPr id="73" name="object 73" descr="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2921603" y="7955280"/>
              <a:ext cx="84010" cy="100679"/>
            </a:xfrm>
            <a:prstGeom prst="rect">
              <a:avLst/>
            </a:prstGeom>
          </p:spPr>
        </p:pic>
        <p:sp>
          <p:nvSpPr>
            <p:cNvPr id="74" name="object 74" descr=""/>
            <p:cNvSpPr/>
            <p:nvPr/>
          </p:nvSpPr>
          <p:spPr>
            <a:xfrm>
              <a:off x="3033045" y="8008715"/>
              <a:ext cx="15240" cy="33655"/>
            </a:xfrm>
            <a:custGeom>
              <a:avLst/>
              <a:gdLst/>
              <a:ahLst/>
              <a:cxnLst/>
              <a:rect l="l" t="t" r="r" b="b"/>
              <a:pathLst>
                <a:path w="15239" h="33654">
                  <a:moveTo>
                    <a:pt x="3048" y="33528"/>
                  </a:moveTo>
                  <a:lnTo>
                    <a:pt x="0" y="28956"/>
                  </a:lnTo>
                  <a:lnTo>
                    <a:pt x="3048" y="27432"/>
                  </a:lnTo>
                  <a:lnTo>
                    <a:pt x="4572" y="25908"/>
                  </a:lnTo>
                  <a:lnTo>
                    <a:pt x="6096" y="22860"/>
                  </a:lnTo>
                  <a:lnTo>
                    <a:pt x="6096" y="21336"/>
                  </a:lnTo>
                  <a:lnTo>
                    <a:pt x="7620" y="18288"/>
                  </a:lnTo>
                  <a:lnTo>
                    <a:pt x="7620" y="13716"/>
                  </a:lnTo>
                  <a:lnTo>
                    <a:pt x="0" y="13716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9812"/>
                  </a:lnTo>
                  <a:lnTo>
                    <a:pt x="10668" y="28956"/>
                  </a:lnTo>
                  <a:lnTo>
                    <a:pt x="7620" y="32004"/>
                  </a:lnTo>
                  <a:lnTo>
                    <a:pt x="3048" y="33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5" name="object 75" descr="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3107912" y="7917179"/>
            <a:ext cx="2668238" cy="138779"/>
          </a:xfrm>
          <a:prstGeom prst="rect">
            <a:avLst/>
          </a:prstGeom>
        </p:spPr>
      </p:pic>
      <p:pic>
        <p:nvPicPr>
          <p:cNvPr id="76" name="object 76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5834157" y="7923276"/>
            <a:ext cx="90011" cy="99155"/>
          </a:xfrm>
          <a:prstGeom prst="rect">
            <a:avLst/>
          </a:prstGeom>
        </p:spPr>
      </p:pic>
      <p:pic>
        <p:nvPicPr>
          <p:cNvPr id="77" name="object 77" descr="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5974556" y="7923276"/>
            <a:ext cx="186308" cy="100679"/>
          </a:xfrm>
          <a:prstGeom prst="rect">
            <a:avLst/>
          </a:prstGeom>
        </p:spPr>
      </p:pic>
      <p:pic>
        <p:nvPicPr>
          <p:cNvPr id="78" name="object 78" descr="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6211157" y="7923276"/>
            <a:ext cx="402907" cy="132683"/>
          </a:xfrm>
          <a:prstGeom prst="rect">
            <a:avLst/>
          </a:prstGeom>
        </p:spPr>
      </p:pic>
      <p:grpSp>
        <p:nvGrpSpPr>
          <p:cNvPr id="79" name="object 79" descr=""/>
          <p:cNvGrpSpPr/>
          <p:nvPr/>
        </p:nvGrpSpPr>
        <p:grpSpPr>
          <a:xfrm>
            <a:off x="902112" y="8130730"/>
            <a:ext cx="2012314" cy="406400"/>
            <a:chOff x="902112" y="8130730"/>
            <a:chExt cx="2012314" cy="406400"/>
          </a:xfrm>
        </p:grpSpPr>
        <p:sp>
          <p:nvSpPr>
            <p:cNvPr id="80" name="object 80" descr=""/>
            <p:cNvSpPr/>
            <p:nvPr/>
          </p:nvSpPr>
          <p:spPr>
            <a:xfrm>
              <a:off x="902106" y="8251329"/>
              <a:ext cx="111760" cy="104139"/>
            </a:xfrm>
            <a:custGeom>
              <a:avLst/>
              <a:gdLst/>
              <a:ahLst/>
              <a:cxnLst/>
              <a:rect l="l" t="t" r="r" b="b"/>
              <a:pathLst>
                <a:path w="111759" h="104140">
                  <a:moveTo>
                    <a:pt x="42760" y="1524"/>
                  </a:moveTo>
                  <a:lnTo>
                    <a:pt x="38188" y="0"/>
                  </a:lnTo>
                  <a:lnTo>
                    <a:pt x="25996" y="0"/>
                  </a:lnTo>
                  <a:lnTo>
                    <a:pt x="21424" y="1524"/>
                  </a:lnTo>
                  <a:lnTo>
                    <a:pt x="15240" y="4572"/>
                  </a:lnTo>
                  <a:lnTo>
                    <a:pt x="12192" y="10668"/>
                  </a:lnTo>
                  <a:lnTo>
                    <a:pt x="12192" y="28956"/>
                  </a:lnTo>
                  <a:lnTo>
                    <a:pt x="0" y="28956"/>
                  </a:lnTo>
                  <a:lnTo>
                    <a:pt x="0" y="39624"/>
                  </a:lnTo>
                  <a:lnTo>
                    <a:pt x="12192" y="39624"/>
                  </a:lnTo>
                  <a:lnTo>
                    <a:pt x="12192" y="102196"/>
                  </a:lnTo>
                  <a:lnTo>
                    <a:pt x="24472" y="102196"/>
                  </a:lnTo>
                  <a:lnTo>
                    <a:pt x="24472" y="39624"/>
                  </a:lnTo>
                  <a:lnTo>
                    <a:pt x="38188" y="39624"/>
                  </a:lnTo>
                  <a:lnTo>
                    <a:pt x="38188" y="28956"/>
                  </a:lnTo>
                  <a:lnTo>
                    <a:pt x="24472" y="28956"/>
                  </a:lnTo>
                  <a:lnTo>
                    <a:pt x="24472" y="15240"/>
                  </a:lnTo>
                  <a:lnTo>
                    <a:pt x="27520" y="12192"/>
                  </a:lnTo>
                  <a:lnTo>
                    <a:pt x="41236" y="12192"/>
                  </a:lnTo>
                  <a:lnTo>
                    <a:pt x="42760" y="1524"/>
                  </a:lnTo>
                  <a:close/>
                </a:path>
                <a:path w="111759" h="104140">
                  <a:moveTo>
                    <a:pt x="111442" y="63995"/>
                  </a:moveTo>
                  <a:lnTo>
                    <a:pt x="97726" y="35039"/>
                  </a:lnTo>
                  <a:lnTo>
                    <a:pt x="97726" y="74663"/>
                  </a:lnTo>
                  <a:lnTo>
                    <a:pt x="96202" y="82384"/>
                  </a:lnTo>
                  <a:lnTo>
                    <a:pt x="91630" y="86956"/>
                  </a:lnTo>
                  <a:lnTo>
                    <a:pt x="88582" y="91528"/>
                  </a:lnTo>
                  <a:lnTo>
                    <a:pt x="82486" y="93052"/>
                  </a:lnTo>
                  <a:lnTo>
                    <a:pt x="70192" y="93052"/>
                  </a:lnTo>
                  <a:lnTo>
                    <a:pt x="65620" y="91528"/>
                  </a:lnTo>
                  <a:lnTo>
                    <a:pt x="61048" y="86956"/>
                  </a:lnTo>
                  <a:lnTo>
                    <a:pt x="58000" y="82384"/>
                  </a:lnTo>
                  <a:lnTo>
                    <a:pt x="54952" y="74663"/>
                  </a:lnTo>
                  <a:lnTo>
                    <a:pt x="55079" y="56070"/>
                  </a:lnTo>
                  <a:lnTo>
                    <a:pt x="58000" y="48755"/>
                  </a:lnTo>
                  <a:lnTo>
                    <a:pt x="61048" y="44183"/>
                  </a:lnTo>
                  <a:lnTo>
                    <a:pt x="65620" y="39611"/>
                  </a:lnTo>
                  <a:lnTo>
                    <a:pt x="70192" y="38087"/>
                  </a:lnTo>
                  <a:lnTo>
                    <a:pt x="82486" y="38087"/>
                  </a:lnTo>
                  <a:lnTo>
                    <a:pt x="88582" y="39611"/>
                  </a:lnTo>
                  <a:lnTo>
                    <a:pt x="91630" y="45707"/>
                  </a:lnTo>
                  <a:lnTo>
                    <a:pt x="96202" y="50279"/>
                  </a:lnTo>
                  <a:lnTo>
                    <a:pt x="97650" y="56070"/>
                  </a:lnTo>
                  <a:lnTo>
                    <a:pt x="97726" y="74663"/>
                  </a:lnTo>
                  <a:lnTo>
                    <a:pt x="97726" y="35039"/>
                  </a:lnTo>
                  <a:lnTo>
                    <a:pt x="95897" y="33210"/>
                  </a:lnTo>
                  <a:lnTo>
                    <a:pt x="90297" y="29895"/>
                  </a:lnTo>
                  <a:lnTo>
                    <a:pt x="83845" y="28016"/>
                  </a:lnTo>
                  <a:lnTo>
                    <a:pt x="76390" y="27419"/>
                  </a:lnTo>
                  <a:lnTo>
                    <a:pt x="67144" y="27419"/>
                  </a:lnTo>
                  <a:lnTo>
                    <a:pt x="43561" y="56311"/>
                  </a:lnTo>
                  <a:lnTo>
                    <a:pt x="42760" y="65519"/>
                  </a:lnTo>
                  <a:lnTo>
                    <a:pt x="43332" y="74180"/>
                  </a:lnTo>
                  <a:lnTo>
                    <a:pt x="43446" y="74663"/>
                  </a:lnTo>
                  <a:lnTo>
                    <a:pt x="45046" y="81800"/>
                  </a:lnTo>
                  <a:lnTo>
                    <a:pt x="76390" y="103720"/>
                  </a:lnTo>
                  <a:lnTo>
                    <a:pt x="84010" y="103720"/>
                  </a:lnTo>
                  <a:lnTo>
                    <a:pt x="88582" y="102196"/>
                  </a:lnTo>
                  <a:lnTo>
                    <a:pt x="94678" y="99148"/>
                  </a:lnTo>
                  <a:lnTo>
                    <a:pt x="99250" y="96100"/>
                  </a:lnTo>
                  <a:lnTo>
                    <a:pt x="102298" y="93052"/>
                  </a:lnTo>
                  <a:lnTo>
                    <a:pt x="103822" y="91528"/>
                  </a:lnTo>
                  <a:lnTo>
                    <a:pt x="106870" y="86956"/>
                  </a:lnTo>
                  <a:lnTo>
                    <a:pt x="109918" y="80860"/>
                  </a:lnTo>
                  <a:lnTo>
                    <a:pt x="111442" y="74663"/>
                  </a:lnTo>
                  <a:lnTo>
                    <a:pt x="111442" y="639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1" name="object 81" descr="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025652" y="8130730"/>
              <a:ext cx="1888331" cy="405859"/>
            </a:xfrm>
            <a:prstGeom prst="rect">
              <a:avLst/>
            </a:prstGeom>
          </p:spPr>
        </p:pic>
      </p:grpSp>
      <p:grpSp>
        <p:nvGrpSpPr>
          <p:cNvPr id="82" name="object 82" descr=""/>
          <p:cNvGrpSpPr/>
          <p:nvPr/>
        </p:nvGrpSpPr>
        <p:grpSpPr>
          <a:xfrm>
            <a:off x="909732" y="8750236"/>
            <a:ext cx="157480" cy="132715"/>
            <a:chOff x="909732" y="8750236"/>
            <a:chExt cx="157480" cy="132715"/>
          </a:xfrm>
        </p:grpSpPr>
        <p:pic>
          <p:nvPicPr>
            <p:cNvPr id="83" name="object 83" descr="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909732" y="8750236"/>
              <a:ext cx="105346" cy="132683"/>
            </a:xfrm>
            <a:prstGeom prst="rect">
              <a:avLst/>
            </a:prstGeom>
          </p:spPr>
        </p:pic>
        <p:sp>
          <p:nvSpPr>
            <p:cNvPr id="84" name="object 84" descr=""/>
            <p:cNvSpPr/>
            <p:nvPr/>
          </p:nvSpPr>
          <p:spPr>
            <a:xfrm>
              <a:off x="1034891" y="8750236"/>
              <a:ext cx="32384" cy="132715"/>
            </a:xfrm>
            <a:custGeom>
              <a:avLst/>
              <a:gdLst/>
              <a:ahLst/>
              <a:cxnLst/>
              <a:rect l="l" t="t" r="r" b="b"/>
              <a:pathLst>
                <a:path w="32384" h="132715">
                  <a:moveTo>
                    <a:pt x="7715" y="132683"/>
                  </a:moveTo>
                  <a:lnTo>
                    <a:pt x="0" y="132683"/>
                  </a:lnTo>
                  <a:lnTo>
                    <a:pt x="8294" y="115798"/>
                  </a:lnTo>
                  <a:lnTo>
                    <a:pt x="14561" y="99333"/>
                  </a:lnTo>
                  <a:lnTo>
                    <a:pt x="18524" y="83136"/>
                  </a:lnTo>
                  <a:lnTo>
                    <a:pt x="19907" y="67055"/>
                  </a:lnTo>
                  <a:lnTo>
                    <a:pt x="19645" y="60221"/>
                  </a:lnTo>
                  <a:lnTo>
                    <a:pt x="10763" y="21335"/>
                  </a:lnTo>
                  <a:lnTo>
                    <a:pt x="9239" y="16763"/>
                  </a:lnTo>
                  <a:lnTo>
                    <a:pt x="4667" y="10667"/>
                  </a:lnTo>
                  <a:lnTo>
                    <a:pt x="0" y="0"/>
                  </a:lnTo>
                  <a:lnTo>
                    <a:pt x="7715" y="0"/>
                  </a:lnTo>
                  <a:lnTo>
                    <a:pt x="27527" y="35051"/>
                  </a:lnTo>
                  <a:lnTo>
                    <a:pt x="32099" y="65531"/>
                  </a:lnTo>
                  <a:lnTo>
                    <a:pt x="31789" y="75374"/>
                  </a:lnTo>
                  <a:lnTo>
                    <a:pt x="18002" y="118014"/>
                  </a:lnTo>
                  <a:lnTo>
                    <a:pt x="13144" y="125563"/>
                  </a:lnTo>
                  <a:lnTo>
                    <a:pt x="7715" y="1326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5" name="object 85" descr=""/>
          <p:cNvGrpSpPr/>
          <p:nvPr/>
        </p:nvGrpSpPr>
        <p:grpSpPr>
          <a:xfrm>
            <a:off x="1273111" y="8750236"/>
            <a:ext cx="3186430" cy="135890"/>
            <a:chOff x="1273111" y="8750236"/>
            <a:chExt cx="3186430" cy="135890"/>
          </a:xfrm>
        </p:grpSpPr>
        <p:pic>
          <p:nvPicPr>
            <p:cNvPr id="86" name="object 86" descr="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1273111" y="8750236"/>
              <a:ext cx="3142964" cy="135731"/>
            </a:xfrm>
            <a:prstGeom prst="rect">
              <a:avLst/>
            </a:prstGeom>
          </p:spPr>
        </p:pic>
        <p:sp>
          <p:nvSpPr>
            <p:cNvPr id="87" name="object 87" descr=""/>
            <p:cNvSpPr/>
            <p:nvPr/>
          </p:nvSpPr>
          <p:spPr>
            <a:xfrm>
              <a:off x="4443984" y="8839199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8" name="object 88" descr="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6885813" y="8752871"/>
            <a:ext cx="135921" cy="127000"/>
          </a:xfrm>
          <a:prstGeom prst="rect">
            <a:avLst/>
          </a:prstGeom>
        </p:spPr>
      </p:pic>
      <p:sp>
        <p:nvSpPr>
          <p:cNvPr id="89" name="object 89" descr=""/>
          <p:cNvSpPr/>
          <p:nvPr/>
        </p:nvSpPr>
        <p:spPr>
          <a:xfrm>
            <a:off x="3325368" y="9889248"/>
            <a:ext cx="922019" cy="169545"/>
          </a:xfrm>
          <a:custGeom>
            <a:avLst/>
            <a:gdLst/>
            <a:ahLst/>
            <a:cxnLst/>
            <a:rect l="l" t="t" r="r" b="b"/>
            <a:pathLst>
              <a:path w="922020" h="169545">
                <a:moveTo>
                  <a:pt x="18288" y="0"/>
                </a:moveTo>
                <a:lnTo>
                  <a:pt x="0" y="0"/>
                </a:lnTo>
                <a:lnTo>
                  <a:pt x="0" y="169151"/>
                </a:lnTo>
                <a:lnTo>
                  <a:pt x="18288" y="169151"/>
                </a:lnTo>
                <a:lnTo>
                  <a:pt x="18288" y="0"/>
                </a:lnTo>
                <a:close/>
              </a:path>
              <a:path w="922020" h="169545">
                <a:moveTo>
                  <a:pt x="36576" y="0"/>
                </a:moveTo>
                <a:lnTo>
                  <a:pt x="27432" y="0"/>
                </a:lnTo>
                <a:lnTo>
                  <a:pt x="27432" y="169151"/>
                </a:lnTo>
                <a:lnTo>
                  <a:pt x="36576" y="169151"/>
                </a:lnTo>
                <a:lnTo>
                  <a:pt x="36576" y="0"/>
                </a:lnTo>
                <a:close/>
              </a:path>
              <a:path w="922020" h="169545">
                <a:moveTo>
                  <a:pt x="64008" y="0"/>
                </a:moveTo>
                <a:lnTo>
                  <a:pt x="54864" y="0"/>
                </a:lnTo>
                <a:lnTo>
                  <a:pt x="54864" y="169151"/>
                </a:lnTo>
                <a:lnTo>
                  <a:pt x="64008" y="169151"/>
                </a:lnTo>
                <a:lnTo>
                  <a:pt x="64008" y="0"/>
                </a:lnTo>
                <a:close/>
              </a:path>
              <a:path w="922020" h="169545">
                <a:moveTo>
                  <a:pt x="109728" y="0"/>
                </a:moveTo>
                <a:lnTo>
                  <a:pt x="100584" y="0"/>
                </a:lnTo>
                <a:lnTo>
                  <a:pt x="100584" y="169151"/>
                </a:lnTo>
                <a:lnTo>
                  <a:pt x="109728" y="169151"/>
                </a:lnTo>
                <a:lnTo>
                  <a:pt x="109728" y="0"/>
                </a:lnTo>
                <a:close/>
              </a:path>
              <a:path w="922020" h="169545">
                <a:moveTo>
                  <a:pt x="155448" y="0"/>
                </a:moveTo>
                <a:lnTo>
                  <a:pt x="128016" y="0"/>
                </a:lnTo>
                <a:lnTo>
                  <a:pt x="128016" y="169151"/>
                </a:lnTo>
                <a:lnTo>
                  <a:pt x="155448" y="169151"/>
                </a:lnTo>
                <a:lnTo>
                  <a:pt x="155448" y="0"/>
                </a:lnTo>
                <a:close/>
              </a:path>
              <a:path w="922020" h="169545">
                <a:moveTo>
                  <a:pt x="192024" y="0"/>
                </a:moveTo>
                <a:lnTo>
                  <a:pt x="173723" y="0"/>
                </a:lnTo>
                <a:lnTo>
                  <a:pt x="173723" y="169151"/>
                </a:lnTo>
                <a:lnTo>
                  <a:pt x="192024" y="169151"/>
                </a:lnTo>
                <a:lnTo>
                  <a:pt x="192024" y="0"/>
                </a:lnTo>
                <a:close/>
              </a:path>
              <a:path w="922020" h="169545">
                <a:moveTo>
                  <a:pt x="219456" y="0"/>
                </a:moveTo>
                <a:lnTo>
                  <a:pt x="201168" y="0"/>
                </a:lnTo>
                <a:lnTo>
                  <a:pt x="201168" y="169151"/>
                </a:lnTo>
                <a:lnTo>
                  <a:pt x="219456" y="169151"/>
                </a:lnTo>
                <a:lnTo>
                  <a:pt x="219456" y="0"/>
                </a:lnTo>
                <a:close/>
              </a:path>
              <a:path w="922020" h="169545">
                <a:moveTo>
                  <a:pt x="265176" y="0"/>
                </a:moveTo>
                <a:lnTo>
                  <a:pt x="237731" y="0"/>
                </a:lnTo>
                <a:lnTo>
                  <a:pt x="237731" y="169151"/>
                </a:lnTo>
                <a:lnTo>
                  <a:pt x="265176" y="169151"/>
                </a:lnTo>
                <a:lnTo>
                  <a:pt x="265176" y="0"/>
                </a:lnTo>
                <a:close/>
              </a:path>
              <a:path w="922020" h="169545">
                <a:moveTo>
                  <a:pt x="292608" y="0"/>
                </a:moveTo>
                <a:lnTo>
                  <a:pt x="283464" y="0"/>
                </a:lnTo>
                <a:lnTo>
                  <a:pt x="283464" y="169151"/>
                </a:lnTo>
                <a:lnTo>
                  <a:pt x="292608" y="169151"/>
                </a:lnTo>
                <a:lnTo>
                  <a:pt x="292608" y="0"/>
                </a:lnTo>
                <a:close/>
              </a:path>
              <a:path w="922020" h="169545">
                <a:moveTo>
                  <a:pt x="310896" y="0"/>
                </a:moveTo>
                <a:lnTo>
                  <a:pt x="301739" y="0"/>
                </a:lnTo>
                <a:lnTo>
                  <a:pt x="301739" y="169151"/>
                </a:lnTo>
                <a:lnTo>
                  <a:pt x="310896" y="169151"/>
                </a:lnTo>
                <a:lnTo>
                  <a:pt x="310896" y="0"/>
                </a:lnTo>
                <a:close/>
              </a:path>
              <a:path w="922020" h="169545">
                <a:moveTo>
                  <a:pt x="356616" y="0"/>
                </a:moveTo>
                <a:lnTo>
                  <a:pt x="338328" y="0"/>
                </a:lnTo>
                <a:lnTo>
                  <a:pt x="338328" y="169151"/>
                </a:lnTo>
                <a:lnTo>
                  <a:pt x="356616" y="169151"/>
                </a:lnTo>
                <a:lnTo>
                  <a:pt x="356616" y="0"/>
                </a:lnTo>
                <a:close/>
              </a:path>
              <a:path w="922020" h="169545">
                <a:moveTo>
                  <a:pt x="373380" y="0"/>
                </a:moveTo>
                <a:lnTo>
                  <a:pt x="364223" y="0"/>
                </a:lnTo>
                <a:lnTo>
                  <a:pt x="364223" y="169151"/>
                </a:lnTo>
                <a:lnTo>
                  <a:pt x="373380" y="169151"/>
                </a:lnTo>
                <a:lnTo>
                  <a:pt x="373380" y="0"/>
                </a:lnTo>
                <a:close/>
              </a:path>
              <a:path w="922020" h="169545">
                <a:moveTo>
                  <a:pt x="428231" y="0"/>
                </a:moveTo>
                <a:lnTo>
                  <a:pt x="400812" y="0"/>
                </a:lnTo>
                <a:lnTo>
                  <a:pt x="400812" y="169151"/>
                </a:lnTo>
                <a:lnTo>
                  <a:pt x="428231" y="169151"/>
                </a:lnTo>
                <a:lnTo>
                  <a:pt x="428231" y="0"/>
                </a:lnTo>
                <a:close/>
              </a:path>
              <a:path w="922020" h="169545">
                <a:moveTo>
                  <a:pt x="464820" y="0"/>
                </a:moveTo>
                <a:lnTo>
                  <a:pt x="437388" y="0"/>
                </a:lnTo>
                <a:lnTo>
                  <a:pt x="437388" y="169151"/>
                </a:lnTo>
                <a:lnTo>
                  <a:pt x="464820" y="169151"/>
                </a:lnTo>
                <a:lnTo>
                  <a:pt x="464820" y="0"/>
                </a:lnTo>
                <a:close/>
              </a:path>
              <a:path w="922020" h="169545">
                <a:moveTo>
                  <a:pt x="492239" y="0"/>
                </a:moveTo>
                <a:lnTo>
                  <a:pt x="473964" y="0"/>
                </a:lnTo>
                <a:lnTo>
                  <a:pt x="473964" y="169151"/>
                </a:lnTo>
                <a:lnTo>
                  <a:pt x="492239" y="169151"/>
                </a:lnTo>
                <a:lnTo>
                  <a:pt x="492239" y="0"/>
                </a:lnTo>
                <a:close/>
              </a:path>
              <a:path w="922020" h="169545">
                <a:moveTo>
                  <a:pt x="510540" y="0"/>
                </a:moveTo>
                <a:lnTo>
                  <a:pt x="501396" y="0"/>
                </a:lnTo>
                <a:lnTo>
                  <a:pt x="501396" y="169151"/>
                </a:lnTo>
                <a:lnTo>
                  <a:pt x="510540" y="169151"/>
                </a:lnTo>
                <a:lnTo>
                  <a:pt x="510540" y="0"/>
                </a:lnTo>
                <a:close/>
              </a:path>
              <a:path w="922020" h="169545">
                <a:moveTo>
                  <a:pt x="556260" y="0"/>
                </a:moveTo>
                <a:lnTo>
                  <a:pt x="528828" y="0"/>
                </a:lnTo>
                <a:lnTo>
                  <a:pt x="528828" y="169151"/>
                </a:lnTo>
                <a:lnTo>
                  <a:pt x="556260" y="169151"/>
                </a:lnTo>
                <a:lnTo>
                  <a:pt x="556260" y="0"/>
                </a:lnTo>
                <a:close/>
              </a:path>
              <a:path w="922020" h="169545">
                <a:moveTo>
                  <a:pt x="583692" y="0"/>
                </a:moveTo>
                <a:lnTo>
                  <a:pt x="565404" y="0"/>
                </a:lnTo>
                <a:lnTo>
                  <a:pt x="565404" y="169151"/>
                </a:lnTo>
                <a:lnTo>
                  <a:pt x="583692" y="169151"/>
                </a:lnTo>
                <a:lnTo>
                  <a:pt x="583692" y="0"/>
                </a:lnTo>
                <a:close/>
              </a:path>
              <a:path w="922020" h="169545">
                <a:moveTo>
                  <a:pt x="629412" y="0"/>
                </a:moveTo>
                <a:lnTo>
                  <a:pt x="601980" y="0"/>
                </a:lnTo>
                <a:lnTo>
                  <a:pt x="601980" y="169151"/>
                </a:lnTo>
                <a:lnTo>
                  <a:pt x="629412" y="169151"/>
                </a:lnTo>
                <a:lnTo>
                  <a:pt x="629412" y="0"/>
                </a:lnTo>
                <a:close/>
              </a:path>
              <a:path w="922020" h="169545">
                <a:moveTo>
                  <a:pt x="656831" y="0"/>
                </a:moveTo>
                <a:lnTo>
                  <a:pt x="647700" y="0"/>
                </a:lnTo>
                <a:lnTo>
                  <a:pt x="647700" y="169151"/>
                </a:lnTo>
                <a:lnTo>
                  <a:pt x="656831" y="169151"/>
                </a:lnTo>
                <a:lnTo>
                  <a:pt x="656831" y="0"/>
                </a:lnTo>
                <a:close/>
              </a:path>
              <a:path w="922020" h="169545">
                <a:moveTo>
                  <a:pt x="684276" y="0"/>
                </a:moveTo>
                <a:lnTo>
                  <a:pt x="665988" y="0"/>
                </a:lnTo>
                <a:lnTo>
                  <a:pt x="665988" y="169151"/>
                </a:lnTo>
                <a:lnTo>
                  <a:pt x="684276" y="169151"/>
                </a:lnTo>
                <a:lnTo>
                  <a:pt x="684276" y="0"/>
                </a:lnTo>
                <a:close/>
              </a:path>
              <a:path w="922020" h="169545">
                <a:moveTo>
                  <a:pt x="711708" y="0"/>
                </a:moveTo>
                <a:lnTo>
                  <a:pt x="702564" y="0"/>
                </a:lnTo>
                <a:lnTo>
                  <a:pt x="702564" y="169151"/>
                </a:lnTo>
                <a:lnTo>
                  <a:pt x="711708" y="169151"/>
                </a:lnTo>
                <a:lnTo>
                  <a:pt x="711708" y="0"/>
                </a:lnTo>
                <a:close/>
              </a:path>
              <a:path w="922020" h="169545">
                <a:moveTo>
                  <a:pt x="748284" y="0"/>
                </a:moveTo>
                <a:lnTo>
                  <a:pt x="729996" y="0"/>
                </a:lnTo>
                <a:lnTo>
                  <a:pt x="729996" y="169151"/>
                </a:lnTo>
                <a:lnTo>
                  <a:pt x="748284" y="169151"/>
                </a:lnTo>
                <a:lnTo>
                  <a:pt x="748284" y="0"/>
                </a:lnTo>
                <a:close/>
              </a:path>
              <a:path w="922020" h="169545">
                <a:moveTo>
                  <a:pt x="794004" y="0"/>
                </a:moveTo>
                <a:lnTo>
                  <a:pt x="784860" y="0"/>
                </a:lnTo>
                <a:lnTo>
                  <a:pt x="784860" y="169151"/>
                </a:lnTo>
                <a:lnTo>
                  <a:pt x="794004" y="169151"/>
                </a:lnTo>
                <a:lnTo>
                  <a:pt x="794004" y="0"/>
                </a:lnTo>
                <a:close/>
              </a:path>
              <a:path w="922020" h="169545">
                <a:moveTo>
                  <a:pt x="821423" y="0"/>
                </a:moveTo>
                <a:lnTo>
                  <a:pt x="803148" y="0"/>
                </a:lnTo>
                <a:lnTo>
                  <a:pt x="803148" y="169151"/>
                </a:lnTo>
                <a:lnTo>
                  <a:pt x="821423" y="169151"/>
                </a:lnTo>
                <a:lnTo>
                  <a:pt x="821423" y="0"/>
                </a:lnTo>
                <a:close/>
              </a:path>
              <a:path w="922020" h="169545">
                <a:moveTo>
                  <a:pt x="874776" y="0"/>
                </a:moveTo>
                <a:lnTo>
                  <a:pt x="847344" y="0"/>
                </a:lnTo>
                <a:lnTo>
                  <a:pt x="847344" y="169151"/>
                </a:lnTo>
                <a:lnTo>
                  <a:pt x="874776" y="169151"/>
                </a:lnTo>
                <a:lnTo>
                  <a:pt x="874776" y="0"/>
                </a:lnTo>
                <a:close/>
              </a:path>
              <a:path w="922020" h="169545">
                <a:moveTo>
                  <a:pt x="893064" y="0"/>
                </a:moveTo>
                <a:lnTo>
                  <a:pt x="883920" y="0"/>
                </a:lnTo>
                <a:lnTo>
                  <a:pt x="883920" y="169151"/>
                </a:lnTo>
                <a:lnTo>
                  <a:pt x="893064" y="169151"/>
                </a:lnTo>
                <a:lnTo>
                  <a:pt x="893064" y="0"/>
                </a:lnTo>
                <a:close/>
              </a:path>
              <a:path w="922020" h="169545">
                <a:moveTo>
                  <a:pt x="922020" y="0"/>
                </a:moveTo>
                <a:lnTo>
                  <a:pt x="902208" y="0"/>
                </a:lnTo>
                <a:lnTo>
                  <a:pt x="902208" y="169151"/>
                </a:lnTo>
                <a:lnTo>
                  <a:pt x="922020" y="169151"/>
                </a:lnTo>
                <a:lnTo>
                  <a:pt x="922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0" name="object 90" descr=""/>
          <p:cNvGrpSpPr/>
          <p:nvPr/>
        </p:nvGrpSpPr>
        <p:grpSpPr>
          <a:xfrm>
            <a:off x="359463" y="359273"/>
            <a:ext cx="180975" cy="180975"/>
            <a:chOff x="359463" y="359273"/>
            <a:chExt cx="180975" cy="180975"/>
          </a:xfrm>
        </p:grpSpPr>
        <p:sp>
          <p:nvSpPr>
            <p:cNvPr id="91" name="object 91" descr=""/>
            <p:cNvSpPr/>
            <p:nvPr/>
          </p:nvSpPr>
          <p:spPr>
            <a:xfrm>
              <a:off x="360235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366331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180117"/>
                  </a:moveTo>
                  <a:lnTo>
                    <a:pt x="0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3" name="object 93" descr=""/>
          <p:cNvGrpSpPr/>
          <p:nvPr/>
        </p:nvGrpSpPr>
        <p:grpSpPr>
          <a:xfrm>
            <a:off x="7030878" y="359273"/>
            <a:ext cx="180975" cy="180975"/>
            <a:chOff x="7030878" y="359273"/>
            <a:chExt cx="180975" cy="180975"/>
          </a:xfrm>
        </p:grpSpPr>
        <p:sp>
          <p:nvSpPr>
            <p:cNvPr id="94" name="object 94" descr=""/>
            <p:cNvSpPr/>
            <p:nvPr/>
          </p:nvSpPr>
          <p:spPr>
            <a:xfrm>
              <a:off x="7204899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0"/>
                  </a:moveTo>
                  <a:lnTo>
                    <a:pt x="0" y="180117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7030878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6" name="object 96" descr=""/>
          <p:cNvGrpSpPr/>
          <p:nvPr/>
        </p:nvGrpSpPr>
        <p:grpSpPr>
          <a:xfrm>
            <a:off x="0" y="0"/>
            <a:ext cx="265430" cy="10058400"/>
            <a:chOff x="0" y="0"/>
            <a:chExt cx="265430" cy="10058400"/>
          </a:xfrm>
        </p:grpSpPr>
        <p:sp>
          <p:nvSpPr>
            <p:cNvPr id="97" name="object 97" descr=""/>
            <p:cNvSpPr/>
            <p:nvPr/>
          </p:nvSpPr>
          <p:spPr>
            <a:xfrm>
              <a:off x="254117" y="0"/>
              <a:ext cx="10795" cy="10058400"/>
            </a:xfrm>
            <a:custGeom>
              <a:avLst/>
              <a:gdLst/>
              <a:ahLst/>
              <a:cxnLst/>
              <a:rect l="l" t="t" r="r" b="b"/>
              <a:pathLst>
                <a:path w="10795" h="10058400">
                  <a:moveTo>
                    <a:pt x="0" y="0"/>
                  </a:moveTo>
                  <a:lnTo>
                    <a:pt x="10687" y="0"/>
                  </a:lnTo>
                  <a:lnTo>
                    <a:pt x="10687" y="10058400"/>
                  </a:lnTo>
                  <a:lnTo>
                    <a:pt x="0" y="10058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0" y="100363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0" y="99891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0" y="99402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0" y="98914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0" y="98441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0" y="100135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0" y="99646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0" y="99159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0" y="98670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0" y="98197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0" y="97953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0" y="97465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0" y="96976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0" y="96503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0" y="96015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0" y="955271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0" y="95054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0" y="94566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0" y="940784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0" y="93605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0" y="93116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0" y="92628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0" y="92155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0" y="91667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0" y="91179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0" y="90690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0" y="90217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0" y="89729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0" y="97709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0" y="97220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0" y="96748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0" y="96259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0" y="95771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0" y="95298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0" y="94809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0" y="94322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0" y="93833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0" y="93361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0" y="92872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0" y="92383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0" y="91911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0" y="91422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0" y="909351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0" y="90461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0" y="89974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0" y="89485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0" y="89241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0" y="88768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0" y="88280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0" y="87791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0" y="87318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0" y="86830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0" y="86342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0" y="85869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0" y="85381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0" y="84892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0" y="844048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0" y="83931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0" y="83443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0" y="82955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0" y="82482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0" y="81994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0" y="815054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0" y="81032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0" y="89012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0" y="88524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0" y="88035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0" y="87548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0" y="87074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0" y="86586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0" y="86098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0" y="85624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0" y="85137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0" y="846486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0" y="84176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0" y="836876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0" y="83198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0" y="82726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0" y="82237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0" y="81750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0" y="81261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0" y="80788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0" y="80544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0" y="80056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0" y="79583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0" y="79094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0" y="78606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0" y="781183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0" y="77645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0" y="77157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0" y="76669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0" y="76196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0" y="75707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0" y="75219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0" y="74746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0" y="74258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0" y="73770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0" y="73296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0" y="72809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0" y="72320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0" y="80300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0" y="79811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0" y="79339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0" y="78850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0" y="78363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0" y="77889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0" y="77401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0" y="76913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0" y="76440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0" y="75952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0" y="75463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0" y="74975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0" y="74502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0" y="74014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0" y="735263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0" y="73052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0" y="72565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0" y="72076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0" y="71832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0" y="71359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0" y="70871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0" y="70383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0" y="69909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0" y="69422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0" y="68933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0" y="68460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0" y="67972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0" y="67483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0" y="66995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0" y="665226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0" y="66034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0" y="65546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0" y="65073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0" y="64585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0" y="64096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0" y="63624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0" y="71603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0" y="71115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0" y="70626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0" y="70139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0" y="69665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0" y="69177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0" y="68689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0" y="68216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0" y="67728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0" y="672398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0" y="66767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0" y="66278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0" y="65790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0" y="65317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0" y="64829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0" y="64341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0" y="63852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0" y="63379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0" y="63135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0" y="62647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0" y="62174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0" y="61685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0" y="61198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0" y="60709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0" y="602370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0" y="59748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0" y="59260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0" y="58787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0" y="58298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0" y="57811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0" y="57337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0" y="56849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0" y="56361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0" y="55887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0" y="55400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0" y="54911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0" y="62891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0" y="62403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0" y="61930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0" y="61441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0" y="60954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0" y="60480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0" y="59992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0" y="59504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0" y="59031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0" y="58543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0" y="58054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0" y="57566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0" y="57093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0" y="56605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0" y="56117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0" y="55644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0" y="55156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0" y="546677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0" y="54423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0" y="53950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0" y="53462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0" y="52974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0" y="52500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0" y="52013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0" y="51524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0" y="51052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0" y="50563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0" y="50074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0" y="49602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0" y="49113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0" y="48626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0" y="48137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0" y="47665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0" y="47176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0" y="46687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0" y="46215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0" y="54194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0" y="53706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0" y="53218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0" y="52745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0" y="52257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0" y="51768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0" y="51280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0" y="50807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0" y="50319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0" y="49830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0" y="49358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0" y="48869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0" y="48381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0" y="47908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0" y="47420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0" y="46932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0" y="46459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0" y="45970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0" y="45726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0" y="45238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0" y="44765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0" y="44276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0" y="43789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0" y="43315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0" y="42828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0" y="42339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0" y="41851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0" y="41378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0" y="40889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0" y="40402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0" y="39928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0" y="39441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0" y="38952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0" y="38479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0" y="37991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0" y="375027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0" y="45482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0" y="44994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0" y="44521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0" y="44033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0" y="43545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0" y="43072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0" y="42583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0" y="42095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0" y="41622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0" y="41134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0" y="40646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0" y="40172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0" y="39684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0" y="39196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0" y="38708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0" y="38235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0" y="37747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0" y="37258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0" y="37015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0" y="36541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0" y="3605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0" y="35565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0" y="35092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0" y="34604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0" y="34115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0" y="33643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0" y="33154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0" y="32665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0" y="32193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0" y="31704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0" y="31217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0" y="30728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0" y="30256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0" y="29767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0" y="29278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0" y="28806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0" y="36785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0" y="3629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0" y="35809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0" y="35336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0" y="34848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0" y="34359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0" y="33871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0" y="33398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0" y="32910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0" y="32422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0" y="31949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0" y="31461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0" y="30972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0" y="30499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0" y="30011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0" y="29523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0" y="29050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0" y="28561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0" y="28317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0" y="27830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0" y="27356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0" y="26868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0" y="26380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0" y="259070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0" y="25419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0" y="24930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0" y="24442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0" y="23969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0" y="23481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0" y="22993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0" y="22519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0" y="22032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0" y="21543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0" y="21070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0" y="20582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0" y="20093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0" y="28073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0" y="27585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0" y="271129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0" y="26624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0" y="26136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0" y="25663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0" y="25174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0" y="24686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0" y="24213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0" y="23725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0" y="23237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0" y="22763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0" y="22276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0" y="21787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0" y="21299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0" y="20826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0" y="20338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0" y="19850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0" y="196214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0" y="19132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0" y="18644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0" y="18156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0" y="17683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0" y="17195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0" y="16706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0" y="16234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0" y="15745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0" y="15257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0" y="14784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0" y="14296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0" y="13808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0" y="13334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0" y="12847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0" y="12358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8" name="object 448" descr=""/>
            <p:cNvSpPr/>
            <p:nvPr/>
          </p:nvSpPr>
          <p:spPr>
            <a:xfrm>
              <a:off x="0" y="11870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9" name="object 449" descr=""/>
            <p:cNvSpPr/>
            <p:nvPr/>
          </p:nvSpPr>
          <p:spPr>
            <a:xfrm>
              <a:off x="0" y="11397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0" y="19376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1" name="object 451" descr=""/>
            <p:cNvSpPr/>
            <p:nvPr/>
          </p:nvSpPr>
          <p:spPr>
            <a:xfrm>
              <a:off x="0" y="18889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2" name="object 452" descr=""/>
            <p:cNvSpPr/>
            <p:nvPr/>
          </p:nvSpPr>
          <p:spPr>
            <a:xfrm>
              <a:off x="0" y="18400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0" y="17927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4" name="object 454" descr=""/>
            <p:cNvSpPr/>
            <p:nvPr/>
          </p:nvSpPr>
          <p:spPr>
            <a:xfrm>
              <a:off x="0" y="17439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5" name="object 455" descr=""/>
            <p:cNvSpPr/>
            <p:nvPr/>
          </p:nvSpPr>
          <p:spPr>
            <a:xfrm>
              <a:off x="0" y="16950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0" y="16478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0" y="15989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0" y="15501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0" y="15013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0" y="14540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0" y="140522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0" y="13563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0" y="13091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0" y="12602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0" y="12114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0" y="11641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0" y="11152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0" y="10908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0" y="10421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0" y="99479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0" y="9459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0" y="8971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0" y="8498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0" y="8010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0" y="7521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0" y="7033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0" y="6560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0" y="6072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0" y="5584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0" y="5111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0" y="4623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0" y="4134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0" y="3661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0" y="3173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0" y="2685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0" y="10665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0" y="10191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0" y="9704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0" y="9215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0" y="8727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0" y="8254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0" y="7765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0" y="7278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0" y="6804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0" y="6316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0" y="5828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0" y="5354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0" y="4867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0" y="4378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0" y="3890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0" y="3417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0" y="2929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0" y="2441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0" y="2212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0" y="172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0" y="1235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0" y="747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0" y="274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0" y="196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0" y="1480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0" y="991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0" y="519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0" y="304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0" y="100363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0" y="99891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0" y="99402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0" y="98914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0" y="98441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0" y="100135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0" y="99646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0" y="99159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0" y="98670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0" y="98197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0" y="97953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0" y="97465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0" y="96976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0" y="96503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0" y="96015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0" y="955271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0" y="95054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0" y="94566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0" y="940784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0" y="93605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0" y="93116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0" y="92628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0" y="92155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0" y="91667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0" y="91179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0" y="90690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0" y="90217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0" y="89729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0" y="97709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0" y="97220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0" y="96748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0" y="96259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0" y="95771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0" y="95298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0" y="94809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0" y="94322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0" y="93833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0" y="93361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0" y="92872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0" y="923839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0" y="91911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0" y="91422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0" y="909351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0" y="90461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0" y="89974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0" y="89485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0" y="89241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0" y="88768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0" y="88280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0" y="877919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0" y="87318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0" y="86830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0" y="86342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0" y="85869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0" y="85381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0" y="84892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0" y="84404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0" y="83931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0" y="83443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0" y="82955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0" y="82482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0" y="81994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0" y="815054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0" y="81032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0" y="89012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0" y="88524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0" y="88035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0" y="87548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0" y="87074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0" y="86586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0" y="86098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0" y="85624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0" y="85137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0" y="846486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0" y="84176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0" y="836876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0" y="83198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0" y="82726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0" y="82237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0" y="81750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0" y="81261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0" y="80788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0" y="80544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0" y="80056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0" y="79583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0" y="79094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0" y="78606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0" y="781183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0" y="77645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0" y="77157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0" y="76669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0" y="76196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0" y="75707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0" y="75219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0" y="74746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0" y="74258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0" y="73770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0" y="73296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0" y="72809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0" y="72320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0" y="80300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0" y="79811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0" y="79339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0" y="78850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0" y="78363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0" y="77889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0" y="77401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0" y="76913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0" y="76440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0" y="75952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0" y="75463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0" y="74975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0" y="74502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0" y="74014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0" y="735263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0" y="73052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0" y="72565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0" y="72076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0" y="71832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0" y="71359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0" y="70871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0" y="70383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0" y="69909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0" y="69422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0" y="68933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0" y="68460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0" y="67972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0" y="67483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0" y="66995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0" y="665226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0" y="66034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0" y="65546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0" y="65073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0" y="64585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0" y="64096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0" y="63624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0" y="71603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0" y="71115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0" y="70626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0" y="70139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0" y="69665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0" y="69177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0" y="68689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0" y="68216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0" y="67728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0" y="67239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0" y="66767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0" y="66278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0" y="65790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0" y="65317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0" y="64829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0" y="64341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0" y="63852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0" y="63379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0" y="63135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0" y="62647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0" y="62174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0" y="61685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0" y="61198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0" y="60709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0" y="602370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0" y="59748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0" y="59260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0" y="58787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0" y="58298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0" y="57811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0" y="57337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0" y="56849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0" y="56361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0" y="55887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0" y="55400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0" y="54911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0" y="62891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0" y="62403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0" y="61930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0" y="61441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0" y="60954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0" y="60480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0" y="59992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0" y="59504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0" y="59031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0" y="58543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0" y="58054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0" y="57566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0" y="57093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0" y="56605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0" y="56117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0" y="55644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0" y="55156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0" y="546677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0" y="54423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0" y="53950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0" y="53462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0" y="52974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0" y="52500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0" y="52013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0" y="51524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0" y="51052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0" y="50563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0" y="50074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0" y="49602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0" y="49113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0" y="48626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0" y="48137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0" y="47665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0" y="47176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0" y="46687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0" y="46215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0" y="54194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0" y="53706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0" y="53218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0" y="52745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0" y="52257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0" y="51768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0" y="51280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0" y="50807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0" y="50319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0" y="49830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0" y="49358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0" y="48869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0" y="48381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0" y="47908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0" y="47420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0" y="46932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0" y="46459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0" y="45970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0" y="45726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0" y="45238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0" y="44765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0" y="44276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0" y="43789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0" y="43315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0" y="42828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0" y="42339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0" y="41851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0" y="41378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0" y="40889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0" y="40402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0" y="39928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0" y="39441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0" y="38952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0" y="38479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0" y="37991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0" y="375027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0" y="45482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0" y="44994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0" y="44521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0" y="44033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0" y="43545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0" y="43072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0" y="42583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0" y="42095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0" y="41622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0" y="41134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0" y="40646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0" y="40172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0" y="39684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0" y="39196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0" y="38708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0" y="38235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0" y="37747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0" y="37258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0" y="37015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0" y="36541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0" y="36054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0" y="35565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0" y="35092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0" y="34604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0" y="34115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0" y="33643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0" y="33154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0" y="32665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0" y="32193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0" y="31704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0" y="31217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0" y="30728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0" y="30256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0" y="29767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0" y="29278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0" y="28806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0" y="36785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0" y="36297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0" y="35809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0" y="35336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0" y="34848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0" y="34359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0" y="33871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0" y="33398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0" y="32910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0" y="32422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0" y="31949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0" y="31461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0" y="30972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0" y="30499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0" y="30011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0" y="29523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0" y="29050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0" y="28561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0" y="28317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0" y="27830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0" y="27356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0" y="26868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0" y="26380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0" y="259070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0" y="25419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0" y="24930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0" y="24442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0" y="23969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0" y="23481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0" y="22993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0" y="22519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0" y="22032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0" y="21543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0" y="21070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0" y="20582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0" y="20093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0" y="28073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0" y="27585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0" y="271129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0" y="26624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0" y="26136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0" y="25663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0" y="25174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0" y="24686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0" y="24213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0" y="23725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0" y="23237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0" y="22763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0" y="22276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0" y="21787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0" y="21299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0" y="20826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0" y="20338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0" y="19850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0" y="196214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0" y="19132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0" y="18644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0" y="18156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0" y="17683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0" y="17195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0" y="16706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0" y="16234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0" y="15745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0" y="15257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0" y="14784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0" y="14296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0" y="13808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0" y="13334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0" y="12847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0" y="12358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0" y="11870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0" y="11397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0" y="19376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0" y="18889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0" y="18400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0" y="17927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0" y="17439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0" y="16950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2" name="object 872" descr=""/>
            <p:cNvSpPr/>
            <p:nvPr/>
          </p:nvSpPr>
          <p:spPr>
            <a:xfrm>
              <a:off x="0" y="16478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3" name="object 873" descr=""/>
            <p:cNvSpPr/>
            <p:nvPr/>
          </p:nvSpPr>
          <p:spPr>
            <a:xfrm>
              <a:off x="0" y="15989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4" name="object 874" descr=""/>
            <p:cNvSpPr/>
            <p:nvPr/>
          </p:nvSpPr>
          <p:spPr>
            <a:xfrm>
              <a:off x="0" y="15501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5" name="object 875" descr=""/>
            <p:cNvSpPr/>
            <p:nvPr/>
          </p:nvSpPr>
          <p:spPr>
            <a:xfrm>
              <a:off x="0" y="15013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6" name="object 876" descr=""/>
            <p:cNvSpPr/>
            <p:nvPr/>
          </p:nvSpPr>
          <p:spPr>
            <a:xfrm>
              <a:off x="0" y="14540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7" name="object 877" descr=""/>
            <p:cNvSpPr/>
            <p:nvPr/>
          </p:nvSpPr>
          <p:spPr>
            <a:xfrm>
              <a:off x="0" y="140522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8" name="object 878" descr=""/>
            <p:cNvSpPr/>
            <p:nvPr/>
          </p:nvSpPr>
          <p:spPr>
            <a:xfrm>
              <a:off x="0" y="13563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9" name="object 879" descr=""/>
            <p:cNvSpPr/>
            <p:nvPr/>
          </p:nvSpPr>
          <p:spPr>
            <a:xfrm>
              <a:off x="0" y="13091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0" name="object 880" descr=""/>
            <p:cNvSpPr/>
            <p:nvPr/>
          </p:nvSpPr>
          <p:spPr>
            <a:xfrm>
              <a:off x="0" y="12602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1" name="object 881" descr=""/>
            <p:cNvSpPr/>
            <p:nvPr/>
          </p:nvSpPr>
          <p:spPr>
            <a:xfrm>
              <a:off x="0" y="12114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2" name="object 882" descr=""/>
            <p:cNvSpPr/>
            <p:nvPr/>
          </p:nvSpPr>
          <p:spPr>
            <a:xfrm>
              <a:off x="0" y="11641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3" name="object 883" descr=""/>
            <p:cNvSpPr/>
            <p:nvPr/>
          </p:nvSpPr>
          <p:spPr>
            <a:xfrm>
              <a:off x="0" y="11152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4" name="object 884" descr=""/>
            <p:cNvSpPr/>
            <p:nvPr/>
          </p:nvSpPr>
          <p:spPr>
            <a:xfrm>
              <a:off x="0" y="10908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5" name="object 885" descr=""/>
            <p:cNvSpPr/>
            <p:nvPr/>
          </p:nvSpPr>
          <p:spPr>
            <a:xfrm>
              <a:off x="0" y="10421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6" name="object 886" descr=""/>
            <p:cNvSpPr/>
            <p:nvPr/>
          </p:nvSpPr>
          <p:spPr>
            <a:xfrm>
              <a:off x="0" y="99479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7" name="object 887" descr=""/>
            <p:cNvSpPr/>
            <p:nvPr/>
          </p:nvSpPr>
          <p:spPr>
            <a:xfrm>
              <a:off x="0" y="9459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8" name="object 888" descr=""/>
            <p:cNvSpPr/>
            <p:nvPr/>
          </p:nvSpPr>
          <p:spPr>
            <a:xfrm>
              <a:off x="0" y="8971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9" name="object 889" descr=""/>
            <p:cNvSpPr/>
            <p:nvPr/>
          </p:nvSpPr>
          <p:spPr>
            <a:xfrm>
              <a:off x="0" y="8498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0" name="object 890" descr=""/>
            <p:cNvSpPr/>
            <p:nvPr/>
          </p:nvSpPr>
          <p:spPr>
            <a:xfrm>
              <a:off x="0" y="8010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1" name="object 891" descr=""/>
            <p:cNvSpPr/>
            <p:nvPr/>
          </p:nvSpPr>
          <p:spPr>
            <a:xfrm>
              <a:off x="0" y="7521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2" name="object 892" descr=""/>
            <p:cNvSpPr/>
            <p:nvPr/>
          </p:nvSpPr>
          <p:spPr>
            <a:xfrm>
              <a:off x="0" y="7033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3" name="object 893" descr=""/>
            <p:cNvSpPr/>
            <p:nvPr/>
          </p:nvSpPr>
          <p:spPr>
            <a:xfrm>
              <a:off x="0" y="6560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4" name="object 894" descr=""/>
            <p:cNvSpPr/>
            <p:nvPr/>
          </p:nvSpPr>
          <p:spPr>
            <a:xfrm>
              <a:off x="0" y="6072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5" name="object 895" descr=""/>
            <p:cNvSpPr/>
            <p:nvPr/>
          </p:nvSpPr>
          <p:spPr>
            <a:xfrm>
              <a:off x="0" y="5584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6" name="object 896" descr=""/>
            <p:cNvSpPr/>
            <p:nvPr/>
          </p:nvSpPr>
          <p:spPr>
            <a:xfrm>
              <a:off x="0" y="5111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7" name="object 897" descr=""/>
            <p:cNvSpPr/>
            <p:nvPr/>
          </p:nvSpPr>
          <p:spPr>
            <a:xfrm>
              <a:off x="0" y="4623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8" name="object 898" descr=""/>
            <p:cNvSpPr/>
            <p:nvPr/>
          </p:nvSpPr>
          <p:spPr>
            <a:xfrm>
              <a:off x="0" y="4134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9" name="object 899" descr=""/>
            <p:cNvSpPr/>
            <p:nvPr/>
          </p:nvSpPr>
          <p:spPr>
            <a:xfrm>
              <a:off x="0" y="3661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0" name="object 900" descr=""/>
            <p:cNvSpPr/>
            <p:nvPr/>
          </p:nvSpPr>
          <p:spPr>
            <a:xfrm>
              <a:off x="0" y="3173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1" name="object 901" descr=""/>
            <p:cNvSpPr/>
            <p:nvPr/>
          </p:nvSpPr>
          <p:spPr>
            <a:xfrm>
              <a:off x="0" y="2685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2" name="object 902" descr=""/>
            <p:cNvSpPr/>
            <p:nvPr/>
          </p:nvSpPr>
          <p:spPr>
            <a:xfrm>
              <a:off x="0" y="10665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3" name="object 903" descr=""/>
            <p:cNvSpPr/>
            <p:nvPr/>
          </p:nvSpPr>
          <p:spPr>
            <a:xfrm>
              <a:off x="0" y="10191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4" name="object 904" descr=""/>
            <p:cNvSpPr/>
            <p:nvPr/>
          </p:nvSpPr>
          <p:spPr>
            <a:xfrm>
              <a:off x="0" y="9704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5" name="object 905" descr=""/>
            <p:cNvSpPr/>
            <p:nvPr/>
          </p:nvSpPr>
          <p:spPr>
            <a:xfrm>
              <a:off x="0" y="9215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6" name="object 906" descr=""/>
            <p:cNvSpPr/>
            <p:nvPr/>
          </p:nvSpPr>
          <p:spPr>
            <a:xfrm>
              <a:off x="0" y="8727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7" name="object 907" descr=""/>
            <p:cNvSpPr/>
            <p:nvPr/>
          </p:nvSpPr>
          <p:spPr>
            <a:xfrm>
              <a:off x="0" y="8254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8" name="object 908" descr=""/>
            <p:cNvSpPr/>
            <p:nvPr/>
          </p:nvSpPr>
          <p:spPr>
            <a:xfrm>
              <a:off x="0" y="7765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9" name="object 909" descr=""/>
            <p:cNvSpPr/>
            <p:nvPr/>
          </p:nvSpPr>
          <p:spPr>
            <a:xfrm>
              <a:off x="0" y="7278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0" name="object 910" descr=""/>
            <p:cNvSpPr/>
            <p:nvPr/>
          </p:nvSpPr>
          <p:spPr>
            <a:xfrm>
              <a:off x="0" y="6804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1" name="object 911" descr=""/>
            <p:cNvSpPr/>
            <p:nvPr/>
          </p:nvSpPr>
          <p:spPr>
            <a:xfrm>
              <a:off x="0" y="6316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2" name="object 912" descr=""/>
            <p:cNvSpPr/>
            <p:nvPr/>
          </p:nvSpPr>
          <p:spPr>
            <a:xfrm>
              <a:off x="0" y="5828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3" name="object 913" descr=""/>
            <p:cNvSpPr/>
            <p:nvPr/>
          </p:nvSpPr>
          <p:spPr>
            <a:xfrm>
              <a:off x="0" y="5354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4" name="object 914" descr=""/>
            <p:cNvSpPr/>
            <p:nvPr/>
          </p:nvSpPr>
          <p:spPr>
            <a:xfrm>
              <a:off x="0" y="4867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5" name="object 915" descr=""/>
            <p:cNvSpPr/>
            <p:nvPr/>
          </p:nvSpPr>
          <p:spPr>
            <a:xfrm>
              <a:off x="0" y="4378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6" name="object 916" descr=""/>
            <p:cNvSpPr/>
            <p:nvPr/>
          </p:nvSpPr>
          <p:spPr>
            <a:xfrm>
              <a:off x="0" y="3890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7" name="object 917" descr=""/>
            <p:cNvSpPr/>
            <p:nvPr/>
          </p:nvSpPr>
          <p:spPr>
            <a:xfrm>
              <a:off x="0" y="3417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8" name="object 918" descr=""/>
            <p:cNvSpPr/>
            <p:nvPr/>
          </p:nvSpPr>
          <p:spPr>
            <a:xfrm>
              <a:off x="0" y="2929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9" name="object 919" descr=""/>
            <p:cNvSpPr/>
            <p:nvPr/>
          </p:nvSpPr>
          <p:spPr>
            <a:xfrm>
              <a:off x="0" y="2441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0" name="object 920" descr=""/>
            <p:cNvSpPr/>
            <p:nvPr/>
          </p:nvSpPr>
          <p:spPr>
            <a:xfrm>
              <a:off x="0" y="2212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1" name="object 921" descr=""/>
            <p:cNvSpPr/>
            <p:nvPr/>
          </p:nvSpPr>
          <p:spPr>
            <a:xfrm>
              <a:off x="0" y="1724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2" name="object 922" descr=""/>
            <p:cNvSpPr/>
            <p:nvPr/>
          </p:nvSpPr>
          <p:spPr>
            <a:xfrm>
              <a:off x="0" y="1235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3" name="object 923" descr=""/>
            <p:cNvSpPr/>
            <p:nvPr/>
          </p:nvSpPr>
          <p:spPr>
            <a:xfrm>
              <a:off x="0" y="747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4" name="object 924" descr=""/>
            <p:cNvSpPr/>
            <p:nvPr/>
          </p:nvSpPr>
          <p:spPr>
            <a:xfrm>
              <a:off x="0" y="274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5" name="object 925" descr=""/>
            <p:cNvSpPr/>
            <p:nvPr/>
          </p:nvSpPr>
          <p:spPr>
            <a:xfrm>
              <a:off x="0" y="1967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6" name="object 926" descr=""/>
            <p:cNvSpPr/>
            <p:nvPr/>
          </p:nvSpPr>
          <p:spPr>
            <a:xfrm>
              <a:off x="0" y="1480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7" name="object 927" descr=""/>
            <p:cNvSpPr/>
            <p:nvPr/>
          </p:nvSpPr>
          <p:spPr>
            <a:xfrm>
              <a:off x="0" y="991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8" name="object 928" descr=""/>
            <p:cNvSpPr/>
            <p:nvPr/>
          </p:nvSpPr>
          <p:spPr>
            <a:xfrm>
              <a:off x="0" y="519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9" name="object 929" descr=""/>
            <p:cNvSpPr/>
            <p:nvPr/>
          </p:nvSpPr>
          <p:spPr>
            <a:xfrm>
              <a:off x="0" y="304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30" name="object 930" descr=""/>
          <p:cNvGrpSpPr/>
          <p:nvPr/>
        </p:nvGrpSpPr>
        <p:grpSpPr>
          <a:xfrm>
            <a:off x="4904517" y="540162"/>
            <a:ext cx="2123440" cy="104139"/>
            <a:chOff x="4904517" y="540162"/>
            <a:chExt cx="2123440" cy="104139"/>
          </a:xfrm>
        </p:grpSpPr>
        <p:pic>
          <p:nvPicPr>
            <p:cNvPr id="931" name="object 931" descr="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4904517" y="541686"/>
              <a:ext cx="79343" cy="100679"/>
            </a:xfrm>
            <a:prstGeom prst="rect">
              <a:avLst/>
            </a:prstGeom>
          </p:spPr>
        </p:pic>
        <p:sp>
          <p:nvSpPr>
            <p:cNvPr id="932" name="object 932" descr=""/>
            <p:cNvSpPr/>
            <p:nvPr/>
          </p:nvSpPr>
          <p:spPr>
            <a:xfrm>
              <a:off x="5012905" y="540168"/>
              <a:ext cx="704215" cy="104139"/>
            </a:xfrm>
            <a:custGeom>
              <a:avLst/>
              <a:gdLst/>
              <a:ahLst/>
              <a:cxnLst/>
              <a:rect l="l" t="t" r="r" b="b"/>
              <a:pathLst>
                <a:path w="704214" h="104140">
                  <a:moveTo>
                    <a:pt x="36576" y="1524"/>
                  </a:moveTo>
                  <a:lnTo>
                    <a:pt x="28956" y="1524"/>
                  </a:lnTo>
                  <a:lnTo>
                    <a:pt x="27432" y="6096"/>
                  </a:lnTo>
                  <a:lnTo>
                    <a:pt x="13716" y="19812"/>
                  </a:lnTo>
                  <a:lnTo>
                    <a:pt x="7620" y="24384"/>
                  </a:lnTo>
                  <a:lnTo>
                    <a:pt x="0" y="27432"/>
                  </a:lnTo>
                  <a:lnTo>
                    <a:pt x="0" y="38100"/>
                  </a:lnTo>
                  <a:lnTo>
                    <a:pt x="4572" y="38100"/>
                  </a:lnTo>
                  <a:lnTo>
                    <a:pt x="7620" y="35052"/>
                  </a:lnTo>
                  <a:lnTo>
                    <a:pt x="13716" y="32004"/>
                  </a:lnTo>
                  <a:lnTo>
                    <a:pt x="18288" y="28956"/>
                  </a:lnTo>
                  <a:lnTo>
                    <a:pt x="21336" y="27432"/>
                  </a:lnTo>
                  <a:lnTo>
                    <a:pt x="24384" y="24384"/>
                  </a:lnTo>
                  <a:lnTo>
                    <a:pt x="24384" y="102209"/>
                  </a:lnTo>
                  <a:lnTo>
                    <a:pt x="36576" y="102209"/>
                  </a:lnTo>
                  <a:lnTo>
                    <a:pt x="36576" y="1524"/>
                  </a:lnTo>
                  <a:close/>
                </a:path>
                <a:path w="704214" h="104140">
                  <a:moveTo>
                    <a:pt x="134302" y="67056"/>
                  </a:moveTo>
                  <a:lnTo>
                    <a:pt x="132778" y="62484"/>
                  </a:lnTo>
                  <a:lnTo>
                    <a:pt x="126682" y="53340"/>
                  </a:lnTo>
                  <a:lnTo>
                    <a:pt x="122110" y="50292"/>
                  </a:lnTo>
                  <a:lnTo>
                    <a:pt x="122110" y="68580"/>
                  </a:lnTo>
                  <a:lnTo>
                    <a:pt x="122110" y="79248"/>
                  </a:lnTo>
                  <a:lnTo>
                    <a:pt x="120586" y="83908"/>
                  </a:lnTo>
                  <a:lnTo>
                    <a:pt x="112966" y="91528"/>
                  </a:lnTo>
                  <a:lnTo>
                    <a:pt x="106768" y="94576"/>
                  </a:lnTo>
                  <a:lnTo>
                    <a:pt x="97624" y="94576"/>
                  </a:lnTo>
                  <a:lnTo>
                    <a:pt x="91528" y="91528"/>
                  </a:lnTo>
                  <a:lnTo>
                    <a:pt x="86956" y="90004"/>
                  </a:lnTo>
                  <a:lnTo>
                    <a:pt x="83908" y="83908"/>
                  </a:lnTo>
                  <a:lnTo>
                    <a:pt x="82384" y="80772"/>
                  </a:lnTo>
                  <a:lnTo>
                    <a:pt x="80860" y="76200"/>
                  </a:lnTo>
                  <a:lnTo>
                    <a:pt x="80860" y="67056"/>
                  </a:lnTo>
                  <a:lnTo>
                    <a:pt x="82384" y="62484"/>
                  </a:lnTo>
                  <a:lnTo>
                    <a:pt x="86956" y="59436"/>
                  </a:lnTo>
                  <a:lnTo>
                    <a:pt x="90004" y="54864"/>
                  </a:lnTo>
                  <a:lnTo>
                    <a:pt x="94576" y="53340"/>
                  </a:lnTo>
                  <a:lnTo>
                    <a:pt x="106768" y="53340"/>
                  </a:lnTo>
                  <a:lnTo>
                    <a:pt x="111442" y="54864"/>
                  </a:lnTo>
                  <a:lnTo>
                    <a:pt x="119062" y="62484"/>
                  </a:lnTo>
                  <a:lnTo>
                    <a:pt x="122110" y="68580"/>
                  </a:lnTo>
                  <a:lnTo>
                    <a:pt x="122110" y="50292"/>
                  </a:lnTo>
                  <a:lnTo>
                    <a:pt x="116014" y="47244"/>
                  </a:lnTo>
                  <a:lnTo>
                    <a:pt x="120586" y="45720"/>
                  </a:lnTo>
                  <a:lnTo>
                    <a:pt x="123634" y="44196"/>
                  </a:lnTo>
                  <a:lnTo>
                    <a:pt x="124650" y="42672"/>
                  </a:lnTo>
                  <a:lnTo>
                    <a:pt x="126682" y="39624"/>
                  </a:lnTo>
                  <a:lnTo>
                    <a:pt x="129730" y="36576"/>
                  </a:lnTo>
                  <a:lnTo>
                    <a:pt x="129730" y="21336"/>
                  </a:lnTo>
                  <a:lnTo>
                    <a:pt x="128206" y="13716"/>
                  </a:lnTo>
                  <a:lnTo>
                    <a:pt x="126174" y="12192"/>
                  </a:lnTo>
                  <a:lnTo>
                    <a:pt x="122110" y="9144"/>
                  </a:lnTo>
                  <a:lnTo>
                    <a:pt x="117538" y="4572"/>
                  </a:lnTo>
                  <a:lnTo>
                    <a:pt x="117538" y="22860"/>
                  </a:lnTo>
                  <a:lnTo>
                    <a:pt x="117538" y="32004"/>
                  </a:lnTo>
                  <a:lnTo>
                    <a:pt x="116014" y="36576"/>
                  </a:lnTo>
                  <a:lnTo>
                    <a:pt x="112966" y="38100"/>
                  </a:lnTo>
                  <a:lnTo>
                    <a:pt x="109918" y="41148"/>
                  </a:lnTo>
                  <a:lnTo>
                    <a:pt x="106768" y="42672"/>
                  </a:lnTo>
                  <a:lnTo>
                    <a:pt x="96100" y="42672"/>
                  </a:lnTo>
                  <a:lnTo>
                    <a:pt x="93052" y="41148"/>
                  </a:lnTo>
                  <a:lnTo>
                    <a:pt x="86956" y="35052"/>
                  </a:lnTo>
                  <a:lnTo>
                    <a:pt x="85432" y="32004"/>
                  </a:lnTo>
                  <a:lnTo>
                    <a:pt x="85432" y="22860"/>
                  </a:lnTo>
                  <a:lnTo>
                    <a:pt x="86956" y="19812"/>
                  </a:lnTo>
                  <a:lnTo>
                    <a:pt x="93052" y="13716"/>
                  </a:lnTo>
                  <a:lnTo>
                    <a:pt x="96100" y="12192"/>
                  </a:lnTo>
                  <a:lnTo>
                    <a:pt x="105244" y="12192"/>
                  </a:lnTo>
                  <a:lnTo>
                    <a:pt x="109918" y="13716"/>
                  </a:lnTo>
                  <a:lnTo>
                    <a:pt x="116014" y="19812"/>
                  </a:lnTo>
                  <a:lnTo>
                    <a:pt x="117538" y="22860"/>
                  </a:lnTo>
                  <a:lnTo>
                    <a:pt x="117538" y="4572"/>
                  </a:lnTo>
                  <a:lnTo>
                    <a:pt x="109918" y="1524"/>
                  </a:lnTo>
                  <a:lnTo>
                    <a:pt x="93052" y="1524"/>
                  </a:lnTo>
                  <a:lnTo>
                    <a:pt x="85432" y="4572"/>
                  </a:lnTo>
                  <a:lnTo>
                    <a:pt x="80860" y="9144"/>
                  </a:lnTo>
                  <a:lnTo>
                    <a:pt x="74764" y="13716"/>
                  </a:lnTo>
                  <a:lnTo>
                    <a:pt x="71716" y="19812"/>
                  </a:lnTo>
                  <a:lnTo>
                    <a:pt x="71716" y="32004"/>
                  </a:lnTo>
                  <a:lnTo>
                    <a:pt x="73240" y="36576"/>
                  </a:lnTo>
                  <a:lnTo>
                    <a:pt x="76288" y="39624"/>
                  </a:lnTo>
                  <a:lnTo>
                    <a:pt x="77812" y="44196"/>
                  </a:lnTo>
                  <a:lnTo>
                    <a:pt x="86956" y="47244"/>
                  </a:lnTo>
                  <a:lnTo>
                    <a:pt x="80860" y="50292"/>
                  </a:lnTo>
                  <a:lnTo>
                    <a:pt x="76288" y="53340"/>
                  </a:lnTo>
                  <a:lnTo>
                    <a:pt x="73240" y="56388"/>
                  </a:lnTo>
                  <a:lnTo>
                    <a:pt x="70192" y="60960"/>
                  </a:lnTo>
                  <a:lnTo>
                    <a:pt x="68668" y="67056"/>
                  </a:lnTo>
                  <a:lnTo>
                    <a:pt x="68668" y="82384"/>
                  </a:lnTo>
                  <a:lnTo>
                    <a:pt x="71716" y="90004"/>
                  </a:lnTo>
                  <a:lnTo>
                    <a:pt x="77812" y="94576"/>
                  </a:lnTo>
                  <a:lnTo>
                    <a:pt x="83908" y="100672"/>
                  </a:lnTo>
                  <a:lnTo>
                    <a:pt x="91528" y="103720"/>
                  </a:lnTo>
                  <a:lnTo>
                    <a:pt x="100672" y="103720"/>
                  </a:lnTo>
                  <a:lnTo>
                    <a:pt x="108191" y="103149"/>
                  </a:lnTo>
                  <a:lnTo>
                    <a:pt x="114668" y="101434"/>
                  </a:lnTo>
                  <a:lnTo>
                    <a:pt x="120269" y="98577"/>
                  </a:lnTo>
                  <a:lnTo>
                    <a:pt x="125158" y="94576"/>
                  </a:lnTo>
                  <a:lnTo>
                    <a:pt x="131254" y="90004"/>
                  </a:lnTo>
                  <a:lnTo>
                    <a:pt x="134302" y="82384"/>
                  </a:lnTo>
                  <a:lnTo>
                    <a:pt x="134302" y="67056"/>
                  </a:lnTo>
                  <a:close/>
                </a:path>
                <a:path w="704214" h="104140">
                  <a:moveTo>
                    <a:pt x="180124" y="0"/>
                  </a:moveTo>
                  <a:lnTo>
                    <a:pt x="169456" y="0"/>
                  </a:lnTo>
                  <a:lnTo>
                    <a:pt x="140398" y="103720"/>
                  </a:lnTo>
                  <a:lnTo>
                    <a:pt x="151066" y="103720"/>
                  </a:lnTo>
                  <a:lnTo>
                    <a:pt x="180124" y="0"/>
                  </a:lnTo>
                  <a:close/>
                </a:path>
                <a:path w="704214" h="104140">
                  <a:moveTo>
                    <a:pt x="251841" y="59436"/>
                  </a:moveTo>
                  <a:lnTo>
                    <a:pt x="248793" y="50292"/>
                  </a:lnTo>
                  <a:lnTo>
                    <a:pt x="242697" y="45720"/>
                  </a:lnTo>
                  <a:lnTo>
                    <a:pt x="236601" y="39624"/>
                  </a:lnTo>
                  <a:lnTo>
                    <a:pt x="228981" y="36576"/>
                  </a:lnTo>
                  <a:lnTo>
                    <a:pt x="213639" y="36576"/>
                  </a:lnTo>
                  <a:lnTo>
                    <a:pt x="207543" y="38100"/>
                  </a:lnTo>
                  <a:lnTo>
                    <a:pt x="201447" y="42672"/>
                  </a:lnTo>
                  <a:lnTo>
                    <a:pt x="207543" y="15240"/>
                  </a:lnTo>
                  <a:lnTo>
                    <a:pt x="247269" y="15240"/>
                  </a:lnTo>
                  <a:lnTo>
                    <a:pt x="247269" y="3048"/>
                  </a:lnTo>
                  <a:lnTo>
                    <a:pt x="196875" y="3048"/>
                  </a:lnTo>
                  <a:lnTo>
                    <a:pt x="187731" y="54864"/>
                  </a:lnTo>
                  <a:lnTo>
                    <a:pt x="198399" y="56388"/>
                  </a:lnTo>
                  <a:lnTo>
                    <a:pt x="206019" y="48768"/>
                  </a:lnTo>
                  <a:lnTo>
                    <a:pt x="209067" y="47244"/>
                  </a:lnTo>
                  <a:lnTo>
                    <a:pt x="222783" y="47244"/>
                  </a:lnTo>
                  <a:lnTo>
                    <a:pt x="228981" y="48768"/>
                  </a:lnTo>
                  <a:lnTo>
                    <a:pt x="232029" y="53340"/>
                  </a:lnTo>
                  <a:lnTo>
                    <a:pt x="236601" y="56388"/>
                  </a:lnTo>
                  <a:lnTo>
                    <a:pt x="238125" y="62484"/>
                  </a:lnTo>
                  <a:lnTo>
                    <a:pt x="238125" y="76200"/>
                  </a:lnTo>
                  <a:lnTo>
                    <a:pt x="236601" y="82384"/>
                  </a:lnTo>
                  <a:lnTo>
                    <a:pt x="232029" y="86956"/>
                  </a:lnTo>
                  <a:lnTo>
                    <a:pt x="228981" y="91528"/>
                  </a:lnTo>
                  <a:lnTo>
                    <a:pt x="222783" y="94576"/>
                  </a:lnTo>
                  <a:lnTo>
                    <a:pt x="212115" y="94576"/>
                  </a:lnTo>
                  <a:lnTo>
                    <a:pt x="207543" y="93052"/>
                  </a:lnTo>
                  <a:lnTo>
                    <a:pt x="204495" y="88480"/>
                  </a:lnTo>
                  <a:lnTo>
                    <a:pt x="201447" y="85432"/>
                  </a:lnTo>
                  <a:lnTo>
                    <a:pt x="198399" y="80772"/>
                  </a:lnTo>
                  <a:lnTo>
                    <a:pt x="198399" y="74676"/>
                  </a:lnTo>
                  <a:lnTo>
                    <a:pt x="184683" y="76200"/>
                  </a:lnTo>
                  <a:lnTo>
                    <a:pt x="186207" y="83908"/>
                  </a:lnTo>
                  <a:lnTo>
                    <a:pt x="189255" y="91528"/>
                  </a:lnTo>
                  <a:lnTo>
                    <a:pt x="195351" y="96100"/>
                  </a:lnTo>
                  <a:lnTo>
                    <a:pt x="201447" y="102196"/>
                  </a:lnTo>
                  <a:lnTo>
                    <a:pt x="207543" y="103720"/>
                  </a:lnTo>
                  <a:lnTo>
                    <a:pt x="216687" y="103720"/>
                  </a:lnTo>
                  <a:lnTo>
                    <a:pt x="251841" y="77724"/>
                  </a:lnTo>
                  <a:lnTo>
                    <a:pt x="251841" y="59436"/>
                  </a:lnTo>
                  <a:close/>
                </a:path>
                <a:path w="704214" h="104140">
                  <a:moveTo>
                    <a:pt x="296138" y="0"/>
                  </a:moveTo>
                  <a:lnTo>
                    <a:pt x="286981" y="0"/>
                  </a:lnTo>
                  <a:lnTo>
                    <a:pt x="256413" y="103720"/>
                  </a:lnTo>
                  <a:lnTo>
                    <a:pt x="267081" y="103720"/>
                  </a:lnTo>
                  <a:lnTo>
                    <a:pt x="296138" y="0"/>
                  </a:lnTo>
                  <a:close/>
                </a:path>
                <a:path w="704214" h="104140">
                  <a:moveTo>
                    <a:pt x="404520" y="1524"/>
                  </a:moveTo>
                  <a:lnTo>
                    <a:pt x="386143" y="1524"/>
                  </a:lnTo>
                  <a:lnTo>
                    <a:pt x="363283" y="71628"/>
                  </a:lnTo>
                  <a:lnTo>
                    <a:pt x="360235" y="79248"/>
                  </a:lnTo>
                  <a:lnTo>
                    <a:pt x="357187" y="88493"/>
                  </a:lnTo>
                  <a:lnTo>
                    <a:pt x="354139" y="79248"/>
                  </a:lnTo>
                  <a:lnTo>
                    <a:pt x="352615" y="73152"/>
                  </a:lnTo>
                  <a:lnTo>
                    <a:pt x="328129" y="1524"/>
                  </a:lnTo>
                  <a:lnTo>
                    <a:pt x="308317" y="1524"/>
                  </a:lnTo>
                  <a:lnTo>
                    <a:pt x="308317" y="102209"/>
                  </a:lnTo>
                  <a:lnTo>
                    <a:pt x="322033" y="102209"/>
                  </a:lnTo>
                  <a:lnTo>
                    <a:pt x="322033" y="16764"/>
                  </a:lnTo>
                  <a:lnTo>
                    <a:pt x="351091" y="102209"/>
                  </a:lnTo>
                  <a:lnTo>
                    <a:pt x="363283" y="102209"/>
                  </a:lnTo>
                  <a:lnTo>
                    <a:pt x="392239" y="18288"/>
                  </a:lnTo>
                  <a:lnTo>
                    <a:pt x="392239" y="102209"/>
                  </a:lnTo>
                  <a:lnTo>
                    <a:pt x="404520" y="102209"/>
                  </a:lnTo>
                  <a:lnTo>
                    <a:pt x="404520" y="1524"/>
                  </a:lnTo>
                  <a:close/>
                </a:path>
                <a:path w="704214" h="104140">
                  <a:moveTo>
                    <a:pt x="512826" y="102209"/>
                  </a:moveTo>
                  <a:lnTo>
                    <a:pt x="500786" y="71628"/>
                  </a:lnTo>
                  <a:lnTo>
                    <a:pt x="496595" y="60960"/>
                  </a:lnTo>
                  <a:lnTo>
                    <a:pt x="482346" y="24752"/>
                  </a:lnTo>
                  <a:lnTo>
                    <a:pt x="482346" y="60960"/>
                  </a:lnTo>
                  <a:lnTo>
                    <a:pt x="448716" y="60960"/>
                  </a:lnTo>
                  <a:lnTo>
                    <a:pt x="459384" y="32004"/>
                  </a:lnTo>
                  <a:lnTo>
                    <a:pt x="462534" y="25908"/>
                  </a:lnTo>
                  <a:lnTo>
                    <a:pt x="464058" y="19812"/>
                  </a:lnTo>
                  <a:lnTo>
                    <a:pt x="465582" y="12192"/>
                  </a:lnTo>
                  <a:lnTo>
                    <a:pt x="468630" y="24384"/>
                  </a:lnTo>
                  <a:lnTo>
                    <a:pt x="471678" y="33528"/>
                  </a:lnTo>
                  <a:lnTo>
                    <a:pt x="482346" y="60960"/>
                  </a:lnTo>
                  <a:lnTo>
                    <a:pt x="482346" y="24752"/>
                  </a:lnTo>
                  <a:lnTo>
                    <a:pt x="477405" y="12192"/>
                  </a:lnTo>
                  <a:lnTo>
                    <a:pt x="473202" y="1524"/>
                  </a:lnTo>
                  <a:lnTo>
                    <a:pt x="457860" y="1524"/>
                  </a:lnTo>
                  <a:lnTo>
                    <a:pt x="419760" y="102209"/>
                  </a:lnTo>
                  <a:lnTo>
                    <a:pt x="433476" y="102209"/>
                  </a:lnTo>
                  <a:lnTo>
                    <a:pt x="444144" y="71628"/>
                  </a:lnTo>
                  <a:lnTo>
                    <a:pt x="486918" y="71628"/>
                  </a:lnTo>
                  <a:lnTo>
                    <a:pt x="499110" y="102209"/>
                  </a:lnTo>
                  <a:lnTo>
                    <a:pt x="512826" y="102209"/>
                  </a:lnTo>
                  <a:close/>
                </a:path>
                <a:path w="704214" h="104140">
                  <a:moveTo>
                    <a:pt x="590740" y="1879"/>
                  </a:moveTo>
                  <a:lnTo>
                    <a:pt x="511302" y="1879"/>
                  </a:lnTo>
                  <a:lnTo>
                    <a:pt x="511302" y="13309"/>
                  </a:lnTo>
                  <a:lnTo>
                    <a:pt x="543407" y="13309"/>
                  </a:lnTo>
                  <a:lnTo>
                    <a:pt x="543407" y="102209"/>
                  </a:lnTo>
                  <a:lnTo>
                    <a:pt x="557123" y="102209"/>
                  </a:lnTo>
                  <a:lnTo>
                    <a:pt x="557123" y="13309"/>
                  </a:lnTo>
                  <a:lnTo>
                    <a:pt x="590740" y="13309"/>
                  </a:lnTo>
                  <a:lnTo>
                    <a:pt x="590740" y="1879"/>
                  </a:lnTo>
                  <a:close/>
                </a:path>
                <a:path w="704214" h="104140">
                  <a:moveTo>
                    <a:pt x="703707" y="1524"/>
                  </a:moveTo>
                  <a:lnTo>
                    <a:pt x="686841" y="1524"/>
                  </a:lnTo>
                  <a:lnTo>
                    <a:pt x="662457" y="71628"/>
                  </a:lnTo>
                  <a:lnTo>
                    <a:pt x="659409" y="79248"/>
                  </a:lnTo>
                  <a:lnTo>
                    <a:pt x="656361" y="88493"/>
                  </a:lnTo>
                  <a:lnTo>
                    <a:pt x="656361" y="83921"/>
                  </a:lnTo>
                  <a:lnTo>
                    <a:pt x="654837" y="79248"/>
                  </a:lnTo>
                  <a:lnTo>
                    <a:pt x="651789" y="73152"/>
                  </a:lnTo>
                  <a:lnTo>
                    <a:pt x="628840" y="1524"/>
                  </a:lnTo>
                  <a:lnTo>
                    <a:pt x="609028" y="1524"/>
                  </a:lnTo>
                  <a:lnTo>
                    <a:pt x="609028" y="102209"/>
                  </a:lnTo>
                  <a:lnTo>
                    <a:pt x="621220" y="102209"/>
                  </a:lnTo>
                  <a:lnTo>
                    <a:pt x="621220" y="16764"/>
                  </a:lnTo>
                  <a:lnTo>
                    <a:pt x="650265" y="102209"/>
                  </a:lnTo>
                  <a:lnTo>
                    <a:pt x="662457" y="102209"/>
                  </a:lnTo>
                  <a:lnTo>
                    <a:pt x="691413" y="18288"/>
                  </a:lnTo>
                  <a:lnTo>
                    <a:pt x="691413" y="102209"/>
                  </a:lnTo>
                  <a:lnTo>
                    <a:pt x="703707" y="102209"/>
                  </a:lnTo>
                  <a:lnTo>
                    <a:pt x="703707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33" name="object 933" descr="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5744050" y="540162"/>
              <a:ext cx="212217" cy="103727"/>
            </a:xfrm>
            <a:prstGeom prst="rect">
              <a:avLst/>
            </a:prstGeom>
          </p:spPr>
        </p:pic>
        <p:pic>
          <p:nvPicPr>
            <p:cNvPr id="934" name="object 934" descr="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5979127" y="541686"/>
              <a:ext cx="76295" cy="100679"/>
            </a:xfrm>
            <a:prstGeom prst="rect">
              <a:avLst/>
            </a:prstGeom>
          </p:spPr>
        </p:pic>
        <p:sp>
          <p:nvSpPr>
            <p:cNvPr id="935" name="object 935" descr=""/>
            <p:cNvSpPr/>
            <p:nvPr/>
          </p:nvSpPr>
          <p:spPr>
            <a:xfrm>
              <a:off x="6078378" y="541686"/>
              <a:ext cx="38100" cy="100965"/>
            </a:xfrm>
            <a:custGeom>
              <a:avLst/>
              <a:gdLst/>
              <a:ahLst/>
              <a:cxnLst/>
              <a:rect l="l" t="t" r="r" b="b"/>
              <a:pathLst>
                <a:path w="38100" h="100965">
                  <a:moveTo>
                    <a:pt x="38100" y="100679"/>
                  </a:moveTo>
                  <a:lnTo>
                    <a:pt x="25908" y="100679"/>
                  </a:lnTo>
                  <a:lnTo>
                    <a:pt x="25908" y="22860"/>
                  </a:lnTo>
                  <a:lnTo>
                    <a:pt x="22859" y="25908"/>
                  </a:lnTo>
                  <a:lnTo>
                    <a:pt x="18288" y="27432"/>
                  </a:lnTo>
                  <a:lnTo>
                    <a:pt x="4571" y="36576"/>
                  </a:lnTo>
                  <a:lnTo>
                    <a:pt x="0" y="36576"/>
                  </a:lnTo>
                  <a:lnTo>
                    <a:pt x="0" y="25908"/>
                  </a:lnTo>
                  <a:lnTo>
                    <a:pt x="7619" y="22860"/>
                  </a:lnTo>
                  <a:lnTo>
                    <a:pt x="13716" y="18288"/>
                  </a:lnTo>
                  <a:lnTo>
                    <a:pt x="18288" y="13716"/>
                  </a:lnTo>
                  <a:lnTo>
                    <a:pt x="24384" y="9144"/>
                  </a:lnTo>
                  <a:lnTo>
                    <a:pt x="27432" y="4572"/>
                  </a:lnTo>
                  <a:lnTo>
                    <a:pt x="28956" y="0"/>
                  </a:lnTo>
                  <a:lnTo>
                    <a:pt x="38100" y="0"/>
                  </a:lnTo>
                  <a:lnTo>
                    <a:pt x="38100" y="1006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36" name="object 936" descr="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6140957" y="540162"/>
              <a:ext cx="128206" cy="103727"/>
            </a:xfrm>
            <a:prstGeom prst="rect">
              <a:avLst/>
            </a:prstGeom>
          </p:spPr>
        </p:pic>
        <p:pic>
          <p:nvPicPr>
            <p:cNvPr id="937" name="object 937" descr="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6292024" y="541686"/>
              <a:ext cx="79438" cy="100679"/>
            </a:xfrm>
            <a:prstGeom prst="rect">
              <a:avLst/>
            </a:prstGeom>
          </p:spPr>
        </p:pic>
        <p:sp>
          <p:nvSpPr>
            <p:cNvPr id="938" name="object 938" descr=""/>
            <p:cNvSpPr/>
            <p:nvPr/>
          </p:nvSpPr>
          <p:spPr>
            <a:xfrm>
              <a:off x="6394310" y="540168"/>
              <a:ext cx="633730" cy="104139"/>
            </a:xfrm>
            <a:custGeom>
              <a:avLst/>
              <a:gdLst/>
              <a:ahLst/>
              <a:cxnLst/>
              <a:rect l="l" t="t" r="r" b="b"/>
              <a:pathLst>
                <a:path w="633729" h="104140">
                  <a:moveTo>
                    <a:pt x="93154" y="51816"/>
                  </a:moveTo>
                  <a:lnTo>
                    <a:pt x="50393" y="51816"/>
                  </a:lnTo>
                  <a:lnTo>
                    <a:pt x="50393" y="62484"/>
                  </a:lnTo>
                  <a:lnTo>
                    <a:pt x="79349" y="62484"/>
                  </a:lnTo>
                  <a:lnTo>
                    <a:pt x="79349" y="82384"/>
                  </a:lnTo>
                  <a:lnTo>
                    <a:pt x="76301" y="83908"/>
                  </a:lnTo>
                  <a:lnTo>
                    <a:pt x="73253" y="86956"/>
                  </a:lnTo>
                  <a:lnTo>
                    <a:pt x="67157" y="88480"/>
                  </a:lnTo>
                  <a:lnTo>
                    <a:pt x="62585" y="91528"/>
                  </a:lnTo>
                  <a:lnTo>
                    <a:pt x="44297" y="91528"/>
                  </a:lnTo>
                  <a:lnTo>
                    <a:pt x="38201" y="90004"/>
                  </a:lnTo>
                  <a:lnTo>
                    <a:pt x="32105" y="86956"/>
                  </a:lnTo>
                  <a:lnTo>
                    <a:pt x="25908" y="85432"/>
                  </a:lnTo>
                  <a:lnTo>
                    <a:pt x="21336" y="80772"/>
                  </a:lnTo>
                  <a:lnTo>
                    <a:pt x="15240" y="68580"/>
                  </a:lnTo>
                  <a:lnTo>
                    <a:pt x="13716" y="60960"/>
                  </a:lnTo>
                  <a:lnTo>
                    <a:pt x="13716" y="44196"/>
                  </a:lnTo>
                  <a:lnTo>
                    <a:pt x="15240" y="38100"/>
                  </a:lnTo>
                  <a:lnTo>
                    <a:pt x="18288" y="32004"/>
                  </a:lnTo>
                  <a:lnTo>
                    <a:pt x="19812" y="27432"/>
                  </a:lnTo>
                  <a:lnTo>
                    <a:pt x="21336" y="24384"/>
                  </a:lnTo>
                  <a:lnTo>
                    <a:pt x="27432" y="18288"/>
                  </a:lnTo>
                  <a:lnTo>
                    <a:pt x="30581" y="16764"/>
                  </a:lnTo>
                  <a:lnTo>
                    <a:pt x="35153" y="15240"/>
                  </a:lnTo>
                  <a:lnTo>
                    <a:pt x="39725" y="12192"/>
                  </a:lnTo>
                  <a:lnTo>
                    <a:pt x="59537" y="12192"/>
                  </a:lnTo>
                  <a:lnTo>
                    <a:pt x="64109" y="13716"/>
                  </a:lnTo>
                  <a:lnTo>
                    <a:pt x="68681" y="16764"/>
                  </a:lnTo>
                  <a:lnTo>
                    <a:pt x="71729" y="18288"/>
                  </a:lnTo>
                  <a:lnTo>
                    <a:pt x="73253" y="21336"/>
                  </a:lnTo>
                  <a:lnTo>
                    <a:pt x="76301" y="24384"/>
                  </a:lnTo>
                  <a:lnTo>
                    <a:pt x="79349" y="33528"/>
                  </a:lnTo>
                  <a:lnTo>
                    <a:pt x="91630" y="30480"/>
                  </a:lnTo>
                  <a:lnTo>
                    <a:pt x="90106" y="22860"/>
                  </a:lnTo>
                  <a:lnTo>
                    <a:pt x="80873" y="9144"/>
                  </a:lnTo>
                  <a:lnTo>
                    <a:pt x="76301" y="6096"/>
                  </a:lnTo>
                  <a:lnTo>
                    <a:pt x="70205" y="4572"/>
                  </a:lnTo>
                  <a:lnTo>
                    <a:pt x="64109" y="1524"/>
                  </a:lnTo>
                  <a:lnTo>
                    <a:pt x="58013" y="0"/>
                  </a:lnTo>
                  <a:lnTo>
                    <a:pt x="50393" y="0"/>
                  </a:lnTo>
                  <a:lnTo>
                    <a:pt x="14097" y="14287"/>
                  </a:lnTo>
                  <a:lnTo>
                    <a:pt x="0" y="53340"/>
                  </a:lnTo>
                  <a:lnTo>
                    <a:pt x="317" y="60172"/>
                  </a:lnTo>
                  <a:lnTo>
                    <a:pt x="18961" y="93916"/>
                  </a:lnTo>
                  <a:lnTo>
                    <a:pt x="51917" y="103720"/>
                  </a:lnTo>
                  <a:lnTo>
                    <a:pt x="58013" y="103720"/>
                  </a:lnTo>
                  <a:lnTo>
                    <a:pt x="73253" y="100672"/>
                  </a:lnTo>
                  <a:lnTo>
                    <a:pt x="79349" y="97624"/>
                  </a:lnTo>
                  <a:lnTo>
                    <a:pt x="87058" y="93052"/>
                  </a:lnTo>
                  <a:lnTo>
                    <a:pt x="93154" y="88480"/>
                  </a:lnTo>
                  <a:lnTo>
                    <a:pt x="93154" y="51816"/>
                  </a:lnTo>
                  <a:close/>
                </a:path>
                <a:path w="633729" h="104140">
                  <a:moveTo>
                    <a:pt x="143459" y="0"/>
                  </a:moveTo>
                  <a:lnTo>
                    <a:pt x="132791" y="0"/>
                  </a:lnTo>
                  <a:lnTo>
                    <a:pt x="103822" y="103720"/>
                  </a:lnTo>
                  <a:lnTo>
                    <a:pt x="114503" y="103720"/>
                  </a:lnTo>
                  <a:lnTo>
                    <a:pt x="143459" y="0"/>
                  </a:lnTo>
                  <a:close/>
                </a:path>
                <a:path w="633729" h="104140">
                  <a:moveTo>
                    <a:pt x="227469" y="1879"/>
                  </a:moveTo>
                  <a:lnTo>
                    <a:pt x="148120" y="1879"/>
                  </a:lnTo>
                  <a:lnTo>
                    <a:pt x="148120" y="13309"/>
                  </a:lnTo>
                  <a:lnTo>
                    <a:pt x="181648" y="13309"/>
                  </a:lnTo>
                  <a:lnTo>
                    <a:pt x="181648" y="102209"/>
                  </a:lnTo>
                  <a:lnTo>
                    <a:pt x="195364" y="102209"/>
                  </a:lnTo>
                  <a:lnTo>
                    <a:pt x="195364" y="13309"/>
                  </a:lnTo>
                  <a:lnTo>
                    <a:pt x="227469" y="13309"/>
                  </a:lnTo>
                  <a:lnTo>
                    <a:pt x="227469" y="1879"/>
                  </a:lnTo>
                  <a:close/>
                </a:path>
                <a:path w="633729" h="104140">
                  <a:moveTo>
                    <a:pt x="317474" y="90017"/>
                  </a:moveTo>
                  <a:lnTo>
                    <a:pt x="253377" y="90017"/>
                  </a:lnTo>
                  <a:lnTo>
                    <a:pt x="259473" y="83921"/>
                  </a:lnTo>
                  <a:lnTo>
                    <a:pt x="315950" y="13716"/>
                  </a:lnTo>
                  <a:lnTo>
                    <a:pt x="315950" y="1524"/>
                  </a:lnTo>
                  <a:lnTo>
                    <a:pt x="244233" y="1524"/>
                  </a:lnTo>
                  <a:lnTo>
                    <a:pt x="244233" y="13716"/>
                  </a:lnTo>
                  <a:lnTo>
                    <a:pt x="300710" y="13716"/>
                  </a:lnTo>
                  <a:lnTo>
                    <a:pt x="293090" y="21336"/>
                  </a:lnTo>
                  <a:lnTo>
                    <a:pt x="290042" y="25908"/>
                  </a:lnTo>
                  <a:lnTo>
                    <a:pt x="238137" y="90017"/>
                  </a:lnTo>
                  <a:lnTo>
                    <a:pt x="238137" y="102209"/>
                  </a:lnTo>
                  <a:lnTo>
                    <a:pt x="317474" y="102209"/>
                  </a:lnTo>
                  <a:lnTo>
                    <a:pt x="317474" y="90017"/>
                  </a:lnTo>
                  <a:close/>
                </a:path>
                <a:path w="633729" h="104140">
                  <a:moveTo>
                    <a:pt x="395389" y="42672"/>
                  </a:moveTo>
                  <a:lnTo>
                    <a:pt x="384721" y="12192"/>
                  </a:lnTo>
                  <a:lnTo>
                    <a:pt x="383197" y="10668"/>
                  </a:lnTo>
                  <a:lnTo>
                    <a:pt x="381584" y="9105"/>
                  </a:lnTo>
                  <a:lnTo>
                    <a:pt x="381584" y="53340"/>
                  </a:lnTo>
                  <a:lnTo>
                    <a:pt x="381292" y="64122"/>
                  </a:lnTo>
                  <a:lnTo>
                    <a:pt x="380441" y="73355"/>
                  </a:lnTo>
                  <a:lnTo>
                    <a:pt x="379006" y="80594"/>
                  </a:lnTo>
                  <a:lnTo>
                    <a:pt x="378929" y="80772"/>
                  </a:lnTo>
                  <a:lnTo>
                    <a:pt x="377012" y="85445"/>
                  </a:lnTo>
                  <a:lnTo>
                    <a:pt x="372440" y="91541"/>
                  </a:lnTo>
                  <a:lnTo>
                    <a:pt x="367868" y="94589"/>
                  </a:lnTo>
                  <a:lnTo>
                    <a:pt x="357200" y="94589"/>
                  </a:lnTo>
                  <a:lnTo>
                    <a:pt x="351104" y="91541"/>
                  </a:lnTo>
                  <a:lnTo>
                    <a:pt x="348056" y="85445"/>
                  </a:lnTo>
                  <a:lnTo>
                    <a:pt x="345173" y="80594"/>
                  </a:lnTo>
                  <a:lnTo>
                    <a:pt x="343293" y="73355"/>
                  </a:lnTo>
                  <a:lnTo>
                    <a:pt x="342265" y="64122"/>
                  </a:lnTo>
                  <a:lnTo>
                    <a:pt x="342176" y="61264"/>
                  </a:lnTo>
                  <a:lnTo>
                    <a:pt x="341960" y="53340"/>
                  </a:lnTo>
                  <a:lnTo>
                    <a:pt x="342480" y="41884"/>
                  </a:lnTo>
                  <a:lnTo>
                    <a:pt x="357200" y="12192"/>
                  </a:lnTo>
                  <a:lnTo>
                    <a:pt x="367868" y="12192"/>
                  </a:lnTo>
                  <a:lnTo>
                    <a:pt x="381584" y="53340"/>
                  </a:lnTo>
                  <a:lnTo>
                    <a:pt x="381584" y="9105"/>
                  </a:lnTo>
                  <a:lnTo>
                    <a:pt x="380060" y="7620"/>
                  </a:lnTo>
                  <a:lnTo>
                    <a:pt x="377012" y="4572"/>
                  </a:lnTo>
                  <a:lnTo>
                    <a:pt x="367868" y="1524"/>
                  </a:lnTo>
                  <a:lnTo>
                    <a:pt x="355676" y="1524"/>
                  </a:lnTo>
                  <a:lnTo>
                    <a:pt x="349580" y="3048"/>
                  </a:lnTo>
                  <a:lnTo>
                    <a:pt x="330720" y="37147"/>
                  </a:lnTo>
                  <a:lnTo>
                    <a:pt x="329768" y="53340"/>
                  </a:lnTo>
                  <a:lnTo>
                    <a:pt x="330339" y="66192"/>
                  </a:lnTo>
                  <a:lnTo>
                    <a:pt x="352628" y="103733"/>
                  </a:lnTo>
                  <a:lnTo>
                    <a:pt x="369392" y="103733"/>
                  </a:lnTo>
                  <a:lnTo>
                    <a:pt x="375488" y="102209"/>
                  </a:lnTo>
                  <a:lnTo>
                    <a:pt x="380060" y="97637"/>
                  </a:lnTo>
                  <a:lnTo>
                    <a:pt x="384721" y="94589"/>
                  </a:lnTo>
                  <a:lnTo>
                    <a:pt x="389293" y="88493"/>
                  </a:lnTo>
                  <a:lnTo>
                    <a:pt x="390817" y="80772"/>
                  </a:lnTo>
                  <a:lnTo>
                    <a:pt x="390880" y="80594"/>
                  </a:lnTo>
                  <a:lnTo>
                    <a:pt x="392823" y="75412"/>
                  </a:lnTo>
                  <a:lnTo>
                    <a:pt x="394246" y="68770"/>
                  </a:lnTo>
                  <a:lnTo>
                    <a:pt x="395109" y="61264"/>
                  </a:lnTo>
                  <a:lnTo>
                    <a:pt x="395389" y="53340"/>
                  </a:lnTo>
                  <a:lnTo>
                    <a:pt x="395389" y="42672"/>
                  </a:lnTo>
                  <a:close/>
                </a:path>
                <a:path w="633729" h="104140">
                  <a:moveTo>
                    <a:pt x="441109" y="0"/>
                  </a:moveTo>
                  <a:lnTo>
                    <a:pt x="430441" y="0"/>
                  </a:lnTo>
                  <a:lnTo>
                    <a:pt x="401485" y="103720"/>
                  </a:lnTo>
                  <a:lnTo>
                    <a:pt x="412153" y="103720"/>
                  </a:lnTo>
                  <a:lnTo>
                    <a:pt x="441109" y="0"/>
                  </a:lnTo>
                  <a:close/>
                </a:path>
                <a:path w="633729" h="104140">
                  <a:moveTo>
                    <a:pt x="535787" y="102209"/>
                  </a:moveTo>
                  <a:lnTo>
                    <a:pt x="497598" y="48768"/>
                  </a:lnTo>
                  <a:lnTo>
                    <a:pt x="532739" y="1524"/>
                  </a:lnTo>
                  <a:lnTo>
                    <a:pt x="519023" y="1524"/>
                  </a:lnTo>
                  <a:lnTo>
                    <a:pt x="497598" y="28956"/>
                  </a:lnTo>
                  <a:lnTo>
                    <a:pt x="494550" y="32004"/>
                  </a:lnTo>
                  <a:lnTo>
                    <a:pt x="493026" y="36576"/>
                  </a:lnTo>
                  <a:lnTo>
                    <a:pt x="489978" y="39624"/>
                  </a:lnTo>
                  <a:lnTo>
                    <a:pt x="488454" y="36576"/>
                  </a:lnTo>
                  <a:lnTo>
                    <a:pt x="485406" y="33528"/>
                  </a:lnTo>
                  <a:lnTo>
                    <a:pt x="482358" y="27432"/>
                  </a:lnTo>
                  <a:lnTo>
                    <a:pt x="464070" y="1524"/>
                  </a:lnTo>
                  <a:lnTo>
                    <a:pt x="448830" y="1524"/>
                  </a:lnTo>
                  <a:lnTo>
                    <a:pt x="482358" y="50292"/>
                  </a:lnTo>
                  <a:lnTo>
                    <a:pt x="444258" y="102209"/>
                  </a:lnTo>
                  <a:lnTo>
                    <a:pt x="459498" y="102209"/>
                  </a:lnTo>
                  <a:lnTo>
                    <a:pt x="483882" y="67056"/>
                  </a:lnTo>
                  <a:lnTo>
                    <a:pt x="486930" y="64008"/>
                  </a:lnTo>
                  <a:lnTo>
                    <a:pt x="489978" y="59436"/>
                  </a:lnTo>
                  <a:lnTo>
                    <a:pt x="491502" y="62484"/>
                  </a:lnTo>
                  <a:lnTo>
                    <a:pt x="493026" y="64008"/>
                  </a:lnTo>
                  <a:lnTo>
                    <a:pt x="493026" y="67056"/>
                  </a:lnTo>
                  <a:lnTo>
                    <a:pt x="519023" y="102209"/>
                  </a:lnTo>
                  <a:lnTo>
                    <a:pt x="535787" y="102209"/>
                  </a:lnTo>
                  <a:close/>
                </a:path>
                <a:path w="633729" h="104140">
                  <a:moveTo>
                    <a:pt x="633514" y="102209"/>
                  </a:moveTo>
                  <a:lnTo>
                    <a:pt x="595325" y="48768"/>
                  </a:lnTo>
                  <a:lnTo>
                    <a:pt x="630466" y="1524"/>
                  </a:lnTo>
                  <a:lnTo>
                    <a:pt x="616661" y="1524"/>
                  </a:lnTo>
                  <a:lnTo>
                    <a:pt x="596849" y="28956"/>
                  </a:lnTo>
                  <a:lnTo>
                    <a:pt x="593801" y="32004"/>
                  </a:lnTo>
                  <a:lnTo>
                    <a:pt x="590753" y="36576"/>
                  </a:lnTo>
                  <a:lnTo>
                    <a:pt x="587705" y="39624"/>
                  </a:lnTo>
                  <a:lnTo>
                    <a:pt x="584657" y="33528"/>
                  </a:lnTo>
                  <a:lnTo>
                    <a:pt x="580085" y="27432"/>
                  </a:lnTo>
                  <a:lnTo>
                    <a:pt x="561797" y="1524"/>
                  </a:lnTo>
                  <a:lnTo>
                    <a:pt x="546455" y="1524"/>
                  </a:lnTo>
                  <a:lnTo>
                    <a:pt x="580085" y="50292"/>
                  </a:lnTo>
                  <a:lnTo>
                    <a:pt x="541883" y="102209"/>
                  </a:lnTo>
                  <a:lnTo>
                    <a:pt x="557123" y="102209"/>
                  </a:lnTo>
                  <a:lnTo>
                    <a:pt x="583133" y="67056"/>
                  </a:lnTo>
                  <a:lnTo>
                    <a:pt x="583133" y="65532"/>
                  </a:lnTo>
                  <a:lnTo>
                    <a:pt x="586181" y="64008"/>
                  </a:lnTo>
                  <a:lnTo>
                    <a:pt x="587705" y="59436"/>
                  </a:lnTo>
                  <a:lnTo>
                    <a:pt x="589229" y="62484"/>
                  </a:lnTo>
                  <a:lnTo>
                    <a:pt x="590753" y="64008"/>
                  </a:lnTo>
                  <a:lnTo>
                    <a:pt x="592277" y="67056"/>
                  </a:lnTo>
                  <a:lnTo>
                    <a:pt x="616661" y="102209"/>
                  </a:lnTo>
                  <a:lnTo>
                    <a:pt x="633514" y="1022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39" name="object 939" descr=""/>
          <p:cNvSpPr/>
          <p:nvPr/>
        </p:nvSpPr>
        <p:spPr>
          <a:xfrm>
            <a:off x="3630167" y="600456"/>
            <a:ext cx="78105" cy="10795"/>
          </a:xfrm>
          <a:custGeom>
            <a:avLst/>
            <a:gdLst/>
            <a:ahLst/>
            <a:cxnLst/>
            <a:rect l="l" t="t" r="r" b="b"/>
            <a:pathLst>
              <a:path w="78104" h="10795">
                <a:moveTo>
                  <a:pt x="77724" y="10668"/>
                </a:moveTo>
                <a:lnTo>
                  <a:pt x="0" y="10668"/>
                </a:lnTo>
                <a:lnTo>
                  <a:pt x="0" y="0"/>
                </a:lnTo>
                <a:lnTo>
                  <a:pt x="77724" y="0"/>
                </a:lnTo>
                <a:lnTo>
                  <a:pt x="77724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40" name="object 940" descr=""/>
          <p:cNvGrpSpPr/>
          <p:nvPr/>
        </p:nvGrpSpPr>
        <p:grpSpPr>
          <a:xfrm>
            <a:off x="3753517" y="541686"/>
            <a:ext cx="187960" cy="102235"/>
            <a:chOff x="3753517" y="541686"/>
            <a:chExt cx="187960" cy="102235"/>
          </a:xfrm>
        </p:grpSpPr>
        <p:pic>
          <p:nvPicPr>
            <p:cNvPr id="941" name="object 941" descr="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3753517" y="541686"/>
              <a:ext cx="65722" cy="102203"/>
            </a:xfrm>
            <a:prstGeom prst="rect">
              <a:avLst/>
            </a:prstGeom>
          </p:spPr>
        </p:pic>
        <p:sp>
          <p:nvSpPr>
            <p:cNvPr id="942" name="object 942" descr=""/>
            <p:cNvSpPr/>
            <p:nvPr/>
          </p:nvSpPr>
          <p:spPr>
            <a:xfrm>
              <a:off x="3863340" y="600456"/>
              <a:ext cx="78105" cy="10795"/>
            </a:xfrm>
            <a:custGeom>
              <a:avLst/>
              <a:gdLst/>
              <a:ahLst/>
              <a:cxnLst/>
              <a:rect l="l" t="t" r="r" b="b"/>
              <a:pathLst>
                <a:path w="78104" h="10795">
                  <a:moveTo>
                    <a:pt x="77724" y="10668"/>
                  </a:moveTo>
                  <a:lnTo>
                    <a:pt x="0" y="10668"/>
                  </a:lnTo>
                  <a:lnTo>
                    <a:pt x="0" y="0"/>
                  </a:lnTo>
                  <a:lnTo>
                    <a:pt x="77724" y="0"/>
                  </a:lnTo>
                  <a:lnTo>
                    <a:pt x="77724" y="106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40353" y="7369397"/>
            <a:ext cx="6490970" cy="0"/>
          </a:xfrm>
          <a:custGeom>
            <a:avLst/>
            <a:gdLst/>
            <a:ahLst/>
            <a:cxnLst/>
            <a:rect l="l" t="t" r="r" b="b"/>
            <a:pathLst>
              <a:path w="6490970" h="0">
                <a:moveTo>
                  <a:pt x="0" y="0"/>
                </a:moveTo>
                <a:lnTo>
                  <a:pt x="6490525" y="0"/>
                </a:lnTo>
              </a:path>
            </a:pathLst>
          </a:custGeom>
          <a:ln w="106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51021" y="921543"/>
            <a:ext cx="2178685" cy="130175"/>
            <a:chOff x="551021" y="921543"/>
            <a:chExt cx="2178685" cy="13017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1021" y="921543"/>
              <a:ext cx="2146268" cy="129730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2714243" y="1007364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552538" y="1254162"/>
            <a:ext cx="174625" cy="102235"/>
          </a:xfrm>
          <a:custGeom>
            <a:avLst/>
            <a:gdLst/>
            <a:ahLst/>
            <a:cxnLst/>
            <a:rect l="l" t="t" r="r" b="b"/>
            <a:pathLst>
              <a:path w="174625" h="102234">
                <a:moveTo>
                  <a:pt x="42773" y="0"/>
                </a:moveTo>
                <a:lnTo>
                  <a:pt x="27533" y="0"/>
                </a:lnTo>
                <a:lnTo>
                  <a:pt x="26009" y="6096"/>
                </a:lnTo>
                <a:lnTo>
                  <a:pt x="21437" y="12192"/>
                </a:lnTo>
                <a:lnTo>
                  <a:pt x="9144" y="21336"/>
                </a:lnTo>
                <a:lnTo>
                  <a:pt x="4572" y="24384"/>
                </a:lnTo>
                <a:lnTo>
                  <a:pt x="0" y="25908"/>
                </a:lnTo>
                <a:lnTo>
                  <a:pt x="0" y="42773"/>
                </a:lnTo>
                <a:lnTo>
                  <a:pt x="6616" y="40195"/>
                </a:lnTo>
                <a:lnTo>
                  <a:pt x="12814" y="37045"/>
                </a:lnTo>
                <a:lnTo>
                  <a:pt x="18719" y="33299"/>
                </a:lnTo>
                <a:lnTo>
                  <a:pt x="24485" y="28956"/>
                </a:lnTo>
                <a:lnTo>
                  <a:pt x="24485" y="100685"/>
                </a:lnTo>
                <a:lnTo>
                  <a:pt x="42773" y="100685"/>
                </a:lnTo>
                <a:lnTo>
                  <a:pt x="42773" y="0"/>
                </a:lnTo>
                <a:close/>
              </a:path>
              <a:path w="174625" h="102234">
                <a:moveTo>
                  <a:pt x="137452" y="51904"/>
                </a:moveTo>
                <a:lnTo>
                  <a:pt x="136855" y="38176"/>
                </a:lnTo>
                <a:lnTo>
                  <a:pt x="134962" y="26720"/>
                </a:lnTo>
                <a:lnTo>
                  <a:pt x="131622" y="17538"/>
                </a:lnTo>
                <a:lnTo>
                  <a:pt x="131064" y="16764"/>
                </a:lnTo>
                <a:lnTo>
                  <a:pt x="126682" y="10668"/>
                </a:lnTo>
                <a:lnTo>
                  <a:pt x="122110" y="3048"/>
                </a:lnTo>
                <a:lnTo>
                  <a:pt x="117538" y="1219"/>
                </a:lnTo>
                <a:lnTo>
                  <a:pt x="117538" y="39712"/>
                </a:lnTo>
                <a:lnTo>
                  <a:pt x="117538" y="62572"/>
                </a:lnTo>
                <a:lnTo>
                  <a:pt x="116014" y="71716"/>
                </a:lnTo>
                <a:lnTo>
                  <a:pt x="114490" y="76288"/>
                </a:lnTo>
                <a:lnTo>
                  <a:pt x="114490" y="80860"/>
                </a:lnTo>
                <a:lnTo>
                  <a:pt x="111442" y="83908"/>
                </a:lnTo>
                <a:lnTo>
                  <a:pt x="108394" y="85432"/>
                </a:lnTo>
                <a:lnTo>
                  <a:pt x="106870" y="86956"/>
                </a:lnTo>
                <a:lnTo>
                  <a:pt x="102298" y="86956"/>
                </a:lnTo>
                <a:lnTo>
                  <a:pt x="100774" y="85432"/>
                </a:lnTo>
                <a:lnTo>
                  <a:pt x="97726" y="83908"/>
                </a:lnTo>
                <a:lnTo>
                  <a:pt x="96202" y="82384"/>
                </a:lnTo>
                <a:lnTo>
                  <a:pt x="93154" y="76288"/>
                </a:lnTo>
                <a:lnTo>
                  <a:pt x="93154" y="71716"/>
                </a:lnTo>
                <a:lnTo>
                  <a:pt x="91630" y="62572"/>
                </a:lnTo>
                <a:lnTo>
                  <a:pt x="91630" y="51904"/>
                </a:lnTo>
                <a:lnTo>
                  <a:pt x="91897" y="43573"/>
                </a:lnTo>
                <a:lnTo>
                  <a:pt x="92583" y="36664"/>
                </a:lnTo>
                <a:lnTo>
                  <a:pt x="93560" y="30873"/>
                </a:lnTo>
                <a:lnTo>
                  <a:pt x="94678" y="25908"/>
                </a:lnTo>
                <a:lnTo>
                  <a:pt x="94678" y="22860"/>
                </a:lnTo>
                <a:lnTo>
                  <a:pt x="96202" y="19812"/>
                </a:lnTo>
                <a:lnTo>
                  <a:pt x="97726" y="18288"/>
                </a:lnTo>
                <a:lnTo>
                  <a:pt x="100774" y="16764"/>
                </a:lnTo>
                <a:lnTo>
                  <a:pt x="108394" y="16764"/>
                </a:lnTo>
                <a:lnTo>
                  <a:pt x="111442" y="18288"/>
                </a:lnTo>
                <a:lnTo>
                  <a:pt x="112966" y="19812"/>
                </a:lnTo>
                <a:lnTo>
                  <a:pt x="114490" y="22860"/>
                </a:lnTo>
                <a:lnTo>
                  <a:pt x="114490" y="27432"/>
                </a:lnTo>
                <a:lnTo>
                  <a:pt x="116014" y="32092"/>
                </a:lnTo>
                <a:lnTo>
                  <a:pt x="117538" y="39712"/>
                </a:lnTo>
                <a:lnTo>
                  <a:pt x="117538" y="1219"/>
                </a:lnTo>
                <a:lnTo>
                  <a:pt x="114490" y="0"/>
                </a:lnTo>
                <a:lnTo>
                  <a:pt x="94678" y="0"/>
                </a:lnTo>
                <a:lnTo>
                  <a:pt x="87058" y="3048"/>
                </a:lnTo>
                <a:lnTo>
                  <a:pt x="82486" y="10668"/>
                </a:lnTo>
                <a:lnTo>
                  <a:pt x="77609" y="17538"/>
                </a:lnTo>
                <a:lnTo>
                  <a:pt x="74295" y="26720"/>
                </a:lnTo>
                <a:lnTo>
                  <a:pt x="74180" y="27432"/>
                </a:lnTo>
                <a:lnTo>
                  <a:pt x="72415" y="38176"/>
                </a:lnTo>
                <a:lnTo>
                  <a:pt x="72351" y="39712"/>
                </a:lnTo>
                <a:lnTo>
                  <a:pt x="71818" y="51904"/>
                </a:lnTo>
                <a:lnTo>
                  <a:pt x="72390" y="64744"/>
                </a:lnTo>
                <a:lnTo>
                  <a:pt x="94678" y="102196"/>
                </a:lnTo>
                <a:lnTo>
                  <a:pt x="114490" y="102196"/>
                </a:lnTo>
                <a:lnTo>
                  <a:pt x="122110" y="99148"/>
                </a:lnTo>
                <a:lnTo>
                  <a:pt x="126682" y="91528"/>
                </a:lnTo>
                <a:lnTo>
                  <a:pt x="129984" y="86956"/>
                </a:lnTo>
                <a:lnTo>
                  <a:pt x="131622" y="84696"/>
                </a:lnTo>
                <a:lnTo>
                  <a:pt x="134962" y="75717"/>
                </a:lnTo>
                <a:lnTo>
                  <a:pt x="136855" y="64744"/>
                </a:lnTo>
                <a:lnTo>
                  <a:pt x="136944" y="62572"/>
                </a:lnTo>
                <a:lnTo>
                  <a:pt x="137452" y="51904"/>
                </a:lnTo>
                <a:close/>
              </a:path>
              <a:path w="174625" h="102234">
                <a:moveTo>
                  <a:pt x="174396" y="80873"/>
                </a:moveTo>
                <a:lnTo>
                  <a:pt x="154584" y="80873"/>
                </a:lnTo>
                <a:lnTo>
                  <a:pt x="154584" y="100685"/>
                </a:lnTo>
                <a:lnTo>
                  <a:pt x="174396" y="100685"/>
                </a:lnTo>
                <a:lnTo>
                  <a:pt x="174396" y="808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911256" y="1254093"/>
            <a:ext cx="626110" cy="128270"/>
            <a:chOff x="911256" y="1254093"/>
            <a:chExt cx="626110" cy="12827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1256" y="1254093"/>
              <a:ext cx="314515" cy="12827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5584" y="1280064"/>
              <a:ext cx="174021" cy="76295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39417" y="1280064"/>
              <a:ext cx="97726" cy="74771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95151" y="1254156"/>
            <a:ext cx="328136" cy="102203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028634" y="1254093"/>
            <a:ext cx="169545" cy="128270"/>
            <a:chOff x="2028634" y="1254093"/>
            <a:chExt cx="169545" cy="128270"/>
          </a:xfrm>
        </p:grpSpPr>
        <p:sp>
          <p:nvSpPr>
            <p:cNvPr id="13" name="object 13" descr=""/>
            <p:cNvSpPr/>
            <p:nvPr/>
          </p:nvSpPr>
          <p:spPr>
            <a:xfrm>
              <a:off x="2028634" y="1254156"/>
              <a:ext cx="36830" cy="100965"/>
            </a:xfrm>
            <a:custGeom>
              <a:avLst/>
              <a:gdLst/>
              <a:ahLst/>
              <a:cxnLst/>
              <a:rect l="l" t="t" r="r" b="b"/>
              <a:pathLst>
                <a:path w="36830" h="100965">
                  <a:moveTo>
                    <a:pt x="36671" y="100679"/>
                  </a:moveTo>
                  <a:lnTo>
                    <a:pt x="24479" y="100679"/>
                  </a:lnTo>
                  <a:lnTo>
                    <a:pt x="24479" y="22860"/>
                  </a:lnTo>
                  <a:lnTo>
                    <a:pt x="21431" y="25908"/>
                  </a:lnTo>
                  <a:lnTo>
                    <a:pt x="16859" y="27432"/>
                  </a:lnTo>
                  <a:lnTo>
                    <a:pt x="3047" y="36671"/>
                  </a:lnTo>
                  <a:lnTo>
                    <a:pt x="0" y="36671"/>
                  </a:lnTo>
                  <a:lnTo>
                    <a:pt x="0" y="25908"/>
                  </a:lnTo>
                  <a:lnTo>
                    <a:pt x="6095" y="22860"/>
                  </a:lnTo>
                  <a:lnTo>
                    <a:pt x="18383" y="13716"/>
                  </a:lnTo>
                  <a:lnTo>
                    <a:pt x="22955" y="9144"/>
                  </a:lnTo>
                  <a:lnTo>
                    <a:pt x="29051" y="0"/>
                  </a:lnTo>
                  <a:lnTo>
                    <a:pt x="36671" y="0"/>
                  </a:lnTo>
                  <a:lnTo>
                    <a:pt x="36671" y="1006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95785" y="1254093"/>
              <a:ext cx="102298" cy="128270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11256" y="1559337"/>
            <a:ext cx="777049" cy="161734"/>
          </a:xfrm>
          <a:prstGeom prst="rect">
            <a:avLst/>
          </a:prstGeom>
        </p:spPr>
      </p:pic>
      <p:grpSp>
        <p:nvGrpSpPr>
          <p:cNvPr id="16" name="object 16" descr=""/>
          <p:cNvGrpSpPr/>
          <p:nvPr/>
        </p:nvGrpSpPr>
        <p:grpSpPr>
          <a:xfrm>
            <a:off x="1737360" y="1559337"/>
            <a:ext cx="731520" cy="131445"/>
            <a:chOff x="1737360" y="1559337"/>
            <a:chExt cx="731520" cy="131445"/>
          </a:xfrm>
        </p:grpSpPr>
        <p:sp>
          <p:nvSpPr>
            <p:cNvPr id="17" name="object 17" descr=""/>
            <p:cNvSpPr/>
            <p:nvPr/>
          </p:nvSpPr>
          <p:spPr>
            <a:xfrm>
              <a:off x="1737360" y="1645920"/>
              <a:ext cx="79375" cy="7620"/>
            </a:xfrm>
            <a:custGeom>
              <a:avLst/>
              <a:gdLst/>
              <a:ahLst/>
              <a:cxnLst/>
              <a:rect l="l" t="t" r="r" b="b"/>
              <a:pathLst>
                <a:path w="79375" h="7619">
                  <a:moveTo>
                    <a:pt x="79248" y="7620"/>
                  </a:moveTo>
                  <a:lnTo>
                    <a:pt x="0" y="7620"/>
                  </a:lnTo>
                  <a:lnTo>
                    <a:pt x="0" y="0"/>
                  </a:lnTo>
                  <a:lnTo>
                    <a:pt x="79248" y="0"/>
                  </a:lnTo>
                  <a:lnTo>
                    <a:pt x="79248" y="76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59184" y="1559337"/>
              <a:ext cx="181641" cy="131159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085117" y="1609629"/>
              <a:ext cx="79438" cy="79343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208752" y="1621916"/>
              <a:ext cx="138969" cy="68580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390394" y="1609629"/>
              <a:ext cx="77914" cy="79343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515647" y="1585245"/>
            <a:ext cx="116839" cy="105410"/>
            <a:chOff x="2515647" y="1585245"/>
            <a:chExt cx="116839" cy="105410"/>
          </a:xfrm>
        </p:grpSpPr>
        <p:pic>
          <p:nvPicPr>
            <p:cNvPr id="23" name="object 23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515647" y="1585245"/>
              <a:ext cx="64103" cy="105251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2616707" y="1673351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5" name="object 25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732341" y="1582197"/>
            <a:ext cx="1335690" cy="138874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126039" y="1588293"/>
            <a:ext cx="86963" cy="102203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261865" y="1588293"/>
            <a:ext cx="389286" cy="102203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709159" y="1588293"/>
            <a:ext cx="90011" cy="100679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51082" y="1588293"/>
            <a:ext cx="186213" cy="102203"/>
          </a:xfrm>
          <a:prstGeom prst="rect">
            <a:avLst/>
          </a:prstGeom>
        </p:spPr>
      </p:pic>
      <p:grpSp>
        <p:nvGrpSpPr>
          <p:cNvPr id="30" name="object 30" descr=""/>
          <p:cNvGrpSpPr/>
          <p:nvPr/>
        </p:nvGrpSpPr>
        <p:grpSpPr>
          <a:xfrm>
            <a:off x="5083111" y="1586769"/>
            <a:ext cx="1115060" cy="131445"/>
            <a:chOff x="5083111" y="1586769"/>
            <a:chExt cx="1115060" cy="131445"/>
          </a:xfrm>
        </p:grpSpPr>
        <p:sp>
          <p:nvSpPr>
            <p:cNvPr id="31" name="object 31" descr=""/>
            <p:cNvSpPr/>
            <p:nvPr/>
          </p:nvSpPr>
          <p:spPr>
            <a:xfrm>
              <a:off x="5083111" y="1586775"/>
              <a:ext cx="110489" cy="104139"/>
            </a:xfrm>
            <a:custGeom>
              <a:avLst/>
              <a:gdLst/>
              <a:ahLst/>
              <a:cxnLst/>
              <a:rect l="l" t="t" r="r" b="b"/>
              <a:pathLst>
                <a:path w="110489" h="104139">
                  <a:moveTo>
                    <a:pt x="41236" y="1524"/>
                  </a:moveTo>
                  <a:lnTo>
                    <a:pt x="38188" y="0"/>
                  </a:lnTo>
                  <a:lnTo>
                    <a:pt x="24384" y="0"/>
                  </a:lnTo>
                  <a:lnTo>
                    <a:pt x="15240" y="4572"/>
                  </a:lnTo>
                  <a:lnTo>
                    <a:pt x="12192" y="7620"/>
                  </a:lnTo>
                  <a:lnTo>
                    <a:pt x="12192" y="10668"/>
                  </a:lnTo>
                  <a:lnTo>
                    <a:pt x="10668" y="13716"/>
                  </a:lnTo>
                  <a:lnTo>
                    <a:pt x="10668" y="28956"/>
                  </a:lnTo>
                  <a:lnTo>
                    <a:pt x="0" y="28956"/>
                  </a:lnTo>
                  <a:lnTo>
                    <a:pt x="0" y="38201"/>
                  </a:lnTo>
                  <a:lnTo>
                    <a:pt x="10668" y="38201"/>
                  </a:lnTo>
                  <a:lnTo>
                    <a:pt x="10668" y="102209"/>
                  </a:lnTo>
                  <a:lnTo>
                    <a:pt x="22860" y="102209"/>
                  </a:lnTo>
                  <a:lnTo>
                    <a:pt x="22860" y="38201"/>
                  </a:lnTo>
                  <a:lnTo>
                    <a:pt x="36576" y="38201"/>
                  </a:lnTo>
                  <a:lnTo>
                    <a:pt x="36576" y="28956"/>
                  </a:lnTo>
                  <a:lnTo>
                    <a:pt x="22860" y="28956"/>
                  </a:lnTo>
                  <a:lnTo>
                    <a:pt x="22860" y="15240"/>
                  </a:lnTo>
                  <a:lnTo>
                    <a:pt x="25908" y="12192"/>
                  </a:lnTo>
                  <a:lnTo>
                    <a:pt x="28956" y="10668"/>
                  </a:lnTo>
                  <a:lnTo>
                    <a:pt x="35052" y="10668"/>
                  </a:lnTo>
                  <a:lnTo>
                    <a:pt x="38188" y="12192"/>
                  </a:lnTo>
                  <a:lnTo>
                    <a:pt x="39712" y="12192"/>
                  </a:lnTo>
                  <a:lnTo>
                    <a:pt x="41236" y="1524"/>
                  </a:lnTo>
                  <a:close/>
                </a:path>
                <a:path w="110489" h="104139">
                  <a:moveTo>
                    <a:pt x="109905" y="64096"/>
                  </a:moveTo>
                  <a:lnTo>
                    <a:pt x="97713" y="35598"/>
                  </a:lnTo>
                  <a:lnTo>
                    <a:pt x="97713" y="74764"/>
                  </a:lnTo>
                  <a:lnTo>
                    <a:pt x="94665" y="82384"/>
                  </a:lnTo>
                  <a:lnTo>
                    <a:pt x="91617" y="86956"/>
                  </a:lnTo>
                  <a:lnTo>
                    <a:pt x="87045" y="91528"/>
                  </a:lnTo>
                  <a:lnTo>
                    <a:pt x="82473" y="93052"/>
                  </a:lnTo>
                  <a:lnTo>
                    <a:pt x="70281" y="93052"/>
                  </a:lnTo>
                  <a:lnTo>
                    <a:pt x="64096" y="91528"/>
                  </a:lnTo>
                  <a:lnTo>
                    <a:pt x="61048" y="86956"/>
                  </a:lnTo>
                  <a:lnTo>
                    <a:pt x="56476" y="82384"/>
                  </a:lnTo>
                  <a:lnTo>
                    <a:pt x="54952" y="74764"/>
                  </a:lnTo>
                  <a:lnTo>
                    <a:pt x="55016" y="56146"/>
                  </a:lnTo>
                  <a:lnTo>
                    <a:pt x="56476" y="48856"/>
                  </a:lnTo>
                  <a:lnTo>
                    <a:pt x="61048" y="44284"/>
                  </a:lnTo>
                  <a:lnTo>
                    <a:pt x="64096" y="39712"/>
                  </a:lnTo>
                  <a:lnTo>
                    <a:pt x="70281" y="38188"/>
                  </a:lnTo>
                  <a:lnTo>
                    <a:pt x="82473" y="38188"/>
                  </a:lnTo>
                  <a:lnTo>
                    <a:pt x="97713" y="74764"/>
                  </a:lnTo>
                  <a:lnTo>
                    <a:pt x="97713" y="35598"/>
                  </a:lnTo>
                  <a:lnTo>
                    <a:pt x="95034" y="33299"/>
                  </a:lnTo>
                  <a:lnTo>
                    <a:pt x="89141" y="29959"/>
                  </a:lnTo>
                  <a:lnTo>
                    <a:pt x="82981" y="28041"/>
                  </a:lnTo>
                  <a:lnTo>
                    <a:pt x="76377" y="27432"/>
                  </a:lnTo>
                  <a:lnTo>
                    <a:pt x="67144" y="27432"/>
                  </a:lnTo>
                  <a:lnTo>
                    <a:pt x="42075" y="56146"/>
                  </a:lnTo>
                  <a:lnTo>
                    <a:pt x="41236" y="65620"/>
                  </a:lnTo>
                  <a:lnTo>
                    <a:pt x="41808" y="74193"/>
                  </a:lnTo>
                  <a:lnTo>
                    <a:pt x="68846" y="103136"/>
                  </a:lnTo>
                  <a:lnTo>
                    <a:pt x="76377" y="103720"/>
                  </a:lnTo>
                  <a:lnTo>
                    <a:pt x="82473" y="103720"/>
                  </a:lnTo>
                  <a:lnTo>
                    <a:pt x="88569" y="102196"/>
                  </a:lnTo>
                  <a:lnTo>
                    <a:pt x="93141" y="99148"/>
                  </a:lnTo>
                  <a:lnTo>
                    <a:pt x="99237" y="96100"/>
                  </a:lnTo>
                  <a:lnTo>
                    <a:pt x="101269" y="93052"/>
                  </a:lnTo>
                  <a:lnTo>
                    <a:pt x="105333" y="86956"/>
                  </a:lnTo>
                  <a:lnTo>
                    <a:pt x="108381" y="80860"/>
                  </a:lnTo>
                  <a:lnTo>
                    <a:pt x="109905" y="73240"/>
                  </a:lnTo>
                  <a:lnTo>
                    <a:pt x="109905" y="640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207507" y="1588008"/>
              <a:ext cx="953261" cy="130016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6182867" y="1673351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4" name="object 34" descr=""/>
          <p:cNvGrpSpPr/>
          <p:nvPr/>
        </p:nvGrpSpPr>
        <p:grpSpPr>
          <a:xfrm>
            <a:off x="2695765" y="1894998"/>
            <a:ext cx="2195195" cy="2728595"/>
            <a:chOff x="2695765" y="1894998"/>
            <a:chExt cx="2195195" cy="2728595"/>
          </a:xfrm>
        </p:grpSpPr>
        <p:sp>
          <p:nvSpPr>
            <p:cNvPr id="35" name="object 35" descr=""/>
            <p:cNvSpPr/>
            <p:nvPr/>
          </p:nvSpPr>
          <p:spPr>
            <a:xfrm>
              <a:off x="2695765" y="3915060"/>
              <a:ext cx="2117725" cy="0"/>
            </a:xfrm>
            <a:custGeom>
              <a:avLst/>
              <a:gdLst/>
              <a:ahLst/>
              <a:cxnLst/>
              <a:rect l="l" t="t" r="r" b="b"/>
              <a:pathLst>
                <a:path w="2117725" h="0">
                  <a:moveTo>
                    <a:pt x="0" y="0"/>
                  </a:moveTo>
                  <a:lnTo>
                    <a:pt x="2117121" y="0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745735" y="3866292"/>
              <a:ext cx="77819" cy="96107"/>
            </a:xfrm>
            <a:prstGeom prst="rect">
              <a:avLst/>
            </a:prstGeom>
          </p:spPr>
        </p:pic>
        <p:sp>
          <p:nvSpPr>
            <p:cNvPr id="37" name="object 37" descr=""/>
            <p:cNvSpPr/>
            <p:nvPr/>
          </p:nvSpPr>
          <p:spPr>
            <a:xfrm>
              <a:off x="3439096" y="2000249"/>
              <a:ext cx="0" cy="2623185"/>
            </a:xfrm>
            <a:custGeom>
              <a:avLst/>
              <a:gdLst/>
              <a:ahLst/>
              <a:cxnLst/>
              <a:rect l="l" t="t" r="r" b="b"/>
              <a:pathLst>
                <a:path w="0" h="2623185">
                  <a:moveTo>
                    <a:pt x="0" y="2622803"/>
                  </a:moveTo>
                  <a:lnTo>
                    <a:pt x="0" y="0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350609" y="1894998"/>
              <a:ext cx="137350" cy="170878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818982" y="3802189"/>
              <a:ext cx="71818" cy="70199"/>
            </a:xfrm>
            <a:prstGeom prst="rect">
              <a:avLst/>
            </a:prstGeom>
          </p:spPr>
        </p:pic>
        <p:sp>
          <p:nvSpPr>
            <p:cNvPr id="40" name="object 40" descr=""/>
            <p:cNvSpPr/>
            <p:nvPr/>
          </p:nvSpPr>
          <p:spPr>
            <a:xfrm>
              <a:off x="2848355" y="2184844"/>
              <a:ext cx="1581785" cy="2365375"/>
            </a:xfrm>
            <a:custGeom>
              <a:avLst/>
              <a:gdLst/>
              <a:ahLst/>
              <a:cxnLst/>
              <a:rect l="l" t="t" r="r" b="b"/>
              <a:pathLst>
                <a:path w="1581785" h="2365375">
                  <a:moveTo>
                    <a:pt x="1581435" y="0"/>
                  </a:moveTo>
                  <a:lnTo>
                    <a:pt x="1552905" y="323507"/>
                  </a:lnTo>
                  <a:lnTo>
                    <a:pt x="1469993" y="1034081"/>
                  </a:lnTo>
                  <a:lnTo>
                    <a:pt x="1336717" y="1741798"/>
                  </a:lnTo>
                  <a:lnTo>
                    <a:pt x="1157097" y="2056733"/>
                  </a:lnTo>
                  <a:lnTo>
                    <a:pt x="1136468" y="2052857"/>
                  </a:lnTo>
                  <a:lnTo>
                    <a:pt x="1096056" y="2030005"/>
                  </a:lnTo>
                  <a:lnTo>
                    <a:pt x="1056683" y="1988780"/>
                  </a:lnTo>
                  <a:lnTo>
                    <a:pt x="1018243" y="1931294"/>
                  </a:lnTo>
                  <a:lnTo>
                    <a:pt x="999339" y="1897115"/>
                  </a:lnTo>
                  <a:lnTo>
                    <a:pt x="980629" y="1859663"/>
                  </a:lnTo>
                  <a:lnTo>
                    <a:pt x="962099" y="1819202"/>
                  </a:lnTo>
                  <a:lnTo>
                    <a:pt x="943735" y="1775998"/>
                  </a:lnTo>
                  <a:lnTo>
                    <a:pt x="925525" y="1730314"/>
                  </a:lnTo>
                  <a:lnTo>
                    <a:pt x="907455" y="1682414"/>
                  </a:lnTo>
                  <a:lnTo>
                    <a:pt x="889512" y="1632563"/>
                  </a:lnTo>
                  <a:lnTo>
                    <a:pt x="871683" y="1581024"/>
                  </a:lnTo>
                  <a:lnTo>
                    <a:pt x="853954" y="1528062"/>
                  </a:lnTo>
                  <a:lnTo>
                    <a:pt x="836312" y="1473942"/>
                  </a:lnTo>
                  <a:lnTo>
                    <a:pt x="818745" y="1418926"/>
                  </a:lnTo>
                  <a:lnTo>
                    <a:pt x="801237" y="1363280"/>
                  </a:lnTo>
                  <a:lnTo>
                    <a:pt x="783777" y="1307268"/>
                  </a:lnTo>
                  <a:lnTo>
                    <a:pt x="766351" y="1251153"/>
                  </a:lnTo>
                  <a:lnTo>
                    <a:pt x="748946" y="1195201"/>
                  </a:lnTo>
                  <a:lnTo>
                    <a:pt x="731548" y="1139675"/>
                  </a:lnTo>
                  <a:lnTo>
                    <a:pt x="714144" y="1084839"/>
                  </a:lnTo>
                  <a:lnTo>
                    <a:pt x="696721" y="1030958"/>
                  </a:lnTo>
                  <a:lnTo>
                    <a:pt x="679266" y="978295"/>
                  </a:lnTo>
                  <a:lnTo>
                    <a:pt x="661765" y="927115"/>
                  </a:lnTo>
                  <a:lnTo>
                    <a:pt x="644206" y="877683"/>
                  </a:lnTo>
                  <a:lnTo>
                    <a:pt x="626574" y="830262"/>
                  </a:lnTo>
                  <a:lnTo>
                    <a:pt x="608856" y="785116"/>
                  </a:lnTo>
                  <a:lnTo>
                    <a:pt x="591040" y="742510"/>
                  </a:lnTo>
                  <a:lnTo>
                    <a:pt x="573112" y="702708"/>
                  </a:lnTo>
                  <a:lnTo>
                    <a:pt x="555058" y="665974"/>
                  </a:lnTo>
                  <a:lnTo>
                    <a:pt x="518522" y="602767"/>
                  </a:lnTo>
                  <a:lnTo>
                    <a:pt x="481326" y="555002"/>
                  </a:lnTo>
                  <a:lnTo>
                    <a:pt x="443362" y="524793"/>
                  </a:lnTo>
                  <a:lnTo>
                    <a:pt x="404526" y="514254"/>
                  </a:lnTo>
                  <a:lnTo>
                    <a:pt x="228604" y="803427"/>
                  </a:lnTo>
                  <a:lnTo>
                    <a:pt x="102072" y="1439608"/>
                  </a:lnTo>
                  <a:lnTo>
                    <a:pt x="25635" y="2075789"/>
                  </a:lnTo>
                  <a:lnTo>
                    <a:pt x="0" y="2364962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3420808" y="2912655"/>
              <a:ext cx="596900" cy="1346200"/>
            </a:xfrm>
            <a:custGeom>
              <a:avLst/>
              <a:gdLst/>
              <a:ahLst/>
              <a:cxnLst/>
              <a:rect l="l" t="t" r="r" b="b"/>
              <a:pathLst>
                <a:path w="596900" h="1346200">
                  <a:moveTo>
                    <a:pt x="36576" y="18288"/>
                  </a:moveTo>
                  <a:lnTo>
                    <a:pt x="35001" y="10934"/>
                  </a:lnTo>
                  <a:lnTo>
                    <a:pt x="30861" y="5143"/>
                  </a:lnTo>
                  <a:lnTo>
                    <a:pt x="24993" y="1358"/>
                  </a:lnTo>
                  <a:lnTo>
                    <a:pt x="18288" y="0"/>
                  </a:lnTo>
                  <a:lnTo>
                    <a:pt x="10922" y="1358"/>
                  </a:lnTo>
                  <a:lnTo>
                    <a:pt x="5143" y="5143"/>
                  </a:lnTo>
                  <a:lnTo>
                    <a:pt x="1346" y="10934"/>
                  </a:lnTo>
                  <a:lnTo>
                    <a:pt x="0" y="18288"/>
                  </a:lnTo>
                  <a:lnTo>
                    <a:pt x="1346" y="25019"/>
                  </a:lnTo>
                  <a:lnTo>
                    <a:pt x="5143" y="30911"/>
                  </a:lnTo>
                  <a:lnTo>
                    <a:pt x="10922" y="35090"/>
                  </a:lnTo>
                  <a:lnTo>
                    <a:pt x="18288" y="36664"/>
                  </a:lnTo>
                  <a:lnTo>
                    <a:pt x="24993" y="35090"/>
                  </a:lnTo>
                  <a:lnTo>
                    <a:pt x="30861" y="30911"/>
                  </a:lnTo>
                  <a:lnTo>
                    <a:pt x="35001" y="25019"/>
                  </a:lnTo>
                  <a:lnTo>
                    <a:pt x="36576" y="18288"/>
                  </a:lnTo>
                  <a:close/>
                </a:path>
                <a:path w="596900" h="1346200">
                  <a:moveTo>
                    <a:pt x="596823" y="1318260"/>
                  </a:moveTo>
                  <a:lnTo>
                    <a:pt x="587679" y="1310640"/>
                  </a:lnTo>
                  <a:lnTo>
                    <a:pt x="567778" y="1310640"/>
                  </a:lnTo>
                  <a:lnTo>
                    <a:pt x="560158" y="1318260"/>
                  </a:lnTo>
                  <a:lnTo>
                    <a:pt x="560158" y="1327404"/>
                  </a:lnTo>
                  <a:lnTo>
                    <a:pt x="561517" y="1334757"/>
                  </a:lnTo>
                  <a:lnTo>
                    <a:pt x="565315" y="1340548"/>
                  </a:lnTo>
                  <a:lnTo>
                    <a:pt x="571131" y="1344333"/>
                  </a:lnTo>
                  <a:lnTo>
                    <a:pt x="578535" y="1345692"/>
                  </a:lnTo>
                  <a:lnTo>
                    <a:pt x="585254" y="1344333"/>
                  </a:lnTo>
                  <a:lnTo>
                    <a:pt x="591108" y="1340548"/>
                  </a:lnTo>
                  <a:lnTo>
                    <a:pt x="595261" y="1334757"/>
                  </a:lnTo>
                  <a:lnTo>
                    <a:pt x="596823" y="1327404"/>
                  </a:lnTo>
                  <a:lnTo>
                    <a:pt x="596823" y="13182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3112484" y="2180272"/>
              <a:ext cx="1016635" cy="2359025"/>
            </a:xfrm>
            <a:custGeom>
              <a:avLst/>
              <a:gdLst/>
              <a:ahLst/>
              <a:cxnLst/>
              <a:rect l="l" t="t" r="r" b="b"/>
              <a:pathLst>
                <a:path w="1016635" h="2359025">
                  <a:moveTo>
                    <a:pt x="0" y="0"/>
                  </a:moveTo>
                  <a:lnTo>
                    <a:pt x="1016603" y="2358866"/>
                  </a:lnTo>
                </a:path>
              </a:pathLst>
            </a:custGeom>
            <a:ln w="106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455699" y="2253519"/>
              <a:ext cx="97726" cy="138874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3017805" y="2250471"/>
              <a:ext cx="83915" cy="100679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500151" y="2819590"/>
              <a:ext cx="76295" cy="100679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4083272" y="4240053"/>
              <a:ext cx="99250" cy="132778"/>
            </a:xfrm>
            <a:prstGeom prst="rect">
              <a:avLst/>
            </a:prstGeom>
          </p:spPr>
        </p:pic>
      </p:grpSp>
      <p:grpSp>
        <p:nvGrpSpPr>
          <p:cNvPr id="47" name="object 47" descr=""/>
          <p:cNvGrpSpPr/>
          <p:nvPr/>
        </p:nvGrpSpPr>
        <p:grpSpPr>
          <a:xfrm>
            <a:off x="882300" y="4940427"/>
            <a:ext cx="3005455" cy="139065"/>
            <a:chOff x="882300" y="4940427"/>
            <a:chExt cx="3005455" cy="139065"/>
          </a:xfrm>
        </p:grpSpPr>
        <p:pic>
          <p:nvPicPr>
            <p:cNvPr id="48" name="object 48" descr="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882300" y="4940427"/>
              <a:ext cx="2971990" cy="138779"/>
            </a:xfrm>
            <a:prstGeom prst="rect">
              <a:avLst/>
            </a:prstGeom>
          </p:spPr>
        </p:pic>
        <p:sp>
          <p:nvSpPr>
            <p:cNvPr id="49" name="object 49" descr=""/>
            <p:cNvSpPr/>
            <p:nvPr/>
          </p:nvSpPr>
          <p:spPr>
            <a:xfrm>
              <a:off x="3872483" y="503072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0" name="object 50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3978021" y="4944998"/>
            <a:ext cx="231933" cy="102203"/>
          </a:xfrm>
          <a:prstGeom prst="rect">
            <a:avLst/>
          </a:prstGeom>
        </p:spPr>
      </p:pic>
      <p:grpSp>
        <p:nvGrpSpPr>
          <p:cNvPr id="51" name="object 51" descr=""/>
          <p:cNvGrpSpPr/>
          <p:nvPr/>
        </p:nvGrpSpPr>
        <p:grpSpPr>
          <a:xfrm>
            <a:off x="4262627" y="4944998"/>
            <a:ext cx="203835" cy="102235"/>
            <a:chOff x="4262627" y="4944998"/>
            <a:chExt cx="203835" cy="102235"/>
          </a:xfrm>
        </p:grpSpPr>
        <p:sp>
          <p:nvSpPr>
            <p:cNvPr id="52" name="object 52" descr=""/>
            <p:cNvSpPr/>
            <p:nvPr/>
          </p:nvSpPr>
          <p:spPr>
            <a:xfrm>
              <a:off x="4262615" y="4945011"/>
              <a:ext cx="43815" cy="100965"/>
            </a:xfrm>
            <a:custGeom>
              <a:avLst/>
              <a:gdLst/>
              <a:ahLst/>
              <a:cxnLst/>
              <a:rect l="l" t="t" r="r" b="b"/>
              <a:pathLst>
                <a:path w="43814" h="100964">
                  <a:moveTo>
                    <a:pt x="13716" y="381"/>
                  </a:moveTo>
                  <a:lnTo>
                    <a:pt x="0" y="381"/>
                  </a:lnTo>
                  <a:lnTo>
                    <a:pt x="0" y="100965"/>
                  </a:lnTo>
                  <a:lnTo>
                    <a:pt x="13716" y="100965"/>
                  </a:lnTo>
                  <a:lnTo>
                    <a:pt x="13716" y="381"/>
                  </a:lnTo>
                  <a:close/>
                </a:path>
                <a:path w="43814" h="100964">
                  <a:moveTo>
                    <a:pt x="43535" y="28956"/>
                  </a:moveTo>
                  <a:lnTo>
                    <a:pt x="31343" y="28956"/>
                  </a:lnTo>
                  <a:lnTo>
                    <a:pt x="31343" y="100672"/>
                  </a:lnTo>
                  <a:lnTo>
                    <a:pt x="43535" y="100672"/>
                  </a:lnTo>
                  <a:lnTo>
                    <a:pt x="43535" y="28956"/>
                  </a:lnTo>
                  <a:close/>
                </a:path>
                <a:path w="43814" h="100964">
                  <a:moveTo>
                    <a:pt x="43535" y="0"/>
                  </a:moveTo>
                  <a:lnTo>
                    <a:pt x="31343" y="0"/>
                  </a:lnTo>
                  <a:lnTo>
                    <a:pt x="31343" y="15240"/>
                  </a:lnTo>
                  <a:lnTo>
                    <a:pt x="43535" y="15240"/>
                  </a:lnTo>
                  <a:lnTo>
                    <a:pt x="435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3" name="object 53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325969" y="4970906"/>
              <a:ext cx="140398" cy="76295"/>
            </a:xfrm>
            <a:prstGeom prst="rect">
              <a:avLst/>
            </a:prstGeom>
          </p:spPr>
        </p:pic>
      </p:grpSp>
      <p:pic>
        <p:nvPicPr>
          <p:cNvPr id="54" name="object 54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4522851" y="4944998"/>
            <a:ext cx="85534" cy="100679"/>
          </a:xfrm>
          <a:prstGeom prst="rect">
            <a:avLst/>
          </a:prstGeom>
        </p:spPr>
      </p:pic>
      <p:grpSp>
        <p:nvGrpSpPr>
          <p:cNvPr id="55" name="object 55" descr=""/>
          <p:cNvGrpSpPr/>
          <p:nvPr/>
        </p:nvGrpSpPr>
        <p:grpSpPr>
          <a:xfrm>
            <a:off x="4677060" y="4940427"/>
            <a:ext cx="2005964" cy="139065"/>
            <a:chOff x="4677060" y="4940427"/>
            <a:chExt cx="2005964" cy="139065"/>
          </a:xfrm>
        </p:grpSpPr>
        <p:pic>
          <p:nvPicPr>
            <p:cNvPr id="56" name="object 56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4677060" y="4940427"/>
              <a:ext cx="1972151" cy="138779"/>
            </a:xfrm>
            <a:prstGeom prst="rect">
              <a:avLst/>
            </a:prstGeom>
          </p:spPr>
        </p:pic>
        <p:sp>
          <p:nvSpPr>
            <p:cNvPr id="57" name="object 57" descr=""/>
            <p:cNvSpPr/>
            <p:nvPr/>
          </p:nvSpPr>
          <p:spPr>
            <a:xfrm>
              <a:off x="6667499" y="5030723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5239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8" name="object 58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909732" y="5277611"/>
            <a:ext cx="157257" cy="131159"/>
          </a:xfrm>
          <a:prstGeom prst="rect">
            <a:avLst/>
          </a:prstGeom>
        </p:spPr>
      </p:pic>
      <p:grpSp>
        <p:nvGrpSpPr>
          <p:cNvPr id="59" name="object 59" descr=""/>
          <p:cNvGrpSpPr/>
          <p:nvPr/>
        </p:nvGrpSpPr>
        <p:grpSpPr>
          <a:xfrm>
            <a:off x="1273111" y="5277611"/>
            <a:ext cx="1562100" cy="104139"/>
            <a:chOff x="1273111" y="5277611"/>
            <a:chExt cx="1562100" cy="104139"/>
          </a:xfrm>
        </p:grpSpPr>
        <p:pic>
          <p:nvPicPr>
            <p:cNvPr id="60" name="object 60" descr="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273111" y="5277611"/>
              <a:ext cx="1530953" cy="103727"/>
            </a:xfrm>
            <a:prstGeom prst="rect">
              <a:avLst/>
            </a:prstGeom>
          </p:spPr>
        </p:pic>
        <p:sp>
          <p:nvSpPr>
            <p:cNvPr id="61" name="object 61" descr=""/>
            <p:cNvSpPr/>
            <p:nvPr/>
          </p:nvSpPr>
          <p:spPr>
            <a:xfrm>
              <a:off x="2817875" y="5366099"/>
              <a:ext cx="17145" cy="13970"/>
            </a:xfrm>
            <a:custGeom>
              <a:avLst/>
              <a:gdLst/>
              <a:ahLst/>
              <a:cxnLst/>
              <a:rect l="l" t="t" r="r" b="b"/>
              <a:pathLst>
                <a:path w="17144" h="13970">
                  <a:moveTo>
                    <a:pt x="13716" y="13716"/>
                  </a:moveTo>
                  <a:lnTo>
                    <a:pt x="0" y="13716"/>
                  </a:lnTo>
                  <a:lnTo>
                    <a:pt x="3048" y="0"/>
                  </a:lnTo>
                  <a:lnTo>
                    <a:pt x="16764" y="0"/>
                  </a:lnTo>
                  <a:lnTo>
                    <a:pt x="13716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2" name="object 62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6885813" y="5278977"/>
            <a:ext cx="135921" cy="128270"/>
          </a:xfrm>
          <a:prstGeom prst="rect">
            <a:avLst/>
          </a:prstGeom>
        </p:spPr>
      </p:pic>
      <p:pic>
        <p:nvPicPr>
          <p:cNvPr id="63" name="object 63" descr="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909732" y="5596509"/>
            <a:ext cx="157257" cy="131159"/>
          </a:xfrm>
          <a:prstGeom prst="rect">
            <a:avLst/>
          </a:prstGeom>
        </p:spPr>
      </p:pic>
      <p:pic>
        <p:nvPicPr>
          <p:cNvPr id="64" name="object 64" descr="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269968" y="5599557"/>
            <a:ext cx="111442" cy="131159"/>
          </a:xfrm>
          <a:prstGeom prst="rect">
            <a:avLst/>
          </a:prstGeom>
        </p:spPr>
      </p:pic>
      <p:pic>
        <p:nvPicPr>
          <p:cNvPr id="65" name="object 65" descr="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634870" y="5602604"/>
            <a:ext cx="250317" cy="100679"/>
          </a:xfrm>
          <a:prstGeom prst="rect">
            <a:avLst/>
          </a:prstGeom>
        </p:spPr>
      </p:pic>
      <p:grpSp>
        <p:nvGrpSpPr>
          <p:cNvPr id="66" name="object 66" descr=""/>
          <p:cNvGrpSpPr/>
          <p:nvPr/>
        </p:nvGrpSpPr>
        <p:grpSpPr>
          <a:xfrm>
            <a:off x="1946243" y="5596508"/>
            <a:ext cx="357505" cy="139065"/>
            <a:chOff x="1946243" y="5596508"/>
            <a:chExt cx="357505" cy="139065"/>
          </a:xfrm>
        </p:grpSpPr>
        <p:pic>
          <p:nvPicPr>
            <p:cNvPr id="67" name="object 67" descr="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1946243" y="5596508"/>
              <a:ext cx="308324" cy="138779"/>
            </a:xfrm>
            <a:prstGeom prst="rect">
              <a:avLst/>
            </a:prstGeom>
          </p:spPr>
        </p:pic>
        <p:sp>
          <p:nvSpPr>
            <p:cNvPr id="68" name="object 68" descr=""/>
            <p:cNvSpPr/>
            <p:nvPr/>
          </p:nvSpPr>
          <p:spPr>
            <a:xfrm>
              <a:off x="2285142" y="5688044"/>
              <a:ext cx="18415" cy="13970"/>
            </a:xfrm>
            <a:custGeom>
              <a:avLst/>
              <a:gdLst/>
              <a:ahLst/>
              <a:cxnLst/>
              <a:rect l="l" t="t" r="r" b="b"/>
              <a:pathLst>
                <a:path w="18414" h="13970">
                  <a:moveTo>
                    <a:pt x="15239" y="13716"/>
                  </a:moveTo>
                  <a:lnTo>
                    <a:pt x="0" y="13716"/>
                  </a:lnTo>
                  <a:lnTo>
                    <a:pt x="3047" y="0"/>
                  </a:lnTo>
                  <a:lnTo>
                    <a:pt x="18287" y="0"/>
                  </a:lnTo>
                  <a:lnTo>
                    <a:pt x="15239" y="137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9" name="object 69" descr=""/>
          <p:cNvSpPr/>
          <p:nvPr/>
        </p:nvSpPr>
        <p:spPr>
          <a:xfrm>
            <a:off x="1269961" y="5930645"/>
            <a:ext cx="142240" cy="131445"/>
          </a:xfrm>
          <a:custGeom>
            <a:avLst/>
            <a:gdLst/>
            <a:ahLst/>
            <a:cxnLst/>
            <a:rect l="l" t="t" r="r" b="b"/>
            <a:pathLst>
              <a:path w="142240" h="131445">
                <a:moveTo>
                  <a:pt x="33616" y="0"/>
                </a:moveTo>
                <a:lnTo>
                  <a:pt x="24472" y="0"/>
                </a:lnTo>
                <a:lnTo>
                  <a:pt x="18834" y="8915"/>
                </a:lnTo>
                <a:lnTo>
                  <a:pt x="13614" y="17526"/>
                </a:lnTo>
                <a:lnTo>
                  <a:pt x="9258" y="26149"/>
                </a:lnTo>
                <a:lnTo>
                  <a:pt x="6184" y="35052"/>
                </a:lnTo>
                <a:lnTo>
                  <a:pt x="3251" y="42176"/>
                </a:lnTo>
                <a:lnTo>
                  <a:pt x="1346" y="49720"/>
                </a:lnTo>
                <a:lnTo>
                  <a:pt x="304" y="57556"/>
                </a:lnTo>
                <a:lnTo>
                  <a:pt x="0" y="65532"/>
                </a:lnTo>
                <a:lnTo>
                  <a:pt x="558" y="74714"/>
                </a:lnTo>
                <a:lnTo>
                  <a:pt x="15519" y="117068"/>
                </a:lnTo>
                <a:lnTo>
                  <a:pt x="24472" y="131165"/>
                </a:lnTo>
                <a:lnTo>
                  <a:pt x="33616" y="131165"/>
                </a:lnTo>
                <a:lnTo>
                  <a:pt x="24739" y="114922"/>
                </a:lnTo>
                <a:lnTo>
                  <a:pt x="18567" y="98386"/>
                </a:lnTo>
                <a:lnTo>
                  <a:pt x="14973" y="81838"/>
                </a:lnTo>
                <a:lnTo>
                  <a:pt x="13804" y="65532"/>
                </a:lnTo>
                <a:lnTo>
                  <a:pt x="13855" y="58915"/>
                </a:lnTo>
                <a:lnTo>
                  <a:pt x="14185" y="52578"/>
                </a:lnTo>
                <a:lnTo>
                  <a:pt x="15100" y="46253"/>
                </a:lnTo>
                <a:lnTo>
                  <a:pt x="18376" y="33528"/>
                </a:lnTo>
                <a:lnTo>
                  <a:pt x="19900" y="25908"/>
                </a:lnTo>
                <a:lnTo>
                  <a:pt x="24472" y="16764"/>
                </a:lnTo>
                <a:lnTo>
                  <a:pt x="27520" y="9144"/>
                </a:lnTo>
                <a:lnTo>
                  <a:pt x="33616" y="0"/>
                </a:lnTo>
                <a:close/>
              </a:path>
              <a:path w="142240" h="131445">
                <a:moveTo>
                  <a:pt x="59537" y="28956"/>
                </a:moveTo>
                <a:lnTo>
                  <a:pt x="47345" y="28956"/>
                </a:lnTo>
                <a:lnTo>
                  <a:pt x="47345" y="102209"/>
                </a:lnTo>
                <a:lnTo>
                  <a:pt x="59537" y="102209"/>
                </a:lnTo>
                <a:lnTo>
                  <a:pt x="59537" y="28956"/>
                </a:lnTo>
                <a:close/>
              </a:path>
              <a:path w="142240" h="131445">
                <a:moveTo>
                  <a:pt x="59537" y="1524"/>
                </a:moveTo>
                <a:lnTo>
                  <a:pt x="47345" y="1524"/>
                </a:lnTo>
                <a:lnTo>
                  <a:pt x="47345" y="15240"/>
                </a:lnTo>
                <a:lnTo>
                  <a:pt x="59537" y="15240"/>
                </a:lnTo>
                <a:lnTo>
                  <a:pt x="59537" y="1524"/>
                </a:lnTo>
                <a:close/>
              </a:path>
              <a:path w="142240" h="131445">
                <a:moveTo>
                  <a:pt x="91630" y="28956"/>
                </a:moveTo>
                <a:lnTo>
                  <a:pt x="79438" y="28956"/>
                </a:lnTo>
                <a:lnTo>
                  <a:pt x="79438" y="102209"/>
                </a:lnTo>
                <a:lnTo>
                  <a:pt x="91630" y="102209"/>
                </a:lnTo>
                <a:lnTo>
                  <a:pt x="91630" y="28956"/>
                </a:lnTo>
                <a:close/>
              </a:path>
              <a:path w="142240" h="131445">
                <a:moveTo>
                  <a:pt x="91630" y="1524"/>
                </a:moveTo>
                <a:lnTo>
                  <a:pt x="79438" y="1524"/>
                </a:lnTo>
                <a:lnTo>
                  <a:pt x="79438" y="15240"/>
                </a:lnTo>
                <a:lnTo>
                  <a:pt x="91630" y="15240"/>
                </a:lnTo>
                <a:lnTo>
                  <a:pt x="91630" y="1524"/>
                </a:lnTo>
                <a:close/>
              </a:path>
              <a:path w="142240" h="131445">
                <a:moveTo>
                  <a:pt x="142011" y="65532"/>
                </a:moveTo>
                <a:lnTo>
                  <a:pt x="133705" y="26149"/>
                </a:lnTo>
                <a:lnTo>
                  <a:pt x="117538" y="0"/>
                </a:lnTo>
                <a:lnTo>
                  <a:pt x="109918" y="0"/>
                </a:lnTo>
                <a:lnTo>
                  <a:pt x="114490" y="9144"/>
                </a:lnTo>
                <a:lnTo>
                  <a:pt x="119062" y="16764"/>
                </a:lnTo>
                <a:lnTo>
                  <a:pt x="120586" y="19812"/>
                </a:lnTo>
                <a:lnTo>
                  <a:pt x="129565" y="58915"/>
                </a:lnTo>
                <a:lnTo>
                  <a:pt x="129819" y="65532"/>
                </a:lnTo>
                <a:lnTo>
                  <a:pt x="128447" y="81838"/>
                </a:lnTo>
                <a:lnTo>
                  <a:pt x="124485" y="98386"/>
                </a:lnTo>
                <a:lnTo>
                  <a:pt x="118211" y="114922"/>
                </a:lnTo>
                <a:lnTo>
                  <a:pt x="109918" y="131165"/>
                </a:lnTo>
                <a:lnTo>
                  <a:pt x="117538" y="131165"/>
                </a:lnTo>
                <a:lnTo>
                  <a:pt x="138798" y="92417"/>
                </a:lnTo>
                <a:lnTo>
                  <a:pt x="141706" y="74714"/>
                </a:lnTo>
                <a:lnTo>
                  <a:pt x="142011" y="65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0" name="object 70" descr="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1633347" y="5930646"/>
            <a:ext cx="1798129" cy="129635"/>
          </a:xfrm>
          <a:prstGeom prst="rect">
            <a:avLst/>
          </a:prstGeom>
        </p:spPr>
      </p:pic>
      <p:pic>
        <p:nvPicPr>
          <p:cNvPr id="71" name="object 71" descr="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3500151" y="5932170"/>
            <a:ext cx="90106" cy="100679"/>
          </a:xfrm>
          <a:prstGeom prst="rect">
            <a:avLst/>
          </a:prstGeom>
        </p:spPr>
      </p:pic>
      <p:pic>
        <p:nvPicPr>
          <p:cNvPr id="72" name="object 72" descr="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3642169" y="5935217"/>
            <a:ext cx="341852" cy="99155"/>
          </a:xfrm>
          <a:prstGeom prst="rect">
            <a:avLst/>
          </a:prstGeom>
        </p:spPr>
      </p:pic>
      <p:pic>
        <p:nvPicPr>
          <p:cNvPr id="73" name="object 73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4032884" y="5930646"/>
            <a:ext cx="116014" cy="103727"/>
          </a:xfrm>
          <a:prstGeom prst="rect">
            <a:avLst/>
          </a:prstGeom>
        </p:spPr>
      </p:pic>
      <p:grpSp>
        <p:nvGrpSpPr>
          <p:cNvPr id="74" name="object 74" descr=""/>
          <p:cNvGrpSpPr/>
          <p:nvPr/>
        </p:nvGrpSpPr>
        <p:grpSpPr>
          <a:xfrm>
            <a:off x="4205382" y="5965697"/>
            <a:ext cx="120014" cy="69215"/>
            <a:chOff x="4205382" y="5965697"/>
            <a:chExt cx="120014" cy="69215"/>
          </a:xfrm>
        </p:grpSpPr>
        <p:pic>
          <p:nvPicPr>
            <p:cNvPr id="75" name="object 75" descr="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4205382" y="5965697"/>
              <a:ext cx="67151" cy="68675"/>
            </a:xfrm>
            <a:prstGeom prst="rect">
              <a:avLst/>
            </a:prstGeom>
          </p:spPr>
        </p:pic>
        <p:sp>
          <p:nvSpPr>
            <p:cNvPr id="76" name="object 76" descr=""/>
            <p:cNvSpPr/>
            <p:nvPr/>
          </p:nvSpPr>
          <p:spPr>
            <a:xfrm>
              <a:off x="4309872" y="6018276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7" name="object 77" descr="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6885813" y="5932011"/>
            <a:ext cx="135921" cy="128270"/>
          </a:xfrm>
          <a:prstGeom prst="rect">
            <a:avLst/>
          </a:prstGeom>
        </p:spPr>
      </p:pic>
      <p:pic>
        <p:nvPicPr>
          <p:cNvPr id="78" name="object 78" descr="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905160" y="6260211"/>
            <a:ext cx="1323498" cy="138779"/>
          </a:xfrm>
          <a:prstGeom prst="rect">
            <a:avLst/>
          </a:prstGeom>
        </p:spPr>
      </p:pic>
      <p:grpSp>
        <p:nvGrpSpPr>
          <p:cNvPr id="79" name="object 79" descr=""/>
          <p:cNvGrpSpPr/>
          <p:nvPr/>
        </p:nvGrpSpPr>
        <p:grpSpPr>
          <a:xfrm>
            <a:off x="2281427" y="6263259"/>
            <a:ext cx="1793875" cy="132715"/>
            <a:chOff x="2281427" y="6263259"/>
            <a:chExt cx="1793875" cy="132715"/>
          </a:xfrm>
        </p:grpSpPr>
        <p:sp>
          <p:nvSpPr>
            <p:cNvPr id="80" name="object 80" descr=""/>
            <p:cNvSpPr/>
            <p:nvPr/>
          </p:nvSpPr>
          <p:spPr>
            <a:xfrm>
              <a:off x="2281428" y="6266687"/>
              <a:ext cx="243840" cy="102235"/>
            </a:xfrm>
            <a:custGeom>
              <a:avLst/>
              <a:gdLst/>
              <a:ahLst/>
              <a:cxnLst/>
              <a:rect l="l" t="t" r="r" b="b"/>
              <a:pathLst>
                <a:path w="243839" h="102235">
                  <a:moveTo>
                    <a:pt x="13716" y="0"/>
                  </a:moveTo>
                  <a:lnTo>
                    <a:pt x="0" y="0"/>
                  </a:lnTo>
                  <a:lnTo>
                    <a:pt x="0" y="100584"/>
                  </a:lnTo>
                  <a:lnTo>
                    <a:pt x="13716" y="100584"/>
                  </a:lnTo>
                  <a:lnTo>
                    <a:pt x="13716" y="0"/>
                  </a:lnTo>
                  <a:close/>
                </a:path>
                <a:path w="243839" h="102235">
                  <a:moveTo>
                    <a:pt x="96774" y="62103"/>
                  </a:moveTo>
                  <a:lnTo>
                    <a:pt x="96177" y="53746"/>
                  </a:lnTo>
                  <a:lnTo>
                    <a:pt x="94297" y="46672"/>
                  </a:lnTo>
                  <a:lnTo>
                    <a:pt x="90982" y="40462"/>
                  </a:lnTo>
                  <a:lnTo>
                    <a:pt x="87388" y="36195"/>
                  </a:lnTo>
                  <a:lnTo>
                    <a:pt x="86106" y="34671"/>
                  </a:lnTo>
                  <a:lnTo>
                    <a:pt x="83058" y="32181"/>
                  </a:lnTo>
                  <a:lnTo>
                    <a:pt x="83058" y="72872"/>
                  </a:lnTo>
                  <a:lnTo>
                    <a:pt x="81534" y="78968"/>
                  </a:lnTo>
                  <a:lnTo>
                    <a:pt x="76962" y="83540"/>
                  </a:lnTo>
                  <a:lnTo>
                    <a:pt x="73914" y="88112"/>
                  </a:lnTo>
                  <a:lnTo>
                    <a:pt x="67818" y="91160"/>
                  </a:lnTo>
                  <a:lnTo>
                    <a:pt x="55524" y="91160"/>
                  </a:lnTo>
                  <a:lnTo>
                    <a:pt x="50952" y="88112"/>
                  </a:lnTo>
                  <a:lnTo>
                    <a:pt x="46380" y="83540"/>
                  </a:lnTo>
                  <a:lnTo>
                    <a:pt x="43332" y="78968"/>
                  </a:lnTo>
                  <a:lnTo>
                    <a:pt x="40284" y="72872"/>
                  </a:lnTo>
                  <a:lnTo>
                    <a:pt x="40284" y="54483"/>
                  </a:lnTo>
                  <a:lnTo>
                    <a:pt x="43332" y="46863"/>
                  </a:lnTo>
                  <a:lnTo>
                    <a:pt x="46380" y="42291"/>
                  </a:lnTo>
                  <a:lnTo>
                    <a:pt x="50952" y="37719"/>
                  </a:lnTo>
                  <a:lnTo>
                    <a:pt x="55524" y="36195"/>
                  </a:lnTo>
                  <a:lnTo>
                    <a:pt x="67818" y="36195"/>
                  </a:lnTo>
                  <a:lnTo>
                    <a:pt x="73914" y="37719"/>
                  </a:lnTo>
                  <a:lnTo>
                    <a:pt x="76962" y="42291"/>
                  </a:lnTo>
                  <a:lnTo>
                    <a:pt x="81534" y="46863"/>
                  </a:lnTo>
                  <a:lnTo>
                    <a:pt x="82943" y="53936"/>
                  </a:lnTo>
                  <a:lnTo>
                    <a:pt x="83058" y="72872"/>
                  </a:lnTo>
                  <a:lnTo>
                    <a:pt x="83058" y="32181"/>
                  </a:lnTo>
                  <a:lnTo>
                    <a:pt x="81216" y="30670"/>
                  </a:lnTo>
                  <a:lnTo>
                    <a:pt x="75628" y="27813"/>
                  </a:lnTo>
                  <a:lnTo>
                    <a:pt x="69164" y="26098"/>
                  </a:lnTo>
                  <a:lnTo>
                    <a:pt x="61722" y="25527"/>
                  </a:lnTo>
                  <a:lnTo>
                    <a:pt x="54000" y="25527"/>
                  </a:lnTo>
                  <a:lnTo>
                    <a:pt x="28854" y="54483"/>
                  </a:lnTo>
                  <a:lnTo>
                    <a:pt x="28092" y="63627"/>
                  </a:lnTo>
                  <a:lnTo>
                    <a:pt x="28663" y="72263"/>
                  </a:lnTo>
                  <a:lnTo>
                    <a:pt x="54851" y="101015"/>
                  </a:lnTo>
                  <a:lnTo>
                    <a:pt x="61722" y="101828"/>
                  </a:lnTo>
                  <a:lnTo>
                    <a:pt x="69342" y="101828"/>
                  </a:lnTo>
                  <a:lnTo>
                    <a:pt x="73914" y="100304"/>
                  </a:lnTo>
                  <a:lnTo>
                    <a:pt x="80010" y="97256"/>
                  </a:lnTo>
                  <a:lnTo>
                    <a:pt x="84582" y="94208"/>
                  </a:lnTo>
                  <a:lnTo>
                    <a:pt x="87630" y="91160"/>
                  </a:lnTo>
                  <a:lnTo>
                    <a:pt x="89154" y="89636"/>
                  </a:lnTo>
                  <a:lnTo>
                    <a:pt x="92202" y="83540"/>
                  </a:lnTo>
                  <a:lnTo>
                    <a:pt x="95250" y="78968"/>
                  </a:lnTo>
                  <a:lnTo>
                    <a:pt x="96774" y="71247"/>
                  </a:lnTo>
                  <a:lnTo>
                    <a:pt x="96774" y="62103"/>
                  </a:lnTo>
                  <a:close/>
                </a:path>
                <a:path w="243839" h="102235">
                  <a:moveTo>
                    <a:pt x="170014" y="74396"/>
                  </a:moveTo>
                  <a:lnTo>
                    <a:pt x="157822" y="72872"/>
                  </a:lnTo>
                  <a:lnTo>
                    <a:pt x="157822" y="78968"/>
                  </a:lnTo>
                  <a:lnTo>
                    <a:pt x="154774" y="83540"/>
                  </a:lnTo>
                  <a:lnTo>
                    <a:pt x="148678" y="89636"/>
                  </a:lnTo>
                  <a:lnTo>
                    <a:pt x="144106" y="91160"/>
                  </a:lnTo>
                  <a:lnTo>
                    <a:pt x="133438" y="91160"/>
                  </a:lnTo>
                  <a:lnTo>
                    <a:pt x="128866" y="88112"/>
                  </a:lnTo>
                  <a:lnTo>
                    <a:pt x="121246" y="80492"/>
                  </a:lnTo>
                  <a:lnTo>
                    <a:pt x="119722" y="72872"/>
                  </a:lnTo>
                  <a:lnTo>
                    <a:pt x="119722" y="52971"/>
                  </a:lnTo>
                  <a:lnTo>
                    <a:pt x="121246" y="46875"/>
                  </a:lnTo>
                  <a:lnTo>
                    <a:pt x="125818" y="42303"/>
                  </a:lnTo>
                  <a:lnTo>
                    <a:pt x="128866" y="37731"/>
                  </a:lnTo>
                  <a:lnTo>
                    <a:pt x="134962" y="34683"/>
                  </a:lnTo>
                  <a:lnTo>
                    <a:pt x="144106" y="34683"/>
                  </a:lnTo>
                  <a:lnTo>
                    <a:pt x="148678" y="36207"/>
                  </a:lnTo>
                  <a:lnTo>
                    <a:pt x="150202" y="39255"/>
                  </a:lnTo>
                  <a:lnTo>
                    <a:pt x="153250" y="40779"/>
                  </a:lnTo>
                  <a:lnTo>
                    <a:pt x="156298" y="45351"/>
                  </a:lnTo>
                  <a:lnTo>
                    <a:pt x="156298" y="49923"/>
                  </a:lnTo>
                  <a:lnTo>
                    <a:pt x="168490" y="48399"/>
                  </a:lnTo>
                  <a:lnTo>
                    <a:pt x="166966" y="40779"/>
                  </a:lnTo>
                  <a:lnTo>
                    <a:pt x="163918" y="34683"/>
                  </a:lnTo>
                  <a:lnTo>
                    <a:pt x="159346" y="31635"/>
                  </a:lnTo>
                  <a:lnTo>
                    <a:pt x="154774" y="27063"/>
                  </a:lnTo>
                  <a:lnTo>
                    <a:pt x="147154" y="25539"/>
                  </a:lnTo>
                  <a:lnTo>
                    <a:pt x="133438" y="25539"/>
                  </a:lnTo>
                  <a:lnTo>
                    <a:pt x="127342" y="27063"/>
                  </a:lnTo>
                  <a:lnTo>
                    <a:pt x="122770" y="30111"/>
                  </a:lnTo>
                  <a:lnTo>
                    <a:pt x="116674" y="33159"/>
                  </a:lnTo>
                  <a:lnTo>
                    <a:pt x="110477" y="42303"/>
                  </a:lnTo>
                  <a:lnTo>
                    <a:pt x="107429" y="48399"/>
                  </a:lnTo>
                  <a:lnTo>
                    <a:pt x="107429" y="63639"/>
                  </a:lnTo>
                  <a:lnTo>
                    <a:pt x="108013" y="72263"/>
                  </a:lnTo>
                  <a:lnTo>
                    <a:pt x="109728" y="79717"/>
                  </a:lnTo>
                  <a:lnTo>
                    <a:pt x="112623" y="86017"/>
                  </a:lnTo>
                  <a:lnTo>
                    <a:pt x="116674" y="91160"/>
                  </a:lnTo>
                  <a:lnTo>
                    <a:pt x="121246" y="97256"/>
                  </a:lnTo>
                  <a:lnTo>
                    <a:pt x="130390" y="101828"/>
                  </a:lnTo>
                  <a:lnTo>
                    <a:pt x="147154" y="101828"/>
                  </a:lnTo>
                  <a:lnTo>
                    <a:pt x="154774" y="98780"/>
                  </a:lnTo>
                  <a:lnTo>
                    <a:pt x="159346" y="94208"/>
                  </a:lnTo>
                  <a:lnTo>
                    <a:pt x="165442" y="89636"/>
                  </a:lnTo>
                  <a:lnTo>
                    <a:pt x="168490" y="83540"/>
                  </a:lnTo>
                  <a:lnTo>
                    <a:pt x="170014" y="74396"/>
                  </a:lnTo>
                  <a:close/>
                </a:path>
                <a:path w="243839" h="102235">
                  <a:moveTo>
                    <a:pt x="243357" y="98780"/>
                  </a:moveTo>
                  <a:lnTo>
                    <a:pt x="241833" y="97256"/>
                  </a:lnTo>
                  <a:lnTo>
                    <a:pt x="240309" y="94208"/>
                  </a:lnTo>
                  <a:lnTo>
                    <a:pt x="240309" y="88112"/>
                  </a:lnTo>
                  <a:lnTo>
                    <a:pt x="238785" y="80492"/>
                  </a:lnTo>
                  <a:lnTo>
                    <a:pt x="238785" y="63627"/>
                  </a:lnTo>
                  <a:lnTo>
                    <a:pt x="238785" y="40767"/>
                  </a:lnTo>
                  <a:lnTo>
                    <a:pt x="237261" y="37719"/>
                  </a:lnTo>
                  <a:lnTo>
                    <a:pt x="237261" y="36195"/>
                  </a:lnTo>
                  <a:lnTo>
                    <a:pt x="237261" y="34671"/>
                  </a:lnTo>
                  <a:lnTo>
                    <a:pt x="234213" y="33147"/>
                  </a:lnTo>
                  <a:lnTo>
                    <a:pt x="232587" y="30099"/>
                  </a:lnTo>
                  <a:lnTo>
                    <a:pt x="226491" y="27051"/>
                  </a:lnTo>
                  <a:lnTo>
                    <a:pt x="221919" y="25527"/>
                  </a:lnTo>
                  <a:lnTo>
                    <a:pt x="199059" y="25527"/>
                  </a:lnTo>
                  <a:lnTo>
                    <a:pt x="194487" y="28575"/>
                  </a:lnTo>
                  <a:lnTo>
                    <a:pt x="189915" y="30099"/>
                  </a:lnTo>
                  <a:lnTo>
                    <a:pt x="186867" y="31623"/>
                  </a:lnTo>
                  <a:lnTo>
                    <a:pt x="180771" y="37719"/>
                  </a:lnTo>
                  <a:lnTo>
                    <a:pt x="179247" y="42291"/>
                  </a:lnTo>
                  <a:lnTo>
                    <a:pt x="179247" y="46863"/>
                  </a:lnTo>
                  <a:lnTo>
                    <a:pt x="189915" y="49911"/>
                  </a:lnTo>
                  <a:lnTo>
                    <a:pt x="191439" y="43815"/>
                  </a:lnTo>
                  <a:lnTo>
                    <a:pt x="199059" y="36195"/>
                  </a:lnTo>
                  <a:lnTo>
                    <a:pt x="220395" y="36195"/>
                  </a:lnTo>
                  <a:lnTo>
                    <a:pt x="226491" y="42291"/>
                  </a:lnTo>
                  <a:lnTo>
                    <a:pt x="226491" y="52959"/>
                  </a:lnTo>
                  <a:lnTo>
                    <a:pt x="226491" y="63627"/>
                  </a:lnTo>
                  <a:lnTo>
                    <a:pt x="226491" y="77444"/>
                  </a:lnTo>
                  <a:lnTo>
                    <a:pt x="223443" y="83540"/>
                  </a:lnTo>
                  <a:lnTo>
                    <a:pt x="220395" y="86588"/>
                  </a:lnTo>
                  <a:lnTo>
                    <a:pt x="217347" y="88112"/>
                  </a:lnTo>
                  <a:lnTo>
                    <a:pt x="212775" y="91160"/>
                  </a:lnTo>
                  <a:lnTo>
                    <a:pt x="199059" y="91160"/>
                  </a:lnTo>
                  <a:lnTo>
                    <a:pt x="192963" y="88112"/>
                  </a:lnTo>
                  <a:lnTo>
                    <a:pt x="191439" y="86588"/>
                  </a:lnTo>
                  <a:lnTo>
                    <a:pt x="189915" y="83540"/>
                  </a:lnTo>
                  <a:lnTo>
                    <a:pt x="189915" y="75920"/>
                  </a:lnTo>
                  <a:lnTo>
                    <a:pt x="192963" y="72872"/>
                  </a:lnTo>
                  <a:lnTo>
                    <a:pt x="194487" y="71247"/>
                  </a:lnTo>
                  <a:lnTo>
                    <a:pt x="196011" y="69723"/>
                  </a:lnTo>
                  <a:lnTo>
                    <a:pt x="197535" y="69723"/>
                  </a:lnTo>
                  <a:lnTo>
                    <a:pt x="202107" y="68199"/>
                  </a:lnTo>
                  <a:lnTo>
                    <a:pt x="206679" y="68199"/>
                  </a:lnTo>
                  <a:lnTo>
                    <a:pt x="215823" y="66675"/>
                  </a:lnTo>
                  <a:lnTo>
                    <a:pt x="221919" y="65151"/>
                  </a:lnTo>
                  <a:lnTo>
                    <a:pt x="226491" y="63627"/>
                  </a:lnTo>
                  <a:lnTo>
                    <a:pt x="226491" y="52959"/>
                  </a:lnTo>
                  <a:lnTo>
                    <a:pt x="221919" y="54483"/>
                  </a:lnTo>
                  <a:lnTo>
                    <a:pt x="214299" y="56007"/>
                  </a:lnTo>
                  <a:lnTo>
                    <a:pt x="205155" y="57531"/>
                  </a:lnTo>
                  <a:lnTo>
                    <a:pt x="200583" y="57531"/>
                  </a:lnTo>
                  <a:lnTo>
                    <a:pt x="196011" y="59055"/>
                  </a:lnTo>
                  <a:lnTo>
                    <a:pt x="194487" y="59055"/>
                  </a:lnTo>
                  <a:lnTo>
                    <a:pt x="182295" y="65151"/>
                  </a:lnTo>
                  <a:lnTo>
                    <a:pt x="179247" y="71247"/>
                  </a:lnTo>
                  <a:lnTo>
                    <a:pt x="177723" y="72872"/>
                  </a:lnTo>
                  <a:lnTo>
                    <a:pt x="176199" y="77444"/>
                  </a:lnTo>
                  <a:lnTo>
                    <a:pt x="176199" y="86588"/>
                  </a:lnTo>
                  <a:lnTo>
                    <a:pt x="182295" y="95732"/>
                  </a:lnTo>
                  <a:lnTo>
                    <a:pt x="186867" y="98780"/>
                  </a:lnTo>
                  <a:lnTo>
                    <a:pt x="192963" y="101828"/>
                  </a:lnTo>
                  <a:lnTo>
                    <a:pt x="206679" y="101828"/>
                  </a:lnTo>
                  <a:lnTo>
                    <a:pt x="211251" y="100304"/>
                  </a:lnTo>
                  <a:lnTo>
                    <a:pt x="214299" y="98780"/>
                  </a:lnTo>
                  <a:lnTo>
                    <a:pt x="218871" y="97256"/>
                  </a:lnTo>
                  <a:lnTo>
                    <a:pt x="228015" y="91160"/>
                  </a:lnTo>
                  <a:lnTo>
                    <a:pt x="228015" y="94208"/>
                  </a:lnTo>
                  <a:lnTo>
                    <a:pt x="229539" y="97256"/>
                  </a:lnTo>
                  <a:lnTo>
                    <a:pt x="231063" y="98780"/>
                  </a:lnTo>
                  <a:lnTo>
                    <a:pt x="243357" y="987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1" name="object 81" descr="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2538983" y="6263259"/>
              <a:ext cx="1503044" cy="132683"/>
            </a:xfrm>
            <a:prstGeom prst="rect">
              <a:avLst/>
            </a:prstGeom>
          </p:spPr>
        </p:pic>
        <p:sp>
          <p:nvSpPr>
            <p:cNvPr id="82" name="object 82" descr=""/>
            <p:cNvSpPr/>
            <p:nvPr/>
          </p:nvSpPr>
          <p:spPr>
            <a:xfrm>
              <a:off x="4059935" y="6352032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40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3" name="object 83" descr="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4165663" y="6266306"/>
            <a:ext cx="232029" cy="102203"/>
          </a:xfrm>
          <a:prstGeom prst="rect">
            <a:avLst/>
          </a:prstGeom>
        </p:spPr>
      </p:pic>
      <p:pic>
        <p:nvPicPr>
          <p:cNvPr id="84" name="object 84" descr="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4451603" y="6266307"/>
            <a:ext cx="202596" cy="102203"/>
          </a:xfrm>
          <a:prstGeom prst="rect">
            <a:avLst/>
          </a:prstGeom>
        </p:spPr>
      </p:pic>
      <p:pic>
        <p:nvPicPr>
          <p:cNvPr id="85" name="object 85" descr="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4712208" y="6264782"/>
            <a:ext cx="83915" cy="100679"/>
          </a:xfrm>
          <a:prstGeom prst="rect">
            <a:avLst/>
          </a:prstGeom>
        </p:spPr>
      </p:pic>
      <p:grpSp>
        <p:nvGrpSpPr>
          <p:cNvPr id="86" name="object 86" descr=""/>
          <p:cNvGrpSpPr/>
          <p:nvPr/>
        </p:nvGrpSpPr>
        <p:grpSpPr>
          <a:xfrm>
            <a:off x="4866322" y="6263259"/>
            <a:ext cx="1123315" cy="132715"/>
            <a:chOff x="4866322" y="6263259"/>
            <a:chExt cx="1123315" cy="132715"/>
          </a:xfrm>
        </p:grpSpPr>
        <p:pic>
          <p:nvPicPr>
            <p:cNvPr id="87" name="object 87" descr="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4866322" y="6263259"/>
              <a:ext cx="1089945" cy="132683"/>
            </a:xfrm>
            <a:prstGeom prst="rect">
              <a:avLst/>
            </a:prstGeom>
          </p:spPr>
        </p:pic>
        <p:sp>
          <p:nvSpPr>
            <p:cNvPr id="88" name="object 88" descr=""/>
            <p:cNvSpPr/>
            <p:nvPr/>
          </p:nvSpPr>
          <p:spPr>
            <a:xfrm>
              <a:off x="5974080" y="6352032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9" name="object 89" descr="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909732" y="6597395"/>
            <a:ext cx="149637" cy="131159"/>
          </a:xfrm>
          <a:prstGeom prst="rect">
            <a:avLst/>
          </a:prstGeom>
        </p:spPr>
      </p:pic>
      <p:grpSp>
        <p:nvGrpSpPr>
          <p:cNvPr id="90" name="object 90" descr=""/>
          <p:cNvGrpSpPr/>
          <p:nvPr/>
        </p:nvGrpSpPr>
        <p:grpSpPr>
          <a:xfrm>
            <a:off x="1273111" y="6597395"/>
            <a:ext cx="1203960" cy="104139"/>
            <a:chOff x="1273111" y="6597395"/>
            <a:chExt cx="1203960" cy="104139"/>
          </a:xfrm>
        </p:grpSpPr>
        <p:pic>
          <p:nvPicPr>
            <p:cNvPr id="91" name="object 91" descr="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1273111" y="6597395"/>
              <a:ext cx="1150905" cy="103727"/>
            </a:xfrm>
            <a:prstGeom prst="rect">
              <a:avLst/>
            </a:prstGeom>
          </p:spPr>
        </p:pic>
        <p:sp>
          <p:nvSpPr>
            <p:cNvPr id="92" name="object 92" descr=""/>
            <p:cNvSpPr/>
            <p:nvPr/>
          </p:nvSpPr>
          <p:spPr>
            <a:xfrm>
              <a:off x="2461259" y="668578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5240" y="15240"/>
                  </a:moveTo>
                  <a:lnTo>
                    <a:pt x="0" y="15240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3" name="object 93" descr="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6885813" y="6598761"/>
            <a:ext cx="135921" cy="128270"/>
          </a:xfrm>
          <a:prstGeom prst="rect">
            <a:avLst/>
          </a:prstGeom>
        </p:spPr>
      </p:pic>
      <p:sp>
        <p:nvSpPr>
          <p:cNvPr id="94" name="object 94" descr=""/>
          <p:cNvSpPr/>
          <p:nvPr/>
        </p:nvSpPr>
        <p:spPr>
          <a:xfrm>
            <a:off x="3325368" y="9889248"/>
            <a:ext cx="922019" cy="169545"/>
          </a:xfrm>
          <a:custGeom>
            <a:avLst/>
            <a:gdLst/>
            <a:ahLst/>
            <a:cxnLst/>
            <a:rect l="l" t="t" r="r" b="b"/>
            <a:pathLst>
              <a:path w="922020" h="169545">
                <a:moveTo>
                  <a:pt x="18288" y="0"/>
                </a:moveTo>
                <a:lnTo>
                  <a:pt x="0" y="0"/>
                </a:lnTo>
                <a:lnTo>
                  <a:pt x="0" y="169151"/>
                </a:lnTo>
                <a:lnTo>
                  <a:pt x="18288" y="169151"/>
                </a:lnTo>
                <a:lnTo>
                  <a:pt x="18288" y="0"/>
                </a:lnTo>
                <a:close/>
              </a:path>
              <a:path w="922020" h="169545">
                <a:moveTo>
                  <a:pt x="36576" y="0"/>
                </a:moveTo>
                <a:lnTo>
                  <a:pt x="27432" y="0"/>
                </a:lnTo>
                <a:lnTo>
                  <a:pt x="27432" y="169151"/>
                </a:lnTo>
                <a:lnTo>
                  <a:pt x="36576" y="169151"/>
                </a:lnTo>
                <a:lnTo>
                  <a:pt x="36576" y="0"/>
                </a:lnTo>
                <a:close/>
              </a:path>
              <a:path w="922020" h="169545">
                <a:moveTo>
                  <a:pt x="64008" y="0"/>
                </a:moveTo>
                <a:lnTo>
                  <a:pt x="54864" y="0"/>
                </a:lnTo>
                <a:lnTo>
                  <a:pt x="54864" y="169151"/>
                </a:lnTo>
                <a:lnTo>
                  <a:pt x="64008" y="169151"/>
                </a:lnTo>
                <a:lnTo>
                  <a:pt x="64008" y="0"/>
                </a:lnTo>
                <a:close/>
              </a:path>
              <a:path w="922020" h="169545">
                <a:moveTo>
                  <a:pt x="109728" y="0"/>
                </a:moveTo>
                <a:lnTo>
                  <a:pt x="100584" y="0"/>
                </a:lnTo>
                <a:lnTo>
                  <a:pt x="100584" y="169151"/>
                </a:lnTo>
                <a:lnTo>
                  <a:pt x="109728" y="169151"/>
                </a:lnTo>
                <a:lnTo>
                  <a:pt x="109728" y="0"/>
                </a:lnTo>
                <a:close/>
              </a:path>
              <a:path w="922020" h="169545">
                <a:moveTo>
                  <a:pt x="155448" y="0"/>
                </a:moveTo>
                <a:lnTo>
                  <a:pt x="128016" y="0"/>
                </a:lnTo>
                <a:lnTo>
                  <a:pt x="128016" y="169151"/>
                </a:lnTo>
                <a:lnTo>
                  <a:pt x="155448" y="169151"/>
                </a:lnTo>
                <a:lnTo>
                  <a:pt x="155448" y="0"/>
                </a:lnTo>
                <a:close/>
              </a:path>
              <a:path w="922020" h="169545">
                <a:moveTo>
                  <a:pt x="192024" y="0"/>
                </a:moveTo>
                <a:lnTo>
                  <a:pt x="173723" y="0"/>
                </a:lnTo>
                <a:lnTo>
                  <a:pt x="173723" y="169151"/>
                </a:lnTo>
                <a:lnTo>
                  <a:pt x="192024" y="169151"/>
                </a:lnTo>
                <a:lnTo>
                  <a:pt x="192024" y="0"/>
                </a:lnTo>
                <a:close/>
              </a:path>
              <a:path w="922020" h="169545">
                <a:moveTo>
                  <a:pt x="219456" y="0"/>
                </a:moveTo>
                <a:lnTo>
                  <a:pt x="201168" y="0"/>
                </a:lnTo>
                <a:lnTo>
                  <a:pt x="201168" y="169151"/>
                </a:lnTo>
                <a:lnTo>
                  <a:pt x="219456" y="169151"/>
                </a:lnTo>
                <a:lnTo>
                  <a:pt x="219456" y="0"/>
                </a:lnTo>
                <a:close/>
              </a:path>
              <a:path w="922020" h="169545">
                <a:moveTo>
                  <a:pt x="265176" y="0"/>
                </a:moveTo>
                <a:lnTo>
                  <a:pt x="237731" y="0"/>
                </a:lnTo>
                <a:lnTo>
                  <a:pt x="237731" y="169151"/>
                </a:lnTo>
                <a:lnTo>
                  <a:pt x="265176" y="169151"/>
                </a:lnTo>
                <a:lnTo>
                  <a:pt x="265176" y="0"/>
                </a:lnTo>
                <a:close/>
              </a:path>
              <a:path w="922020" h="169545">
                <a:moveTo>
                  <a:pt x="292608" y="0"/>
                </a:moveTo>
                <a:lnTo>
                  <a:pt x="283464" y="0"/>
                </a:lnTo>
                <a:lnTo>
                  <a:pt x="283464" y="169151"/>
                </a:lnTo>
                <a:lnTo>
                  <a:pt x="292608" y="169151"/>
                </a:lnTo>
                <a:lnTo>
                  <a:pt x="292608" y="0"/>
                </a:lnTo>
                <a:close/>
              </a:path>
              <a:path w="922020" h="169545">
                <a:moveTo>
                  <a:pt x="310896" y="0"/>
                </a:moveTo>
                <a:lnTo>
                  <a:pt x="301739" y="0"/>
                </a:lnTo>
                <a:lnTo>
                  <a:pt x="301739" y="169151"/>
                </a:lnTo>
                <a:lnTo>
                  <a:pt x="310896" y="169151"/>
                </a:lnTo>
                <a:lnTo>
                  <a:pt x="310896" y="0"/>
                </a:lnTo>
                <a:close/>
              </a:path>
              <a:path w="922020" h="169545">
                <a:moveTo>
                  <a:pt x="356616" y="0"/>
                </a:moveTo>
                <a:lnTo>
                  <a:pt x="338328" y="0"/>
                </a:lnTo>
                <a:lnTo>
                  <a:pt x="338328" y="169151"/>
                </a:lnTo>
                <a:lnTo>
                  <a:pt x="356616" y="169151"/>
                </a:lnTo>
                <a:lnTo>
                  <a:pt x="356616" y="0"/>
                </a:lnTo>
                <a:close/>
              </a:path>
              <a:path w="922020" h="169545">
                <a:moveTo>
                  <a:pt x="373380" y="0"/>
                </a:moveTo>
                <a:lnTo>
                  <a:pt x="364223" y="0"/>
                </a:lnTo>
                <a:lnTo>
                  <a:pt x="364223" y="169151"/>
                </a:lnTo>
                <a:lnTo>
                  <a:pt x="373380" y="169151"/>
                </a:lnTo>
                <a:lnTo>
                  <a:pt x="373380" y="0"/>
                </a:lnTo>
                <a:close/>
              </a:path>
              <a:path w="922020" h="169545">
                <a:moveTo>
                  <a:pt x="428231" y="0"/>
                </a:moveTo>
                <a:lnTo>
                  <a:pt x="400812" y="0"/>
                </a:lnTo>
                <a:lnTo>
                  <a:pt x="400812" y="169151"/>
                </a:lnTo>
                <a:lnTo>
                  <a:pt x="428231" y="169151"/>
                </a:lnTo>
                <a:lnTo>
                  <a:pt x="428231" y="0"/>
                </a:lnTo>
                <a:close/>
              </a:path>
              <a:path w="922020" h="169545">
                <a:moveTo>
                  <a:pt x="464820" y="0"/>
                </a:moveTo>
                <a:lnTo>
                  <a:pt x="437388" y="0"/>
                </a:lnTo>
                <a:lnTo>
                  <a:pt x="437388" y="169151"/>
                </a:lnTo>
                <a:lnTo>
                  <a:pt x="464820" y="169151"/>
                </a:lnTo>
                <a:lnTo>
                  <a:pt x="464820" y="0"/>
                </a:lnTo>
                <a:close/>
              </a:path>
              <a:path w="922020" h="169545">
                <a:moveTo>
                  <a:pt x="492239" y="0"/>
                </a:moveTo>
                <a:lnTo>
                  <a:pt x="473964" y="0"/>
                </a:lnTo>
                <a:lnTo>
                  <a:pt x="473964" y="169151"/>
                </a:lnTo>
                <a:lnTo>
                  <a:pt x="492239" y="169151"/>
                </a:lnTo>
                <a:lnTo>
                  <a:pt x="492239" y="0"/>
                </a:lnTo>
                <a:close/>
              </a:path>
              <a:path w="922020" h="169545">
                <a:moveTo>
                  <a:pt x="510540" y="0"/>
                </a:moveTo>
                <a:lnTo>
                  <a:pt x="501396" y="0"/>
                </a:lnTo>
                <a:lnTo>
                  <a:pt x="501396" y="169151"/>
                </a:lnTo>
                <a:lnTo>
                  <a:pt x="510540" y="169151"/>
                </a:lnTo>
                <a:lnTo>
                  <a:pt x="510540" y="0"/>
                </a:lnTo>
                <a:close/>
              </a:path>
              <a:path w="922020" h="169545">
                <a:moveTo>
                  <a:pt x="556260" y="0"/>
                </a:moveTo>
                <a:lnTo>
                  <a:pt x="528828" y="0"/>
                </a:lnTo>
                <a:lnTo>
                  <a:pt x="528828" y="169151"/>
                </a:lnTo>
                <a:lnTo>
                  <a:pt x="556260" y="169151"/>
                </a:lnTo>
                <a:lnTo>
                  <a:pt x="556260" y="0"/>
                </a:lnTo>
                <a:close/>
              </a:path>
              <a:path w="922020" h="169545">
                <a:moveTo>
                  <a:pt x="592823" y="0"/>
                </a:moveTo>
                <a:lnTo>
                  <a:pt x="574548" y="0"/>
                </a:lnTo>
                <a:lnTo>
                  <a:pt x="574548" y="169151"/>
                </a:lnTo>
                <a:lnTo>
                  <a:pt x="592823" y="169151"/>
                </a:lnTo>
                <a:lnTo>
                  <a:pt x="592823" y="0"/>
                </a:lnTo>
                <a:close/>
              </a:path>
              <a:path w="922020" h="169545">
                <a:moveTo>
                  <a:pt x="611124" y="0"/>
                </a:moveTo>
                <a:lnTo>
                  <a:pt x="601980" y="0"/>
                </a:lnTo>
                <a:lnTo>
                  <a:pt x="601980" y="169151"/>
                </a:lnTo>
                <a:lnTo>
                  <a:pt x="611124" y="169151"/>
                </a:lnTo>
                <a:lnTo>
                  <a:pt x="611124" y="0"/>
                </a:lnTo>
                <a:close/>
              </a:path>
              <a:path w="922020" h="169545">
                <a:moveTo>
                  <a:pt x="656831" y="0"/>
                </a:moveTo>
                <a:lnTo>
                  <a:pt x="629412" y="0"/>
                </a:lnTo>
                <a:lnTo>
                  <a:pt x="629412" y="169151"/>
                </a:lnTo>
                <a:lnTo>
                  <a:pt x="656831" y="169151"/>
                </a:lnTo>
                <a:lnTo>
                  <a:pt x="656831" y="0"/>
                </a:lnTo>
                <a:close/>
              </a:path>
              <a:path w="922020" h="169545">
                <a:moveTo>
                  <a:pt x="693420" y="0"/>
                </a:moveTo>
                <a:lnTo>
                  <a:pt x="675132" y="0"/>
                </a:lnTo>
                <a:lnTo>
                  <a:pt x="675132" y="169151"/>
                </a:lnTo>
                <a:lnTo>
                  <a:pt x="693420" y="169151"/>
                </a:lnTo>
                <a:lnTo>
                  <a:pt x="693420" y="0"/>
                </a:lnTo>
                <a:close/>
              </a:path>
              <a:path w="922020" h="169545">
                <a:moveTo>
                  <a:pt x="729996" y="0"/>
                </a:moveTo>
                <a:lnTo>
                  <a:pt x="702564" y="0"/>
                </a:lnTo>
                <a:lnTo>
                  <a:pt x="702564" y="169151"/>
                </a:lnTo>
                <a:lnTo>
                  <a:pt x="729996" y="169151"/>
                </a:lnTo>
                <a:lnTo>
                  <a:pt x="729996" y="0"/>
                </a:lnTo>
                <a:close/>
              </a:path>
              <a:path w="922020" h="169545">
                <a:moveTo>
                  <a:pt x="766572" y="0"/>
                </a:moveTo>
                <a:lnTo>
                  <a:pt x="748284" y="0"/>
                </a:lnTo>
                <a:lnTo>
                  <a:pt x="748284" y="169151"/>
                </a:lnTo>
                <a:lnTo>
                  <a:pt x="766572" y="169151"/>
                </a:lnTo>
                <a:lnTo>
                  <a:pt x="766572" y="0"/>
                </a:lnTo>
                <a:close/>
              </a:path>
              <a:path w="922020" h="169545">
                <a:moveTo>
                  <a:pt x="794004" y="0"/>
                </a:moveTo>
                <a:lnTo>
                  <a:pt x="784860" y="0"/>
                </a:lnTo>
                <a:lnTo>
                  <a:pt x="784860" y="169151"/>
                </a:lnTo>
                <a:lnTo>
                  <a:pt x="794004" y="169151"/>
                </a:lnTo>
                <a:lnTo>
                  <a:pt x="794004" y="0"/>
                </a:lnTo>
                <a:close/>
              </a:path>
              <a:path w="922020" h="169545">
                <a:moveTo>
                  <a:pt x="821423" y="0"/>
                </a:moveTo>
                <a:lnTo>
                  <a:pt x="803148" y="0"/>
                </a:lnTo>
                <a:lnTo>
                  <a:pt x="803148" y="169151"/>
                </a:lnTo>
                <a:lnTo>
                  <a:pt x="821423" y="169151"/>
                </a:lnTo>
                <a:lnTo>
                  <a:pt x="821423" y="0"/>
                </a:lnTo>
                <a:close/>
              </a:path>
              <a:path w="922020" h="169545">
                <a:moveTo>
                  <a:pt x="874776" y="0"/>
                </a:moveTo>
                <a:lnTo>
                  <a:pt x="847344" y="0"/>
                </a:lnTo>
                <a:lnTo>
                  <a:pt x="847344" y="169151"/>
                </a:lnTo>
                <a:lnTo>
                  <a:pt x="874776" y="169151"/>
                </a:lnTo>
                <a:lnTo>
                  <a:pt x="874776" y="0"/>
                </a:lnTo>
                <a:close/>
              </a:path>
              <a:path w="922020" h="169545">
                <a:moveTo>
                  <a:pt x="893064" y="0"/>
                </a:moveTo>
                <a:lnTo>
                  <a:pt x="883920" y="0"/>
                </a:lnTo>
                <a:lnTo>
                  <a:pt x="883920" y="169151"/>
                </a:lnTo>
                <a:lnTo>
                  <a:pt x="893064" y="169151"/>
                </a:lnTo>
                <a:lnTo>
                  <a:pt x="893064" y="0"/>
                </a:lnTo>
                <a:close/>
              </a:path>
              <a:path w="922020" h="169545">
                <a:moveTo>
                  <a:pt x="922020" y="0"/>
                </a:moveTo>
                <a:lnTo>
                  <a:pt x="902208" y="0"/>
                </a:lnTo>
                <a:lnTo>
                  <a:pt x="902208" y="169151"/>
                </a:lnTo>
                <a:lnTo>
                  <a:pt x="922020" y="169151"/>
                </a:lnTo>
                <a:lnTo>
                  <a:pt x="922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5" name="object 95" descr=""/>
          <p:cNvGrpSpPr/>
          <p:nvPr/>
        </p:nvGrpSpPr>
        <p:grpSpPr>
          <a:xfrm>
            <a:off x="359463" y="359273"/>
            <a:ext cx="180975" cy="180975"/>
            <a:chOff x="359463" y="359273"/>
            <a:chExt cx="180975" cy="180975"/>
          </a:xfrm>
        </p:grpSpPr>
        <p:sp>
          <p:nvSpPr>
            <p:cNvPr id="96" name="object 96" descr=""/>
            <p:cNvSpPr/>
            <p:nvPr/>
          </p:nvSpPr>
          <p:spPr>
            <a:xfrm>
              <a:off x="360235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366331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180117"/>
                  </a:moveTo>
                  <a:lnTo>
                    <a:pt x="0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8" name="object 98" descr=""/>
          <p:cNvGrpSpPr/>
          <p:nvPr/>
        </p:nvGrpSpPr>
        <p:grpSpPr>
          <a:xfrm>
            <a:off x="7030878" y="359273"/>
            <a:ext cx="180975" cy="180975"/>
            <a:chOff x="7030878" y="359273"/>
            <a:chExt cx="180975" cy="180975"/>
          </a:xfrm>
        </p:grpSpPr>
        <p:sp>
          <p:nvSpPr>
            <p:cNvPr id="99" name="object 99" descr=""/>
            <p:cNvSpPr/>
            <p:nvPr/>
          </p:nvSpPr>
          <p:spPr>
            <a:xfrm>
              <a:off x="7204899" y="360044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w="0" h="180340">
                  <a:moveTo>
                    <a:pt x="0" y="0"/>
                  </a:moveTo>
                  <a:lnTo>
                    <a:pt x="0" y="180117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7030878" y="366140"/>
              <a:ext cx="180340" cy="0"/>
            </a:xfrm>
            <a:custGeom>
              <a:avLst/>
              <a:gdLst/>
              <a:ahLst/>
              <a:cxnLst/>
              <a:rect l="l" t="t" r="r" b="b"/>
              <a:pathLst>
                <a:path w="180340" h="0">
                  <a:moveTo>
                    <a:pt x="0" y="0"/>
                  </a:moveTo>
                  <a:lnTo>
                    <a:pt x="180117" y="0"/>
                  </a:lnTo>
                </a:path>
              </a:pathLst>
            </a:custGeom>
            <a:ln w="1373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1" name="object 101" descr=""/>
          <p:cNvGrpSpPr/>
          <p:nvPr/>
        </p:nvGrpSpPr>
        <p:grpSpPr>
          <a:xfrm>
            <a:off x="0" y="0"/>
            <a:ext cx="265430" cy="10058400"/>
            <a:chOff x="0" y="0"/>
            <a:chExt cx="265430" cy="10058400"/>
          </a:xfrm>
        </p:grpSpPr>
        <p:sp>
          <p:nvSpPr>
            <p:cNvPr id="102" name="object 102" descr=""/>
            <p:cNvSpPr/>
            <p:nvPr/>
          </p:nvSpPr>
          <p:spPr>
            <a:xfrm>
              <a:off x="254117" y="0"/>
              <a:ext cx="10795" cy="10058400"/>
            </a:xfrm>
            <a:custGeom>
              <a:avLst/>
              <a:gdLst/>
              <a:ahLst/>
              <a:cxnLst/>
              <a:rect l="l" t="t" r="r" b="b"/>
              <a:pathLst>
                <a:path w="10795" h="10058400">
                  <a:moveTo>
                    <a:pt x="0" y="0"/>
                  </a:moveTo>
                  <a:lnTo>
                    <a:pt x="10687" y="0"/>
                  </a:lnTo>
                  <a:lnTo>
                    <a:pt x="10687" y="10058400"/>
                  </a:lnTo>
                  <a:lnTo>
                    <a:pt x="0" y="10058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0" y="100363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0" y="99891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0" y="99402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0" y="98914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0" y="98441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0" y="100135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0" y="99646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0" y="99159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0" y="98670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0" y="98197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0" y="97953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0" y="97465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0" y="96976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0" y="96503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0" y="96015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0" y="955271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0" y="95054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0" y="94566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0" y="940784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0" y="93605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0" y="93116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0" y="92628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0" y="92155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0" y="91667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0" y="91179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0" y="90690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0" y="90217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0" y="89729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0" y="97709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0" y="97220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0" y="96748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0" y="96259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0" y="95771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0" y="95298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0" y="94809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0" y="94322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0" y="93833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0" y="93361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0" y="92872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0" y="92383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0" y="91911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0" y="91422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0" y="909351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0" y="90461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0" y="89974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0" y="89485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0" y="89241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0" y="88768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0" y="88280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0" y="877919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0" y="87318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0" y="86830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0" y="86342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0" y="85869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0" y="85381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0" y="84892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0" y="844048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0" y="83931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0" y="83443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0" y="82955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0" y="82482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0" y="81994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0" y="815054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0" y="81032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0" y="89012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0" y="88524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0" y="88035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0" y="87548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0" y="87074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0" y="86586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0" y="86098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0" y="85624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0" y="85137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0" y="846486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0" y="84176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0" y="836876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0" y="83198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0" y="82726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0" y="82237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0" y="81750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0" y="81261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0" y="80788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0" y="80544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0" y="80056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0" y="79583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0" y="79094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0" y="78606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0" y="781183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0" y="77645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0" y="77157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0" y="76669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0" y="76196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0" y="75707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0" y="75219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0" y="74746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0" y="74258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0" y="73770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0" y="73296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0" y="72809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0" y="72320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0" y="80300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0" y="79811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0" y="79339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0" y="78850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0" y="78363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0" y="77889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0" y="77401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0" y="76913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0" y="76440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0" y="759523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0" y="75463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0" y="74975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0" y="74502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0" y="74014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0" y="735263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0" y="73052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0" y="72565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0" y="72076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0" y="71832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0" y="71359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0" y="70871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0" y="703830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0" y="69909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0" y="694220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0" y="68933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0" y="68460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0" y="67972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0" y="67483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0" y="66995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0" y="665226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0" y="66034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0" y="65546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0" y="65073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0" y="64585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0" y="640965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0" y="63624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0" y="71603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0" y="71115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0" y="70626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0" y="70139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0" y="696658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0" y="69177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0" y="68689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0" y="68216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0" y="677284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0" y="672398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0" y="66767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0" y="662787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0" y="65790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0" y="65317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0" y="64829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0" y="64341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0" y="63852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0" y="63379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0" y="631355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0" y="62647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0" y="62174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0" y="61685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0" y="61198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0" y="60709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0" y="602370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0" y="59748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0" y="59260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0" y="58787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0" y="582987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0" y="57811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0" y="57337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0" y="56849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0" y="56361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0" y="55887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0" y="55400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0" y="549116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0" y="62891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0" y="62403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0" y="61930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0" y="61441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0" y="60954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0" y="60480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0" y="599922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0" y="59504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0" y="59031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0" y="58543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0" y="58054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0" y="57566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0" y="57093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0" y="56605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0" y="56117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0" y="55644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0" y="55156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0" y="546677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0" y="54423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0" y="53950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0" y="53462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0" y="52974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0" y="52500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0" y="52013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0" y="51524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0" y="51052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0" y="50563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0" y="50074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0" y="49602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0" y="49113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0" y="48626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0" y="48137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0" y="47665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0" y="47176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0" y="46687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0" y="46215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0" y="54194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0" y="53706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0" y="53218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0" y="52745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0" y="52257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0" y="517683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0" y="51280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0" y="50807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0" y="50319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0" y="49830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0" y="49358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0" y="48869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0" y="48381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0" y="47908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0" y="474202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0" y="46932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0" y="46459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0" y="45970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0" y="45726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0" y="45238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0" y="44765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0" y="442769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0" y="437892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0" y="43315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0" y="42828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0" y="42339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0" y="41851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0" y="41378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0" y="408898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0" y="40402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0" y="39928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0" y="39441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0" y="38952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0" y="38479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0" y="37991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0" y="375027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0" y="45482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0" y="449941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0" y="44521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0" y="440331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0" y="43545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0" y="43072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0" y="425834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0" y="42095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0" y="41622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0" y="41134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0" y="406460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0" y="40172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0" y="39684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0" y="39196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0" y="38708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0" y="38235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0" y="37747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0" y="372589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0" y="37015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0" y="36541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0" y="3605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0" y="35565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0" y="350920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0" y="34604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0" y="341156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0" y="33643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0" y="33154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0" y="32665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0" y="32193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0" y="317049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0" y="31217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0" y="30728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0" y="30256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0" y="29767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0" y="29278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0" y="28806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0" y="36785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0" y="3629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0" y="35809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0" y="35336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0" y="348481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0" y="343595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0" y="33871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0" y="33398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0" y="32910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0" y="32422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0" y="31949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0" y="314610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0" y="309724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0" y="30499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0" y="30011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0" y="29523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0" y="29050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0" y="285616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0" y="28317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0" y="27830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0" y="27356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0" y="26868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0" y="26380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0" y="259070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0" y="25419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0" y="24930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0" y="24442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0" y="23969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0" y="23481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0" y="22993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0" y="22519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0" y="22032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0" y="215436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0" y="21070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0" y="20582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0" y="20093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0" y="280739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0" y="27585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0" y="271129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0" y="26624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0" y="26136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0" y="25663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0" y="251745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0" y="246868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0" y="24213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0" y="237258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0" y="23237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0" y="22763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0" y="22276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0" y="21787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0" y="212998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0" y="20826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0" y="203387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0" y="19850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0" y="196214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0" y="19132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0" y="186442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0" y="181565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0" y="17683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0" y="171954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0" y="16706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0" y="16234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0" y="157457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0" y="152571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0" y="14784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8" name="object 448" descr=""/>
            <p:cNvSpPr/>
            <p:nvPr/>
          </p:nvSpPr>
          <p:spPr>
            <a:xfrm>
              <a:off x="0" y="14296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9" name="object 449" descr=""/>
            <p:cNvSpPr/>
            <p:nvPr/>
          </p:nvSpPr>
          <p:spPr>
            <a:xfrm>
              <a:off x="0" y="13808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0" y="133349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1" name="object 451" descr=""/>
            <p:cNvSpPr/>
            <p:nvPr/>
          </p:nvSpPr>
          <p:spPr>
            <a:xfrm>
              <a:off x="0" y="12847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2" name="object 452" descr=""/>
            <p:cNvSpPr/>
            <p:nvPr/>
          </p:nvSpPr>
          <p:spPr>
            <a:xfrm>
              <a:off x="0" y="12358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0" y="11870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4" name="object 454" descr=""/>
            <p:cNvSpPr/>
            <p:nvPr/>
          </p:nvSpPr>
          <p:spPr>
            <a:xfrm>
              <a:off x="0" y="11397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5" name="object 455" descr=""/>
            <p:cNvSpPr/>
            <p:nvPr/>
          </p:nvSpPr>
          <p:spPr>
            <a:xfrm>
              <a:off x="0" y="19376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0" y="18889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0" y="184003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0" y="17927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0" y="174393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0" y="169506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0" y="164782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0" y="159896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0" y="155019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0" y="150133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0" y="14540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0" y="140522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0" y="13563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0" y="130911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0" y="12602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0" y="121148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0" y="116414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0" y="11152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0" y="10908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0" y="104212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0" y="99479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0" y="9459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0" y="89715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0" y="84982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0" y="80105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0" y="7521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0" y="7033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0" y="65608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0" y="6072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0" y="55845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0" y="51111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0" y="4623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0" y="41347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0" y="36614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0" y="3173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0" y="268509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0" y="106651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0" y="101917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0" y="97040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0" y="92154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0" y="87277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0" y="82543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0" y="77657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0" y="72780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0" y="6804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0" y="63169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0" y="58283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0" y="5354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0" y="48672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0" y="437863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0" y="38909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0" y="34175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0" y="29298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0" y="24412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0" y="221265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0" y="172402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0" y="12353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0" y="7477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0" y="27431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0" y="196786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0" y="148018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0" y="99154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0" y="51910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0" y="3047"/>
              <a:ext cx="265430" cy="0"/>
            </a:xfrm>
            <a:custGeom>
              <a:avLst/>
              <a:gdLst/>
              <a:ahLst/>
              <a:cxnLst/>
              <a:rect l="l" t="t" r="r" b="b"/>
              <a:pathLst>
                <a:path w="265430" h="0">
                  <a:moveTo>
                    <a:pt x="265176" y="0"/>
                  </a:moveTo>
                  <a:lnTo>
                    <a:pt x="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0" y="100363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0" y="99891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0" y="99402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0" y="98914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0" y="98441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0" y="100135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0" y="99646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0" y="99159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0" y="98670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0" y="98197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0" y="97953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0" y="97465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0" y="96976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0" y="96503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0" y="96015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0" y="955271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0" y="95054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0" y="94566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0" y="940784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0" y="93605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0" y="93116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0" y="92628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0" y="92155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0" y="91667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0" y="91179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0" y="90690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0" y="90217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0" y="89729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0" y="97709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0" y="97220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0" y="96748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0" y="96259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0" y="95771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0" y="95298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0" y="94809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0" y="94322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0" y="93833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0" y="93361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0" y="92872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0" y="923839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0" y="91911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0" y="91422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0" y="909351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0" y="90461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0" y="89974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0" y="89485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0" y="89241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0" y="88768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0" y="88280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0" y="877919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0" y="87318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0" y="86830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0" y="86342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0" y="85869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0" y="85381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0" y="84892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0" y="84404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0" y="83931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0" y="83443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0" y="82955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0" y="82482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0" y="81994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0" y="815054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0" y="81032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0" y="89012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0" y="88524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0" y="88035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0" y="87548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0" y="87074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0" y="86586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0" y="86098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0" y="85624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0" y="85137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0" y="846486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0" y="84176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0" y="836876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0" y="83198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0" y="82726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0" y="82237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0" y="81750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0" y="81261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0" y="80788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0" y="80544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0" y="80056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0" y="79583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0" y="79094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0" y="78606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0" y="781183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0" y="77645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0" y="77157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0" y="76669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0" y="76196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0" y="75707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0" y="75219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0" y="74746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0" y="74258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0" y="73770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0" y="73296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0" y="72809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0" y="72320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0" y="80300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0" y="79811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0" y="79339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0" y="78850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0" y="78363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0" y="77889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0" y="77401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0" y="76913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0" y="76440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0" y="759523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0" y="75463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0" y="74975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0" y="74502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0" y="74014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0" y="735263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0" y="73052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0" y="72565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0" y="72076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0" y="71832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0" y="71359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0" y="70871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0" y="703830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0" y="69909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0" y="694220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0" y="68933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0" y="68460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0" y="67972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0" y="67483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0" y="66995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0" y="665226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0" y="66034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0" y="65546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0" y="65073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0" y="64585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0" y="640965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0" y="63624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0" y="71603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0" y="71115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0" y="70626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0" y="70139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0" y="696658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0" y="69177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0" y="68689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0" y="68216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0" y="677284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0" y="67239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0" y="66767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0" y="662787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0" y="65790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0" y="65317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0" y="64829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0" y="64341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0" y="63852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0" y="63379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0" y="631355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0" y="62647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0" y="62174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0" y="61685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0" y="61198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0" y="60709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0" y="602370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0" y="59748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0" y="59260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0" y="58787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0" y="582987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0" y="57811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0" y="57337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0" y="56849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0" y="56361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0" y="55887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0" y="55400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0" y="549116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0" y="62891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0" y="62403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0" y="61930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0" y="61441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0" y="60954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0" y="60480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0" y="599922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0" y="59504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0" y="59031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0" y="58543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0" y="58054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0" y="57566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0" y="57093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0" y="56605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0" y="56117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0" y="55644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0" y="55156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0" y="546677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0" y="54423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0" y="53950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0" y="53462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0" y="52974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0" y="52500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0" y="52013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0" y="51524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0" y="51052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0" y="50563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0" y="50074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0" y="49602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0" y="49113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0" y="48626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0" y="48137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0" y="47665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0" y="47176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0" y="46687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0" y="46215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0" y="54194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0" y="53706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0" y="53218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0" y="52745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0" y="52257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0" y="517683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0" y="51280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0" y="50807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0" y="50319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0" y="49830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0" y="49358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0" y="48869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0" y="48381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0" y="47908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0" y="474202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0" y="46932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0" y="46459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0" y="45970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0" y="45726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0" y="45238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0" y="44765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0" y="442769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0" y="437892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0" y="43315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0" y="42828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0" y="42339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0" y="41851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0" y="41378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0" y="408898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0" y="40402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0" y="39928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0" y="39441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0" y="38952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0" y="38479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0" y="37991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0" y="375027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0" y="45482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0" y="449941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0" y="44521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0" y="440331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0" y="43545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0" y="43072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0" y="425834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0" y="42095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0" y="41622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0" y="41134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0" y="406460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0" y="40172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0" y="39684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0" y="39196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0" y="38708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0" y="38235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0" y="37747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0" y="372589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0" y="37015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0" y="36541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0" y="36054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0" y="35565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0" y="350920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0" y="34604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0" y="341156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0" y="33643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0" y="33154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0" y="32665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0" y="32193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0" y="317049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0" y="31217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0" y="30728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0" y="30256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0" y="29767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0" y="29278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0" y="28806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0" y="36785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0" y="36297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0" y="35809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0" y="35336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0" y="348481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0" y="343595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0" y="33871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0" y="33398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0" y="32910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0" y="32422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0" y="31949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0" y="314610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0" y="309724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0" y="30499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0" y="30011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0" y="29523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0" y="29050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0" y="285616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0" y="28317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0" y="27830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0" y="27356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0" y="26868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0" y="26380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0" y="259070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0" y="25419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0" y="24930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0" y="24442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0" y="23969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0" y="23481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0" y="22993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0" y="22519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0" y="22032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0" y="215436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0" y="21070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0" y="20582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0" y="20093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0" y="280739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0" y="27585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0" y="271129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0" y="26624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0" y="26136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0" y="25663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0" y="251745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0" y="246868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0" y="24213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0" y="23725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0" y="23237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0" y="22763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0" y="22276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0" y="21787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0" y="212998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0" y="20826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0" y="203387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0" y="19850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0" y="196214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0" y="19132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0" y="186442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0" y="181565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0" y="17683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0" y="171954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0" y="16706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0" y="16234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0" y="157457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0" y="152571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0" y="14784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0" y="14296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0" y="13808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0" y="133349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0" y="12847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0" y="12358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0" y="11870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0" y="11397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0" y="19376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2" name="object 872" descr=""/>
            <p:cNvSpPr/>
            <p:nvPr/>
          </p:nvSpPr>
          <p:spPr>
            <a:xfrm>
              <a:off x="0" y="18889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3" name="object 873" descr=""/>
            <p:cNvSpPr/>
            <p:nvPr/>
          </p:nvSpPr>
          <p:spPr>
            <a:xfrm>
              <a:off x="0" y="184003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4" name="object 874" descr=""/>
            <p:cNvSpPr/>
            <p:nvPr/>
          </p:nvSpPr>
          <p:spPr>
            <a:xfrm>
              <a:off x="0" y="17927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5" name="object 875" descr=""/>
            <p:cNvSpPr/>
            <p:nvPr/>
          </p:nvSpPr>
          <p:spPr>
            <a:xfrm>
              <a:off x="0" y="174393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6" name="object 876" descr=""/>
            <p:cNvSpPr/>
            <p:nvPr/>
          </p:nvSpPr>
          <p:spPr>
            <a:xfrm>
              <a:off x="0" y="169506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7" name="object 877" descr=""/>
            <p:cNvSpPr/>
            <p:nvPr/>
          </p:nvSpPr>
          <p:spPr>
            <a:xfrm>
              <a:off x="0" y="164782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8" name="object 878" descr=""/>
            <p:cNvSpPr/>
            <p:nvPr/>
          </p:nvSpPr>
          <p:spPr>
            <a:xfrm>
              <a:off x="0" y="159896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9" name="object 879" descr=""/>
            <p:cNvSpPr/>
            <p:nvPr/>
          </p:nvSpPr>
          <p:spPr>
            <a:xfrm>
              <a:off x="0" y="155019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0" name="object 880" descr=""/>
            <p:cNvSpPr/>
            <p:nvPr/>
          </p:nvSpPr>
          <p:spPr>
            <a:xfrm>
              <a:off x="0" y="150133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1" name="object 881" descr=""/>
            <p:cNvSpPr/>
            <p:nvPr/>
          </p:nvSpPr>
          <p:spPr>
            <a:xfrm>
              <a:off x="0" y="14540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2" name="object 882" descr=""/>
            <p:cNvSpPr/>
            <p:nvPr/>
          </p:nvSpPr>
          <p:spPr>
            <a:xfrm>
              <a:off x="0" y="140522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3" name="object 883" descr=""/>
            <p:cNvSpPr/>
            <p:nvPr/>
          </p:nvSpPr>
          <p:spPr>
            <a:xfrm>
              <a:off x="0" y="13563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4" name="object 884" descr=""/>
            <p:cNvSpPr/>
            <p:nvPr/>
          </p:nvSpPr>
          <p:spPr>
            <a:xfrm>
              <a:off x="0" y="130911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5" name="object 885" descr=""/>
            <p:cNvSpPr/>
            <p:nvPr/>
          </p:nvSpPr>
          <p:spPr>
            <a:xfrm>
              <a:off x="0" y="12602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6" name="object 886" descr=""/>
            <p:cNvSpPr/>
            <p:nvPr/>
          </p:nvSpPr>
          <p:spPr>
            <a:xfrm>
              <a:off x="0" y="121148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7" name="object 887" descr=""/>
            <p:cNvSpPr/>
            <p:nvPr/>
          </p:nvSpPr>
          <p:spPr>
            <a:xfrm>
              <a:off x="0" y="116414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8" name="object 888" descr=""/>
            <p:cNvSpPr/>
            <p:nvPr/>
          </p:nvSpPr>
          <p:spPr>
            <a:xfrm>
              <a:off x="0" y="11152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9" name="object 889" descr=""/>
            <p:cNvSpPr/>
            <p:nvPr/>
          </p:nvSpPr>
          <p:spPr>
            <a:xfrm>
              <a:off x="0" y="10908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0" name="object 890" descr=""/>
            <p:cNvSpPr/>
            <p:nvPr/>
          </p:nvSpPr>
          <p:spPr>
            <a:xfrm>
              <a:off x="0" y="104212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1" name="object 891" descr=""/>
            <p:cNvSpPr/>
            <p:nvPr/>
          </p:nvSpPr>
          <p:spPr>
            <a:xfrm>
              <a:off x="0" y="99479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2" name="object 892" descr=""/>
            <p:cNvSpPr/>
            <p:nvPr/>
          </p:nvSpPr>
          <p:spPr>
            <a:xfrm>
              <a:off x="0" y="9459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3" name="object 893" descr=""/>
            <p:cNvSpPr/>
            <p:nvPr/>
          </p:nvSpPr>
          <p:spPr>
            <a:xfrm>
              <a:off x="0" y="89715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4" name="object 894" descr=""/>
            <p:cNvSpPr/>
            <p:nvPr/>
          </p:nvSpPr>
          <p:spPr>
            <a:xfrm>
              <a:off x="0" y="84982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5" name="object 895" descr=""/>
            <p:cNvSpPr/>
            <p:nvPr/>
          </p:nvSpPr>
          <p:spPr>
            <a:xfrm>
              <a:off x="0" y="80105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6" name="object 896" descr=""/>
            <p:cNvSpPr/>
            <p:nvPr/>
          </p:nvSpPr>
          <p:spPr>
            <a:xfrm>
              <a:off x="0" y="7521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7" name="object 897" descr=""/>
            <p:cNvSpPr/>
            <p:nvPr/>
          </p:nvSpPr>
          <p:spPr>
            <a:xfrm>
              <a:off x="0" y="7033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8" name="object 898" descr=""/>
            <p:cNvSpPr/>
            <p:nvPr/>
          </p:nvSpPr>
          <p:spPr>
            <a:xfrm>
              <a:off x="0" y="65608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9" name="object 899" descr=""/>
            <p:cNvSpPr/>
            <p:nvPr/>
          </p:nvSpPr>
          <p:spPr>
            <a:xfrm>
              <a:off x="0" y="6072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0" name="object 900" descr=""/>
            <p:cNvSpPr/>
            <p:nvPr/>
          </p:nvSpPr>
          <p:spPr>
            <a:xfrm>
              <a:off x="0" y="55845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1" name="object 901" descr=""/>
            <p:cNvSpPr/>
            <p:nvPr/>
          </p:nvSpPr>
          <p:spPr>
            <a:xfrm>
              <a:off x="0" y="51111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2" name="object 902" descr=""/>
            <p:cNvSpPr/>
            <p:nvPr/>
          </p:nvSpPr>
          <p:spPr>
            <a:xfrm>
              <a:off x="0" y="4623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3" name="object 903" descr=""/>
            <p:cNvSpPr/>
            <p:nvPr/>
          </p:nvSpPr>
          <p:spPr>
            <a:xfrm>
              <a:off x="0" y="41347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4" name="object 904" descr=""/>
            <p:cNvSpPr/>
            <p:nvPr/>
          </p:nvSpPr>
          <p:spPr>
            <a:xfrm>
              <a:off x="0" y="3661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5" name="object 905" descr=""/>
            <p:cNvSpPr/>
            <p:nvPr/>
          </p:nvSpPr>
          <p:spPr>
            <a:xfrm>
              <a:off x="0" y="3173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6" name="object 906" descr=""/>
            <p:cNvSpPr/>
            <p:nvPr/>
          </p:nvSpPr>
          <p:spPr>
            <a:xfrm>
              <a:off x="0" y="268509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7" name="object 907" descr=""/>
            <p:cNvSpPr/>
            <p:nvPr/>
          </p:nvSpPr>
          <p:spPr>
            <a:xfrm>
              <a:off x="0" y="106651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8" name="object 908" descr=""/>
            <p:cNvSpPr/>
            <p:nvPr/>
          </p:nvSpPr>
          <p:spPr>
            <a:xfrm>
              <a:off x="0" y="101917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9" name="object 909" descr=""/>
            <p:cNvSpPr/>
            <p:nvPr/>
          </p:nvSpPr>
          <p:spPr>
            <a:xfrm>
              <a:off x="0" y="97040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0" name="object 910" descr=""/>
            <p:cNvSpPr/>
            <p:nvPr/>
          </p:nvSpPr>
          <p:spPr>
            <a:xfrm>
              <a:off x="0" y="92154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1" name="object 911" descr=""/>
            <p:cNvSpPr/>
            <p:nvPr/>
          </p:nvSpPr>
          <p:spPr>
            <a:xfrm>
              <a:off x="0" y="87277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2" name="object 912" descr=""/>
            <p:cNvSpPr/>
            <p:nvPr/>
          </p:nvSpPr>
          <p:spPr>
            <a:xfrm>
              <a:off x="0" y="82543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3" name="object 913" descr=""/>
            <p:cNvSpPr/>
            <p:nvPr/>
          </p:nvSpPr>
          <p:spPr>
            <a:xfrm>
              <a:off x="0" y="77657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4" name="object 914" descr=""/>
            <p:cNvSpPr/>
            <p:nvPr/>
          </p:nvSpPr>
          <p:spPr>
            <a:xfrm>
              <a:off x="0" y="72780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5" name="object 915" descr=""/>
            <p:cNvSpPr/>
            <p:nvPr/>
          </p:nvSpPr>
          <p:spPr>
            <a:xfrm>
              <a:off x="0" y="6804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6" name="object 916" descr=""/>
            <p:cNvSpPr/>
            <p:nvPr/>
          </p:nvSpPr>
          <p:spPr>
            <a:xfrm>
              <a:off x="0" y="63169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7" name="object 917" descr=""/>
            <p:cNvSpPr/>
            <p:nvPr/>
          </p:nvSpPr>
          <p:spPr>
            <a:xfrm>
              <a:off x="0" y="58283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8" name="object 918" descr=""/>
            <p:cNvSpPr/>
            <p:nvPr/>
          </p:nvSpPr>
          <p:spPr>
            <a:xfrm>
              <a:off x="0" y="5354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9" name="object 919" descr=""/>
            <p:cNvSpPr/>
            <p:nvPr/>
          </p:nvSpPr>
          <p:spPr>
            <a:xfrm>
              <a:off x="0" y="48672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0" name="object 920" descr=""/>
            <p:cNvSpPr/>
            <p:nvPr/>
          </p:nvSpPr>
          <p:spPr>
            <a:xfrm>
              <a:off x="0" y="43786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1" name="object 921" descr=""/>
            <p:cNvSpPr/>
            <p:nvPr/>
          </p:nvSpPr>
          <p:spPr>
            <a:xfrm>
              <a:off x="0" y="38909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2" name="object 922" descr=""/>
            <p:cNvSpPr/>
            <p:nvPr/>
          </p:nvSpPr>
          <p:spPr>
            <a:xfrm>
              <a:off x="0" y="34175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3" name="object 923" descr=""/>
            <p:cNvSpPr/>
            <p:nvPr/>
          </p:nvSpPr>
          <p:spPr>
            <a:xfrm>
              <a:off x="0" y="29298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4" name="object 924" descr=""/>
            <p:cNvSpPr/>
            <p:nvPr/>
          </p:nvSpPr>
          <p:spPr>
            <a:xfrm>
              <a:off x="0" y="24412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5" name="object 925" descr=""/>
            <p:cNvSpPr/>
            <p:nvPr/>
          </p:nvSpPr>
          <p:spPr>
            <a:xfrm>
              <a:off x="0" y="221265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6" name="object 926" descr=""/>
            <p:cNvSpPr/>
            <p:nvPr/>
          </p:nvSpPr>
          <p:spPr>
            <a:xfrm>
              <a:off x="0" y="17240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7" name="object 927" descr=""/>
            <p:cNvSpPr/>
            <p:nvPr/>
          </p:nvSpPr>
          <p:spPr>
            <a:xfrm>
              <a:off x="0" y="12353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8" name="object 928" descr=""/>
            <p:cNvSpPr/>
            <p:nvPr/>
          </p:nvSpPr>
          <p:spPr>
            <a:xfrm>
              <a:off x="0" y="7477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9" name="object 929" descr=""/>
            <p:cNvSpPr/>
            <p:nvPr/>
          </p:nvSpPr>
          <p:spPr>
            <a:xfrm>
              <a:off x="0" y="27431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0" name="object 930" descr=""/>
            <p:cNvSpPr/>
            <p:nvPr/>
          </p:nvSpPr>
          <p:spPr>
            <a:xfrm>
              <a:off x="0" y="196786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1" name="object 931" descr=""/>
            <p:cNvSpPr/>
            <p:nvPr/>
          </p:nvSpPr>
          <p:spPr>
            <a:xfrm>
              <a:off x="0" y="148018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2" name="object 932" descr=""/>
            <p:cNvSpPr/>
            <p:nvPr/>
          </p:nvSpPr>
          <p:spPr>
            <a:xfrm>
              <a:off x="0" y="99154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3" name="object 933" descr=""/>
            <p:cNvSpPr/>
            <p:nvPr/>
          </p:nvSpPr>
          <p:spPr>
            <a:xfrm>
              <a:off x="0" y="5191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4" name="object 934" descr=""/>
            <p:cNvSpPr/>
            <p:nvPr/>
          </p:nvSpPr>
          <p:spPr>
            <a:xfrm>
              <a:off x="0" y="3047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4581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35" name="object 935" descr=""/>
          <p:cNvGrpSpPr/>
          <p:nvPr/>
        </p:nvGrpSpPr>
        <p:grpSpPr>
          <a:xfrm>
            <a:off x="4904517" y="540162"/>
            <a:ext cx="2123440" cy="104139"/>
            <a:chOff x="4904517" y="540162"/>
            <a:chExt cx="2123440" cy="104139"/>
          </a:xfrm>
        </p:grpSpPr>
        <p:pic>
          <p:nvPicPr>
            <p:cNvPr id="936" name="object 936" descr="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4904517" y="541686"/>
              <a:ext cx="79343" cy="100679"/>
            </a:xfrm>
            <a:prstGeom prst="rect">
              <a:avLst/>
            </a:prstGeom>
          </p:spPr>
        </p:pic>
        <p:sp>
          <p:nvSpPr>
            <p:cNvPr id="937" name="object 937" descr=""/>
            <p:cNvSpPr/>
            <p:nvPr/>
          </p:nvSpPr>
          <p:spPr>
            <a:xfrm>
              <a:off x="5012905" y="540168"/>
              <a:ext cx="704215" cy="104139"/>
            </a:xfrm>
            <a:custGeom>
              <a:avLst/>
              <a:gdLst/>
              <a:ahLst/>
              <a:cxnLst/>
              <a:rect l="l" t="t" r="r" b="b"/>
              <a:pathLst>
                <a:path w="704214" h="104140">
                  <a:moveTo>
                    <a:pt x="36576" y="1524"/>
                  </a:moveTo>
                  <a:lnTo>
                    <a:pt x="28956" y="1524"/>
                  </a:lnTo>
                  <a:lnTo>
                    <a:pt x="27432" y="6096"/>
                  </a:lnTo>
                  <a:lnTo>
                    <a:pt x="13716" y="19812"/>
                  </a:lnTo>
                  <a:lnTo>
                    <a:pt x="7620" y="24384"/>
                  </a:lnTo>
                  <a:lnTo>
                    <a:pt x="0" y="27432"/>
                  </a:lnTo>
                  <a:lnTo>
                    <a:pt x="0" y="38100"/>
                  </a:lnTo>
                  <a:lnTo>
                    <a:pt x="4572" y="38100"/>
                  </a:lnTo>
                  <a:lnTo>
                    <a:pt x="7620" y="35052"/>
                  </a:lnTo>
                  <a:lnTo>
                    <a:pt x="13716" y="32004"/>
                  </a:lnTo>
                  <a:lnTo>
                    <a:pt x="18288" y="28956"/>
                  </a:lnTo>
                  <a:lnTo>
                    <a:pt x="21336" y="27432"/>
                  </a:lnTo>
                  <a:lnTo>
                    <a:pt x="24384" y="24384"/>
                  </a:lnTo>
                  <a:lnTo>
                    <a:pt x="24384" y="102209"/>
                  </a:lnTo>
                  <a:lnTo>
                    <a:pt x="36576" y="102209"/>
                  </a:lnTo>
                  <a:lnTo>
                    <a:pt x="36576" y="1524"/>
                  </a:lnTo>
                  <a:close/>
                </a:path>
                <a:path w="704214" h="104140">
                  <a:moveTo>
                    <a:pt x="134302" y="67056"/>
                  </a:moveTo>
                  <a:lnTo>
                    <a:pt x="132778" y="62484"/>
                  </a:lnTo>
                  <a:lnTo>
                    <a:pt x="126682" y="53340"/>
                  </a:lnTo>
                  <a:lnTo>
                    <a:pt x="122110" y="50292"/>
                  </a:lnTo>
                  <a:lnTo>
                    <a:pt x="122110" y="68580"/>
                  </a:lnTo>
                  <a:lnTo>
                    <a:pt x="122110" y="79248"/>
                  </a:lnTo>
                  <a:lnTo>
                    <a:pt x="120586" y="83908"/>
                  </a:lnTo>
                  <a:lnTo>
                    <a:pt x="112966" y="91528"/>
                  </a:lnTo>
                  <a:lnTo>
                    <a:pt x="106768" y="94576"/>
                  </a:lnTo>
                  <a:lnTo>
                    <a:pt x="97624" y="94576"/>
                  </a:lnTo>
                  <a:lnTo>
                    <a:pt x="91528" y="91528"/>
                  </a:lnTo>
                  <a:lnTo>
                    <a:pt x="86956" y="90004"/>
                  </a:lnTo>
                  <a:lnTo>
                    <a:pt x="83908" y="83908"/>
                  </a:lnTo>
                  <a:lnTo>
                    <a:pt x="82384" y="80772"/>
                  </a:lnTo>
                  <a:lnTo>
                    <a:pt x="80860" y="76200"/>
                  </a:lnTo>
                  <a:lnTo>
                    <a:pt x="80860" y="67056"/>
                  </a:lnTo>
                  <a:lnTo>
                    <a:pt x="82384" y="62484"/>
                  </a:lnTo>
                  <a:lnTo>
                    <a:pt x="86956" y="59436"/>
                  </a:lnTo>
                  <a:lnTo>
                    <a:pt x="90004" y="54864"/>
                  </a:lnTo>
                  <a:lnTo>
                    <a:pt x="94576" y="53340"/>
                  </a:lnTo>
                  <a:lnTo>
                    <a:pt x="106768" y="53340"/>
                  </a:lnTo>
                  <a:lnTo>
                    <a:pt x="111442" y="54864"/>
                  </a:lnTo>
                  <a:lnTo>
                    <a:pt x="119062" y="62484"/>
                  </a:lnTo>
                  <a:lnTo>
                    <a:pt x="122110" y="68580"/>
                  </a:lnTo>
                  <a:lnTo>
                    <a:pt x="122110" y="50292"/>
                  </a:lnTo>
                  <a:lnTo>
                    <a:pt x="116014" y="47244"/>
                  </a:lnTo>
                  <a:lnTo>
                    <a:pt x="120586" y="45720"/>
                  </a:lnTo>
                  <a:lnTo>
                    <a:pt x="123634" y="44196"/>
                  </a:lnTo>
                  <a:lnTo>
                    <a:pt x="124650" y="42672"/>
                  </a:lnTo>
                  <a:lnTo>
                    <a:pt x="126682" y="39624"/>
                  </a:lnTo>
                  <a:lnTo>
                    <a:pt x="129730" y="36576"/>
                  </a:lnTo>
                  <a:lnTo>
                    <a:pt x="129730" y="21336"/>
                  </a:lnTo>
                  <a:lnTo>
                    <a:pt x="128206" y="13716"/>
                  </a:lnTo>
                  <a:lnTo>
                    <a:pt x="126174" y="12192"/>
                  </a:lnTo>
                  <a:lnTo>
                    <a:pt x="122110" y="9144"/>
                  </a:lnTo>
                  <a:lnTo>
                    <a:pt x="117538" y="4572"/>
                  </a:lnTo>
                  <a:lnTo>
                    <a:pt x="117538" y="22860"/>
                  </a:lnTo>
                  <a:lnTo>
                    <a:pt x="117538" y="32004"/>
                  </a:lnTo>
                  <a:lnTo>
                    <a:pt x="116014" y="36576"/>
                  </a:lnTo>
                  <a:lnTo>
                    <a:pt x="112966" y="38100"/>
                  </a:lnTo>
                  <a:lnTo>
                    <a:pt x="109918" y="41148"/>
                  </a:lnTo>
                  <a:lnTo>
                    <a:pt x="106768" y="42672"/>
                  </a:lnTo>
                  <a:lnTo>
                    <a:pt x="96100" y="42672"/>
                  </a:lnTo>
                  <a:lnTo>
                    <a:pt x="93052" y="41148"/>
                  </a:lnTo>
                  <a:lnTo>
                    <a:pt x="86956" y="35052"/>
                  </a:lnTo>
                  <a:lnTo>
                    <a:pt x="85432" y="32004"/>
                  </a:lnTo>
                  <a:lnTo>
                    <a:pt x="85432" y="22860"/>
                  </a:lnTo>
                  <a:lnTo>
                    <a:pt x="86956" y="19812"/>
                  </a:lnTo>
                  <a:lnTo>
                    <a:pt x="93052" y="13716"/>
                  </a:lnTo>
                  <a:lnTo>
                    <a:pt x="96100" y="12192"/>
                  </a:lnTo>
                  <a:lnTo>
                    <a:pt x="105244" y="12192"/>
                  </a:lnTo>
                  <a:lnTo>
                    <a:pt x="109918" y="13716"/>
                  </a:lnTo>
                  <a:lnTo>
                    <a:pt x="116014" y="19812"/>
                  </a:lnTo>
                  <a:lnTo>
                    <a:pt x="117538" y="22860"/>
                  </a:lnTo>
                  <a:lnTo>
                    <a:pt x="117538" y="4572"/>
                  </a:lnTo>
                  <a:lnTo>
                    <a:pt x="109918" y="1524"/>
                  </a:lnTo>
                  <a:lnTo>
                    <a:pt x="93052" y="1524"/>
                  </a:lnTo>
                  <a:lnTo>
                    <a:pt x="85432" y="4572"/>
                  </a:lnTo>
                  <a:lnTo>
                    <a:pt x="80860" y="9144"/>
                  </a:lnTo>
                  <a:lnTo>
                    <a:pt x="74764" y="13716"/>
                  </a:lnTo>
                  <a:lnTo>
                    <a:pt x="71716" y="19812"/>
                  </a:lnTo>
                  <a:lnTo>
                    <a:pt x="71716" y="32004"/>
                  </a:lnTo>
                  <a:lnTo>
                    <a:pt x="73240" y="36576"/>
                  </a:lnTo>
                  <a:lnTo>
                    <a:pt x="76288" y="39624"/>
                  </a:lnTo>
                  <a:lnTo>
                    <a:pt x="77812" y="44196"/>
                  </a:lnTo>
                  <a:lnTo>
                    <a:pt x="86956" y="47244"/>
                  </a:lnTo>
                  <a:lnTo>
                    <a:pt x="80860" y="50292"/>
                  </a:lnTo>
                  <a:lnTo>
                    <a:pt x="76288" y="53340"/>
                  </a:lnTo>
                  <a:lnTo>
                    <a:pt x="73240" y="56388"/>
                  </a:lnTo>
                  <a:lnTo>
                    <a:pt x="70192" y="60960"/>
                  </a:lnTo>
                  <a:lnTo>
                    <a:pt x="68668" y="67056"/>
                  </a:lnTo>
                  <a:lnTo>
                    <a:pt x="68668" y="82384"/>
                  </a:lnTo>
                  <a:lnTo>
                    <a:pt x="71716" y="90004"/>
                  </a:lnTo>
                  <a:lnTo>
                    <a:pt x="77812" y="94576"/>
                  </a:lnTo>
                  <a:lnTo>
                    <a:pt x="83908" y="100672"/>
                  </a:lnTo>
                  <a:lnTo>
                    <a:pt x="91528" y="103720"/>
                  </a:lnTo>
                  <a:lnTo>
                    <a:pt x="100672" y="103720"/>
                  </a:lnTo>
                  <a:lnTo>
                    <a:pt x="108191" y="103149"/>
                  </a:lnTo>
                  <a:lnTo>
                    <a:pt x="114668" y="101434"/>
                  </a:lnTo>
                  <a:lnTo>
                    <a:pt x="120269" y="98577"/>
                  </a:lnTo>
                  <a:lnTo>
                    <a:pt x="125158" y="94576"/>
                  </a:lnTo>
                  <a:lnTo>
                    <a:pt x="131254" y="90004"/>
                  </a:lnTo>
                  <a:lnTo>
                    <a:pt x="134302" y="82384"/>
                  </a:lnTo>
                  <a:lnTo>
                    <a:pt x="134302" y="67056"/>
                  </a:lnTo>
                  <a:close/>
                </a:path>
                <a:path w="704214" h="104140">
                  <a:moveTo>
                    <a:pt x="180124" y="0"/>
                  </a:moveTo>
                  <a:lnTo>
                    <a:pt x="169456" y="0"/>
                  </a:lnTo>
                  <a:lnTo>
                    <a:pt x="140398" y="103720"/>
                  </a:lnTo>
                  <a:lnTo>
                    <a:pt x="151066" y="103720"/>
                  </a:lnTo>
                  <a:lnTo>
                    <a:pt x="180124" y="0"/>
                  </a:lnTo>
                  <a:close/>
                </a:path>
                <a:path w="704214" h="104140">
                  <a:moveTo>
                    <a:pt x="251841" y="59436"/>
                  </a:moveTo>
                  <a:lnTo>
                    <a:pt x="248793" y="50292"/>
                  </a:lnTo>
                  <a:lnTo>
                    <a:pt x="242697" y="45720"/>
                  </a:lnTo>
                  <a:lnTo>
                    <a:pt x="236601" y="39624"/>
                  </a:lnTo>
                  <a:lnTo>
                    <a:pt x="228981" y="36576"/>
                  </a:lnTo>
                  <a:lnTo>
                    <a:pt x="213639" y="36576"/>
                  </a:lnTo>
                  <a:lnTo>
                    <a:pt x="207543" y="38100"/>
                  </a:lnTo>
                  <a:lnTo>
                    <a:pt x="201447" y="42672"/>
                  </a:lnTo>
                  <a:lnTo>
                    <a:pt x="207543" y="15240"/>
                  </a:lnTo>
                  <a:lnTo>
                    <a:pt x="247269" y="15240"/>
                  </a:lnTo>
                  <a:lnTo>
                    <a:pt x="247269" y="3048"/>
                  </a:lnTo>
                  <a:lnTo>
                    <a:pt x="196875" y="3048"/>
                  </a:lnTo>
                  <a:lnTo>
                    <a:pt x="187731" y="54864"/>
                  </a:lnTo>
                  <a:lnTo>
                    <a:pt x="198399" y="56388"/>
                  </a:lnTo>
                  <a:lnTo>
                    <a:pt x="206019" y="48768"/>
                  </a:lnTo>
                  <a:lnTo>
                    <a:pt x="209067" y="47244"/>
                  </a:lnTo>
                  <a:lnTo>
                    <a:pt x="222783" y="47244"/>
                  </a:lnTo>
                  <a:lnTo>
                    <a:pt x="228981" y="48768"/>
                  </a:lnTo>
                  <a:lnTo>
                    <a:pt x="232029" y="53340"/>
                  </a:lnTo>
                  <a:lnTo>
                    <a:pt x="236601" y="56388"/>
                  </a:lnTo>
                  <a:lnTo>
                    <a:pt x="238125" y="62484"/>
                  </a:lnTo>
                  <a:lnTo>
                    <a:pt x="238125" y="76200"/>
                  </a:lnTo>
                  <a:lnTo>
                    <a:pt x="236601" y="82384"/>
                  </a:lnTo>
                  <a:lnTo>
                    <a:pt x="232029" y="86956"/>
                  </a:lnTo>
                  <a:lnTo>
                    <a:pt x="228981" y="91528"/>
                  </a:lnTo>
                  <a:lnTo>
                    <a:pt x="222783" y="94576"/>
                  </a:lnTo>
                  <a:lnTo>
                    <a:pt x="212115" y="94576"/>
                  </a:lnTo>
                  <a:lnTo>
                    <a:pt x="207543" y="93052"/>
                  </a:lnTo>
                  <a:lnTo>
                    <a:pt x="204495" y="88480"/>
                  </a:lnTo>
                  <a:lnTo>
                    <a:pt x="201447" y="85432"/>
                  </a:lnTo>
                  <a:lnTo>
                    <a:pt x="198399" y="80772"/>
                  </a:lnTo>
                  <a:lnTo>
                    <a:pt x="198399" y="74676"/>
                  </a:lnTo>
                  <a:lnTo>
                    <a:pt x="184683" y="76200"/>
                  </a:lnTo>
                  <a:lnTo>
                    <a:pt x="186207" y="83908"/>
                  </a:lnTo>
                  <a:lnTo>
                    <a:pt x="189255" y="91528"/>
                  </a:lnTo>
                  <a:lnTo>
                    <a:pt x="195351" y="96100"/>
                  </a:lnTo>
                  <a:lnTo>
                    <a:pt x="201447" y="102196"/>
                  </a:lnTo>
                  <a:lnTo>
                    <a:pt x="207543" y="103720"/>
                  </a:lnTo>
                  <a:lnTo>
                    <a:pt x="216687" y="103720"/>
                  </a:lnTo>
                  <a:lnTo>
                    <a:pt x="251841" y="77724"/>
                  </a:lnTo>
                  <a:lnTo>
                    <a:pt x="251841" y="59436"/>
                  </a:lnTo>
                  <a:close/>
                </a:path>
                <a:path w="704214" h="104140">
                  <a:moveTo>
                    <a:pt x="296138" y="0"/>
                  </a:moveTo>
                  <a:lnTo>
                    <a:pt x="286981" y="0"/>
                  </a:lnTo>
                  <a:lnTo>
                    <a:pt x="256413" y="103720"/>
                  </a:lnTo>
                  <a:lnTo>
                    <a:pt x="267081" y="103720"/>
                  </a:lnTo>
                  <a:lnTo>
                    <a:pt x="296138" y="0"/>
                  </a:lnTo>
                  <a:close/>
                </a:path>
                <a:path w="704214" h="104140">
                  <a:moveTo>
                    <a:pt x="404520" y="1524"/>
                  </a:moveTo>
                  <a:lnTo>
                    <a:pt x="386143" y="1524"/>
                  </a:lnTo>
                  <a:lnTo>
                    <a:pt x="363283" y="71628"/>
                  </a:lnTo>
                  <a:lnTo>
                    <a:pt x="360235" y="79248"/>
                  </a:lnTo>
                  <a:lnTo>
                    <a:pt x="357187" y="88493"/>
                  </a:lnTo>
                  <a:lnTo>
                    <a:pt x="354139" y="79248"/>
                  </a:lnTo>
                  <a:lnTo>
                    <a:pt x="352615" y="73152"/>
                  </a:lnTo>
                  <a:lnTo>
                    <a:pt x="328129" y="1524"/>
                  </a:lnTo>
                  <a:lnTo>
                    <a:pt x="308317" y="1524"/>
                  </a:lnTo>
                  <a:lnTo>
                    <a:pt x="308317" y="102209"/>
                  </a:lnTo>
                  <a:lnTo>
                    <a:pt x="322033" y="102209"/>
                  </a:lnTo>
                  <a:lnTo>
                    <a:pt x="322033" y="16764"/>
                  </a:lnTo>
                  <a:lnTo>
                    <a:pt x="351091" y="102209"/>
                  </a:lnTo>
                  <a:lnTo>
                    <a:pt x="363283" y="102209"/>
                  </a:lnTo>
                  <a:lnTo>
                    <a:pt x="392239" y="18288"/>
                  </a:lnTo>
                  <a:lnTo>
                    <a:pt x="392239" y="102209"/>
                  </a:lnTo>
                  <a:lnTo>
                    <a:pt x="404520" y="102209"/>
                  </a:lnTo>
                  <a:lnTo>
                    <a:pt x="404520" y="1524"/>
                  </a:lnTo>
                  <a:close/>
                </a:path>
                <a:path w="704214" h="104140">
                  <a:moveTo>
                    <a:pt x="512826" y="102209"/>
                  </a:moveTo>
                  <a:lnTo>
                    <a:pt x="500786" y="71628"/>
                  </a:lnTo>
                  <a:lnTo>
                    <a:pt x="496595" y="60960"/>
                  </a:lnTo>
                  <a:lnTo>
                    <a:pt x="482346" y="24752"/>
                  </a:lnTo>
                  <a:lnTo>
                    <a:pt x="482346" y="60960"/>
                  </a:lnTo>
                  <a:lnTo>
                    <a:pt x="448716" y="60960"/>
                  </a:lnTo>
                  <a:lnTo>
                    <a:pt x="459384" y="32004"/>
                  </a:lnTo>
                  <a:lnTo>
                    <a:pt x="462534" y="25908"/>
                  </a:lnTo>
                  <a:lnTo>
                    <a:pt x="464058" y="19812"/>
                  </a:lnTo>
                  <a:lnTo>
                    <a:pt x="465582" y="12192"/>
                  </a:lnTo>
                  <a:lnTo>
                    <a:pt x="468630" y="24384"/>
                  </a:lnTo>
                  <a:lnTo>
                    <a:pt x="471678" y="33528"/>
                  </a:lnTo>
                  <a:lnTo>
                    <a:pt x="482346" y="60960"/>
                  </a:lnTo>
                  <a:lnTo>
                    <a:pt x="482346" y="24752"/>
                  </a:lnTo>
                  <a:lnTo>
                    <a:pt x="477405" y="12192"/>
                  </a:lnTo>
                  <a:lnTo>
                    <a:pt x="473202" y="1524"/>
                  </a:lnTo>
                  <a:lnTo>
                    <a:pt x="457860" y="1524"/>
                  </a:lnTo>
                  <a:lnTo>
                    <a:pt x="419760" y="102209"/>
                  </a:lnTo>
                  <a:lnTo>
                    <a:pt x="433476" y="102209"/>
                  </a:lnTo>
                  <a:lnTo>
                    <a:pt x="444144" y="71628"/>
                  </a:lnTo>
                  <a:lnTo>
                    <a:pt x="486918" y="71628"/>
                  </a:lnTo>
                  <a:lnTo>
                    <a:pt x="499110" y="102209"/>
                  </a:lnTo>
                  <a:lnTo>
                    <a:pt x="512826" y="102209"/>
                  </a:lnTo>
                  <a:close/>
                </a:path>
                <a:path w="704214" h="104140">
                  <a:moveTo>
                    <a:pt x="590740" y="1879"/>
                  </a:moveTo>
                  <a:lnTo>
                    <a:pt x="511403" y="1879"/>
                  </a:lnTo>
                  <a:lnTo>
                    <a:pt x="511403" y="13309"/>
                  </a:lnTo>
                  <a:lnTo>
                    <a:pt x="543407" y="13309"/>
                  </a:lnTo>
                  <a:lnTo>
                    <a:pt x="543407" y="102209"/>
                  </a:lnTo>
                  <a:lnTo>
                    <a:pt x="557212" y="102209"/>
                  </a:lnTo>
                  <a:lnTo>
                    <a:pt x="557212" y="13309"/>
                  </a:lnTo>
                  <a:lnTo>
                    <a:pt x="590740" y="13309"/>
                  </a:lnTo>
                  <a:lnTo>
                    <a:pt x="590740" y="1879"/>
                  </a:lnTo>
                  <a:close/>
                </a:path>
                <a:path w="704214" h="104140">
                  <a:moveTo>
                    <a:pt x="703707" y="1524"/>
                  </a:moveTo>
                  <a:lnTo>
                    <a:pt x="686841" y="1524"/>
                  </a:lnTo>
                  <a:lnTo>
                    <a:pt x="662457" y="71628"/>
                  </a:lnTo>
                  <a:lnTo>
                    <a:pt x="659409" y="79248"/>
                  </a:lnTo>
                  <a:lnTo>
                    <a:pt x="656361" y="88493"/>
                  </a:lnTo>
                  <a:lnTo>
                    <a:pt x="656361" y="83921"/>
                  </a:lnTo>
                  <a:lnTo>
                    <a:pt x="654837" y="79248"/>
                  </a:lnTo>
                  <a:lnTo>
                    <a:pt x="651789" y="73152"/>
                  </a:lnTo>
                  <a:lnTo>
                    <a:pt x="628840" y="1524"/>
                  </a:lnTo>
                  <a:lnTo>
                    <a:pt x="609028" y="1524"/>
                  </a:lnTo>
                  <a:lnTo>
                    <a:pt x="609028" y="102209"/>
                  </a:lnTo>
                  <a:lnTo>
                    <a:pt x="621220" y="102209"/>
                  </a:lnTo>
                  <a:lnTo>
                    <a:pt x="621220" y="16764"/>
                  </a:lnTo>
                  <a:lnTo>
                    <a:pt x="650265" y="102209"/>
                  </a:lnTo>
                  <a:lnTo>
                    <a:pt x="662457" y="102209"/>
                  </a:lnTo>
                  <a:lnTo>
                    <a:pt x="691413" y="18288"/>
                  </a:lnTo>
                  <a:lnTo>
                    <a:pt x="691413" y="102209"/>
                  </a:lnTo>
                  <a:lnTo>
                    <a:pt x="703707" y="102209"/>
                  </a:lnTo>
                  <a:lnTo>
                    <a:pt x="703707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38" name="object 938" descr="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5744050" y="540162"/>
              <a:ext cx="212217" cy="103727"/>
            </a:xfrm>
            <a:prstGeom prst="rect">
              <a:avLst/>
            </a:prstGeom>
          </p:spPr>
        </p:pic>
        <p:pic>
          <p:nvPicPr>
            <p:cNvPr id="939" name="object 939" descr="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5979127" y="541686"/>
              <a:ext cx="76295" cy="100679"/>
            </a:xfrm>
            <a:prstGeom prst="rect">
              <a:avLst/>
            </a:prstGeom>
          </p:spPr>
        </p:pic>
        <p:sp>
          <p:nvSpPr>
            <p:cNvPr id="940" name="object 940" descr=""/>
            <p:cNvSpPr/>
            <p:nvPr/>
          </p:nvSpPr>
          <p:spPr>
            <a:xfrm>
              <a:off x="6078378" y="541686"/>
              <a:ext cx="38100" cy="100965"/>
            </a:xfrm>
            <a:custGeom>
              <a:avLst/>
              <a:gdLst/>
              <a:ahLst/>
              <a:cxnLst/>
              <a:rect l="l" t="t" r="r" b="b"/>
              <a:pathLst>
                <a:path w="38100" h="100965">
                  <a:moveTo>
                    <a:pt x="38100" y="100679"/>
                  </a:moveTo>
                  <a:lnTo>
                    <a:pt x="25908" y="100679"/>
                  </a:lnTo>
                  <a:lnTo>
                    <a:pt x="25908" y="22860"/>
                  </a:lnTo>
                  <a:lnTo>
                    <a:pt x="22859" y="25908"/>
                  </a:lnTo>
                  <a:lnTo>
                    <a:pt x="18288" y="27432"/>
                  </a:lnTo>
                  <a:lnTo>
                    <a:pt x="4571" y="36576"/>
                  </a:lnTo>
                  <a:lnTo>
                    <a:pt x="0" y="36576"/>
                  </a:lnTo>
                  <a:lnTo>
                    <a:pt x="0" y="25908"/>
                  </a:lnTo>
                  <a:lnTo>
                    <a:pt x="7619" y="22860"/>
                  </a:lnTo>
                  <a:lnTo>
                    <a:pt x="13716" y="18288"/>
                  </a:lnTo>
                  <a:lnTo>
                    <a:pt x="18288" y="13716"/>
                  </a:lnTo>
                  <a:lnTo>
                    <a:pt x="24384" y="9144"/>
                  </a:lnTo>
                  <a:lnTo>
                    <a:pt x="27432" y="4572"/>
                  </a:lnTo>
                  <a:lnTo>
                    <a:pt x="28956" y="0"/>
                  </a:lnTo>
                  <a:lnTo>
                    <a:pt x="38100" y="0"/>
                  </a:lnTo>
                  <a:lnTo>
                    <a:pt x="38100" y="10067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41" name="object 941" descr="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6140957" y="540162"/>
              <a:ext cx="128206" cy="103727"/>
            </a:xfrm>
            <a:prstGeom prst="rect">
              <a:avLst/>
            </a:prstGeom>
          </p:spPr>
        </p:pic>
        <p:pic>
          <p:nvPicPr>
            <p:cNvPr id="942" name="object 942" descr="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6292024" y="541686"/>
              <a:ext cx="79438" cy="100679"/>
            </a:xfrm>
            <a:prstGeom prst="rect">
              <a:avLst/>
            </a:prstGeom>
          </p:spPr>
        </p:pic>
        <p:sp>
          <p:nvSpPr>
            <p:cNvPr id="943" name="object 943" descr=""/>
            <p:cNvSpPr/>
            <p:nvPr/>
          </p:nvSpPr>
          <p:spPr>
            <a:xfrm>
              <a:off x="6394310" y="540168"/>
              <a:ext cx="633730" cy="104139"/>
            </a:xfrm>
            <a:custGeom>
              <a:avLst/>
              <a:gdLst/>
              <a:ahLst/>
              <a:cxnLst/>
              <a:rect l="l" t="t" r="r" b="b"/>
              <a:pathLst>
                <a:path w="633729" h="104140">
                  <a:moveTo>
                    <a:pt x="93154" y="51816"/>
                  </a:moveTo>
                  <a:lnTo>
                    <a:pt x="50393" y="51816"/>
                  </a:lnTo>
                  <a:lnTo>
                    <a:pt x="50393" y="62484"/>
                  </a:lnTo>
                  <a:lnTo>
                    <a:pt x="79349" y="62484"/>
                  </a:lnTo>
                  <a:lnTo>
                    <a:pt x="79349" y="82384"/>
                  </a:lnTo>
                  <a:lnTo>
                    <a:pt x="76301" y="83908"/>
                  </a:lnTo>
                  <a:lnTo>
                    <a:pt x="73253" y="86956"/>
                  </a:lnTo>
                  <a:lnTo>
                    <a:pt x="67157" y="88480"/>
                  </a:lnTo>
                  <a:lnTo>
                    <a:pt x="62585" y="91528"/>
                  </a:lnTo>
                  <a:lnTo>
                    <a:pt x="44297" y="91528"/>
                  </a:lnTo>
                  <a:lnTo>
                    <a:pt x="38201" y="90004"/>
                  </a:lnTo>
                  <a:lnTo>
                    <a:pt x="32105" y="86956"/>
                  </a:lnTo>
                  <a:lnTo>
                    <a:pt x="25908" y="85432"/>
                  </a:lnTo>
                  <a:lnTo>
                    <a:pt x="21336" y="80772"/>
                  </a:lnTo>
                  <a:lnTo>
                    <a:pt x="15240" y="68580"/>
                  </a:lnTo>
                  <a:lnTo>
                    <a:pt x="13716" y="60960"/>
                  </a:lnTo>
                  <a:lnTo>
                    <a:pt x="13716" y="44196"/>
                  </a:lnTo>
                  <a:lnTo>
                    <a:pt x="15240" y="38100"/>
                  </a:lnTo>
                  <a:lnTo>
                    <a:pt x="18288" y="32004"/>
                  </a:lnTo>
                  <a:lnTo>
                    <a:pt x="19812" y="27432"/>
                  </a:lnTo>
                  <a:lnTo>
                    <a:pt x="21336" y="24384"/>
                  </a:lnTo>
                  <a:lnTo>
                    <a:pt x="27432" y="18288"/>
                  </a:lnTo>
                  <a:lnTo>
                    <a:pt x="30581" y="16764"/>
                  </a:lnTo>
                  <a:lnTo>
                    <a:pt x="35153" y="15240"/>
                  </a:lnTo>
                  <a:lnTo>
                    <a:pt x="39725" y="12192"/>
                  </a:lnTo>
                  <a:lnTo>
                    <a:pt x="59537" y="12192"/>
                  </a:lnTo>
                  <a:lnTo>
                    <a:pt x="64109" y="13716"/>
                  </a:lnTo>
                  <a:lnTo>
                    <a:pt x="68681" y="16764"/>
                  </a:lnTo>
                  <a:lnTo>
                    <a:pt x="71729" y="18288"/>
                  </a:lnTo>
                  <a:lnTo>
                    <a:pt x="73253" y="21336"/>
                  </a:lnTo>
                  <a:lnTo>
                    <a:pt x="76301" y="24384"/>
                  </a:lnTo>
                  <a:lnTo>
                    <a:pt x="79349" y="33528"/>
                  </a:lnTo>
                  <a:lnTo>
                    <a:pt x="91630" y="30480"/>
                  </a:lnTo>
                  <a:lnTo>
                    <a:pt x="90106" y="22860"/>
                  </a:lnTo>
                  <a:lnTo>
                    <a:pt x="80873" y="9144"/>
                  </a:lnTo>
                  <a:lnTo>
                    <a:pt x="76301" y="6096"/>
                  </a:lnTo>
                  <a:lnTo>
                    <a:pt x="70205" y="4572"/>
                  </a:lnTo>
                  <a:lnTo>
                    <a:pt x="64109" y="1524"/>
                  </a:lnTo>
                  <a:lnTo>
                    <a:pt x="58013" y="0"/>
                  </a:lnTo>
                  <a:lnTo>
                    <a:pt x="50393" y="0"/>
                  </a:lnTo>
                  <a:lnTo>
                    <a:pt x="14097" y="14287"/>
                  </a:lnTo>
                  <a:lnTo>
                    <a:pt x="0" y="53340"/>
                  </a:lnTo>
                  <a:lnTo>
                    <a:pt x="317" y="60172"/>
                  </a:lnTo>
                  <a:lnTo>
                    <a:pt x="18961" y="93916"/>
                  </a:lnTo>
                  <a:lnTo>
                    <a:pt x="51917" y="103720"/>
                  </a:lnTo>
                  <a:lnTo>
                    <a:pt x="58013" y="103720"/>
                  </a:lnTo>
                  <a:lnTo>
                    <a:pt x="73253" y="100672"/>
                  </a:lnTo>
                  <a:lnTo>
                    <a:pt x="79349" y="97624"/>
                  </a:lnTo>
                  <a:lnTo>
                    <a:pt x="87058" y="93052"/>
                  </a:lnTo>
                  <a:lnTo>
                    <a:pt x="93154" y="88480"/>
                  </a:lnTo>
                  <a:lnTo>
                    <a:pt x="93154" y="51816"/>
                  </a:lnTo>
                  <a:close/>
                </a:path>
                <a:path w="633729" h="104140">
                  <a:moveTo>
                    <a:pt x="143459" y="0"/>
                  </a:moveTo>
                  <a:lnTo>
                    <a:pt x="132791" y="0"/>
                  </a:lnTo>
                  <a:lnTo>
                    <a:pt x="103822" y="103720"/>
                  </a:lnTo>
                  <a:lnTo>
                    <a:pt x="114503" y="103720"/>
                  </a:lnTo>
                  <a:lnTo>
                    <a:pt x="143459" y="0"/>
                  </a:lnTo>
                  <a:close/>
                </a:path>
                <a:path w="633729" h="104140">
                  <a:moveTo>
                    <a:pt x="227469" y="1879"/>
                  </a:moveTo>
                  <a:lnTo>
                    <a:pt x="148120" y="1879"/>
                  </a:lnTo>
                  <a:lnTo>
                    <a:pt x="148120" y="13309"/>
                  </a:lnTo>
                  <a:lnTo>
                    <a:pt x="181648" y="13309"/>
                  </a:lnTo>
                  <a:lnTo>
                    <a:pt x="181648" y="102209"/>
                  </a:lnTo>
                  <a:lnTo>
                    <a:pt x="195364" y="102209"/>
                  </a:lnTo>
                  <a:lnTo>
                    <a:pt x="195364" y="13309"/>
                  </a:lnTo>
                  <a:lnTo>
                    <a:pt x="227469" y="13309"/>
                  </a:lnTo>
                  <a:lnTo>
                    <a:pt x="227469" y="1879"/>
                  </a:lnTo>
                  <a:close/>
                </a:path>
                <a:path w="633729" h="104140">
                  <a:moveTo>
                    <a:pt x="317474" y="90017"/>
                  </a:moveTo>
                  <a:lnTo>
                    <a:pt x="253377" y="90017"/>
                  </a:lnTo>
                  <a:lnTo>
                    <a:pt x="259473" y="83921"/>
                  </a:lnTo>
                  <a:lnTo>
                    <a:pt x="315950" y="13716"/>
                  </a:lnTo>
                  <a:lnTo>
                    <a:pt x="315950" y="1524"/>
                  </a:lnTo>
                  <a:lnTo>
                    <a:pt x="244233" y="1524"/>
                  </a:lnTo>
                  <a:lnTo>
                    <a:pt x="244233" y="13716"/>
                  </a:lnTo>
                  <a:lnTo>
                    <a:pt x="300710" y="13716"/>
                  </a:lnTo>
                  <a:lnTo>
                    <a:pt x="293090" y="21336"/>
                  </a:lnTo>
                  <a:lnTo>
                    <a:pt x="290042" y="25908"/>
                  </a:lnTo>
                  <a:lnTo>
                    <a:pt x="238137" y="90017"/>
                  </a:lnTo>
                  <a:lnTo>
                    <a:pt x="238137" y="102209"/>
                  </a:lnTo>
                  <a:lnTo>
                    <a:pt x="317474" y="102209"/>
                  </a:lnTo>
                  <a:lnTo>
                    <a:pt x="317474" y="90017"/>
                  </a:lnTo>
                  <a:close/>
                </a:path>
                <a:path w="633729" h="104140">
                  <a:moveTo>
                    <a:pt x="395389" y="42672"/>
                  </a:moveTo>
                  <a:lnTo>
                    <a:pt x="384721" y="12192"/>
                  </a:lnTo>
                  <a:lnTo>
                    <a:pt x="383197" y="10668"/>
                  </a:lnTo>
                  <a:lnTo>
                    <a:pt x="381584" y="9105"/>
                  </a:lnTo>
                  <a:lnTo>
                    <a:pt x="381584" y="53340"/>
                  </a:lnTo>
                  <a:lnTo>
                    <a:pt x="381292" y="64122"/>
                  </a:lnTo>
                  <a:lnTo>
                    <a:pt x="380441" y="73355"/>
                  </a:lnTo>
                  <a:lnTo>
                    <a:pt x="379006" y="80594"/>
                  </a:lnTo>
                  <a:lnTo>
                    <a:pt x="378929" y="80772"/>
                  </a:lnTo>
                  <a:lnTo>
                    <a:pt x="377012" y="85445"/>
                  </a:lnTo>
                  <a:lnTo>
                    <a:pt x="372440" y="91541"/>
                  </a:lnTo>
                  <a:lnTo>
                    <a:pt x="367868" y="94589"/>
                  </a:lnTo>
                  <a:lnTo>
                    <a:pt x="357200" y="94589"/>
                  </a:lnTo>
                  <a:lnTo>
                    <a:pt x="351104" y="91541"/>
                  </a:lnTo>
                  <a:lnTo>
                    <a:pt x="348056" y="85445"/>
                  </a:lnTo>
                  <a:lnTo>
                    <a:pt x="345173" y="80594"/>
                  </a:lnTo>
                  <a:lnTo>
                    <a:pt x="343293" y="73355"/>
                  </a:lnTo>
                  <a:lnTo>
                    <a:pt x="342265" y="64122"/>
                  </a:lnTo>
                  <a:lnTo>
                    <a:pt x="342176" y="61264"/>
                  </a:lnTo>
                  <a:lnTo>
                    <a:pt x="341960" y="53340"/>
                  </a:lnTo>
                  <a:lnTo>
                    <a:pt x="342480" y="41884"/>
                  </a:lnTo>
                  <a:lnTo>
                    <a:pt x="357200" y="12192"/>
                  </a:lnTo>
                  <a:lnTo>
                    <a:pt x="367868" y="12192"/>
                  </a:lnTo>
                  <a:lnTo>
                    <a:pt x="381584" y="53340"/>
                  </a:lnTo>
                  <a:lnTo>
                    <a:pt x="381584" y="9105"/>
                  </a:lnTo>
                  <a:lnTo>
                    <a:pt x="380060" y="7620"/>
                  </a:lnTo>
                  <a:lnTo>
                    <a:pt x="377012" y="4572"/>
                  </a:lnTo>
                  <a:lnTo>
                    <a:pt x="367868" y="1524"/>
                  </a:lnTo>
                  <a:lnTo>
                    <a:pt x="355676" y="1524"/>
                  </a:lnTo>
                  <a:lnTo>
                    <a:pt x="349580" y="3048"/>
                  </a:lnTo>
                  <a:lnTo>
                    <a:pt x="330720" y="37147"/>
                  </a:lnTo>
                  <a:lnTo>
                    <a:pt x="329768" y="53340"/>
                  </a:lnTo>
                  <a:lnTo>
                    <a:pt x="330339" y="66192"/>
                  </a:lnTo>
                  <a:lnTo>
                    <a:pt x="352628" y="103733"/>
                  </a:lnTo>
                  <a:lnTo>
                    <a:pt x="369392" y="103733"/>
                  </a:lnTo>
                  <a:lnTo>
                    <a:pt x="375488" y="102209"/>
                  </a:lnTo>
                  <a:lnTo>
                    <a:pt x="380060" y="97637"/>
                  </a:lnTo>
                  <a:lnTo>
                    <a:pt x="384721" y="94589"/>
                  </a:lnTo>
                  <a:lnTo>
                    <a:pt x="389293" y="88493"/>
                  </a:lnTo>
                  <a:lnTo>
                    <a:pt x="390817" y="80772"/>
                  </a:lnTo>
                  <a:lnTo>
                    <a:pt x="390880" y="80594"/>
                  </a:lnTo>
                  <a:lnTo>
                    <a:pt x="392823" y="75412"/>
                  </a:lnTo>
                  <a:lnTo>
                    <a:pt x="394246" y="68770"/>
                  </a:lnTo>
                  <a:lnTo>
                    <a:pt x="395109" y="61264"/>
                  </a:lnTo>
                  <a:lnTo>
                    <a:pt x="395389" y="53340"/>
                  </a:lnTo>
                  <a:lnTo>
                    <a:pt x="395389" y="42672"/>
                  </a:lnTo>
                  <a:close/>
                </a:path>
                <a:path w="633729" h="104140">
                  <a:moveTo>
                    <a:pt x="441109" y="0"/>
                  </a:moveTo>
                  <a:lnTo>
                    <a:pt x="430441" y="0"/>
                  </a:lnTo>
                  <a:lnTo>
                    <a:pt x="401485" y="103720"/>
                  </a:lnTo>
                  <a:lnTo>
                    <a:pt x="412153" y="103720"/>
                  </a:lnTo>
                  <a:lnTo>
                    <a:pt x="441109" y="0"/>
                  </a:lnTo>
                  <a:close/>
                </a:path>
                <a:path w="633729" h="104140">
                  <a:moveTo>
                    <a:pt x="535787" y="102209"/>
                  </a:moveTo>
                  <a:lnTo>
                    <a:pt x="497598" y="48768"/>
                  </a:lnTo>
                  <a:lnTo>
                    <a:pt x="532739" y="1524"/>
                  </a:lnTo>
                  <a:lnTo>
                    <a:pt x="519023" y="1524"/>
                  </a:lnTo>
                  <a:lnTo>
                    <a:pt x="497598" y="28956"/>
                  </a:lnTo>
                  <a:lnTo>
                    <a:pt x="494550" y="32004"/>
                  </a:lnTo>
                  <a:lnTo>
                    <a:pt x="493026" y="36576"/>
                  </a:lnTo>
                  <a:lnTo>
                    <a:pt x="489978" y="39624"/>
                  </a:lnTo>
                  <a:lnTo>
                    <a:pt x="488454" y="36576"/>
                  </a:lnTo>
                  <a:lnTo>
                    <a:pt x="485406" y="33528"/>
                  </a:lnTo>
                  <a:lnTo>
                    <a:pt x="482358" y="27432"/>
                  </a:lnTo>
                  <a:lnTo>
                    <a:pt x="464070" y="1524"/>
                  </a:lnTo>
                  <a:lnTo>
                    <a:pt x="448830" y="1524"/>
                  </a:lnTo>
                  <a:lnTo>
                    <a:pt x="482358" y="50292"/>
                  </a:lnTo>
                  <a:lnTo>
                    <a:pt x="444258" y="102209"/>
                  </a:lnTo>
                  <a:lnTo>
                    <a:pt x="459498" y="102209"/>
                  </a:lnTo>
                  <a:lnTo>
                    <a:pt x="483882" y="67056"/>
                  </a:lnTo>
                  <a:lnTo>
                    <a:pt x="486930" y="64008"/>
                  </a:lnTo>
                  <a:lnTo>
                    <a:pt x="489978" y="59436"/>
                  </a:lnTo>
                  <a:lnTo>
                    <a:pt x="491502" y="62484"/>
                  </a:lnTo>
                  <a:lnTo>
                    <a:pt x="493026" y="64008"/>
                  </a:lnTo>
                  <a:lnTo>
                    <a:pt x="493026" y="67056"/>
                  </a:lnTo>
                  <a:lnTo>
                    <a:pt x="519023" y="102209"/>
                  </a:lnTo>
                  <a:lnTo>
                    <a:pt x="535787" y="102209"/>
                  </a:lnTo>
                  <a:close/>
                </a:path>
                <a:path w="633729" h="104140">
                  <a:moveTo>
                    <a:pt x="633514" y="102209"/>
                  </a:moveTo>
                  <a:lnTo>
                    <a:pt x="595325" y="48768"/>
                  </a:lnTo>
                  <a:lnTo>
                    <a:pt x="630466" y="1524"/>
                  </a:lnTo>
                  <a:lnTo>
                    <a:pt x="616661" y="1524"/>
                  </a:lnTo>
                  <a:lnTo>
                    <a:pt x="596849" y="28956"/>
                  </a:lnTo>
                  <a:lnTo>
                    <a:pt x="593801" y="32004"/>
                  </a:lnTo>
                  <a:lnTo>
                    <a:pt x="590753" y="36576"/>
                  </a:lnTo>
                  <a:lnTo>
                    <a:pt x="587705" y="39624"/>
                  </a:lnTo>
                  <a:lnTo>
                    <a:pt x="584657" y="33528"/>
                  </a:lnTo>
                  <a:lnTo>
                    <a:pt x="580085" y="27432"/>
                  </a:lnTo>
                  <a:lnTo>
                    <a:pt x="561797" y="1524"/>
                  </a:lnTo>
                  <a:lnTo>
                    <a:pt x="546455" y="1524"/>
                  </a:lnTo>
                  <a:lnTo>
                    <a:pt x="580085" y="50292"/>
                  </a:lnTo>
                  <a:lnTo>
                    <a:pt x="541883" y="102209"/>
                  </a:lnTo>
                  <a:lnTo>
                    <a:pt x="557123" y="102209"/>
                  </a:lnTo>
                  <a:lnTo>
                    <a:pt x="583133" y="67056"/>
                  </a:lnTo>
                  <a:lnTo>
                    <a:pt x="583133" y="65532"/>
                  </a:lnTo>
                  <a:lnTo>
                    <a:pt x="586181" y="64008"/>
                  </a:lnTo>
                  <a:lnTo>
                    <a:pt x="587705" y="59436"/>
                  </a:lnTo>
                  <a:lnTo>
                    <a:pt x="589229" y="62484"/>
                  </a:lnTo>
                  <a:lnTo>
                    <a:pt x="590753" y="64008"/>
                  </a:lnTo>
                  <a:lnTo>
                    <a:pt x="592277" y="67056"/>
                  </a:lnTo>
                  <a:lnTo>
                    <a:pt x="616661" y="102209"/>
                  </a:lnTo>
                  <a:lnTo>
                    <a:pt x="633514" y="1022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44" name="object 944" descr=""/>
          <p:cNvSpPr/>
          <p:nvPr/>
        </p:nvSpPr>
        <p:spPr>
          <a:xfrm>
            <a:off x="3596640" y="600456"/>
            <a:ext cx="78105" cy="10795"/>
          </a:xfrm>
          <a:custGeom>
            <a:avLst/>
            <a:gdLst/>
            <a:ahLst/>
            <a:cxnLst/>
            <a:rect l="l" t="t" r="r" b="b"/>
            <a:pathLst>
              <a:path w="78104" h="10795">
                <a:moveTo>
                  <a:pt x="77724" y="10668"/>
                </a:moveTo>
                <a:lnTo>
                  <a:pt x="0" y="10668"/>
                </a:lnTo>
                <a:lnTo>
                  <a:pt x="0" y="0"/>
                </a:lnTo>
                <a:lnTo>
                  <a:pt x="77724" y="0"/>
                </a:lnTo>
                <a:lnTo>
                  <a:pt x="77724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5" name="object 945" descr=""/>
          <p:cNvSpPr/>
          <p:nvPr/>
        </p:nvSpPr>
        <p:spPr>
          <a:xfrm>
            <a:off x="3729126" y="541692"/>
            <a:ext cx="104139" cy="100965"/>
          </a:xfrm>
          <a:custGeom>
            <a:avLst/>
            <a:gdLst/>
            <a:ahLst/>
            <a:cxnLst/>
            <a:rect l="l" t="t" r="r" b="b"/>
            <a:pathLst>
              <a:path w="104139" h="100965">
                <a:moveTo>
                  <a:pt x="36664" y="0"/>
                </a:moveTo>
                <a:lnTo>
                  <a:pt x="29044" y="0"/>
                </a:lnTo>
                <a:lnTo>
                  <a:pt x="22948" y="9144"/>
                </a:lnTo>
                <a:lnTo>
                  <a:pt x="18376" y="13716"/>
                </a:lnTo>
                <a:lnTo>
                  <a:pt x="6096" y="22860"/>
                </a:lnTo>
                <a:lnTo>
                  <a:pt x="0" y="25908"/>
                </a:lnTo>
                <a:lnTo>
                  <a:pt x="0" y="36677"/>
                </a:lnTo>
                <a:lnTo>
                  <a:pt x="3048" y="36677"/>
                </a:lnTo>
                <a:lnTo>
                  <a:pt x="16852" y="27432"/>
                </a:lnTo>
                <a:lnTo>
                  <a:pt x="21424" y="25908"/>
                </a:lnTo>
                <a:lnTo>
                  <a:pt x="24472" y="22860"/>
                </a:lnTo>
                <a:lnTo>
                  <a:pt x="24472" y="100685"/>
                </a:lnTo>
                <a:lnTo>
                  <a:pt x="36664" y="100685"/>
                </a:lnTo>
                <a:lnTo>
                  <a:pt x="36664" y="0"/>
                </a:lnTo>
                <a:close/>
              </a:path>
              <a:path w="104139" h="100965">
                <a:moveTo>
                  <a:pt x="103822" y="0"/>
                </a:moveTo>
                <a:lnTo>
                  <a:pt x="96202" y="0"/>
                </a:lnTo>
                <a:lnTo>
                  <a:pt x="90106" y="9144"/>
                </a:lnTo>
                <a:lnTo>
                  <a:pt x="85534" y="13716"/>
                </a:lnTo>
                <a:lnTo>
                  <a:pt x="73253" y="22860"/>
                </a:lnTo>
                <a:lnTo>
                  <a:pt x="67157" y="25908"/>
                </a:lnTo>
                <a:lnTo>
                  <a:pt x="67157" y="36677"/>
                </a:lnTo>
                <a:lnTo>
                  <a:pt x="70205" y="36677"/>
                </a:lnTo>
                <a:lnTo>
                  <a:pt x="84010" y="27432"/>
                </a:lnTo>
                <a:lnTo>
                  <a:pt x="88582" y="25908"/>
                </a:lnTo>
                <a:lnTo>
                  <a:pt x="91630" y="22860"/>
                </a:lnTo>
                <a:lnTo>
                  <a:pt x="91630" y="100685"/>
                </a:lnTo>
                <a:lnTo>
                  <a:pt x="103822" y="100685"/>
                </a:lnTo>
                <a:lnTo>
                  <a:pt x="1038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6" name="object 946" descr=""/>
          <p:cNvSpPr/>
          <p:nvPr/>
        </p:nvSpPr>
        <p:spPr>
          <a:xfrm>
            <a:off x="3896867" y="600456"/>
            <a:ext cx="78105" cy="10795"/>
          </a:xfrm>
          <a:custGeom>
            <a:avLst/>
            <a:gdLst/>
            <a:ahLst/>
            <a:cxnLst/>
            <a:rect l="l" t="t" r="r" b="b"/>
            <a:pathLst>
              <a:path w="78104" h="10795">
                <a:moveTo>
                  <a:pt x="77724" y="10668"/>
                </a:moveTo>
                <a:lnTo>
                  <a:pt x="0" y="10668"/>
                </a:lnTo>
                <a:lnTo>
                  <a:pt x="0" y="0"/>
                </a:lnTo>
                <a:lnTo>
                  <a:pt x="77724" y="0"/>
                </a:lnTo>
                <a:lnTo>
                  <a:pt x="77724" y="106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508673" y="1314036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 h="0">
                <a:moveTo>
                  <a:pt x="0" y="0"/>
                </a:moveTo>
                <a:lnTo>
                  <a:pt x="351704" y="0"/>
                </a:lnTo>
              </a:path>
            </a:pathLst>
          </a:custGeom>
          <a:ln w="703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497395" y="1314868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 h="0">
                <a:moveTo>
                  <a:pt x="0" y="0"/>
                </a:moveTo>
                <a:lnTo>
                  <a:pt x="85686" y="0"/>
                </a:lnTo>
              </a:path>
            </a:pathLst>
          </a:custGeom>
          <a:ln w="703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69900" y="798226"/>
            <a:ext cx="2252980" cy="134302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76555" indent="-338455">
              <a:lnSpc>
                <a:spcPct val="100000"/>
              </a:lnSpc>
              <a:spcBef>
                <a:spcPts val="135"/>
              </a:spcBef>
              <a:buFont typeface="Arial"/>
              <a:buAutoNum type="arabicPeriod" startAt="3"/>
              <a:tabLst>
                <a:tab pos="376555" algn="l"/>
              </a:tabLst>
            </a:pPr>
            <a:r>
              <a:rPr dirty="0" sz="1000">
                <a:latin typeface="Arial MT"/>
                <a:cs typeface="Arial MT"/>
              </a:rPr>
              <a:t>[Maximum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mark:</a:t>
            </a:r>
            <a:r>
              <a:rPr dirty="0" sz="1000" spc="43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7]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60"/>
              </a:spcBef>
              <a:buFont typeface="Arial"/>
              <a:buAutoNum type="arabicPeriod" startAt="3"/>
            </a:pPr>
            <a:endParaRPr sz="1000">
              <a:latin typeface="Arial MT"/>
              <a:cs typeface="Arial MT"/>
            </a:endParaRPr>
          </a:p>
          <a:p>
            <a:pPr marL="376555">
              <a:lnSpc>
                <a:spcPts val="1095"/>
              </a:lnSpc>
            </a:pPr>
            <a:r>
              <a:rPr dirty="0" sz="1000">
                <a:latin typeface="Arial MT"/>
                <a:cs typeface="Arial MT"/>
              </a:rPr>
              <a:t>Let</a:t>
            </a:r>
            <a:r>
              <a:rPr dirty="0" sz="1000" spc="470">
                <a:latin typeface="Arial MT"/>
                <a:cs typeface="Arial MT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f</a:t>
            </a:r>
            <a:r>
              <a:rPr dirty="0" sz="1100" spc="2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>
                <a:latin typeface="Times New Roman"/>
                <a:cs typeface="Times New Roman"/>
              </a:rPr>
              <a:t>)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Symbol"/>
                <a:cs typeface="Symbol"/>
              </a:rPr>
              <a:t>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baseline="35353" sz="1650">
                <a:latin typeface="Times New Roman"/>
                <a:cs typeface="Times New Roman"/>
              </a:rPr>
              <a:t>6</a:t>
            </a:r>
            <a:r>
              <a:rPr dirty="0" baseline="35353" sz="1650" i="1">
                <a:latin typeface="Times New Roman"/>
                <a:cs typeface="Times New Roman"/>
              </a:rPr>
              <a:t>x</a:t>
            </a:r>
            <a:r>
              <a:rPr dirty="0" baseline="35353" sz="1650" spc="-75" i="1">
                <a:latin typeface="Times New Roman"/>
                <a:cs typeface="Times New Roman"/>
              </a:rPr>
              <a:t> </a:t>
            </a:r>
            <a:r>
              <a:rPr dirty="0" baseline="35353" sz="1650">
                <a:latin typeface="Symbol"/>
                <a:cs typeface="Symbol"/>
              </a:rPr>
              <a:t></a:t>
            </a:r>
            <a:r>
              <a:rPr dirty="0" baseline="35353" sz="1650">
                <a:latin typeface="Times New Roman"/>
                <a:cs typeface="Times New Roman"/>
              </a:rPr>
              <a:t>1</a:t>
            </a:r>
            <a:r>
              <a:rPr dirty="0" baseline="35353" sz="1650" spc="44">
                <a:latin typeface="Times New Roman"/>
                <a:cs typeface="Times New Roman"/>
              </a:rPr>
              <a:t> 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</a:t>
            </a:r>
            <a:r>
              <a:rPr dirty="0" sz="1000" spc="295">
                <a:latin typeface="Arial MT"/>
                <a:cs typeface="Arial MT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40" i="1">
                <a:latin typeface="Times New Roman"/>
                <a:cs typeface="Times New Roman"/>
              </a:rPr>
              <a:t> </a:t>
            </a:r>
            <a:r>
              <a:rPr dirty="0" sz="1100">
                <a:latin typeface="Symbol"/>
                <a:cs typeface="Symbol"/>
              </a:rPr>
              <a:t>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Symbol"/>
                <a:cs typeface="Symbol"/>
              </a:rPr>
              <a:t>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baseline="35353" sz="1650">
                <a:latin typeface="Times New Roman"/>
                <a:cs typeface="Times New Roman"/>
              </a:rPr>
              <a:t>3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1047115">
              <a:lnSpc>
                <a:spcPts val="1095"/>
              </a:lnSpc>
              <a:tabLst>
                <a:tab pos="2036445" algn="l"/>
              </a:tabLst>
            </a:pP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20" i="1">
                <a:latin typeface="Times New Roman"/>
                <a:cs typeface="Times New Roman"/>
              </a:rPr>
              <a:t> </a:t>
            </a:r>
            <a:r>
              <a:rPr dirty="0" sz="1100">
                <a:latin typeface="Symbol"/>
                <a:cs typeface="Symbol"/>
              </a:rPr>
              <a:t>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Times New Roman"/>
                <a:cs typeface="Times New Roman"/>
              </a:rPr>
              <a:t>2</a:t>
            </a:r>
            <a:endParaRPr sz="1100">
              <a:latin typeface="Times New Roman"/>
              <a:cs typeface="Times New Roman"/>
            </a:endParaRPr>
          </a:p>
          <a:p>
            <a:pPr lvl="1" marL="715010" indent="-338455">
              <a:lnSpc>
                <a:spcPct val="100000"/>
              </a:lnSpc>
              <a:spcBef>
                <a:spcPts val="1125"/>
              </a:spcBef>
              <a:buAutoNum type="alphaLcParenBoth"/>
              <a:tabLst>
                <a:tab pos="715010" algn="l"/>
              </a:tabLst>
            </a:pPr>
            <a:r>
              <a:rPr dirty="0" sz="1000">
                <a:latin typeface="Arial MT"/>
                <a:cs typeface="Arial MT"/>
              </a:rPr>
              <a:t>For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the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graph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of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f</a:t>
            </a:r>
            <a:r>
              <a:rPr dirty="0" sz="1100" spc="-130" i="1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Arial MT"/>
                <a:cs typeface="Arial MT"/>
              </a:rPr>
              <a:t>,</a:t>
            </a:r>
            <a:endParaRPr sz="1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10"/>
              </a:spcBef>
              <a:buFont typeface="Arial MT"/>
              <a:buAutoNum type="alphaLcParenBoth"/>
            </a:pPr>
            <a:endParaRPr sz="1000">
              <a:latin typeface="Arial MT"/>
              <a:cs typeface="Arial MT"/>
            </a:endParaRPr>
          </a:p>
          <a:p>
            <a:pPr lvl="2" marL="1053465" indent="-338455">
              <a:lnSpc>
                <a:spcPct val="100000"/>
              </a:lnSpc>
              <a:buAutoNum type="romanLcParenBoth"/>
              <a:tabLst>
                <a:tab pos="1053465" algn="l"/>
              </a:tabLst>
            </a:pPr>
            <a:r>
              <a:rPr dirty="0" sz="1000">
                <a:latin typeface="Arial MT"/>
                <a:cs typeface="Arial MT"/>
              </a:rPr>
              <a:t>find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the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y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10">
                <a:latin typeface="Arial MT"/>
                <a:cs typeface="Arial MT"/>
              </a:rPr>
              <a:t>intercept;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72632" y="2268725"/>
            <a:ext cx="171450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 spc="-20">
                <a:latin typeface="Arial MT"/>
                <a:cs typeface="Arial MT"/>
              </a:rPr>
              <a:t>(ii)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11300" y="2268725"/>
            <a:ext cx="2494915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>
                <a:latin typeface="Arial MT"/>
                <a:cs typeface="Arial MT"/>
              </a:rPr>
              <a:t>find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the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equation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of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the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vertical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asymptote;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72632" y="2582219"/>
            <a:ext cx="2987040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51155" algn="l"/>
              </a:tabLst>
            </a:pPr>
            <a:r>
              <a:rPr dirty="0" sz="1000" spc="-10">
                <a:latin typeface="Arial MT"/>
                <a:cs typeface="Arial MT"/>
              </a:rPr>
              <a:t>(iii)</a:t>
            </a:r>
            <a:r>
              <a:rPr dirty="0" sz="1000">
                <a:latin typeface="Arial MT"/>
                <a:cs typeface="Arial MT"/>
              </a:rPr>
              <a:t>	find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the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equation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of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the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horizontal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asymptote.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45124" y="2582219"/>
            <a:ext cx="172085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 spc="-25">
                <a:latin typeface="Arial MT"/>
                <a:cs typeface="Arial MT"/>
              </a:rPr>
              <a:t>[5]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361043" y="3088635"/>
            <a:ext cx="351790" cy="0"/>
          </a:xfrm>
          <a:custGeom>
            <a:avLst/>
            <a:gdLst/>
            <a:ahLst/>
            <a:cxnLst/>
            <a:rect l="l" t="t" r="r" b="b"/>
            <a:pathLst>
              <a:path w="351789" h="0">
                <a:moveTo>
                  <a:pt x="0" y="0"/>
                </a:moveTo>
                <a:lnTo>
                  <a:pt x="351704" y="0"/>
                </a:lnTo>
              </a:path>
            </a:pathLst>
          </a:custGeom>
          <a:ln w="70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3068700" y="3111513"/>
            <a:ext cx="213360" cy="1244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650" spc="-25" i="1">
                <a:latin typeface="Times New Roman"/>
                <a:cs typeface="Times New Roman"/>
              </a:rPr>
              <a:t>x</a:t>
            </a:r>
            <a:r>
              <a:rPr dirty="0" sz="650" spc="-25">
                <a:latin typeface="Symbol"/>
                <a:cs typeface="Symbol"/>
              </a:rPr>
              <a:t></a:t>
            </a:r>
            <a:endParaRPr sz="650">
              <a:latin typeface="Symbol"/>
              <a:cs typeface="Symbo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271432" y="3007371"/>
            <a:ext cx="530225" cy="1962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61645" algn="l"/>
              </a:tabLst>
            </a:pPr>
            <a:r>
              <a:rPr dirty="0" sz="1100" spc="-50">
                <a:latin typeface="Symbol"/>
                <a:cs typeface="Symbol"/>
              </a:rPr>
              <a:t>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Symbol"/>
                <a:cs typeface="Symbol"/>
              </a:rPr>
              <a:t>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357304" y="3080382"/>
            <a:ext cx="368300" cy="1962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>
                <a:latin typeface="Times New Roman"/>
                <a:cs typeface="Times New Roman"/>
              </a:rPr>
              <a:t>2</a:t>
            </a:r>
            <a:r>
              <a:rPr dirty="0" sz="1100" i="1">
                <a:latin typeface="Times New Roman"/>
                <a:cs typeface="Times New Roman"/>
              </a:rPr>
              <a:t>x</a:t>
            </a:r>
            <a:r>
              <a:rPr dirty="0" sz="1100" spc="-20" i="1">
                <a:latin typeface="Times New Roman"/>
                <a:cs typeface="Times New Roman"/>
              </a:rPr>
              <a:t> </a:t>
            </a:r>
            <a:r>
              <a:rPr dirty="0" sz="1100">
                <a:latin typeface="Symbol"/>
                <a:cs typeface="Symbol"/>
              </a:rPr>
              <a:t>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271432" y="3096689"/>
            <a:ext cx="530225" cy="1962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461645" algn="l"/>
              </a:tabLst>
            </a:pPr>
            <a:r>
              <a:rPr dirty="0" sz="1100" spc="-50">
                <a:latin typeface="Symbol"/>
                <a:cs typeface="Symbol"/>
              </a:rPr>
              <a:t>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50">
                <a:latin typeface="Symbol"/>
                <a:cs typeface="Symbol"/>
              </a:rPr>
              <a:t></a:t>
            </a:r>
            <a:endParaRPr sz="1100">
              <a:latin typeface="Symbol"/>
              <a:cs typeface="Symbo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08567" y="2969200"/>
            <a:ext cx="3074035" cy="1962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376555" algn="l"/>
              </a:tabLst>
            </a:pPr>
            <a:r>
              <a:rPr dirty="0" sz="1000" spc="-25">
                <a:latin typeface="Arial MT"/>
                <a:cs typeface="Arial MT"/>
              </a:rPr>
              <a:t>(b)</a:t>
            </a:r>
            <a:r>
              <a:rPr dirty="0" sz="1000">
                <a:latin typeface="Arial MT"/>
                <a:cs typeface="Arial MT"/>
              </a:rPr>
              <a:t>	Hence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otherwise,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write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down</a:t>
            </a:r>
            <a:r>
              <a:rPr dirty="0" sz="1000" spc="275">
                <a:latin typeface="Arial MT"/>
                <a:cs typeface="Arial MT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lim</a:t>
            </a:r>
            <a:r>
              <a:rPr dirty="0" sz="1100" spc="-100">
                <a:latin typeface="Times New Roman"/>
                <a:cs typeface="Times New Roman"/>
              </a:rPr>
              <a:t> </a:t>
            </a:r>
            <a:r>
              <a:rPr dirty="0" baseline="30303" sz="1650">
                <a:latin typeface="Symbol"/>
                <a:cs typeface="Symbol"/>
              </a:rPr>
              <a:t></a:t>
            </a:r>
            <a:r>
              <a:rPr dirty="0" baseline="30303" sz="1650" spc="157">
                <a:latin typeface="Times New Roman"/>
                <a:cs typeface="Times New Roman"/>
              </a:rPr>
              <a:t> </a:t>
            </a:r>
            <a:r>
              <a:rPr dirty="0" baseline="35353" sz="1650">
                <a:latin typeface="Times New Roman"/>
                <a:cs typeface="Times New Roman"/>
              </a:rPr>
              <a:t>6</a:t>
            </a:r>
            <a:r>
              <a:rPr dirty="0" baseline="35353" sz="1650" i="1">
                <a:latin typeface="Times New Roman"/>
                <a:cs typeface="Times New Roman"/>
              </a:rPr>
              <a:t>x</a:t>
            </a:r>
            <a:r>
              <a:rPr dirty="0" baseline="35353" sz="1650" spc="-37" i="1">
                <a:latin typeface="Times New Roman"/>
                <a:cs typeface="Times New Roman"/>
              </a:rPr>
              <a:t> </a:t>
            </a:r>
            <a:r>
              <a:rPr dirty="0" baseline="35353" sz="1650">
                <a:latin typeface="Symbol"/>
                <a:cs typeface="Symbol"/>
              </a:rPr>
              <a:t></a:t>
            </a:r>
            <a:r>
              <a:rPr dirty="0" baseline="35353" sz="1650">
                <a:latin typeface="Times New Roman"/>
                <a:cs typeface="Times New Roman"/>
              </a:rPr>
              <a:t>1</a:t>
            </a:r>
            <a:r>
              <a:rPr dirty="0" baseline="35353" sz="1650" spc="-52">
                <a:latin typeface="Times New Roman"/>
                <a:cs typeface="Times New Roman"/>
              </a:rPr>
              <a:t> </a:t>
            </a:r>
            <a:r>
              <a:rPr dirty="0" baseline="30303" sz="1650">
                <a:latin typeface="Symbol"/>
                <a:cs typeface="Symbol"/>
              </a:rPr>
              <a:t></a:t>
            </a:r>
            <a:r>
              <a:rPr dirty="0" baseline="30303" sz="1650" spc="-13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45233" y="2979580"/>
            <a:ext cx="172085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 spc="-25">
                <a:latin typeface="Arial MT"/>
                <a:cs typeface="Arial MT"/>
              </a:rPr>
              <a:t>[2]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0986" y="3468741"/>
            <a:ext cx="6096000" cy="5740400"/>
          </a:xfrm>
          <a:prstGeom prst="rect">
            <a:avLst/>
          </a:prstGeom>
          <a:ln w="5973">
            <a:solidFill>
              <a:srgbClr val="000000"/>
            </a:solidFill>
          </a:ln>
        </p:spPr>
        <p:txBody>
          <a:bodyPr wrap="square" lIns="0" tIns="127635" rIns="0" bIns="0" rtlCol="0" vert="horz">
            <a:spAutoFit/>
          </a:bodyPr>
          <a:lstStyle/>
          <a:p>
            <a:pPr marL="367665">
              <a:lnSpc>
                <a:spcPct val="100000"/>
              </a:lnSpc>
              <a:spcBef>
                <a:spcPts val="1005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05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05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05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710"/>
              </a:spcBef>
            </a:pP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.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3122942" y="9293225"/>
            <a:ext cx="866140" cy="416559"/>
          </a:xfrm>
          <a:custGeom>
            <a:avLst/>
            <a:gdLst/>
            <a:ahLst/>
            <a:cxnLst/>
            <a:rect l="l" t="t" r="r" b="b"/>
            <a:pathLst>
              <a:path w="866139" h="416559">
                <a:moveTo>
                  <a:pt x="17145" y="0"/>
                </a:moveTo>
                <a:lnTo>
                  <a:pt x="0" y="0"/>
                </a:lnTo>
                <a:lnTo>
                  <a:pt x="0" y="416560"/>
                </a:lnTo>
                <a:lnTo>
                  <a:pt x="17145" y="416560"/>
                </a:lnTo>
                <a:lnTo>
                  <a:pt x="17145" y="0"/>
                </a:lnTo>
                <a:close/>
              </a:path>
              <a:path w="866139" h="416559">
                <a:moveTo>
                  <a:pt x="34290" y="0"/>
                </a:moveTo>
                <a:lnTo>
                  <a:pt x="25717" y="0"/>
                </a:lnTo>
                <a:lnTo>
                  <a:pt x="25717" y="416560"/>
                </a:lnTo>
                <a:lnTo>
                  <a:pt x="34290" y="416560"/>
                </a:lnTo>
                <a:lnTo>
                  <a:pt x="34290" y="0"/>
                </a:lnTo>
                <a:close/>
              </a:path>
              <a:path w="866139" h="416559">
                <a:moveTo>
                  <a:pt x="60020" y="0"/>
                </a:moveTo>
                <a:lnTo>
                  <a:pt x="51447" y="0"/>
                </a:lnTo>
                <a:lnTo>
                  <a:pt x="51447" y="416560"/>
                </a:lnTo>
                <a:lnTo>
                  <a:pt x="60020" y="416560"/>
                </a:lnTo>
                <a:lnTo>
                  <a:pt x="60020" y="0"/>
                </a:lnTo>
                <a:close/>
              </a:path>
              <a:path w="866139" h="416559">
                <a:moveTo>
                  <a:pt x="102882" y="0"/>
                </a:moveTo>
                <a:lnTo>
                  <a:pt x="94322" y="0"/>
                </a:lnTo>
                <a:lnTo>
                  <a:pt x="94322" y="416560"/>
                </a:lnTo>
                <a:lnTo>
                  <a:pt x="102882" y="416560"/>
                </a:lnTo>
                <a:lnTo>
                  <a:pt x="102882" y="0"/>
                </a:lnTo>
                <a:close/>
              </a:path>
              <a:path w="866139" h="416559">
                <a:moveTo>
                  <a:pt x="145783" y="0"/>
                </a:moveTo>
                <a:lnTo>
                  <a:pt x="120040" y="0"/>
                </a:lnTo>
                <a:lnTo>
                  <a:pt x="120040" y="416560"/>
                </a:lnTo>
                <a:lnTo>
                  <a:pt x="145783" y="416560"/>
                </a:lnTo>
                <a:lnTo>
                  <a:pt x="145783" y="0"/>
                </a:lnTo>
                <a:close/>
              </a:path>
              <a:path w="866139" h="416559">
                <a:moveTo>
                  <a:pt x="180073" y="0"/>
                </a:moveTo>
                <a:lnTo>
                  <a:pt x="162915" y="0"/>
                </a:lnTo>
                <a:lnTo>
                  <a:pt x="162915" y="416560"/>
                </a:lnTo>
                <a:lnTo>
                  <a:pt x="180073" y="416560"/>
                </a:lnTo>
                <a:lnTo>
                  <a:pt x="180073" y="0"/>
                </a:lnTo>
                <a:close/>
              </a:path>
              <a:path w="866139" h="416559">
                <a:moveTo>
                  <a:pt x="205790" y="0"/>
                </a:moveTo>
                <a:lnTo>
                  <a:pt x="188645" y="0"/>
                </a:lnTo>
                <a:lnTo>
                  <a:pt x="188645" y="416560"/>
                </a:lnTo>
                <a:lnTo>
                  <a:pt x="205790" y="416560"/>
                </a:lnTo>
                <a:lnTo>
                  <a:pt x="205790" y="0"/>
                </a:lnTo>
                <a:close/>
              </a:path>
              <a:path w="866139" h="416559">
                <a:moveTo>
                  <a:pt x="248678" y="0"/>
                </a:moveTo>
                <a:lnTo>
                  <a:pt x="222948" y="0"/>
                </a:lnTo>
                <a:lnTo>
                  <a:pt x="222948" y="416560"/>
                </a:lnTo>
                <a:lnTo>
                  <a:pt x="248678" y="416560"/>
                </a:lnTo>
                <a:lnTo>
                  <a:pt x="248678" y="0"/>
                </a:lnTo>
                <a:close/>
              </a:path>
              <a:path w="866139" h="416559">
                <a:moveTo>
                  <a:pt x="274396" y="0"/>
                </a:moveTo>
                <a:lnTo>
                  <a:pt x="265811" y="0"/>
                </a:lnTo>
                <a:lnTo>
                  <a:pt x="265811" y="416560"/>
                </a:lnTo>
                <a:lnTo>
                  <a:pt x="274396" y="416560"/>
                </a:lnTo>
                <a:lnTo>
                  <a:pt x="274396" y="0"/>
                </a:lnTo>
                <a:close/>
              </a:path>
              <a:path w="866139" h="416559">
                <a:moveTo>
                  <a:pt x="291541" y="0"/>
                </a:moveTo>
                <a:lnTo>
                  <a:pt x="282968" y="0"/>
                </a:lnTo>
                <a:lnTo>
                  <a:pt x="282968" y="416560"/>
                </a:lnTo>
                <a:lnTo>
                  <a:pt x="291541" y="416560"/>
                </a:lnTo>
                <a:lnTo>
                  <a:pt x="291541" y="0"/>
                </a:lnTo>
                <a:close/>
              </a:path>
              <a:path w="866139" h="416559">
                <a:moveTo>
                  <a:pt x="334416" y="0"/>
                </a:moveTo>
                <a:lnTo>
                  <a:pt x="317271" y="0"/>
                </a:lnTo>
                <a:lnTo>
                  <a:pt x="317271" y="416560"/>
                </a:lnTo>
                <a:lnTo>
                  <a:pt x="334416" y="416560"/>
                </a:lnTo>
                <a:lnTo>
                  <a:pt x="334416" y="0"/>
                </a:lnTo>
                <a:close/>
              </a:path>
              <a:path w="866139" h="416559">
                <a:moveTo>
                  <a:pt x="351574" y="0"/>
                </a:moveTo>
                <a:lnTo>
                  <a:pt x="343001" y="0"/>
                </a:lnTo>
                <a:lnTo>
                  <a:pt x="343001" y="416560"/>
                </a:lnTo>
                <a:lnTo>
                  <a:pt x="351574" y="416560"/>
                </a:lnTo>
                <a:lnTo>
                  <a:pt x="351574" y="0"/>
                </a:lnTo>
                <a:close/>
              </a:path>
              <a:path w="866139" h="416559">
                <a:moveTo>
                  <a:pt x="403034" y="0"/>
                </a:moveTo>
                <a:lnTo>
                  <a:pt x="377304" y="0"/>
                </a:lnTo>
                <a:lnTo>
                  <a:pt x="377304" y="416560"/>
                </a:lnTo>
                <a:lnTo>
                  <a:pt x="403034" y="416560"/>
                </a:lnTo>
                <a:lnTo>
                  <a:pt x="403034" y="0"/>
                </a:lnTo>
                <a:close/>
              </a:path>
              <a:path w="866139" h="416559">
                <a:moveTo>
                  <a:pt x="437324" y="0"/>
                </a:moveTo>
                <a:lnTo>
                  <a:pt x="411607" y="0"/>
                </a:lnTo>
                <a:lnTo>
                  <a:pt x="411607" y="416560"/>
                </a:lnTo>
                <a:lnTo>
                  <a:pt x="437324" y="416560"/>
                </a:lnTo>
                <a:lnTo>
                  <a:pt x="437324" y="0"/>
                </a:lnTo>
                <a:close/>
              </a:path>
              <a:path w="866139" h="416559">
                <a:moveTo>
                  <a:pt x="463054" y="0"/>
                </a:moveTo>
                <a:lnTo>
                  <a:pt x="445909" y="0"/>
                </a:lnTo>
                <a:lnTo>
                  <a:pt x="445909" y="416560"/>
                </a:lnTo>
                <a:lnTo>
                  <a:pt x="463054" y="416560"/>
                </a:lnTo>
                <a:lnTo>
                  <a:pt x="463054" y="0"/>
                </a:lnTo>
                <a:close/>
              </a:path>
              <a:path w="866139" h="416559">
                <a:moveTo>
                  <a:pt x="480199" y="0"/>
                </a:moveTo>
                <a:lnTo>
                  <a:pt x="471614" y="0"/>
                </a:lnTo>
                <a:lnTo>
                  <a:pt x="471614" y="416560"/>
                </a:lnTo>
                <a:lnTo>
                  <a:pt x="480199" y="416560"/>
                </a:lnTo>
                <a:lnTo>
                  <a:pt x="480199" y="0"/>
                </a:lnTo>
                <a:close/>
              </a:path>
              <a:path w="866139" h="416559">
                <a:moveTo>
                  <a:pt x="523074" y="0"/>
                </a:moveTo>
                <a:lnTo>
                  <a:pt x="497344" y="0"/>
                </a:lnTo>
                <a:lnTo>
                  <a:pt x="497344" y="416560"/>
                </a:lnTo>
                <a:lnTo>
                  <a:pt x="523074" y="416560"/>
                </a:lnTo>
                <a:lnTo>
                  <a:pt x="523074" y="0"/>
                </a:lnTo>
                <a:close/>
              </a:path>
              <a:path w="866139" h="416559">
                <a:moveTo>
                  <a:pt x="548792" y="0"/>
                </a:moveTo>
                <a:lnTo>
                  <a:pt x="531647" y="0"/>
                </a:lnTo>
                <a:lnTo>
                  <a:pt x="531647" y="416560"/>
                </a:lnTo>
                <a:lnTo>
                  <a:pt x="548792" y="416560"/>
                </a:lnTo>
                <a:lnTo>
                  <a:pt x="548792" y="0"/>
                </a:lnTo>
                <a:close/>
              </a:path>
              <a:path w="866139" h="416559">
                <a:moveTo>
                  <a:pt x="583082" y="0"/>
                </a:moveTo>
                <a:lnTo>
                  <a:pt x="565937" y="0"/>
                </a:lnTo>
                <a:lnTo>
                  <a:pt x="565937" y="416560"/>
                </a:lnTo>
                <a:lnTo>
                  <a:pt x="583082" y="416560"/>
                </a:lnTo>
                <a:lnTo>
                  <a:pt x="583082" y="0"/>
                </a:lnTo>
                <a:close/>
              </a:path>
              <a:path w="866139" h="416559">
                <a:moveTo>
                  <a:pt x="617397" y="0"/>
                </a:moveTo>
                <a:lnTo>
                  <a:pt x="591680" y="0"/>
                </a:lnTo>
                <a:lnTo>
                  <a:pt x="591680" y="416560"/>
                </a:lnTo>
                <a:lnTo>
                  <a:pt x="617397" y="416560"/>
                </a:lnTo>
                <a:lnTo>
                  <a:pt x="617397" y="0"/>
                </a:lnTo>
                <a:close/>
              </a:path>
              <a:path w="866139" h="416559">
                <a:moveTo>
                  <a:pt x="643128" y="0"/>
                </a:moveTo>
                <a:lnTo>
                  <a:pt x="634542" y="0"/>
                </a:lnTo>
                <a:lnTo>
                  <a:pt x="634542" y="416560"/>
                </a:lnTo>
                <a:lnTo>
                  <a:pt x="643128" y="416560"/>
                </a:lnTo>
                <a:lnTo>
                  <a:pt x="643128" y="0"/>
                </a:lnTo>
                <a:close/>
              </a:path>
              <a:path w="866139" h="416559">
                <a:moveTo>
                  <a:pt x="686003" y="0"/>
                </a:moveTo>
                <a:lnTo>
                  <a:pt x="660285" y="0"/>
                </a:lnTo>
                <a:lnTo>
                  <a:pt x="660285" y="416560"/>
                </a:lnTo>
                <a:lnTo>
                  <a:pt x="686003" y="416560"/>
                </a:lnTo>
                <a:lnTo>
                  <a:pt x="686003" y="0"/>
                </a:lnTo>
                <a:close/>
              </a:path>
              <a:path w="866139" h="416559">
                <a:moveTo>
                  <a:pt x="720305" y="0"/>
                </a:moveTo>
                <a:lnTo>
                  <a:pt x="694575" y="0"/>
                </a:lnTo>
                <a:lnTo>
                  <a:pt x="694575" y="416560"/>
                </a:lnTo>
                <a:lnTo>
                  <a:pt x="720305" y="416560"/>
                </a:lnTo>
                <a:lnTo>
                  <a:pt x="720305" y="0"/>
                </a:lnTo>
                <a:close/>
              </a:path>
              <a:path w="866139" h="416559">
                <a:moveTo>
                  <a:pt x="746023" y="0"/>
                </a:moveTo>
                <a:lnTo>
                  <a:pt x="728865" y="0"/>
                </a:lnTo>
                <a:lnTo>
                  <a:pt x="728865" y="416560"/>
                </a:lnTo>
                <a:lnTo>
                  <a:pt x="746023" y="416560"/>
                </a:lnTo>
                <a:lnTo>
                  <a:pt x="746023" y="0"/>
                </a:lnTo>
                <a:close/>
              </a:path>
              <a:path w="866139" h="416559">
                <a:moveTo>
                  <a:pt x="771753" y="0"/>
                </a:moveTo>
                <a:lnTo>
                  <a:pt x="754608" y="0"/>
                </a:lnTo>
                <a:lnTo>
                  <a:pt x="754608" y="416560"/>
                </a:lnTo>
                <a:lnTo>
                  <a:pt x="771753" y="416560"/>
                </a:lnTo>
                <a:lnTo>
                  <a:pt x="771753" y="0"/>
                </a:lnTo>
                <a:close/>
              </a:path>
              <a:path w="866139" h="416559">
                <a:moveTo>
                  <a:pt x="823201" y="0"/>
                </a:moveTo>
                <a:lnTo>
                  <a:pt x="797471" y="0"/>
                </a:lnTo>
                <a:lnTo>
                  <a:pt x="797471" y="416560"/>
                </a:lnTo>
                <a:lnTo>
                  <a:pt x="823201" y="416560"/>
                </a:lnTo>
                <a:lnTo>
                  <a:pt x="823201" y="0"/>
                </a:lnTo>
                <a:close/>
              </a:path>
              <a:path w="866139" h="416559">
                <a:moveTo>
                  <a:pt x="840346" y="0"/>
                </a:moveTo>
                <a:lnTo>
                  <a:pt x="831773" y="0"/>
                </a:lnTo>
                <a:lnTo>
                  <a:pt x="831773" y="416560"/>
                </a:lnTo>
                <a:lnTo>
                  <a:pt x="840346" y="416560"/>
                </a:lnTo>
                <a:lnTo>
                  <a:pt x="840346" y="0"/>
                </a:lnTo>
                <a:close/>
              </a:path>
              <a:path w="866139" h="416559">
                <a:moveTo>
                  <a:pt x="866076" y="0"/>
                </a:moveTo>
                <a:lnTo>
                  <a:pt x="848931" y="0"/>
                </a:lnTo>
                <a:lnTo>
                  <a:pt x="848931" y="416560"/>
                </a:lnTo>
                <a:lnTo>
                  <a:pt x="866076" y="416560"/>
                </a:lnTo>
                <a:lnTo>
                  <a:pt x="8660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3374110" y="9696573"/>
            <a:ext cx="36449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12EP05</a:t>
            </a:r>
            <a:endParaRPr sz="750">
              <a:latin typeface="Arial MT"/>
              <a:cs typeface="Arial MT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338664" y="338670"/>
            <a:ext cx="169545" cy="169545"/>
            <a:chOff x="338664" y="338670"/>
            <a:chExt cx="169545" cy="169545"/>
          </a:xfrm>
        </p:grpSpPr>
        <p:sp>
          <p:nvSpPr>
            <p:cNvPr id="20" name="object 20" descr=""/>
            <p:cNvSpPr/>
            <p:nvPr/>
          </p:nvSpPr>
          <p:spPr>
            <a:xfrm>
              <a:off x="338664" y="344644"/>
              <a:ext cx="169545" cy="0"/>
            </a:xfrm>
            <a:custGeom>
              <a:avLst/>
              <a:gdLst/>
              <a:ahLst/>
              <a:cxnLst/>
              <a:rect l="l" t="t" r="r" b="b"/>
              <a:pathLst>
                <a:path w="169545" h="0">
                  <a:moveTo>
                    <a:pt x="0" y="0"/>
                  </a:moveTo>
                  <a:lnTo>
                    <a:pt x="169330" y="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344638" y="338674"/>
              <a:ext cx="0" cy="169545"/>
            </a:xfrm>
            <a:custGeom>
              <a:avLst/>
              <a:gdLst/>
              <a:ahLst/>
              <a:cxnLst/>
              <a:rect l="l" t="t" r="r" b="b"/>
              <a:pathLst>
                <a:path w="0" h="169545">
                  <a:moveTo>
                    <a:pt x="0" y="169330"/>
                  </a:moveTo>
                  <a:lnTo>
                    <a:pt x="0" y="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" name="object 22" descr=""/>
          <p:cNvGrpSpPr/>
          <p:nvPr/>
        </p:nvGrpSpPr>
        <p:grpSpPr>
          <a:xfrm>
            <a:off x="338664" y="9550404"/>
            <a:ext cx="169545" cy="169545"/>
            <a:chOff x="338664" y="9550404"/>
            <a:chExt cx="169545" cy="169545"/>
          </a:xfrm>
        </p:grpSpPr>
        <p:sp>
          <p:nvSpPr>
            <p:cNvPr id="23" name="object 23" descr=""/>
            <p:cNvSpPr/>
            <p:nvPr/>
          </p:nvSpPr>
          <p:spPr>
            <a:xfrm>
              <a:off x="344638" y="9550404"/>
              <a:ext cx="0" cy="169545"/>
            </a:xfrm>
            <a:custGeom>
              <a:avLst/>
              <a:gdLst/>
              <a:ahLst/>
              <a:cxnLst/>
              <a:rect l="l" t="t" r="r" b="b"/>
              <a:pathLst>
                <a:path w="0" h="169545">
                  <a:moveTo>
                    <a:pt x="0" y="169330"/>
                  </a:moveTo>
                  <a:lnTo>
                    <a:pt x="0" y="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38667" y="9713761"/>
              <a:ext cx="169545" cy="0"/>
            </a:xfrm>
            <a:custGeom>
              <a:avLst/>
              <a:gdLst/>
              <a:ahLst/>
              <a:cxnLst/>
              <a:rect l="l" t="t" r="r" b="b"/>
              <a:pathLst>
                <a:path w="169545" h="0">
                  <a:moveTo>
                    <a:pt x="169330" y="0"/>
                  </a:moveTo>
                  <a:lnTo>
                    <a:pt x="0" y="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6603997" y="9550402"/>
            <a:ext cx="169545" cy="169545"/>
            <a:chOff x="6603997" y="9550402"/>
            <a:chExt cx="169545" cy="169545"/>
          </a:xfrm>
        </p:grpSpPr>
        <p:sp>
          <p:nvSpPr>
            <p:cNvPr id="26" name="object 26" descr=""/>
            <p:cNvSpPr/>
            <p:nvPr/>
          </p:nvSpPr>
          <p:spPr>
            <a:xfrm>
              <a:off x="6603997" y="9713761"/>
              <a:ext cx="169545" cy="0"/>
            </a:xfrm>
            <a:custGeom>
              <a:avLst/>
              <a:gdLst/>
              <a:ahLst/>
              <a:cxnLst/>
              <a:rect l="l" t="t" r="r" b="b"/>
              <a:pathLst>
                <a:path w="169545" h="0">
                  <a:moveTo>
                    <a:pt x="169330" y="0"/>
                  </a:moveTo>
                  <a:lnTo>
                    <a:pt x="0" y="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6767355" y="9550402"/>
              <a:ext cx="0" cy="169545"/>
            </a:xfrm>
            <a:custGeom>
              <a:avLst/>
              <a:gdLst/>
              <a:ahLst/>
              <a:cxnLst/>
              <a:rect l="l" t="t" r="r" b="b"/>
              <a:pathLst>
                <a:path w="0" h="169545">
                  <a:moveTo>
                    <a:pt x="0" y="0"/>
                  </a:moveTo>
                  <a:lnTo>
                    <a:pt x="0" y="16933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6603996" y="338670"/>
            <a:ext cx="169545" cy="169545"/>
            <a:chOff x="6603996" y="338670"/>
            <a:chExt cx="169545" cy="169545"/>
          </a:xfrm>
        </p:grpSpPr>
        <p:sp>
          <p:nvSpPr>
            <p:cNvPr id="29" name="object 29" descr=""/>
            <p:cNvSpPr/>
            <p:nvPr/>
          </p:nvSpPr>
          <p:spPr>
            <a:xfrm>
              <a:off x="6767356" y="338672"/>
              <a:ext cx="0" cy="169545"/>
            </a:xfrm>
            <a:custGeom>
              <a:avLst/>
              <a:gdLst/>
              <a:ahLst/>
              <a:cxnLst/>
              <a:rect l="l" t="t" r="r" b="b"/>
              <a:pathLst>
                <a:path w="0" h="169545">
                  <a:moveTo>
                    <a:pt x="0" y="0"/>
                  </a:moveTo>
                  <a:lnTo>
                    <a:pt x="0" y="16933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603996" y="344644"/>
              <a:ext cx="169545" cy="0"/>
            </a:xfrm>
            <a:custGeom>
              <a:avLst/>
              <a:gdLst/>
              <a:ahLst/>
              <a:cxnLst/>
              <a:rect l="l" t="t" r="r" b="b"/>
              <a:pathLst>
                <a:path w="169545" h="0">
                  <a:moveTo>
                    <a:pt x="0" y="0"/>
                  </a:moveTo>
                  <a:lnTo>
                    <a:pt x="169330" y="0"/>
                  </a:lnTo>
                </a:path>
              </a:pathLst>
            </a:custGeom>
            <a:ln w="1194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1" name="object 31" descr=""/>
          <p:cNvGrpSpPr/>
          <p:nvPr/>
        </p:nvGrpSpPr>
        <p:grpSpPr>
          <a:xfrm>
            <a:off x="0" y="0"/>
            <a:ext cx="248285" cy="10058400"/>
            <a:chOff x="0" y="0"/>
            <a:chExt cx="248285" cy="10058400"/>
          </a:xfrm>
        </p:grpSpPr>
        <p:sp>
          <p:nvSpPr>
            <p:cNvPr id="32" name="object 32" descr=""/>
            <p:cNvSpPr/>
            <p:nvPr/>
          </p:nvSpPr>
          <p:spPr>
            <a:xfrm>
              <a:off x="239250" y="0"/>
              <a:ext cx="9525" cy="10058400"/>
            </a:xfrm>
            <a:custGeom>
              <a:avLst/>
              <a:gdLst/>
              <a:ahLst/>
              <a:cxnLst/>
              <a:rect l="l" t="t" r="r" b="b"/>
              <a:pathLst>
                <a:path w="9525" h="10058400">
                  <a:moveTo>
                    <a:pt x="0" y="10058400"/>
                  </a:moveTo>
                  <a:lnTo>
                    <a:pt x="8960" y="10058400"/>
                  </a:lnTo>
                  <a:lnTo>
                    <a:pt x="8960" y="0"/>
                  </a:lnTo>
                  <a:lnTo>
                    <a:pt x="0" y="0"/>
                  </a:lnTo>
                  <a:lnTo>
                    <a:pt x="0" y="100584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0" y="1004472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0" y="1002199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0" y="997656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0" y="993112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0" y="988569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0" y="984024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0" y="97948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0" y="974936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0" y="970393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0" y="965849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0" y="961305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0" y="956761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0" y="952218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0" y="947674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0" y="94313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0" y="938586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0" y="934042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0" y="929498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0" y="924954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0" y="999928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0" y="99538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0" y="990840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0" y="986297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0" y="981752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0" y="97720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0" y="97266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0" y="968121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0" y="96357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0" y="959034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0" y="95448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0" y="94994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0" y="945402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0" y="940858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0" y="936314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0" y="93177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0" y="927226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0" y="922682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0" y="92041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0" y="915867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0" y="911323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0" y="906779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0" y="902235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0" y="897691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0" y="893147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0" y="888604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0" y="884060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0" y="879516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0" y="874972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0" y="870428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0" y="865884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0" y="861340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0" y="856796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0" y="852253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0" y="847709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0" y="843165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0" y="918138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0" y="913594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0" y="90905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0" y="904507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0" y="899963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0" y="895419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0" y="890875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0" y="886331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0" y="881787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0" y="877244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0" y="872700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0" y="868156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0" y="86361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0" y="859068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0" y="854524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0" y="849980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0" y="845437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0" y="840893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0" y="838621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0" y="834077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0" y="829533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0" y="82498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0" y="82044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0" y="815902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0" y="811358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0" y="806814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0" y="802270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0" y="797726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0" y="793182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0" y="788639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0" y="78409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0" y="77955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0" y="775007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0" y="770463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0" y="76591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0" y="761375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0" y="836349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0" y="831805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0" y="827261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0" y="82271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0" y="818173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0" y="813629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0" y="80908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0" y="804542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0" y="799998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0" y="795454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0" y="790910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0" y="786366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0" y="781822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0" y="777279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0" y="77273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0" y="76819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0" y="763647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0" y="759103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0" y="756831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0" y="75228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0" y="747743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0" y="743199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0" y="73865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0" y="734112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0" y="72956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0" y="725024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0" y="720480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0" y="715936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0" y="711392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0" y="70684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0" y="702304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0" y="697761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0" y="693217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0" y="688673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0" y="68412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0" y="679585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0" y="754559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0" y="750015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0" y="745471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0" y="740927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0" y="736383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0" y="731839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0" y="727296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0" y="722752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0" y="71820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0" y="713664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0" y="709120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0" y="704576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0" y="700032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0" y="69548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0" y="690945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0" y="686401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0" y="681857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0" y="677313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0" y="675041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0" y="670498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0" y="665954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0" y="661410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0" y="656866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0" y="65232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0" y="647778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0" y="643234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0" y="63869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0" y="634147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0" y="629603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0" y="625059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0" y="620515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0" y="615971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0" y="61142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0" y="606883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0" y="602339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0" y="597796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0" y="67276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0" y="668225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0" y="663681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0" y="659138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0" y="654594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0" y="650050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0" y="645506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0" y="64096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0" y="636418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0" y="631874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0" y="62733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0" y="622787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0" y="618243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0" y="613699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0" y="609155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0" y="604611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0" y="60006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0" y="595524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0" y="593252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0" y="588708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0" y="584164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0" y="579620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0" y="575076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0" y="570532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0" y="565989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0" y="561445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0" y="556901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0" y="55235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0" y="547813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0" y="54326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0" y="53872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0" y="534182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0" y="52963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0" y="525094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0" y="520550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0" y="516006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0" y="590980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0" y="586436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0" y="581892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0" y="577348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0" y="572804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0" y="568260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0" y="563716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0" y="559173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0" y="554629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0" y="550085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0" y="545541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0" y="54099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0" y="536453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0" y="53190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0" y="52736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0" y="522822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0" y="51827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0" y="513734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0" y="511462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0" y="50691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0" y="502374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0" y="49783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0" y="493287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0" y="488743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0" y="484199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0" y="479655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0" y="475111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0" y="470568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0" y="466024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0" y="46148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0" y="456936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0" y="45239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0" y="447848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0" y="443304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0" y="43876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0" y="434217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0" y="509190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0" y="504646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0" y="500102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0" y="49555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0" y="49101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0" y="486471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0" y="481927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0" y="477383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0" y="47283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0" y="468295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0" y="463751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0" y="459208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0" y="454664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0" y="45012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0" y="445576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0" y="44103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0" y="436488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0" y="431944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0" y="429673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0" y="425129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0" y="420585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0" y="416041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0" y="41149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0" y="406953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0" y="402409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0" y="397866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0" y="393322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0" y="388778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0" y="384234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0" y="379690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0" y="375146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0" y="370602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0" y="366059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0" y="361515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0" y="35697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0" y="352427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0" y="42740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0" y="422857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0" y="418313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0" y="413769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0" y="409225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0" y="404681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0" y="40013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0" y="395593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0" y="391050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0" y="386506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0" y="381962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0" y="377418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0" y="372874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0" y="368330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0" y="363786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0" y="359243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0" y="354699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0" y="350155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0" y="347883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0" y="34333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0" y="338796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0" y="334252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0" y="32970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0" y="325164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0" y="320620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0" y="316076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0" y="311532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0" y="30698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0" y="302445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0" y="29790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0" y="293357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0" y="288813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0" y="284269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0" y="279725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0" y="275181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0" y="270638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0" y="34561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0" y="34106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0" y="336523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0" y="33197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0" y="327436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0" y="322892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0" y="31834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0" y="313804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0" y="309260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0" y="304716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0" y="300172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0" y="29562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0" y="291085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0" y="286541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0" y="281997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0" y="277453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0" y="27290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0" y="268365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0" y="266094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0" y="26155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0" y="257006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0" y="25246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0" y="247918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0" y="243374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0" y="23883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0" y="234286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0" y="229743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0" y="225199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0" y="220655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0" y="216111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0" y="21156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0" y="207023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0" y="202480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0" y="197936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0" y="193392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0" y="188848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0" y="263821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0" y="259277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0" y="254734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0" y="25019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0" y="245646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0" y="24110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0" y="236558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0" y="232014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0" y="227471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0" y="222927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0" y="218383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0" y="213839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0" y="209295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0" y="204751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0" y="20020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0" y="195664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0" y="191120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0" y="186576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0" y="184304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0" y="179760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0" y="175216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0" y="170672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0" y="166129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0" y="161585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0" y="157041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0" y="15249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0" y="147953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0" y="14340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0" y="138865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0" y="134322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0" y="129778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0" y="125234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0" y="120690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0" y="116146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0" y="111602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0" y="10705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0" y="182032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0" y="177488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0" y="172944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0" y="168400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0" y="163856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0" y="159313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0" y="154769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0" y="150225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0" y="145681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0" y="141137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0" y="136593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0" y="132049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0" y="127505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0" y="122962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0" y="118418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0" y="113874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0" y="109330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0" y="104786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0" y="10251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0" y="97971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0" y="93427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0" y="88883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0" y="8433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0" y="79795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0" y="75251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0" y="70707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0" y="66164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0" y="6162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0" y="570764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0" y="52532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0" y="47988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0" y="43444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0" y="38900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0" y="34357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0" y="29813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0" y="25269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8" name="object 448" descr=""/>
            <p:cNvSpPr/>
            <p:nvPr/>
          </p:nvSpPr>
          <p:spPr>
            <a:xfrm>
              <a:off x="0" y="100242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9" name="object 449" descr=""/>
            <p:cNvSpPr/>
            <p:nvPr/>
          </p:nvSpPr>
          <p:spPr>
            <a:xfrm>
              <a:off x="0" y="95698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0" y="91155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1" name="object 451" descr=""/>
            <p:cNvSpPr/>
            <p:nvPr/>
          </p:nvSpPr>
          <p:spPr>
            <a:xfrm>
              <a:off x="0" y="86611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2" name="object 452" descr=""/>
            <p:cNvSpPr/>
            <p:nvPr/>
          </p:nvSpPr>
          <p:spPr>
            <a:xfrm>
              <a:off x="0" y="82067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0" y="77523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4" name="object 454" descr=""/>
            <p:cNvSpPr/>
            <p:nvPr/>
          </p:nvSpPr>
          <p:spPr>
            <a:xfrm>
              <a:off x="0" y="72979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5" name="object 455" descr=""/>
            <p:cNvSpPr/>
            <p:nvPr/>
          </p:nvSpPr>
          <p:spPr>
            <a:xfrm>
              <a:off x="0" y="68435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0" y="63891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0" y="59348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0" y="54804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0" y="50260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0" y="45716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0" y="41172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0" y="36628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0" y="320848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0" y="275411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0" y="22997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0" y="20725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0" y="16181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0" y="1163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0" y="70939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0" y="25500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0" y="184532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0" y="139093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0" y="93656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0" y="48215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0" y="2777"/>
              <a:ext cx="248285" cy="0"/>
            </a:xfrm>
            <a:custGeom>
              <a:avLst/>
              <a:gdLst/>
              <a:ahLst/>
              <a:cxnLst/>
              <a:rect l="l" t="t" r="r" b="b"/>
              <a:pathLst>
                <a:path w="248285" h="0">
                  <a:moveTo>
                    <a:pt x="248207" y="0"/>
                  </a:moveTo>
                  <a:lnTo>
                    <a:pt x="0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0" y="100447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0" y="1002199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0" y="997656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0" y="993112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0" y="988569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0" y="984024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0" y="97948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0" y="974936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0" y="970393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0" y="965849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0" y="961305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0" y="956761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0" y="952218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0" y="947674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0" y="94313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0" y="938586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0" y="934042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0" y="929498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0" y="924954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0" y="999928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0" y="99538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0" y="990840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0" y="986297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0" y="981752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0" y="97720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0" y="97266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0" y="968121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0" y="96357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0" y="959034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0" y="95448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0" y="94994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0" y="945402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0" y="940858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0" y="936314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0" y="93177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0" y="927226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0" y="922682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0" y="92041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0" y="915867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0" y="911323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0" y="906779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0" y="902235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0" y="897691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0" y="893147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0" y="888604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0" y="884060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0" y="879516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0" y="874972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0" y="870428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0" y="865884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0" y="861340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0" y="856796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0" y="852253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0" y="847709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0" y="843165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0" y="918138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0" y="913594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0" y="90905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0" y="904507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0" y="899963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0" y="895419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0" y="890875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0" y="886331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0" y="881787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0" y="877244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0" y="872700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0" y="868156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0" y="86361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0" y="859068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0" y="854524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0" y="849980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0" y="84543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0" y="840893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0" y="838621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0" y="834077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0" y="829533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0" y="82498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0" y="82044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0" y="815902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0" y="811358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0" y="806814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0" y="802270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0" y="797726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0" y="79318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0" y="788639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0" y="78409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0" y="77955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0" y="775007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0" y="770463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0" y="76591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0" y="761375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0" y="836349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0" y="831805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0" y="827261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0" y="82271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0" y="818173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0" y="813629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0" y="80908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0" y="804542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0" y="799998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0" y="795454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0" y="790910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0" y="786366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0" y="781822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0" y="777279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0" y="77273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0" y="76819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0" y="763647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0" y="759103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0" y="756831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0" y="75228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0" y="747743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0" y="743199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0" y="73865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0" y="734112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0" y="72956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0" y="725024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0" y="720480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0" y="715936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0" y="71139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0" y="70684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0" y="702304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0" y="697761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0" y="693217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0" y="688673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0" y="68412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0" y="679585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0" y="754559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0" y="750015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0" y="745471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0" y="740927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0" y="736383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0" y="731839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0" y="727296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0" y="722752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0" y="71820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0" y="713664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0" y="709120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0" y="704576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0" y="70003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0" y="69548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0" y="690945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0" y="686401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0" y="681857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0" y="677313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0" y="675041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0" y="67049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0" y="665954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0" y="661410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0" y="656866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0" y="65232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0" y="647778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0" y="643234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0" y="63869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0" y="63414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0" y="629603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0" y="625059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0" y="620515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0" y="615971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0" y="61142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0" y="606883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0" y="602339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0" y="597796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0" y="67276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0" y="668225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0" y="663681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0" y="65913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0" y="654594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0" y="650050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0" y="645506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0" y="64096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0" y="636418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0" y="631874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0" y="62733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0" y="622787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0" y="618243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0" y="613699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0" y="609155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0" y="604611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0" y="60006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0" y="595524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0" y="593252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0" y="588708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0" y="584164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0" y="579620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0" y="575076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0" y="570532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0" y="565989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0" y="561445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0" y="556901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0" y="55235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0" y="547813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0" y="54326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0" y="53872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0" y="534182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0" y="52963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0" y="525094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0" y="520550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0" y="516006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0" y="590980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0" y="586436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0" y="581892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0" y="577348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0" y="572804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0" y="568260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0" y="563716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0" y="559173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0" y="554629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0" y="550085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0" y="545541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0" y="54099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0" y="536453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0" y="53190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0" y="52736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0" y="522822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0" y="51827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0" y="513734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0" y="511462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0" y="50691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0" y="502374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0" y="49783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0" y="493287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0" y="488743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0" y="484199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0" y="479655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0" y="475111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0" y="47056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0" y="466024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0" y="46148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0" y="456936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0" y="45239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0" y="447848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0" y="443304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0" y="43876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0" y="43421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0" y="509190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0" y="504646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0" y="50010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0" y="49555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0" y="49101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0" y="486471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0" y="481927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0" y="477383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0" y="47283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0" y="468295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0" y="463751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0" y="45920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0" y="454664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0" y="45012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0" y="445576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0" y="44103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0" y="436488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0" y="431944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0" y="429673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0" y="425129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0" y="420585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0" y="416041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0" y="41149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0" y="406953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0" y="402409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0" y="397866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0" y="393322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0" y="388778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0" y="384234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0" y="379690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0" y="375146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0" y="370602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0" y="366059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0" y="361515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0" y="35697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0" y="352427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0" y="42740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0" y="422857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0" y="418313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0" y="413769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0" y="409225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0" y="404681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0" y="40013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0" y="395593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0" y="391050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0" y="386506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0" y="381962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0" y="377418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0" y="372874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0" y="368330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0" y="363786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0" y="359243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0" y="354699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0" y="350155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0" y="347883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0" y="34333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0" y="338796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0" y="334252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0" y="32970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0" y="325164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0" y="320620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0" y="316076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0" y="311532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0" y="30698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0" y="302445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0" y="29790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0" y="293357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0" y="288813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0" y="284269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0" y="279725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0" y="275181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0" y="27063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0" y="34561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0" y="34106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0" y="336523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0" y="33197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0" y="327436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0" y="322892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0" y="31834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0" y="313804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0" y="309260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0" y="304716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0" y="300172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0" y="29562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0" y="291085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0" y="286541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0" y="281997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0" y="277453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0" y="27290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0" y="268365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0" y="266094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0" y="26155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0" y="257006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0" y="25246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0" y="247918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0" y="243374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0" y="23883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0" y="234286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0" y="229743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0" y="225199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0" y="220655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0" y="216111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0" y="21156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0" y="207023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0" y="202480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0" y="197936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0" y="193392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0" y="188848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0" y="263821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0" y="259277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0" y="254734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0" y="25019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0" y="245646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0" y="24110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0" y="236558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0" y="232014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0" y="227471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0" y="22292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0" y="218383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0" y="213839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0" y="209295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0" y="204751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0" y="20020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0" y="195664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0" y="191120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0" y="186576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0" y="184304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0" y="179760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0" y="175216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0" y="170672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0" y="166129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0" y="161585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0" y="157041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0" y="15249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0" y="147953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0" y="14340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0" y="138865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0" y="134322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0" y="129778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0" y="125234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0" y="120690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0" y="116146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0" y="111602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0" y="10705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0" y="182032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0" y="177488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0" y="172944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0" y="168400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0" y="163856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0" y="159313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0" y="154769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0" y="150225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0" y="145681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0" y="141137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0" y="136593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0" y="132049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0" y="127505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0" y="122962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0" y="118418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0" y="113874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0" y="109330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2" name="object 872" descr=""/>
            <p:cNvSpPr/>
            <p:nvPr/>
          </p:nvSpPr>
          <p:spPr>
            <a:xfrm>
              <a:off x="0" y="104786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3" name="object 873" descr=""/>
            <p:cNvSpPr/>
            <p:nvPr/>
          </p:nvSpPr>
          <p:spPr>
            <a:xfrm>
              <a:off x="0" y="10251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4" name="object 874" descr=""/>
            <p:cNvSpPr/>
            <p:nvPr/>
          </p:nvSpPr>
          <p:spPr>
            <a:xfrm>
              <a:off x="0" y="97971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5" name="object 875" descr=""/>
            <p:cNvSpPr/>
            <p:nvPr/>
          </p:nvSpPr>
          <p:spPr>
            <a:xfrm>
              <a:off x="0" y="93427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6" name="object 876" descr=""/>
            <p:cNvSpPr/>
            <p:nvPr/>
          </p:nvSpPr>
          <p:spPr>
            <a:xfrm>
              <a:off x="0" y="88883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7" name="object 877" descr=""/>
            <p:cNvSpPr/>
            <p:nvPr/>
          </p:nvSpPr>
          <p:spPr>
            <a:xfrm>
              <a:off x="0" y="8433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8" name="object 878" descr=""/>
            <p:cNvSpPr/>
            <p:nvPr/>
          </p:nvSpPr>
          <p:spPr>
            <a:xfrm>
              <a:off x="0" y="79795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9" name="object 879" descr=""/>
            <p:cNvSpPr/>
            <p:nvPr/>
          </p:nvSpPr>
          <p:spPr>
            <a:xfrm>
              <a:off x="0" y="75251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0" name="object 880" descr=""/>
            <p:cNvSpPr/>
            <p:nvPr/>
          </p:nvSpPr>
          <p:spPr>
            <a:xfrm>
              <a:off x="0" y="70707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1" name="object 881" descr=""/>
            <p:cNvSpPr/>
            <p:nvPr/>
          </p:nvSpPr>
          <p:spPr>
            <a:xfrm>
              <a:off x="0" y="66164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2" name="object 882" descr=""/>
            <p:cNvSpPr/>
            <p:nvPr/>
          </p:nvSpPr>
          <p:spPr>
            <a:xfrm>
              <a:off x="0" y="6162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3" name="object 883" descr=""/>
            <p:cNvSpPr/>
            <p:nvPr/>
          </p:nvSpPr>
          <p:spPr>
            <a:xfrm>
              <a:off x="0" y="570764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4" name="object 884" descr=""/>
            <p:cNvSpPr/>
            <p:nvPr/>
          </p:nvSpPr>
          <p:spPr>
            <a:xfrm>
              <a:off x="0" y="52532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5" name="object 885" descr=""/>
            <p:cNvSpPr/>
            <p:nvPr/>
          </p:nvSpPr>
          <p:spPr>
            <a:xfrm>
              <a:off x="0" y="47988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6" name="object 886" descr=""/>
            <p:cNvSpPr/>
            <p:nvPr/>
          </p:nvSpPr>
          <p:spPr>
            <a:xfrm>
              <a:off x="0" y="43444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7" name="object 887" descr=""/>
            <p:cNvSpPr/>
            <p:nvPr/>
          </p:nvSpPr>
          <p:spPr>
            <a:xfrm>
              <a:off x="0" y="38900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8" name="object 888" descr=""/>
            <p:cNvSpPr/>
            <p:nvPr/>
          </p:nvSpPr>
          <p:spPr>
            <a:xfrm>
              <a:off x="0" y="3435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9" name="object 889" descr=""/>
            <p:cNvSpPr/>
            <p:nvPr/>
          </p:nvSpPr>
          <p:spPr>
            <a:xfrm>
              <a:off x="0" y="29813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0" name="object 890" descr=""/>
            <p:cNvSpPr/>
            <p:nvPr/>
          </p:nvSpPr>
          <p:spPr>
            <a:xfrm>
              <a:off x="0" y="25269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1" name="object 891" descr=""/>
            <p:cNvSpPr/>
            <p:nvPr/>
          </p:nvSpPr>
          <p:spPr>
            <a:xfrm>
              <a:off x="0" y="10024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2" name="object 892" descr=""/>
            <p:cNvSpPr/>
            <p:nvPr/>
          </p:nvSpPr>
          <p:spPr>
            <a:xfrm>
              <a:off x="0" y="95698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3" name="object 893" descr=""/>
            <p:cNvSpPr/>
            <p:nvPr/>
          </p:nvSpPr>
          <p:spPr>
            <a:xfrm>
              <a:off x="0" y="91155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4" name="object 894" descr=""/>
            <p:cNvSpPr/>
            <p:nvPr/>
          </p:nvSpPr>
          <p:spPr>
            <a:xfrm>
              <a:off x="0" y="86611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5" name="object 895" descr=""/>
            <p:cNvSpPr/>
            <p:nvPr/>
          </p:nvSpPr>
          <p:spPr>
            <a:xfrm>
              <a:off x="0" y="82067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6" name="object 896" descr=""/>
            <p:cNvSpPr/>
            <p:nvPr/>
          </p:nvSpPr>
          <p:spPr>
            <a:xfrm>
              <a:off x="0" y="77523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7" name="object 897" descr=""/>
            <p:cNvSpPr/>
            <p:nvPr/>
          </p:nvSpPr>
          <p:spPr>
            <a:xfrm>
              <a:off x="0" y="72979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8" name="object 898" descr=""/>
            <p:cNvSpPr/>
            <p:nvPr/>
          </p:nvSpPr>
          <p:spPr>
            <a:xfrm>
              <a:off x="0" y="68435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9" name="object 899" descr=""/>
            <p:cNvSpPr/>
            <p:nvPr/>
          </p:nvSpPr>
          <p:spPr>
            <a:xfrm>
              <a:off x="0" y="63891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0" name="object 900" descr=""/>
            <p:cNvSpPr/>
            <p:nvPr/>
          </p:nvSpPr>
          <p:spPr>
            <a:xfrm>
              <a:off x="0" y="5934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1" name="object 901" descr=""/>
            <p:cNvSpPr/>
            <p:nvPr/>
          </p:nvSpPr>
          <p:spPr>
            <a:xfrm>
              <a:off x="0" y="54804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2" name="object 902" descr=""/>
            <p:cNvSpPr/>
            <p:nvPr/>
          </p:nvSpPr>
          <p:spPr>
            <a:xfrm>
              <a:off x="0" y="50260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3" name="object 903" descr=""/>
            <p:cNvSpPr/>
            <p:nvPr/>
          </p:nvSpPr>
          <p:spPr>
            <a:xfrm>
              <a:off x="0" y="45716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4" name="object 904" descr=""/>
            <p:cNvSpPr/>
            <p:nvPr/>
          </p:nvSpPr>
          <p:spPr>
            <a:xfrm>
              <a:off x="0" y="41172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5" name="object 905" descr=""/>
            <p:cNvSpPr/>
            <p:nvPr/>
          </p:nvSpPr>
          <p:spPr>
            <a:xfrm>
              <a:off x="0" y="36628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6" name="object 906" descr=""/>
            <p:cNvSpPr/>
            <p:nvPr/>
          </p:nvSpPr>
          <p:spPr>
            <a:xfrm>
              <a:off x="0" y="32084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7" name="object 907" descr=""/>
            <p:cNvSpPr/>
            <p:nvPr/>
          </p:nvSpPr>
          <p:spPr>
            <a:xfrm>
              <a:off x="0" y="27541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8" name="object 908" descr=""/>
            <p:cNvSpPr/>
            <p:nvPr/>
          </p:nvSpPr>
          <p:spPr>
            <a:xfrm>
              <a:off x="0" y="2299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9" name="object 909" descr=""/>
            <p:cNvSpPr/>
            <p:nvPr/>
          </p:nvSpPr>
          <p:spPr>
            <a:xfrm>
              <a:off x="0" y="20725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0" name="object 910" descr=""/>
            <p:cNvSpPr/>
            <p:nvPr/>
          </p:nvSpPr>
          <p:spPr>
            <a:xfrm>
              <a:off x="0" y="16181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1" name="object 911" descr=""/>
            <p:cNvSpPr/>
            <p:nvPr/>
          </p:nvSpPr>
          <p:spPr>
            <a:xfrm>
              <a:off x="0" y="1163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2" name="object 912" descr=""/>
            <p:cNvSpPr/>
            <p:nvPr/>
          </p:nvSpPr>
          <p:spPr>
            <a:xfrm>
              <a:off x="0" y="7093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3" name="object 913" descr=""/>
            <p:cNvSpPr/>
            <p:nvPr/>
          </p:nvSpPr>
          <p:spPr>
            <a:xfrm>
              <a:off x="0" y="2550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4" name="object 914" descr=""/>
            <p:cNvSpPr/>
            <p:nvPr/>
          </p:nvSpPr>
          <p:spPr>
            <a:xfrm>
              <a:off x="0" y="184532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5" name="object 915" descr=""/>
            <p:cNvSpPr/>
            <p:nvPr/>
          </p:nvSpPr>
          <p:spPr>
            <a:xfrm>
              <a:off x="0" y="139093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6" name="object 916" descr=""/>
            <p:cNvSpPr/>
            <p:nvPr/>
          </p:nvSpPr>
          <p:spPr>
            <a:xfrm>
              <a:off x="0" y="93656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7" name="object 917" descr=""/>
            <p:cNvSpPr/>
            <p:nvPr/>
          </p:nvSpPr>
          <p:spPr>
            <a:xfrm>
              <a:off x="0" y="48215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8" name="object 918" descr=""/>
            <p:cNvSpPr/>
            <p:nvPr/>
          </p:nvSpPr>
          <p:spPr>
            <a:xfrm>
              <a:off x="0" y="277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5" h="0">
                  <a:moveTo>
                    <a:pt x="0" y="0"/>
                  </a:moveTo>
                  <a:lnTo>
                    <a:pt x="35758" y="0"/>
                  </a:lnTo>
                </a:path>
              </a:pathLst>
            </a:custGeom>
            <a:ln w="3428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19" name="object 919" descr=""/>
          <p:cNvSpPr txBox="1"/>
          <p:nvPr/>
        </p:nvSpPr>
        <p:spPr>
          <a:xfrm>
            <a:off x="5994960" y="9406278"/>
            <a:ext cx="622300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 b="1">
                <a:latin typeface="Arial"/>
                <a:cs typeface="Arial"/>
              </a:rPr>
              <a:t>Turn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over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920" name="object 920" descr=""/>
          <p:cNvSpPr txBox="1"/>
          <p:nvPr/>
        </p:nvSpPr>
        <p:spPr>
          <a:xfrm>
            <a:off x="4584105" y="459559"/>
            <a:ext cx="2035175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 spc="-10">
                <a:latin typeface="Arial MT"/>
                <a:cs typeface="Arial MT"/>
              </a:rPr>
              <a:t>N18/5/MATME/SP2/ENG/TZ0/XX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921" name="object 921" descr=""/>
          <p:cNvSpPr txBox="1"/>
          <p:nvPr/>
        </p:nvSpPr>
        <p:spPr>
          <a:xfrm>
            <a:off x="3397150" y="459559"/>
            <a:ext cx="318135" cy="1835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5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–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2025-05-14T15:15:52Z</dcterms:created>
  <dcterms:modified xsi:type="dcterms:W3CDTF">2025-05-14T15:15:52Z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2025-05-14T00:00:00Z</vt:filetime>
  </property>
  <property fmtid="{D5CDD505-2E9C-101B-9397-08002B2CF9AE}" pid="3" name="LastSaved">
    <vt:filetime>2025-05-14T00:00:00Z</vt:filetime>
  </property>
</Properties>
</file>