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62" r:id="rId4"/>
    <p:sldId id="263" r:id="rId5"/>
    <p:sldId id="264" r:id="rId6"/>
    <p:sldId id="265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7BB0"/>
    <a:srgbClr val="E4AEC5"/>
    <a:srgbClr val="D18CE0"/>
    <a:srgbClr val="9CB999"/>
    <a:srgbClr val="B7CADB"/>
    <a:srgbClr val="4D77FF"/>
    <a:srgbClr val="5463FF"/>
    <a:srgbClr val="FFB72B"/>
    <a:srgbClr val="EBD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5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39DF-CBF8-42CC-8DA6-6A8B6B392A0C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10FE-2993-4EFC-BD6A-AA025A44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6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39DF-CBF8-42CC-8DA6-6A8B6B392A0C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10FE-2993-4EFC-BD6A-AA025A44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3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39DF-CBF8-42CC-8DA6-6A8B6B392A0C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10FE-2993-4EFC-BD6A-AA025A44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4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39DF-CBF8-42CC-8DA6-6A8B6B392A0C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10FE-2993-4EFC-BD6A-AA025A44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39DF-CBF8-42CC-8DA6-6A8B6B392A0C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10FE-2993-4EFC-BD6A-AA025A44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39DF-CBF8-42CC-8DA6-6A8B6B392A0C}" type="datetimeFigureOut">
              <a:rPr lang="en-US" smtClean="0"/>
              <a:t>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10FE-2993-4EFC-BD6A-AA025A44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39DF-CBF8-42CC-8DA6-6A8B6B392A0C}" type="datetimeFigureOut">
              <a:rPr lang="en-US" smtClean="0"/>
              <a:t>1/2/24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10FE-2993-4EFC-BD6A-AA025A44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39DF-CBF8-42CC-8DA6-6A8B6B392A0C}" type="datetimeFigureOut">
              <a:rPr lang="en-US" smtClean="0"/>
              <a:t>1/2/24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10FE-2993-4EFC-BD6A-AA025A44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4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39DF-CBF8-42CC-8DA6-6A8B6B392A0C}" type="datetimeFigureOut">
              <a:rPr lang="en-US" smtClean="0"/>
              <a:t>1/2/24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10FE-2993-4EFC-BD6A-AA025A44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39DF-CBF8-42CC-8DA6-6A8B6B392A0C}" type="datetimeFigureOut">
              <a:rPr lang="en-US" smtClean="0"/>
              <a:t>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10FE-2993-4EFC-BD6A-AA025A44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3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39DF-CBF8-42CC-8DA6-6A8B6B392A0C}" type="datetimeFigureOut">
              <a:rPr lang="en-US" smtClean="0"/>
              <a:t>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10FE-2993-4EFC-BD6A-AA025A44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4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439DF-CBF8-42CC-8DA6-6A8B6B392A0C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10FE-2993-4EFC-BD6A-AA025A445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acebook.com/graphiteac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cebook.com/graphiteac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cebook.com/graphiteac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ebook.com/graphiteac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acebook.com/graphiteac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cebook.com/graphiteac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acebook.com/graphiteac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acebook.com/graphiteac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8A57172C-935A-DBFA-8907-4D320F4D7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19800"/>
            <a:ext cx="1280000" cy="720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F22FA7-A3BE-8153-4536-3073E8F646C7}"/>
              </a:ext>
            </a:extLst>
          </p:cNvPr>
          <p:cNvSpPr/>
          <p:nvPr/>
        </p:nvSpPr>
        <p:spPr>
          <a:xfrm>
            <a:off x="3810000" y="685800"/>
            <a:ext cx="4572000" cy="1219200"/>
          </a:xfrm>
          <a:custGeom>
            <a:avLst/>
            <a:gdLst>
              <a:gd name="connsiteX0" fmla="*/ 0 w 4572000"/>
              <a:gd name="connsiteY0" fmla="*/ 203204 h 1219200"/>
              <a:gd name="connsiteX1" fmla="*/ 203204 w 4572000"/>
              <a:gd name="connsiteY1" fmla="*/ 0 h 1219200"/>
              <a:gd name="connsiteX2" fmla="*/ 798289 w 4572000"/>
              <a:gd name="connsiteY2" fmla="*/ 0 h 1219200"/>
              <a:gd name="connsiteX3" fmla="*/ 1310061 w 4572000"/>
              <a:gd name="connsiteY3" fmla="*/ 0 h 1219200"/>
              <a:gd name="connsiteX4" fmla="*/ 1946802 w 4572000"/>
              <a:gd name="connsiteY4" fmla="*/ 0 h 1219200"/>
              <a:gd name="connsiteX5" fmla="*/ 2458575 w 4572000"/>
              <a:gd name="connsiteY5" fmla="*/ 0 h 1219200"/>
              <a:gd name="connsiteX6" fmla="*/ 3095315 w 4572000"/>
              <a:gd name="connsiteY6" fmla="*/ 0 h 1219200"/>
              <a:gd name="connsiteX7" fmla="*/ 3565432 w 4572000"/>
              <a:gd name="connsiteY7" fmla="*/ 0 h 1219200"/>
              <a:gd name="connsiteX8" fmla="*/ 4368796 w 4572000"/>
              <a:gd name="connsiteY8" fmla="*/ 0 h 1219200"/>
              <a:gd name="connsiteX9" fmla="*/ 4572000 w 4572000"/>
              <a:gd name="connsiteY9" fmla="*/ 203204 h 1219200"/>
              <a:gd name="connsiteX10" fmla="*/ 4572000 w 4572000"/>
              <a:gd name="connsiteY10" fmla="*/ 609600 h 1219200"/>
              <a:gd name="connsiteX11" fmla="*/ 4572000 w 4572000"/>
              <a:gd name="connsiteY11" fmla="*/ 1015996 h 1219200"/>
              <a:gd name="connsiteX12" fmla="*/ 4368796 w 4572000"/>
              <a:gd name="connsiteY12" fmla="*/ 1219200 h 1219200"/>
              <a:gd name="connsiteX13" fmla="*/ 3857023 w 4572000"/>
              <a:gd name="connsiteY13" fmla="*/ 1219200 h 1219200"/>
              <a:gd name="connsiteX14" fmla="*/ 3303595 w 4572000"/>
              <a:gd name="connsiteY14" fmla="*/ 1219200 h 1219200"/>
              <a:gd name="connsiteX15" fmla="*/ 2708510 w 4572000"/>
              <a:gd name="connsiteY15" fmla="*/ 1219200 h 1219200"/>
              <a:gd name="connsiteX16" fmla="*/ 2196737 w 4572000"/>
              <a:gd name="connsiteY16" fmla="*/ 1219200 h 1219200"/>
              <a:gd name="connsiteX17" fmla="*/ 1518341 w 4572000"/>
              <a:gd name="connsiteY17" fmla="*/ 1219200 h 1219200"/>
              <a:gd name="connsiteX18" fmla="*/ 923256 w 4572000"/>
              <a:gd name="connsiteY18" fmla="*/ 1219200 h 1219200"/>
              <a:gd name="connsiteX19" fmla="*/ 203204 w 4572000"/>
              <a:gd name="connsiteY19" fmla="*/ 1219200 h 1219200"/>
              <a:gd name="connsiteX20" fmla="*/ 0 w 4572000"/>
              <a:gd name="connsiteY20" fmla="*/ 1015996 h 1219200"/>
              <a:gd name="connsiteX21" fmla="*/ 0 w 4572000"/>
              <a:gd name="connsiteY21" fmla="*/ 593344 h 1219200"/>
              <a:gd name="connsiteX22" fmla="*/ 0 w 4572000"/>
              <a:gd name="connsiteY22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0" h="1219200" fill="none" extrusionOk="0">
                <a:moveTo>
                  <a:pt x="0" y="203204"/>
                </a:moveTo>
                <a:cubicBezTo>
                  <a:pt x="-13464" y="90216"/>
                  <a:pt x="103150" y="10479"/>
                  <a:pt x="203204" y="0"/>
                </a:cubicBezTo>
                <a:cubicBezTo>
                  <a:pt x="449809" y="-1160"/>
                  <a:pt x="674552" y="9929"/>
                  <a:pt x="798289" y="0"/>
                </a:cubicBezTo>
                <a:cubicBezTo>
                  <a:pt x="922026" y="-9929"/>
                  <a:pt x="1120760" y="57462"/>
                  <a:pt x="1310061" y="0"/>
                </a:cubicBezTo>
                <a:cubicBezTo>
                  <a:pt x="1499362" y="-57462"/>
                  <a:pt x="1798871" y="43785"/>
                  <a:pt x="1946802" y="0"/>
                </a:cubicBezTo>
                <a:cubicBezTo>
                  <a:pt x="2094733" y="-43785"/>
                  <a:pt x="2259627" y="11807"/>
                  <a:pt x="2458575" y="0"/>
                </a:cubicBezTo>
                <a:cubicBezTo>
                  <a:pt x="2657523" y="-11807"/>
                  <a:pt x="2930747" y="48054"/>
                  <a:pt x="3095315" y="0"/>
                </a:cubicBezTo>
                <a:cubicBezTo>
                  <a:pt x="3259883" y="-48054"/>
                  <a:pt x="3464575" y="8393"/>
                  <a:pt x="3565432" y="0"/>
                </a:cubicBezTo>
                <a:cubicBezTo>
                  <a:pt x="3666289" y="-8393"/>
                  <a:pt x="4086204" y="86765"/>
                  <a:pt x="4368796" y="0"/>
                </a:cubicBezTo>
                <a:cubicBezTo>
                  <a:pt x="4501807" y="19274"/>
                  <a:pt x="4584133" y="83724"/>
                  <a:pt x="4572000" y="203204"/>
                </a:cubicBezTo>
                <a:cubicBezTo>
                  <a:pt x="4601264" y="380413"/>
                  <a:pt x="4569982" y="521635"/>
                  <a:pt x="4572000" y="609600"/>
                </a:cubicBezTo>
                <a:cubicBezTo>
                  <a:pt x="4574018" y="697565"/>
                  <a:pt x="4527423" y="931080"/>
                  <a:pt x="4572000" y="1015996"/>
                </a:cubicBezTo>
                <a:cubicBezTo>
                  <a:pt x="4577094" y="1126874"/>
                  <a:pt x="4477878" y="1240977"/>
                  <a:pt x="4368796" y="1219200"/>
                </a:cubicBezTo>
                <a:cubicBezTo>
                  <a:pt x="4233348" y="1275041"/>
                  <a:pt x="4111008" y="1168796"/>
                  <a:pt x="3857023" y="1219200"/>
                </a:cubicBezTo>
                <a:cubicBezTo>
                  <a:pt x="3603038" y="1269604"/>
                  <a:pt x="3446903" y="1169764"/>
                  <a:pt x="3303595" y="1219200"/>
                </a:cubicBezTo>
                <a:cubicBezTo>
                  <a:pt x="3160287" y="1268636"/>
                  <a:pt x="2909807" y="1154586"/>
                  <a:pt x="2708510" y="1219200"/>
                </a:cubicBezTo>
                <a:cubicBezTo>
                  <a:pt x="2507214" y="1283814"/>
                  <a:pt x="2345130" y="1189269"/>
                  <a:pt x="2196737" y="1219200"/>
                </a:cubicBezTo>
                <a:cubicBezTo>
                  <a:pt x="2048344" y="1249131"/>
                  <a:pt x="1752601" y="1198156"/>
                  <a:pt x="1518341" y="1219200"/>
                </a:cubicBezTo>
                <a:cubicBezTo>
                  <a:pt x="1284081" y="1240244"/>
                  <a:pt x="1074804" y="1157906"/>
                  <a:pt x="923256" y="1219200"/>
                </a:cubicBezTo>
                <a:cubicBezTo>
                  <a:pt x="771709" y="1280494"/>
                  <a:pt x="352443" y="1182112"/>
                  <a:pt x="203204" y="1219200"/>
                </a:cubicBezTo>
                <a:cubicBezTo>
                  <a:pt x="70808" y="1196123"/>
                  <a:pt x="5939" y="1121795"/>
                  <a:pt x="0" y="1015996"/>
                </a:cubicBezTo>
                <a:cubicBezTo>
                  <a:pt x="-40440" y="808121"/>
                  <a:pt x="8034" y="703253"/>
                  <a:pt x="0" y="593344"/>
                </a:cubicBezTo>
                <a:cubicBezTo>
                  <a:pt x="-8034" y="483435"/>
                  <a:pt x="15342" y="297799"/>
                  <a:pt x="0" y="203204"/>
                </a:cubicBezTo>
                <a:close/>
              </a:path>
              <a:path w="4572000" h="1219200" stroke="0" extrusionOk="0">
                <a:moveTo>
                  <a:pt x="0" y="203204"/>
                </a:moveTo>
                <a:cubicBezTo>
                  <a:pt x="-17464" y="80206"/>
                  <a:pt x="84856" y="2298"/>
                  <a:pt x="203204" y="0"/>
                </a:cubicBezTo>
                <a:cubicBezTo>
                  <a:pt x="342543" y="-80143"/>
                  <a:pt x="548227" y="37229"/>
                  <a:pt x="881600" y="0"/>
                </a:cubicBezTo>
                <a:cubicBezTo>
                  <a:pt x="1214973" y="-37229"/>
                  <a:pt x="1309460" y="28680"/>
                  <a:pt x="1435029" y="0"/>
                </a:cubicBezTo>
                <a:cubicBezTo>
                  <a:pt x="1560598" y="-28680"/>
                  <a:pt x="1786958" y="47211"/>
                  <a:pt x="1946802" y="0"/>
                </a:cubicBezTo>
                <a:cubicBezTo>
                  <a:pt x="2106646" y="-47211"/>
                  <a:pt x="2420086" y="1369"/>
                  <a:pt x="2583542" y="0"/>
                </a:cubicBezTo>
                <a:cubicBezTo>
                  <a:pt x="2746998" y="-1369"/>
                  <a:pt x="2979777" y="58883"/>
                  <a:pt x="3136971" y="0"/>
                </a:cubicBezTo>
                <a:cubicBezTo>
                  <a:pt x="3294165" y="-58883"/>
                  <a:pt x="3629285" y="32223"/>
                  <a:pt x="3815367" y="0"/>
                </a:cubicBezTo>
                <a:cubicBezTo>
                  <a:pt x="4001449" y="-32223"/>
                  <a:pt x="4179660" y="51066"/>
                  <a:pt x="4368796" y="0"/>
                </a:cubicBezTo>
                <a:cubicBezTo>
                  <a:pt x="4477811" y="5311"/>
                  <a:pt x="4552157" y="67962"/>
                  <a:pt x="4572000" y="203204"/>
                </a:cubicBezTo>
                <a:cubicBezTo>
                  <a:pt x="4573845" y="290255"/>
                  <a:pt x="4556823" y="452267"/>
                  <a:pt x="4572000" y="593344"/>
                </a:cubicBezTo>
                <a:cubicBezTo>
                  <a:pt x="4587177" y="734421"/>
                  <a:pt x="4527758" y="874737"/>
                  <a:pt x="4572000" y="1015996"/>
                </a:cubicBezTo>
                <a:cubicBezTo>
                  <a:pt x="4589804" y="1110629"/>
                  <a:pt x="4497992" y="1208257"/>
                  <a:pt x="4368796" y="1219200"/>
                </a:cubicBezTo>
                <a:cubicBezTo>
                  <a:pt x="4245378" y="1277184"/>
                  <a:pt x="3960844" y="1214493"/>
                  <a:pt x="3773711" y="1219200"/>
                </a:cubicBezTo>
                <a:cubicBezTo>
                  <a:pt x="3586579" y="1223907"/>
                  <a:pt x="3511042" y="1191915"/>
                  <a:pt x="3261939" y="1219200"/>
                </a:cubicBezTo>
                <a:cubicBezTo>
                  <a:pt x="3012836" y="1246485"/>
                  <a:pt x="2924691" y="1162346"/>
                  <a:pt x="2666854" y="1219200"/>
                </a:cubicBezTo>
                <a:cubicBezTo>
                  <a:pt x="2409017" y="1276054"/>
                  <a:pt x="2126239" y="1151463"/>
                  <a:pt x="1988458" y="1219200"/>
                </a:cubicBezTo>
                <a:cubicBezTo>
                  <a:pt x="1850677" y="1286937"/>
                  <a:pt x="1664453" y="1151357"/>
                  <a:pt x="1393373" y="1219200"/>
                </a:cubicBezTo>
                <a:cubicBezTo>
                  <a:pt x="1122294" y="1287043"/>
                  <a:pt x="1140213" y="1170670"/>
                  <a:pt x="923256" y="1219200"/>
                </a:cubicBezTo>
                <a:cubicBezTo>
                  <a:pt x="706299" y="1267730"/>
                  <a:pt x="542078" y="1150924"/>
                  <a:pt x="203204" y="1219200"/>
                </a:cubicBezTo>
                <a:cubicBezTo>
                  <a:pt x="110934" y="1207363"/>
                  <a:pt x="-9556" y="1143393"/>
                  <a:pt x="0" y="1015996"/>
                </a:cubicBezTo>
                <a:cubicBezTo>
                  <a:pt x="-32745" y="839052"/>
                  <a:pt x="27653" y="807270"/>
                  <a:pt x="0" y="617728"/>
                </a:cubicBezTo>
                <a:cubicBezTo>
                  <a:pt x="-27653" y="428186"/>
                  <a:pt x="20367" y="328660"/>
                  <a:pt x="0" y="20320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5DF533-10ED-8EE9-8AB7-67F9DD035A45}"/>
              </a:ext>
            </a:extLst>
          </p:cNvPr>
          <p:cNvSpPr/>
          <p:nvPr/>
        </p:nvSpPr>
        <p:spPr>
          <a:xfrm>
            <a:off x="1688428" y="3657600"/>
            <a:ext cx="8815144" cy="2206669"/>
          </a:xfrm>
          <a:custGeom>
            <a:avLst/>
            <a:gdLst>
              <a:gd name="connsiteX0" fmla="*/ 0 w 8815144"/>
              <a:gd name="connsiteY0" fmla="*/ 367786 h 2206669"/>
              <a:gd name="connsiteX1" fmla="*/ 367786 w 8815144"/>
              <a:gd name="connsiteY1" fmla="*/ 0 h 2206669"/>
              <a:gd name="connsiteX2" fmla="*/ 1106490 w 8815144"/>
              <a:gd name="connsiteY2" fmla="*/ 0 h 2206669"/>
              <a:gd name="connsiteX3" fmla="*/ 1845193 w 8815144"/>
              <a:gd name="connsiteY3" fmla="*/ 0 h 2206669"/>
              <a:gd name="connsiteX4" fmla="*/ 2503101 w 8815144"/>
              <a:gd name="connsiteY4" fmla="*/ 0 h 2206669"/>
              <a:gd name="connsiteX5" fmla="*/ 2999418 w 8815144"/>
              <a:gd name="connsiteY5" fmla="*/ 0 h 2206669"/>
              <a:gd name="connsiteX6" fmla="*/ 3657326 w 8815144"/>
              <a:gd name="connsiteY6" fmla="*/ 0 h 2206669"/>
              <a:gd name="connsiteX7" fmla="*/ 4072847 w 8815144"/>
              <a:gd name="connsiteY7" fmla="*/ 0 h 2206669"/>
              <a:gd name="connsiteX8" fmla="*/ 4649959 w 8815144"/>
              <a:gd name="connsiteY8" fmla="*/ 0 h 2206669"/>
              <a:gd name="connsiteX9" fmla="*/ 4984684 w 8815144"/>
              <a:gd name="connsiteY9" fmla="*/ 0 h 2206669"/>
              <a:gd name="connsiteX10" fmla="*/ 5723388 w 8815144"/>
              <a:gd name="connsiteY10" fmla="*/ 0 h 2206669"/>
              <a:gd name="connsiteX11" fmla="*/ 6300500 w 8815144"/>
              <a:gd name="connsiteY11" fmla="*/ 0 h 2206669"/>
              <a:gd name="connsiteX12" fmla="*/ 7039204 w 8815144"/>
              <a:gd name="connsiteY12" fmla="*/ 0 h 2206669"/>
              <a:gd name="connsiteX13" fmla="*/ 7535521 w 8815144"/>
              <a:gd name="connsiteY13" fmla="*/ 0 h 2206669"/>
              <a:gd name="connsiteX14" fmla="*/ 7951041 w 8815144"/>
              <a:gd name="connsiteY14" fmla="*/ 0 h 2206669"/>
              <a:gd name="connsiteX15" fmla="*/ 8447358 w 8815144"/>
              <a:gd name="connsiteY15" fmla="*/ 0 h 2206669"/>
              <a:gd name="connsiteX16" fmla="*/ 8815144 w 8815144"/>
              <a:gd name="connsiteY16" fmla="*/ 367786 h 2206669"/>
              <a:gd name="connsiteX17" fmla="*/ 8815144 w 8815144"/>
              <a:gd name="connsiteY17" fmla="*/ 858152 h 2206669"/>
              <a:gd name="connsiteX18" fmla="*/ 8815144 w 8815144"/>
              <a:gd name="connsiteY18" fmla="*/ 1377939 h 2206669"/>
              <a:gd name="connsiteX19" fmla="*/ 8815144 w 8815144"/>
              <a:gd name="connsiteY19" fmla="*/ 1838883 h 2206669"/>
              <a:gd name="connsiteX20" fmla="*/ 8447358 w 8815144"/>
              <a:gd name="connsiteY20" fmla="*/ 2206669 h 2206669"/>
              <a:gd name="connsiteX21" fmla="*/ 7708654 w 8815144"/>
              <a:gd name="connsiteY21" fmla="*/ 2206669 h 2206669"/>
              <a:gd name="connsiteX22" fmla="*/ 7293133 w 8815144"/>
              <a:gd name="connsiteY22" fmla="*/ 2206669 h 2206669"/>
              <a:gd name="connsiteX23" fmla="*/ 6958408 w 8815144"/>
              <a:gd name="connsiteY23" fmla="*/ 2206669 h 2206669"/>
              <a:gd name="connsiteX24" fmla="*/ 6542887 w 8815144"/>
              <a:gd name="connsiteY24" fmla="*/ 2206669 h 2206669"/>
              <a:gd name="connsiteX25" fmla="*/ 6127367 w 8815144"/>
              <a:gd name="connsiteY25" fmla="*/ 2206669 h 2206669"/>
              <a:gd name="connsiteX26" fmla="*/ 5550254 w 8815144"/>
              <a:gd name="connsiteY26" fmla="*/ 2206669 h 2206669"/>
              <a:gd name="connsiteX27" fmla="*/ 4973142 w 8815144"/>
              <a:gd name="connsiteY27" fmla="*/ 2206669 h 2206669"/>
              <a:gd name="connsiteX28" fmla="*/ 4476825 w 8815144"/>
              <a:gd name="connsiteY28" fmla="*/ 2206669 h 2206669"/>
              <a:gd name="connsiteX29" fmla="*/ 3738122 w 8815144"/>
              <a:gd name="connsiteY29" fmla="*/ 2206669 h 2206669"/>
              <a:gd name="connsiteX30" fmla="*/ 3322601 w 8815144"/>
              <a:gd name="connsiteY30" fmla="*/ 2206669 h 2206669"/>
              <a:gd name="connsiteX31" fmla="*/ 2583897 w 8815144"/>
              <a:gd name="connsiteY31" fmla="*/ 2206669 h 2206669"/>
              <a:gd name="connsiteX32" fmla="*/ 2168376 w 8815144"/>
              <a:gd name="connsiteY32" fmla="*/ 2206669 h 2206669"/>
              <a:gd name="connsiteX33" fmla="*/ 1510468 w 8815144"/>
              <a:gd name="connsiteY33" fmla="*/ 2206669 h 2206669"/>
              <a:gd name="connsiteX34" fmla="*/ 367786 w 8815144"/>
              <a:gd name="connsiteY34" fmla="*/ 2206669 h 2206669"/>
              <a:gd name="connsiteX35" fmla="*/ 0 w 8815144"/>
              <a:gd name="connsiteY35" fmla="*/ 1838883 h 2206669"/>
              <a:gd name="connsiteX36" fmla="*/ 0 w 8815144"/>
              <a:gd name="connsiteY36" fmla="*/ 1377939 h 2206669"/>
              <a:gd name="connsiteX37" fmla="*/ 0 w 8815144"/>
              <a:gd name="connsiteY37" fmla="*/ 931707 h 2206669"/>
              <a:gd name="connsiteX38" fmla="*/ 0 w 8815144"/>
              <a:gd name="connsiteY38" fmla="*/ 367786 h 220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815144" h="2206669" fill="none" extrusionOk="0">
                <a:moveTo>
                  <a:pt x="0" y="367786"/>
                </a:moveTo>
                <a:cubicBezTo>
                  <a:pt x="-3084" y="167724"/>
                  <a:pt x="180692" y="3598"/>
                  <a:pt x="367786" y="0"/>
                </a:cubicBezTo>
                <a:cubicBezTo>
                  <a:pt x="546329" y="-47028"/>
                  <a:pt x="879399" y="42512"/>
                  <a:pt x="1106490" y="0"/>
                </a:cubicBezTo>
                <a:cubicBezTo>
                  <a:pt x="1333581" y="-42512"/>
                  <a:pt x="1624971" y="48884"/>
                  <a:pt x="1845193" y="0"/>
                </a:cubicBezTo>
                <a:cubicBezTo>
                  <a:pt x="2065415" y="-48884"/>
                  <a:pt x="2266847" y="74313"/>
                  <a:pt x="2503101" y="0"/>
                </a:cubicBezTo>
                <a:cubicBezTo>
                  <a:pt x="2739355" y="-74313"/>
                  <a:pt x="2785323" y="44505"/>
                  <a:pt x="2999418" y="0"/>
                </a:cubicBezTo>
                <a:cubicBezTo>
                  <a:pt x="3213513" y="-44505"/>
                  <a:pt x="3363117" y="4467"/>
                  <a:pt x="3657326" y="0"/>
                </a:cubicBezTo>
                <a:cubicBezTo>
                  <a:pt x="3951535" y="-4467"/>
                  <a:pt x="3881345" y="10753"/>
                  <a:pt x="4072847" y="0"/>
                </a:cubicBezTo>
                <a:cubicBezTo>
                  <a:pt x="4264349" y="-10753"/>
                  <a:pt x="4385935" y="9464"/>
                  <a:pt x="4649959" y="0"/>
                </a:cubicBezTo>
                <a:cubicBezTo>
                  <a:pt x="4913983" y="-9464"/>
                  <a:pt x="4860355" y="18689"/>
                  <a:pt x="4984684" y="0"/>
                </a:cubicBezTo>
                <a:cubicBezTo>
                  <a:pt x="5109014" y="-18689"/>
                  <a:pt x="5564704" y="50978"/>
                  <a:pt x="5723388" y="0"/>
                </a:cubicBezTo>
                <a:cubicBezTo>
                  <a:pt x="5882072" y="-50978"/>
                  <a:pt x="6091242" y="30021"/>
                  <a:pt x="6300500" y="0"/>
                </a:cubicBezTo>
                <a:cubicBezTo>
                  <a:pt x="6509758" y="-30021"/>
                  <a:pt x="6689365" y="67178"/>
                  <a:pt x="7039204" y="0"/>
                </a:cubicBezTo>
                <a:cubicBezTo>
                  <a:pt x="7389043" y="-67178"/>
                  <a:pt x="7332097" y="50960"/>
                  <a:pt x="7535521" y="0"/>
                </a:cubicBezTo>
                <a:cubicBezTo>
                  <a:pt x="7738945" y="-50960"/>
                  <a:pt x="7765490" y="18601"/>
                  <a:pt x="7951041" y="0"/>
                </a:cubicBezTo>
                <a:cubicBezTo>
                  <a:pt x="8136592" y="-18601"/>
                  <a:pt x="8248044" y="37490"/>
                  <a:pt x="8447358" y="0"/>
                </a:cubicBezTo>
                <a:cubicBezTo>
                  <a:pt x="8615859" y="12145"/>
                  <a:pt x="8814093" y="112193"/>
                  <a:pt x="8815144" y="367786"/>
                </a:cubicBezTo>
                <a:cubicBezTo>
                  <a:pt x="8820007" y="489144"/>
                  <a:pt x="8772696" y="758570"/>
                  <a:pt x="8815144" y="858152"/>
                </a:cubicBezTo>
                <a:cubicBezTo>
                  <a:pt x="8857592" y="957734"/>
                  <a:pt x="8757579" y="1218326"/>
                  <a:pt x="8815144" y="1377939"/>
                </a:cubicBezTo>
                <a:cubicBezTo>
                  <a:pt x="8872709" y="1537552"/>
                  <a:pt x="8810940" y="1623829"/>
                  <a:pt x="8815144" y="1838883"/>
                </a:cubicBezTo>
                <a:cubicBezTo>
                  <a:pt x="8835602" y="2020822"/>
                  <a:pt x="8649191" y="2211017"/>
                  <a:pt x="8447358" y="2206669"/>
                </a:cubicBezTo>
                <a:cubicBezTo>
                  <a:pt x="8080525" y="2284545"/>
                  <a:pt x="7930949" y="2204387"/>
                  <a:pt x="7708654" y="2206669"/>
                </a:cubicBezTo>
                <a:cubicBezTo>
                  <a:pt x="7486359" y="2208951"/>
                  <a:pt x="7497663" y="2179495"/>
                  <a:pt x="7293133" y="2206669"/>
                </a:cubicBezTo>
                <a:cubicBezTo>
                  <a:pt x="7088603" y="2233843"/>
                  <a:pt x="7118907" y="2170639"/>
                  <a:pt x="6958408" y="2206669"/>
                </a:cubicBezTo>
                <a:cubicBezTo>
                  <a:pt x="6797909" y="2242699"/>
                  <a:pt x="6705123" y="2206324"/>
                  <a:pt x="6542887" y="2206669"/>
                </a:cubicBezTo>
                <a:cubicBezTo>
                  <a:pt x="6380651" y="2207014"/>
                  <a:pt x="6312184" y="2200955"/>
                  <a:pt x="6127367" y="2206669"/>
                </a:cubicBezTo>
                <a:cubicBezTo>
                  <a:pt x="5942550" y="2212383"/>
                  <a:pt x="5816047" y="2185971"/>
                  <a:pt x="5550254" y="2206669"/>
                </a:cubicBezTo>
                <a:cubicBezTo>
                  <a:pt x="5284461" y="2227367"/>
                  <a:pt x="5235665" y="2160174"/>
                  <a:pt x="4973142" y="2206669"/>
                </a:cubicBezTo>
                <a:cubicBezTo>
                  <a:pt x="4710619" y="2253164"/>
                  <a:pt x="4724395" y="2172408"/>
                  <a:pt x="4476825" y="2206669"/>
                </a:cubicBezTo>
                <a:cubicBezTo>
                  <a:pt x="4229255" y="2240930"/>
                  <a:pt x="4098218" y="2158435"/>
                  <a:pt x="3738122" y="2206669"/>
                </a:cubicBezTo>
                <a:cubicBezTo>
                  <a:pt x="3378026" y="2254903"/>
                  <a:pt x="3494976" y="2183673"/>
                  <a:pt x="3322601" y="2206669"/>
                </a:cubicBezTo>
                <a:cubicBezTo>
                  <a:pt x="3150226" y="2229665"/>
                  <a:pt x="2924693" y="2177646"/>
                  <a:pt x="2583897" y="2206669"/>
                </a:cubicBezTo>
                <a:cubicBezTo>
                  <a:pt x="2243101" y="2235692"/>
                  <a:pt x="2299461" y="2198000"/>
                  <a:pt x="2168376" y="2206669"/>
                </a:cubicBezTo>
                <a:cubicBezTo>
                  <a:pt x="2037291" y="2215338"/>
                  <a:pt x="1766551" y="2137371"/>
                  <a:pt x="1510468" y="2206669"/>
                </a:cubicBezTo>
                <a:cubicBezTo>
                  <a:pt x="1254385" y="2275967"/>
                  <a:pt x="645502" y="2070100"/>
                  <a:pt x="367786" y="2206669"/>
                </a:cubicBezTo>
                <a:cubicBezTo>
                  <a:pt x="136421" y="2187474"/>
                  <a:pt x="19129" y="2043559"/>
                  <a:pt x="0" y="1838883"/>
                </a:cubicBezTo>
                <a:cubicBezTo>
                  <a:pt x="-16411" y="1746016"/>
                  <a:pt x="24562" y="1599513"/>
                  <a:pt x="0" y="1377939"/>
                </a:cubicBezTo>
                <a:cubicBezTo>
                  <a:pt x="-24562" y="1156365"/>
                  <a:pt x="28700" y="1052920"/>
                  <a:pt x="0" y="931707"/>
                </a:cubicBezTo>
                <a:cubicBezTo>
                  <a:pt x="-28700" y="810494"/>
                  <a:pt x="7050" y="614224"/>
                  <a:pt x="0" y="367786"/>
                </a:cubicBezTo>
                <a:close/>
              </a:path>
              <a:path w="8815144" h="2206669" stroke="0" extrusionOk="0">
                <a:moveTo>
                  <a:pt x="0" y="367786"/>
                </a:moveTo>
                <a:cubicBezTo>
                  <a:pt x="-35670" y="142661"/>
                  <a:pt x="154208" y="3924"/>
                  <a:pt x="367786" y="0"/>
                </a:cubicBezTo>
                <a:cubicBezTo>
                  <a:pt x="553054" y="-88630"/>
                  <a:pt x="801408" y="68500"/>
                  <a:pt x="1106490" y="0"/>
                </a:cubicBezTo>
                <a:cubicBezTo>
                  <a:pt x="1411572" y="-68500"/>
                  <a:pt x="1490829" y="43407"/>
                  <a:pt x="1602806" y="0"/>
                </a:cubicBezTo>
                <a:cubicBezTo>
                  <a:pt x="1714783" y="-43407"/>
                  <a:pt x="1904509" y="16818"/>
                  <a:pt x="2018327" y="0"/>
                </a:cubicBezTo>
                <a:cubicBezTo>
                  <a:pt x="2132145" y="-16818"/>
                  <a:pt x="2431632" y="19413"/>
                  <a:pt x="2676235" y="0"/>
                </a:cubicBezTo>
                <a:cubicBezTo>
                  <a:pt x="2920838" y="-19413"/>
                  <a:pt x="3033362" y="47713"/>
                  <a:pt x="3172552" y="0"/>
                </a:cubicBezTo>
                <a:cubicBezTo>
                  <a:pt x="3311742" y="-47713"/>
                  <a:pt x="3673663" y="15315"/>
                  <a:pt x="3911255" y="0"/>
                </a:cubicBezTo>
                <a:cubicBezTo>
                  <a:pt x="4148847" y="-15315"/>
                  <a:pt x="4124714" y="20139"/>
                  <a:pt x="4326776" y="0"/>
                </a:cubicBezTo>
                <a:cubicBezTo>
                  <a:pt x="4528838" y="-20139"/>
                  <a:pt x="4725018" y="48674"/>
                  <a:pt x="5065480" y="0"/>
                </a:cubicBezTo>
                <a:cubicBezTo>
                  <a:pt x="5405942" y="-48674"/>
                  <a:pt x="5294188" y="3893"/>
                  <a:pt x="5400205" y="0"/>
                </a:cubicBezTo>
                <a:cubicBezTo>
                  <a:pt x="5506223" y="-3893"/>
                  <a:pt x="5702161" y="56854"/>
                  <a:pt x="5977317" y="0"/>
                </a:cubicBezTo>
                <a:cubicBezTo>
                  <a:pt x="6252473" y="-56854"/>
                  <a:pt x="6392728" y="13487"/>
                  <a:pt x="6554430" y="0"/>
                </a:cubicBezTo>
                <a:cubicBezTo>
                  <a:pt x="6716132" y="-13487"/>
                  <a:pt x="6892042" y="12303"/>
                  <a:pt x="7050746" y="0"/>
                </a:cubicBezTo>
                <a:cubicBezTo>
                  <a:pt x="7209450" y="-12303"/>
                  <a:pt x="7563816" y="29386"/>
                  <a:pt x="7789450" y="0"/>
                </a:cubicBezTo>
                <a:cubicBezTo>
                  <a:pt x="8015084" y="-29386"/>
                  <a:pt x="8303487" y="61908"/>
                  <a:pt x="8447358" y="0"/>
                </a:cubicBezTo>
                <a:cubicBezTo>
                  <a:pt x="8642427" y="1323"/>
                  <a:pt x="8810918" y="161747"/>
                  <a:pt x="8815144" y="367786"/>
                </a:cubicBezTo>
                <a:cubicBezTo>
                  <a:pt x="8837825" y="596614"/>
                  <a:pt x="8756342" y="741999"/>
                  <a:pt x="8815144" y="872863"/>
                </a:cubicBezTo>
                <a:cubicBezTo>
                  <a:pt x="8873946" y="1003727"/>
                  <a:pt x="8769752" y="1153880"/>
                  <a:pt x="8815144" y="1363228"/>
                </a:cubicBezTo>
                <a:cubicBezTo>
                  <a:pt x="8860536" y="1572576"/>
                  <a:pt x="8780959" y="1711434"/>
                  <a:pt x="8815144" y="1838883"/>
                </a:cubicBezTo>
                <a:cubicBezTo>
                  <a:pt x="8796387" y="2042778"/>
                  <a:pt x="8658506" y="2192203"/>
                  <a:pt x="8447358" y="2206669"/>
                </a:cubicBezTo>
                <a:cubicBezTo>
                  <a:pt x="8194137" y="2224453"/>
                  <a:pt x="8005998" y="2189391"/>
                  <a:pt x="7789450" y="2206669"/>
                </a:cubicBezTo>
                <a:cubicBezTo>
                  <a:pt x="7572902" y="2223947"/>
                  <a:pt x="7543866" y="2175175"/>
                  <a:pt x="7373929" y="2206669"/>
                </a:cubicBezTo>
                <a:cubicBezTo>
                  <a:pt x="7203992" y="2238163"/>
                  <a:pt x="7012612" y="2203864"/>
                  <a:pt x="6796817" y="2206669"/>
                </a:cubicBezTo>
                <a:cubicBezTo>
                  <a:pt x="6581022" y="2209474"/>
                  <a:pt x="6571353" y="2204323"/>
                  <a:pt x="6462092" y="2206669"/>
                </a:cubicBezTo>
                <a:cubicBezTo>
                  <a:pt x="6352831" y="2209015"/>
                  <a:pt x="6261455" y="2200219"/>
                  <a:pt x="6127367" y="2206669"/>
                </a:cubicBezTo>
                <a:cubicBezTo>
                  <a:pt x="5993280" y="2213119"/>
                  <a:pt x="5694608" y="2200908"/>
                  <a:pt x="5550254" y="2206669"/>
                </a:cubicBezTo>
                <a:cubicBezTo>
                  <a:pt x="5405900" y="2212430"/>
                  <a:pt x="5300851" y="2159313"/>
                  <a:pt x="5134733" y="2206669"/>
                </a:cubicBezTo>
                <a:cubicBezTo>
                  <a:pt x="4968615" y="2254025"/>
                  <a:pt x="4617555" y="2128033"/>
                  <a:pt x="4476825" y="2206669"/>
                </a:cubicBezTo>
                <a:cubicBezTo>
                  <a:pt x="4336095" y="2285305"/>
                  <a:pt x="4214912" y="2194291"/>
                  <a:pt x="4061305" y="2206669"/>
                </a:cubicBezTo>
                <a:cubicBezTo>
                  <a:pt x="3907698" y="2219047"/>
                  <a:pt x="3619787" y="2179854"/>
                  <a:pt x="3403397" y="2206669"/>
                </a:cubicBezTo>
                <a:cubicBezTo>
                  <a:pt x="3187007" y="2233484"/>
                  <a:pt x="3158760" y="2168461"/>
                  <a:pt x="3068671" y="2206669"/>
                </a:cubicBezTo>
                <a:cubicBezTo>
                  <a:pt x="2978582" y="2244877"/>
                  <a:pt x="2728574" y="2202389"/>
                  <a:pt x="2410763" y="2206669"/>
                </a:cubicBezTo>
                <a:cubicBezTo>
                  <a:pt x="2092952" y="2210949"/>
                  <a:pt x="2182031" y="2174391"/>
                  <a:pt x="1995243" y="2206669"/>
                </a:cubicBezTo>
                <a:cubicBezTo>
                  <a:pt x="1808455" y="2238947"/>
                  <a:pt x="1815247" y="2200496"/>
                  <a:pt x="1660518" y="2206669"/>
                </a:cubicBezTo>
                <a:cubicBezTo>
                  <a:pt x="1505789" y="2212842"/>
                  <a:pt x="1410058" y="2187367"/>
                  <a:pt x="1244997" y="2206669"/>
                </a:cubicBezTo>
                <a:cubicBezTo>
                  <a:pt x="1079936" y="2225971"/>
                  <a:pt x="797254" y="2177138"/>
                  <a:pt x="367786" y="2206669"/>
                </a:cubicBezTo>
                <a:cubicBezTo>
                  <a:pt x="197979" y="2197851"/>
                  <a:pt x="-4428" y="2072677"/>
                  <a:pt x="0" y="1838883"/>
                </a:cubicBezTo>
                <a:cubicBezTo>
                  <a:pt x="-54316" y="1665993"/>
                  <a:pt x="31422" y="1596986"/>
                  <a:pt x="0" y="1377939"/>
                </a:cubicBezTo>
                <a:cubicBezTo>
                  <a:pt x="-31422" y="1158892"/>
                  <a:pt x="15366" y="1064894"/>
                  <a:pt x="0" y="902285"/>
                </a:cubicBezTo>
                <a:cubicBezTo>
                  <a:pt x="-15366" y="739676"/>
                  <a:pt x="399" y="491508"/>
                  <a:pt x="0" y="36778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0927B8-D546-5C6F-9404-0548363B9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7446" y="691436"/>
            <a:ext cx="3137106" cy="13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DE6B3-274C-42B0-2ED2-81400866BE97}"/>
              </a:ext>
            </a:extLst>
          </p:cNvPr>
          <p:cNvSpPr txBox="1"/>
          <p:nvPr/>
        </p:nvSpPr>
        <p:spPr>
          <a:xfrm>
            <a:off x="3429000" y="506828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69E1"/>
                </a:solidFill>
                <a:latin typeface="Concert One" pitchFamily="2" charset="77"/>
              </a:rPr>
              <a:t>Vocabulary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56B544F-70E5-6A88-284B-45887A29A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04" y="3623447"/>
            <a:ext cx="61722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D0A8F1-67BA-4847-BFB1-79F8C6BBAD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9067" r="9420" b="82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F54A41D1-6F95-4688-B3ED-44BAD073D888}"/>
              </a:ext>
            </a:extLst>
          </p:cNvPr>
          <p:cNvSpPr/>
          <p:nvPr/>
        </p:nvSpPr>
        <p:spPr>
          <a:xfrm>
            <a:off x="1705624" y="1186751"/>
            <a:ext cx="6847826" cy="3358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6DEAD589-BCBC-4E98-8256-4AC2B331A67A}"/>
              </a:ext>
            </a:extLst>
          </p:cNvPr>
          <p:cNvSpPr txBox="1"/>
          <p:nvPr/>
        </p:nvSpPr>
        <p:spPr>
          <a:xfrm>
            <a:off x="1911967" y="419958"/>
            <a:ext cx="6244740" cy="60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0"/>
              </a:lnSpc>
            </a:pPr>
            <a:r>
              <a:rPr lang="en-US" sz="4000" dirty="0">
                <a:solidFill>
                  <a:srgbClr val="000000"/>
                </a:solidFill>
                <a:latin typeface="Concert One" pitchFamily="2" charset="77"/>
              </a:rPr>
              <a:t>Vocabulary Practice!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01C90810-1BD6-4435-9788-0B81B5CA7B2E}"/>
              </a:ext>
            </a:extLst>
          </p:cNvPr>
          <p:cNvGrpSpPr/>
          <p:nvPr/>
        </p:nvGrpSpPr>
        <p:grpSpPr>
          <a:xfrm rot="-5400000">
            <a:off x="5791139" y="-2439956"/>
            <a:ext cx="470764" cy="8727126"/>
            <a:chOff x="0" y="0"/>
            <a:chExt cx="2998151" cy="60347687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D3106F98-23C5-4FDA-A3F7-08CF152248E1}"/>
                </a:ext>
              </a:extLst>
            </p:cNvPr>
            <p:cNvSpPr/>
            <p:nvPr/>
          </p:nvSpPr>
          <p:spPr>
            <a:xfrm>
              <a:off x="0" y="0"/>
              <a:ext cx="2999421" cy="60348955"/>
            </a:xfrm>
            <a:custGeom>
              <a:avLst/>
              <a:gdLst/>
              <a:ahLst/>
              <a:cxnLst/>
              <a:rect l="l" t="t" r="r" b="b"/>
              <a:pathLst>
                <a:path w="2999421" h="60348955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565973" y="62230"/>
                  </a:lnTo>
                  <a:lnTo>
                    <a:pt x="565973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1321208"/>
                  </a:lnTo>
                  <a:lnTo>
                    <a:pt x="60960" y="1321208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565973" y="157480"/>
                  </a:lnTo>
                  <a:lnTo>
                    <a:pt x="565973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1306941"/>
                  </a:lnTo>
                  <a:lnTo>
                    <a:pt x="157480" y="1306941"/>
                  </a:lnTo>
                  <a:lnTo>
                    <a:pt x="157480" y="387350"/>
                  </a:lnTo>
                  <a:close/>
                  <a:moveTo>
                    <a:pt x="0" y="1306941"/>
                  </a:moveTo>
                  <a:lnTo>
                    <a:pt x="60960" y="1306941"/>
                  </a:lnTo>
                  <a:lnTo>
                    <a:pt x="60960" y="59740626"/>
                  </a:lnTo>
                  <a:lnTo>
                    <a:pt x="0" y="59740626"/>
                  </a:lnTo>
                  <a:lnTo>
                    <a:pt x="0" y="1306941"/>
                  </a:lnTo>
                  <a:close/>
                  <a:moveTo>
                    <a:pt x="142240" y="1306941"/>
                  </a:moveTo>
                  <a:lnTo>
                    <a:pt x="158750" y="1306941"/>
                  </a:lnTo>
                  <a:lnTo>
                    <a:pt x="158750" y="59740626"/>
                  </a:lnTo>
                  <a:lnTo>
                    <a:pt x="142240" y="59740626"/>
                  </a:lnTo>
                  <a:lnTo>
                    <a:pt x="142240" y="1306941"/>
                  </a:lnTo>
                  <a:close/>
                  <a:moveTo>
                    <a:pt x="269240" y="60286726"/>
                  </a:moveTo>
                  <a:cubicBezTo>
                    <a:pt x="154940" y="60286726"/>
                    <a:pt x="62230" y="60194019"/>
                    <a:pt x="62230" y="60079719"/>
                  </a:cubicBezTo>
                  <a:lnTo>
                    <a:pt x="62230" y="59740626"/>
                  </a:lnTo>
                  <a:lnTo>
                    <a:pt x="0" y="59740626"/>
                  </a:lnTo>
                  <a:lnTo>
                    <a:pt x="0" y="60079719"/>
                  </a:lnTo>
                  <a:cubicBezTo>
                    <a:pt x="0" y="60228305"/>
                    <a:pt x="120650" y="60348955"/>
                    <a:pt x="269240" y="60348955"/>
                  </a:cubicBezTo>
                  <a:lnTo>
                    <a:pt x="566813" y="60348955"/>
                  </a:lnTo>
                  <a:lnTo>
                    <a:pt x="566813" y="60286726"/>
                  </a:lnTo>
                  <a:lnTo>
                    <a:pt x="269240" y="60286726"/>
                  </a:lnTo>
                  <a:close/>
                  <a:moveTo>
                    <a:pt x="387350" y="60190205"/>
                  </a:moveTo>
                  <a:cubicBezTo>
                    <a:pt x="260350" y="60190205"/>
                    <a:pt x="157480" y="60087334"/>
                    <a:pt x="157480" y="59960334"/>
                  </a:cubicBezTo>
                  <a:lnTo>
                    <a:pt x="157480" y="59740626"/>
                  </a:lnTo>
                  <a:lnTo>
                    <a:pt x="140970" y="59740626"/>
                  </a:lnTo>
                  <a:lnTo>
                    <a:pt x="140970" y="59960340"/>
                  </a:lnTo>
                  <a:cubicBezTo>
                    <a:pt x="140970" y="60096226"/>
                    <a:pt x="251460" y="60206719"/>
                    <a:pt x="387350" y="60206719"/>
                  </a:cubicBezTo>
                  <a:lnTo>
                    <a:pt x="565973" y="60206719"/>
                  </a:lnTo>
                  <a:lnTo>
                    <a:pt x="565973" y="60190205"/>
                  </a:lnTo>
                  <a:lnTo>
                    <a:pt x="387350" y="60190205"/>
                  </a:lnTo>
                  <a:close/>
                  <a:moveTo>
                    <a:pt x="565973" y="60286726"/>
                  </a:moveTo>
                  <a:lnTo>
                    <a:pt x="2368167" y="60286726"/>
                  </a:lnTo>
                  <a:lnTo>
                    <a:pt x="2368167" y="60347684"/>
                  </a:lnTo>
                  <a:lnTo>
                    <a:pt x="565973" y="60347684"/>
                  </a:lnTo>
                  <a:lnTo>
                    <a:pt x="565973" y="60286726"/>
                  </a:lnTo>
                  <a:close/>
                  <a:moveTo>
                    <a:pt x="565973" y="60190205"/>
                  </a:moveTo>
                  <a:lnTo>
                    <a:pt x="2368167" y="60190205"/>
                  </a:lnTo>
                  <a:lnTo>
                    <a:pt x="2368167" y="60206719"/>
                  </a:lnTo>
                  <a:lnTo>
                    <a:pt x="565973" y="60206719"/>
                  </a:lnTo>
                  <a:lnTo>
                    <a:pt x="565973" y="60190205"/>
                  </a:lnTo>
                  <a:close/>
                  <a:moveTo>
                    <a:pt x="2937191" y="59740626"/>
                  </a:moveTo>
                  <a:lnTo>
                    <a:pt x="2937191" y="60079719"/>
                  </a:lnTo>
                  <a:cubicBezTo>
                    <a:pt x="2937191" y="60194019"/>
                    <a:pt x="2844481" y="60286726"/>
                    <a:pt x="2730181" y="60286726"/>
                  </a:cubicBezTo>
                  <a:lnTo>
                    <a:pt x="2368167" y="60286726"/>
                  </a:lnTo>
                  <a:lnTo>
                    <a:pt x="2368167" y="60347690"/>
                  </a:lnTo>
                  <a:lnTo>
                    <a:pt x="2730181" y="60347690"/>
                  </a:lnTo>
                  <a:cubicBezTo>
                    <a:pt x="2878771" y="60347690"/>
                    <a:pt x="2999421" y="60227040"/>
                    <a:pt x="2999421" y="60078448"/>
                  </a:cubicBezTo>
                  <a:lnTo>
                    <a:pt x="2999421" y="59740626"/>
                  </a:lnTo>
                  <a:lnTo>
                    <a:pt x="2937191" y="59740626"/>
                  </a:lnTo>
                  <a:close/>
                  <a:moveTo>
                    <a:pt x="2840671" y="59960340"/>
                  </a:moveTo>
                  <a:cubicBezTo>
                    <a:pt x="2840671" y="60087340"/>
                    <a:pt x="2737801" y="60190205"/>
                    <a:pt x="2610801" y="60190205"/>
                  </a:cubicBezTo>
                  <a:lnTo>
                    <a:pt x="2368167" y="60190205"/>
                  </a:lnTo>
                  <a:lnTo>
                    <a:pt x="2368167" y="60206719"/>
                  </a:lnTo>
                  <a:lnTo>
                    <a:pt x="2610801" y="60206719"/>
                  </a:lnTo>
                  <a:cubicBezTo>
                    <a:pt x="2746691" y="60206719"/>
                    <a:pt x="2857181" y="60096226"/>
                    <a:pt x="2857181" y="59960340"/>
                  </a:cubicBez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59960340"/>
                  </a:lnTo>
                  <a:close/>
                  <a:moveTo>
                    <a:pt x="2937191" y="1306939"/>
                  </a:moveTo>
                  <a:lnTo>
                    <a:pt x="2998151" y="1306939"/>
                  </a:lnTo>
                  <a:lnTo>
                    <a:pt x="2998151" y="59740626"/>
                  </a:lnTo>
                  <a:lnTo>
                    <a:pt x="2937191" y="59740626"/>
                  </a:lnTo>
                  <a:lnTo>
                    <a:pt x="2937191" y="1306941"/>
                  </a:lnTo>
                  <a:close/>
                  <a:moveTo>
                    <a:pt x="2840671" y="1306939"/>
                  </a:moveTo>
                  <a:lnTo>
                    <a:pt x="2857181" y="1306939"/>
                  </a:ln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1306941"/>
                  </a:lnTo>
                  <a:close/>
                  <a:moveTo>
                    <a:pt x="2730181" y="60960"/>
                  </a:moveTo>
                  <a:cubicBezTo>
                    <a:pt x="2844481" y="60960"/>
                    <a:pt x="2937191" y="153670"/>
                    <a:pt x="2937191" y="267970"/>
                  </a:cubicBezTo>
                  <a:lnTo>
                    <a:pt x="2937191" y="1306939"/>
                  </a:lnTo>
                  <a:lnTo>
                    <a:pt x="2998151" y="1306939"/>
                  </a:lnTo>
                  <a:lnTo>
                    <a:pt x="2998151" y="269240"/>
                  </a:lnTo>
                  <a:cubicBezTo>
                    <a:pt x="2998151" y="120650"/>
                    <a:pt x="2877501" y="0"/>
                    <a:pt x="2728911" y="0"/>
                  </a:cubicBezTo>
                  <a:lnTo>
                    <a:pt x="2367327" y="0"/>
                  </a:lnTo>
                  <a:lnTo>
                    <a:pt x="2367327" y="60960"/>
                  </a:lnTo>
                  <a:lnTo>
                    <a:pt x="2730181" y="60960"/>
                  </a:lnTo>
                  <a:close/>
                  <a:moveTo>
                    <a:pt x="2610801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2610801" y="158750"/>
                  </a:lnTo>
                  <a:cubicBezTo>
                    <a:pt x="2737801" y="158750"/>
                    <a:pt x="2840671" y="261620"/>
                    <a:pt x="2840671" y="388620"/>
                  </a:cubicBezTo>
                  <a:lnTo>
                    <a:pt x="2840671" y="1321206"/>
                  </a:lnTo>
                  <a:lnTo>
                    <a:pt x="2857181" y="1321206"/>
                  </a:lnTo>
                  <a:lnTo>
                    <a:pt x="2857181" y="387350"/>
                  </a:lnTo>
                  <a:cubicBezTo>
                    <a:pt x="2857181" y="251460"/>
                    <a:pt x="2746691" y="142240"/>
                    <a:pt x="2610801" y="142240"/>
                  </a:cubicBezTo>
                  <a:close/>
                  <a:moveTo>
                    <a:pt x="565973" y="0"/>
                  </a:moveTo>
                  <a:lnTo>
                    <a:pt x="2368167" y="0"/>
                  </a:lnTo>
                  <a:lnTo>
                    <a:pt x="2368167" y="60960"/>
                  </a:lnTo>
                  <a:lnTo>
                    <a:pt x="565973" y="60960"/>
                  </a:lnTo>
                  <a:lnTo>
                    <a:pt x="565973" y="0"/>
                  </a:lnTo>
                  <a:close/>
                  <a:moveTo>
                    <a:pt x="565973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565973" y="158750"/>
                  </a:lnTo>
                  <a:lnTo>
                    <a:pt x="565973" y="142240"/>
                  </a:lnTo>
                  <a:close/>
                </a:path>
              </a:pathLst>
            </a:custGeom>
            <a:solidFill>
              <a:srgbClr val="D7AA95"/>
            </a:solidFill>
          </p:spPr>
        </p:sp>
      </p:grpSp>
      <p:sp>
        <p:nvSpPr>
          <p:cNvPr id="11" name="TextBox 47">
            <a:extLst>
              <a:ext uri="{FF2B5EF4-FFF2-40B4-BE49-F238E27FC236}">
                <a16:creationId xmlns:a16="http://schemas.microsoft.com/office/drawing/2014/main" id="{07355C36-ECC5-4512-A0C6-BDCCEE66E5CF}"/>
              </a:ext>
            </a:extLst>
          </p:cNvPr>
          <p:cNvSpPr txBox="1"/>
          <p:nvPr/>
        </p:nvSpPr>
        <p:spPr>
          <a:xfrm>
            <a:off x="1801916" y="1631074"/>
            <a:ext cx="8727126" cy="452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37"/>
              </a:lnSpc>
            </a:pPr>
            <a:r>
              <a:rPr lang="en-US" sz="2600" b="1" dirty="0">
                <a:solidFill>
                  <a:srgbClr val="000000"/>
                </a:solidFill>
                <a:latin typeface="Concert One" pitchFamily="2" charset="77"/>
              </a:rPr>
              <a:t>No.     Vocabulary       Part of Speech       Meaning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0B60E7-70EE-428F-BA5C-E78B5B452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51936"/>
              </p:ext>
            </p:extLst>
          </p:nvPr>
        </p:nvGraphicFramePr>
        <p:xfrm>
          <a:off x="1705625" y="2407082"/>
          <a:ext cx="8684643" cy="403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547">
                  <a:extLst>
                    <a:ext uri="{9D8B030D-6E8A-4147-A177-3AD203B41FA5}">
                      <a16:colId xmlns:a16="http://schemas.microsoft.com/office/drawing/2014/main" val="3129582470"/>
                    </a:ext>
                  </a:extLst>
                </a:gridCol>
                <a:gridCol w="2612015">
                  <a:extLst>
                    <a:ext uri="{9D8B030D-6E8A-4147-A177-3AD203B41FA5}">
                      <a16:colId xmlns:a16="http://schemas.microsoft.com/office/drawing/2014/main" val="4273895027"/>
                    </a:ext>
                  </a:extLst>
                </a:gridCol>
                <a:gridCol w="2506059">
                  <a:extLst>
                    <a:ext uri="{9D8B030D-6E8A-4147-A177-3AD203B41FA5}">
                      <a16:colId xmlns:a16="http://schemas.microsoft.com/office/drawing/2014/main" val="3628788944"/>
                    </a:ext>
                  </a:extLst>
                </a:gridCol>
                <a:gridCol w="2682022">
                  <a:extLst>
                    <a:ext uri="{9D8B030D-6E8A-4147-A177-3AD203B41FA5}">
                      <a16:colId xmlns:a16="http://schemas.microsoft.com/office/drawing/2014/main" val="319525010"/>
                    </a:ext>
                  </a:extLst>
                </a:gridCol>
              </a:tblGrid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outgoing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adjective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นอกบ้าน</a:t>
                      </a:r>
                      <a:endParaRPr lang="en-US" sz="3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598289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shy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adjective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อาย</a:t>
                      </a:r>
                      <a:endParaRPr lang="en-US" sz="3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54457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friendly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adjective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เป็นกันเอง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942331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4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studious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adjective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ขยันขันแข็ง</a:t>
                      </a:r>
                      <a:endParaRPr lang="en-US" sz="3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755061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5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cheerful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adjective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ร่าเริง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35483"/>
                  </a:ext>
                </a:extLst>
              </a:tr>
            </a:tbl>
          </a:graphicData>
        </a:graphic>
      </p:graphicFrame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04AB2B1D-5AD3-7893-A012-8B3DAAB3E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19800"/>
            <a:ext cx="12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25124DF-DD32-9580-2BE9-5BF3803B9F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9067" r="9420" b="82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44ACD089-6FA6-8B25-B40E-2968974F4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19800"/>
            <a:ext cx="1280000" cy="7200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F54A41D1-6F95-4688-B3ED-44BAD073D888}"/>
              </a:ext>
            </a:extLst>
          </p:cNvPr>
          <p:cNvSpPr/>
          <p:nvPr/>
        </p:nvSpPr>
        <p:spPr>
          <a:xfrm>
            <a:off x="1705624" y="1186751"/>
            <a:ext cx="6847826" cy="3358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6DEAD589-BCBC-4E98-8256-4AC2B331A67A}"/>
              </a:ext>
            </a:extLst>
          </p:cNvPr>
          <p:cNvSpPr txBox="1"/>
          <p:nvPr/>
        </p:nvSpPr>
        <p:spPr>
          <a:xfrm>
            <a:off x="1911967" y="419958"/>
            <a:ext cx="6244740" cy="60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0"/>
              </a:lnSpc>
            </a:pPr>
            <a:r>
              <a:rPr lang="en-US" sz="4000" dirty="0">
                <a:solidFill>
                  <a:srgbClr val="000000"/>
                </a:solidFill>
                <a:latin typeface="Concert One" pitchFamily="2" charset="77"/>
              </a:rPr>
              <a:t>Vocabulary Practice!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01C90810-1BD6-4435-9788-0B81B5CA7B2E}"/>
              </a:ext>
            </a:extLst>
          </p:cNvPr>
          <p:cNvGrpSpPr/>
          <p:nvPr/>
        </p:nvGrpSpPr>
        <p:grpSpPr>
          <a:xfrm rot="-5400000">
            <a:off x="5791139" y="-2439956"/>
            <a:ext cx="470764" cy="8727126"/>
            <a:chOff x="0" y="0"/>
            <a:chExt cx="2998151" cy="60347687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D3106F98-23C5-4FDA-A3F7-08CF152248E1}"/>
                </a:ext>
              </a:extLst>
            </p:cNvPr>
            <p:cNvSpPr/>
            <p:nvPr/>
          </p:nvSpPr>
          <p:spPr>
            <a:xfrm>
              <a:off x="0" y="0"/>
              <a:ext cx="2999421" cy="60348955"/>
            </a:xfrm>
            <a:custGeom>
              <a:avLst/>
              <a:gdLst/>
              <a:ahLst/>
              <a:cxnLst/>
              <a:rect l="l" t="t" r="r" b="b"/>
              <a:pathLst>
                <a:path w="2999421" h="60348955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565973" y="62230"/>
                  </a:lnTo>
                  <a:lnTo>
                    <a:pt x="565973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1321208"/>
                  </a:lnTo>
                  <a:lnTo>
                    <a:pt x="60960" y="1321208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565973" y="157480"/>
                  </a:lnTo>
                  <a:lnTo>
                    <a:pt x="565973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1306941"/>
                  </a:lnTo>
                  <a:lnTo>
                    <a:pt x="157480" y="1306941"/>
                  </a:lnTo>
                  <a:lnTo>
                    <a:pt x="157480" y="387350"/>
                  </a:lnTo>
                  <a:close/>
                  <a:moveTo>
                    <a:pt x="0" y="1306941"/>
                  </a:moveTo>
                  <a:lnTo>
                    <a:pt x="60960" y="1306941"/>
                  </a:lnTo>
                  <a:lnTo>
                    <a:pt x="60960" y="59740626"/>
                  </a:lnTo>
                  <a:lnTo>
                    <a:pt x="0" y="59740626"/>
                  </a:lnTo>
                  <a:lnTo>
                    <a:pt x="0" y="1306941"/>
                  </a:lnTo>
                  <a:close/>
                  <a:moveTo>
                    <a:pt x="142240" y="1306941"/>
                  </a:moveTo>
                  <a:lnTo>
                    <a:pt x="158750" y="1306941"/>
                  </a:lnTo>
                  <a:lnTo>
                    <a:pt x="158750" y="59740626"/>
                  </a:lnTo>
                  <a:lnTo>
                    <a:pt x="142240" y="59740626"/>
                  </a:lnTo>
                  <a:lnTo>
                    <a:pt x="142240" y="1306941"/>
                  </a:lnTo>
                  <a:close/>
                  <a:moveTo>
                    <a:pt x="269240" y="60286726"/>
                  </a:moveTo>
                  <a:cubicBezTo>
                    <a:pt x="154940" y="60286726"/>
                    <a:pt x="62230" y="60194019"/>
                    <a:pt x="62230" y="60079719"/>
                  </a:cubicBezTo>
                  <a:lnTo>
                    <a:pt x="62230" y="59740626"/>
                  </a:lnTo>
                  <a:lnTo>
                    <a:pt x="0" y="59740626"/>
                  </a:lnTo>
                  <a:lnTo>
                    <a:pt x="0" y="60079719"/>
                  </a:lnTo>
                  <a:cubicBezTo>
                    <a:pt x="0" y="60228305"/>
                    <a:pt x="120650" y="60348955"/>
                    <a:pt x="269240" y="60348955"/>
                  </a:cubicBezTo>
                  <a:lnTo>
                    <a:pt x="566813" y="60348955"/>
                  </a:lnTo>
                  <a:lnTo>
                    <a:pt x="566813" y="60286726"/>
                  </a:lnTo>
                  <a:lnTo>
                    <a:pt x="269240" y="60286726"/>
                  </a:lnTo>
                  <a:close/>
                  <a:moveTo>
                    <a:pt x="387350" y="60190205"/>
                  </a:moveTo>
                  <a:cubicBezTo>
                    <a:pt x="260350" y="60190205"/>
                    <a:pt x="157480" y="60087334"/>
                    <a:pt x="157480" y="59960334"/>
                  </a:cubicBezTo>
                  <a:lnTo>
                    <a:pt x="157480" y="59740626"/>
                  </a:lnTo>
                  <a:lnTo>
                    <a:pt x="140970" y="59740626"/>
                  </a:lnTo>
                  <a:lnTo>
                    <a:pt x="140970" y="59960340"/>
                  </a:lnTo>
                  <a:cubicBezTo>
                    <a:pt x="140970" y="60096226"/>
                    <a:pt x="251460" y="60206719"/>
                    <a:pt x="387350" y="60206719"/>
                  </a:cubicBezTo>
                  <a:lnTo>
                    <a:pt x="565973" y="60206719"/>
                  </a:lnTo>
                  <a:lnTo>
                    <a:pt x="565973" y="60190205"/>
                  </a:lnTo>
                  <a:lnTo>
                    <a:pt x="387350" y="60190205"/>
                  </a:lnTo>
                  <a:close/>
                  <a:moveTo>
                    <a:pt x="565973" y="60286726"/>
                  </a:moveTo>
                  <a:lnTo>
                    <a:pt x="2368167" y="60286726"/>
                  </a:lnTo>
                  <a:lnTo>
                    <a:pt x="2368167" y="60347684"/>
                  </a:lnTo>
                  <a:lnTo>
                    <a:pt x="565973" y="60347684"/>
                  </a:lnTo>
                  <a:lnTo>
                    <a:pt x="565973" y="60286726"/>
                  </a:lnTo>
                  <a:close/>
                  <a:moveTo>
                    <a:pt x="565973" y="60190205"/>
                  </a:moveTo>
                  <a:lnTo>
                    <a:pt x="2368167" y="60190205"/>
                  </a:lnTo>
                  <a:lnTo>
                    <a:pt x="2368167" y="60206719"/>
                  </a:lnTo>
                  <a:lnTo>
                    <a:pt x="565973" y="60206719"/>
                  </a:lnTo>
                  <a:lnTo>
                    <a:pt x="565973" y="60190205"/>
                  </a:lnTo>
                  <a:close/>
                  <a:moveTo>
                    <a:pt x="2937191" y="59740626"/>
                  </a:moveTo>
                  <a:lnTo>
                    <a:pt x="2937191" y="60079719"/>
                  </a:lnTo>
                  <a:cubicBezTo>
                    <a:pt x="2937191" y="60194019"/>
                    <a:pt x="2844481" y="60286726"/>
                    <a:pt x="2730181" y="60286726"/>
                  </a:cubicBezTo>
                  <a:lnTo>
                    <a:pt x="2368167" y="60286726"/>
                  </a:lnTo>
                  <a:lnTo>
                    <a:pt x="2368167" y="60347690"/>
                  </a:lnTo>
                  <a:lnTo>
                    <a:pt x="2730181" y="60347690"/>
                  </a:lnTo>
                  <a:cubicBezTo>
                    <a:pt x="2878771" y="60347690"/>
                    <a:pt x="2999421" y="60227040"/>
                    <a:pt x="2999421" y="60078448"/>
                  </a:cubicBezTo>
                  <a:lnTo>
                    <a:pt x="2999421" y="59740626"/>
                  </a:lnTo>
                  <a:lnTo>
                    <a:pt x="2937191" y="59740626"/>
                  </a:lnTo>
                  <a:close/>
                  <a:moveTo>
                    <a:pt x="2840671" y="59960340"/>
                  </a:moveTo>
                  <a:cubicBezTo>
                    <a:pt x="2840671" y="60087340"/>
                    <a:pt x="2737801" y="60190205"/>
                    <a:pt x="2610801" y="60190205"/>
                  </a:cubicBezTo>
                  <a:lnTo>
                    <a:pt x="2368167" y="60190205"/>
                  </a:lnTo>
                  <a:lnTo>
                    <a:pt x="2368167" y="60206719"/>
                  </a:lnTo>
                  <a:lnTo>
                    <a:pt x="2610801" y="60206719"/>
                  </a:lnTo>
                  <a:cubicBezTo>
                    <a:pt x="2746691" y="60206719"/>
                    <a:pt x="2857181" y="60096226"/>
                    <a:pt x="2857181" y="59960340"/>
                  </a:cubicBez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59960340"/>
                  </a:lnTo>
                  <a:close/>
                  <a:moveTo>
                    <a:pt x="2937191" y="1306939"/>
                  </a:moveTo>
                  <a:lnTo>
                    <a:pt x="2998151" y="1306939"/>
                  </a:lnTo>
                  <a:lnTo>
                    <a:pt x="2998151" y="59740626"/>
                  </a:lnTo>
                  <a:lnTo>
                    <a:pt x="2937191" y="59740626"/>
                  </a:lnTo>
                  <a:lnTo>
                    <a:pt x="2937191" y="1306941"/>
                  </a:lnTo>
                  <a:close/>
                  <a:moveTo>
                    <a:pt x="2840671" y="1306939"/>
                  </a:moveTo>
                  <a:lnTo>
                    <a:pt x="2857181" y="1306939"/>
                  </a:ln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1306941"/>
                  </a:lnTo>
                  <a:close/>
                  <a:moveTo>
                    <a:pt x="2730181" y="60960"/>
                  </a:moveTo>
                  <a:cubicBezTo>
                    <a:pt x="2844481" y="60960"/>
                    <a:pt x="2937191" y="153670"/>
                    <a:pt x="2937191" y="267970"/>
                  </a:cubicBezTo>
                  <a:lnTo>
                    <a:pt x="2937191" y="1306939"/>
                  </a:lnTo>
                  <a:lnTo>
                    <a:pt x="2998151" y="1306939"/>
                  </a:lnTo>
                  <a:lnTo>
                    <a:pt x="2998151" y="269240"/>
                  </a:lnTo>
                  <a:cubicBezTo>
                    <a:pt x="2998151" y="120650"/>
                    <a:pt x="2877501" y="0"/>
                    <a:pt x="2728911" y="0"/>
                  </a:cubicBezTo>
                  <a:lnTo>
                    <a:pt x="2367327" y="0"/>
                  </a:lnTo>
                  <a:lnTo>
                    <a:pt x="2367327" y="60960"/>
                  </a:lnTo>
                  <a:lnTo>
                    <a:pt x="2730181" y="60960"/>
                  </a:lnTo>
                  <a:close/>
                  <a:moveTo>
                    <a:pt x="2610801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2610801" y="158750"/>
                  </a:lnTo>
                  <a:cubicBezTo>
                    <a:pt x="2737801" y="158750"/>
                    <a:pt x="2840671" y="261620"/>
                    <a:pt x="2840671" y="388620"/>
                  </a:cubicBezTo>
                  <a:lnTo>
                    <a:pt x="2840671" y="1321206"/>
                  </a:lnTo>
                  <a:lnTo>
                    <a:pt x="2857181" y="1321206"/>
                  </a:lnTo>
                  <a:lnTo>
                    <a:pt x="2857181" y="387350"/>
                  </a:lnTo>
                  <a:cubicBezTo>
                    <a:pt x="2857181" y="251460"/>
                    <a:pt x="2746691" y="142240"/>
                    <a:pt x="2610801" y="142240"/>
                  </a:cubicBezTo>
                  <a:close/>
                  <a:moveTo>
                    <a:pt x="565973" y="0"/>
                  </a:moveTo>
                  <a:lnTo>
                    <a:pt x="2368167" y="0"/>
                  </a:lnTo>
                  <a:lnTo>
                    <a:pt x="2368167" y="60960"/>
                  </a:lnTo>
                  <a:lnTo>
                    <a:pt x="565973" y="60960"/>
                  </a:lnTo>
                  <a:lnTo>
                    <a:pt x="565973" y="0"/>
                  </a:lnTo>
                  <a:close/>
                  <a:moveTo>
                    <a:pt x="565973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565973" y="158750"/>
                  </a:lnTo>
                  <a:lnTo>
                    <a:pt x="565973" y="142240"/>
                  </a:lnTo>
                  <a:close/>
                </a:path>
              </a:pathLst>
            </a:custGeom>
            <a:solidFill>
              <a:srgbClr val="D7AA95"/>
            </a:solidFill>
          </p:spPr>
        </p:sp>
      </p:grpSp>
      <p:sp>
        <p:nvSpPr>
          <p:cNvPr id="11" name="TextBox 47">
            <a:extLst>
              <a:ext uri="{FF2B5EF4-FFF2-40B4-BE49-F238E27FC236}">
                <a16:creationId xmlns:a16="http://schemas.microsoft.com/office/drawing/2014/main" id="{07355C36-ECC5-4512-A0C6-BDCCEE66E5CF}"/>
              </a:ext>
            </a:extLst>
          </p:cNvPr>
          <p:cNvSpPr txBox="1"/>
          <p:nvPr/>
        </p:nvSpPr>
        <p:spPr>
          <a:xfrm>
            <a:off x="1801916" y="1631074"/>
            <a:ext cx="8727126" cy="452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37"/>
              </a:lnSpc>
            </a:pPr>
            <a:r>
              <a:rPr lang="en-US" sz="2600" b="1" dirty="0">
                <a:solidFill>
                  <a:srgbClr val="000000"/>
                </a:solidFill>
                <a:latin typeface="Concert One" pitchFamily="2" charset="77"/>
              </a:rPr>
              <a:t>No.     Vocabulary       Part of Speech       Meaning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0B60E7-70EE-428F-BA5C-E78B5B452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10305"/>
              </p:ext>
            </p:extLst>
          </p:nvPr>
        </p:nvGraphicFramePr>
        <p:xfrm>
          <a:off x="1705625" y="2407082"/>
          <a:ext cx="8684643" cy="403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547">
                  <a:extLst>
                    <a:ext uri="{9D8B030D-6E8A-4147-A177-3AD203B41FA5}">
                      <a16:colId xmlns:a16="http://schemas.microsoft.com/office/drawing/2014/main" val="3129582470"/>
                    </a:ext>
                  </a:extLst>
                </a:gridCol>
                <a:gridCol w="2612015">
                  <a:extLst>
                    <a:ext uri="{9D8B030D-6E8A-4147-A177-3AD203B41FA5}">
                      <a16:colId xmlns:a16="http://schemas.microsoft.com/office/drawing/2014/main" val="4273895027"/>
                    </a:ext>
                  </a:extLst>
                </a:gridCol>
                <a:gridCol w="2506059">
                  <a:extLst>
                    <a:ext uri="{9D8B030D-6E8A-4147-A177-3AD203B41FA5}">
                      <a16:colId xmlns:a16="http://schemas.microsoft.com/office/drawing/2014/main" val="3628788944"/>
                    </a:ext>
                  </a:extLst>
                </a:gridCol>
                <a:gridCol w="2682022">
                  <a:extLst>
                    <a:ext uri="{9D8B030D-6E8A-4147-A177-3AD203B41FA5}">
                      <a16:colId xmlns:a16="http://schemas.microsoft.com/office/drawing/2014/main" val="319525010"/>
                    </a:ext>
                  </a:extLst>
                </a:gridCol>
              </a:tblGrid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6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generous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adjective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ใจกว้าง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598289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7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learn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เรียนรู้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54457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8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walk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เดิน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942331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9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write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เขียน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755061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10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read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อ่าน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3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60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92F5B7E-3EC3-E2FB-E8E3-AD82589798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9067" r="9420" b="82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276C270C-6B9B-6021-0DDE-E2B95B7F0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19800"/>
            <a:ext cx="1280000" cy="7200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F54A41D1-6F95-4688-B3ED-44BAD073D888}"/>
              </a:ext>
            </a:extLst>
          </p:cNvPr>
          <p:cNvSpPr/>
          <p:nvPr/>
        </p:nvSpPr>
        <p:spPr>
          <a:xfrm>
            <a:off x="1705624" y="1186751"/>
            <a:ext cx="6847826" cy="3358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6DEAD589-BCBC-4E98-8256-4AC2B331A67A}"/>
              </a:ext>
            </a:extLst>
          </p:cNvPr>
          <p:cNvSpPr txBox="1"/>
          <p:nvPr/>
        </p:nvSpPr>
        <p:spPr>
          <a:xfrm>
            <a:off x="1911967" y="419958"/>
            <a:ext cx="6244740" cy="60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0"/>
              </a:lnSpc>
            </a:pPr>
            <a:r>
              <a:rPr lang="en-US" sz="4000" dirty="0">
                <a:solidFill>
                  <a:srgbClr val="000000"/>
                </a:solidFill>
                <a:latin typeface="Concert One" pitchFamily="2" charset="77"/>
              </a:rPr>
              <a:t>Vocabulary Practice!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01C90810-1BD6-4435-9788-0B81B5CA7B2E}"/>
              </a:ext>
            </a:extLst>
          </p:cNvPr>
          <p:cNvGrpSpPr/>
          <p:nvPr/>
        </p:nvGrpSpPr>
        <p:grpSpPr>
          <a:xfrm rot="-5400000">
            <a:off x="5791139" y="-2439956"/>
            <a:ext cx="470764" cy="8727126"/>
            <a:chOff x="0" y="0"/>
            <a:chExt cx="2998151" cy="60347687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D3106F98-23C5-4FDA-A3F7-08CF152248E1}"/>
                </a:ext>
              </a:extLst>
            </p:cNvPr>
            <p:cNvSpPr/>
            <p:nvPr/>
          </p:nvSpPr>
          <p:spPr>
            <a:xfrm>
              <a:off x="0" y="0"/>
              <a:ext cx="2999421" cy="60348955"/>
            </a:xfrm>
            <a:custGeom>
              <a:avLst/>
              <a:gdLst/>
              <a:ahLst/>
              <a:cxnLst/>
              <a:rect l="l" t="t" r="r" b="b"/>
              <a:pathLst>
                <a:path w="2999421" h="60348955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565973" y="62230"/>
                  </a:lnTo>
                  <a:lnTo>
                    <a:pt x="565973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1321208"/>
                  </a:lnTo>
                  <a:lnTo>
                    <a:pt x="60960" y="1321208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565973" y="157480"/>
                  </a:lnTo>
                  <a:lnTo>
                    <a:pt x="565973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1306941"/>
                  </a:lnTo>
                  <a:lnTo>
                    <a:pt x="157480" y="1306941"/>
                  </a:lnTo>
                  <a:lnTo>
                    <a:pt x="157480" y="387350"/>
                  </a:lnTo>
                  <a:close/>
                  <a:moveTo>
                    <a:pt x="0" y="1306941"/>
                  </a:moveTo>
                  <a:lnTo>
                    <a:pt x="60960" y="1306941"/>
                  </a:lnTo>
                  <a:lnTo>
                    <a:pt x="60960" y="59740626"/>
                  </a:lnTo>
                  <a:lnTo>
                    <a:pt x="0" y="59740626"/>
                  </a:lnTo>
                  <a:lnTo>
                    <a:pt x="0" y="1306941"/>
                  </a:lnTo>
                  <a:close/>
                  <a:moveTo>
                    <a:pt x="142240" y="1306941"/>
                  </a:moveTo>
                  <a:lnTo>
                    <a:pt x="158750" y="1306941"/>
                  </a:lnTo>
                  <a:lnTo>
                    <a:pt x="158750" y="59740626"/>
                  </a:lnTo>
                  <a:lnTo>
                    <a:pt x="142240" y="59740626"/>
                  </a:lnTo>
                  <a:lnTo>
                    <a:pt x="142240" y="1306941"/>
                  </a:lnTo>
                  <a:close/>
                  <a:moveTo>
                    <a:pt x="269240" y="60286726"/>
                  </a:moveTo>
                  <a:cubicBezTo>
                    <a:pt x="154940" y="60286726"/>
                    <a:pt x="62230" y="60194019"/>
                    <a:pt x="62230" y="60079719"/>
                  </a:cubicBezTo>
                  <a:lnTo>
                    <a:pt x="62230" y="59740626"/>
                  </a:lnTo>
                  <a:lnTo>
                    <a:pt x="0" y="59740626"/>
                  </a:lnTo>
                  <a:lnTo>
                    <a:pt x="0" y="60079719"/>
                  </a:lnTo>
                  <a:cubicBezTo>
                    <a:pt x="0" y="60228305"/>
                    <a:pt x="120650" y="60348955"/>
                    <a:pt x="269240" y="60348955"/>
                  </a:cubicBezTo>
                  <a:lnTo>
                    <a:pt x="566813" y="60348955"/>
                  </a:lnTo>
                  <a:lnTo>
                    <a:pt x="566813" y="60286726"/>
                  </a:lnTo>
                  <a:lnTo>
                    <a:pt x="269240" y="60286726"/>
                  </a:lnTo>
                  <a:close/>
                  <a:moveTo>
                    <a:pt x="387350" y="60190205"/>
                  </a:moveTo>
                  <a:cubicBezTo>
                    <a:pt x="260350" y="60190205"/>
                    <a:pt x="157480" y="60087334"/>
                    <a:pt x="157480" y="59960334"/>
                  </a:cubicBezTo>
                  <a:lnTo>
                    <a:pt x="157480" y="59740626"/>
                  </a:lnTo>
                  <a:lnTo>
                    <a:pt x="140970" y="59740626"/>
                  </a:lnTo>
                  <a:lnTo>
                    <a:pt x="140970" y="59960340"/>
                  </a:lnTo>
                  <a:cubicBezTo>
                    <a:pt x="140970" y="60096226"/>
                    <a:pt x="251460" y="60206719"/>
                    <a:pt x="387350" y="60206719"/>
                  </a:cubicBezTo>
                  <a:lnTo>
                    <a:pt x="565973" y="60206719"/>
                  </a:lnTo>
                  <a:lnTo>
                    <a:pt x="565973" y="60190205"/>
                  </a:lnTo>
                  <a:lnTo>
                    <a:pt x="387350" y="60190205"/>
                  </a:lnTo>
                  <a:close/>
                  <a:moveTo>
                    <a:pt x="565973" y="60286726"/>
                  </a:moveTo>
                  <a:lnTo>
                    <a:pt x="2368167" y="60286726"/>
                  </a:lnTo>
                  <a:lnTo>
                    <a:pt x="2368167" y="60347684"/>
                  </a:lnTo>
                  <a:lnTo>
                    <a:pt x="565973" y="60347684"/>
                  </a:lnTo>
                  <a:lnTo>
                    <a:pt x="565973" y="60286726"/>
                  </a:lnTo>
                  <a:close/>
                  <a:moveTo>
                    <a:pt x="565973" y="60190205"/>
                  </a:moveTo>
                  <a:lnTo>
                    <a:pt x="2368167" y="60190205"/>
                  </a:lnTo>
                  <a:lnTo>
                    <a:pt x="2368167" y="60206719"/>
                  </a:lnTo>
                  <a:lnTo>
                    <a:pt x="565973" y="60206719"/>
                  </a:lnTo>
                  <a:lnTo>
                    <a:pt x="565973" y="60190205"/>
                  </a:lnTo>
                  <a:close/>
                  <a:moveTo>
                    <a:pt x="2937191" y="59740626"/>
                  </a:moveTo>
                  <a:lnTo>
                    <a:pt x="2937191" y="60079719"/>
                  </a:lnTo>
                  <a:cubicBezTo>
                    <a:pt x="2937191" y="60194019"/>
                    <a:pt x="2844481" y="60286726"/>
                    <a:pt x="2730181" y="60286726"/>
                  </a:cubicBezTo>
                  <a:lnTo>
                    <a:pt x="2368167" y="60286726"/>
                  </a:lnTo>
                  <a:lnTo>
                    <a:pt x="2368167" y="60347690"/>
                  </a:lnTo>
                  <a:lnTo>
                    <a:pt x="2730181" y="60347690"/>
                  </a:lnTo>
                  <a:cubicBezTo>
                    <a:pt x="2878771" y="60347690"/>
                    <a:pt x="2999421" y="60227040"/>
                    <a:pt x="2999421" y="60078448"/>
                  </a:cubicBezTo>
                  <a:lnTo>
                    <a:pt x="2999421" y="59740626"/>
                  </a:lnTo>
                  <a:lnTo>
                    <a:pt x="2937191" y="59740626"/>
                  </a:lnTo>
                  <a:close/>
                  <a:moveTo>
                    <a:pt x="2840671" y="59960340"/>
                  </a:moveTo>
                  <a:cubicBezTo>
                    <a:pt x="2840671" y="60087340"/>
                    <a:pt x="2737801" y="60190205"/>
                    <a:pt x="2610801" y="60190205"/>
                  </a:cubicBezTo>
                  <a:lnTo>
                    <a:pt x="2368167" y="60190205"/>
                  </a:lnTo>
                  <a:lnTo>
                    <a:pt x="2368167" y="60206719"/>
                  </a:lnTo>
                  <a:lnTo>
                    <a:pt x="2610801" y="60206719"/>
                  </a:lnTo>
                  <a:cubicBezTo>
                    <a:pt x="2746691" y="60206719"/>
                    <a:pt x="2857181" y="60096226"/>
                    <a:pt x="2857181" y="59960340"/>
                  </a:cubicBez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59960340"/>
                  </a:lnTo>
                  <a:close/>
                  <a:moveTo>
                    <a:pt x="2937191" y="1306939"/>
                  </a:moveTo>
                  <a:lnTo>
                    <a:pt x="2998151" y="1306939"/>
                  </a:lnTo>
                  <a:lnTo>
                    <a:pt x="2998151" y="59740626"/>
                  </a:lnTo>
                  <a:lnTo>
                    <a:pt x="2937191" y="59740626"/>
                  </a:lnTo>
                  <a:lnTo>
                    <a:pt x="2937191" y="1306941"/>
                  </a:lnTo>
                  <a:close/>
                  <a:moveTo>
                    <a:pt x="2840671" y="1306939"/>
                  </a:moveTo>
                  <a:lnTo>
                    <a:pt x="2857181" y="1306939"/>
                  </a:ln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1306941"/>
                  </a:lnTo>
                  <a:close/>
                  <a:moveTo>
                    <a:pt x="2730181" y="60960"/>
                  </a:moveTo>
                  <a:cubicBezTo>
                    <a:pt x="2844481" y="60960"/>
                    <a:pt x="2937191" y="153670"/>
                    <a:pt x="2937191" y="267970"/>
                  </a:cubicBezTo>
                  <a:lnTo>
                    <a:pt x="2937191" y="1306939"/>
                  </a:lnTo>
                  <a:lnTo>
                    <a:pt x="2998151" y="1306939"/>
                  </a:lnTo>
                  <a:lnTo>
                    <a:pt x="2998151" y="269240"/>
                  </a:lnTo>
                  <a:cubicBezTo>
                    <a:pt x="2998151" y="120650"/>
                    <a:pt x="2877501" y="0"/>
                    <a:pt x="2728911" y="0"/>
                  </a:cubicBezTo>
                  <a:lnTo>
                    <a:pt x="2367327" y="0"/>
                  </a:lnTo>
                  <a:lnTo>
                    <a:pt x="2367327" y="60960"/>
                  </a:lnTo>
                  <a:lnTo>
                    <a:pt x="2730181" y="60960"/>
                  </a:lnTo>
                  <a:close/>
                  <a:moveTo>
                    <a:pt x="2610801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2610801" y="158750"/>
                  </a:lnTo>
                  <a:cubicBezTo>
                    <a:pt x="2737801" y="158750"/>
                    <a:pt x="2840671" y="261620"/>
                    <a:pt x="2840671" y="388620"/>
                  </a:cubicBezTo>
                  <a:lnTo>
                    <a:pt x="2840671" y="1321206"/>
                  </a:lnTo>
                  <a:lnTo>
                    <a:pt x="2857181" y="1321206"/>
                  </a:lnTo>
                  <a:lnTo>
                    <a:pt x="2857181" y="387350"/>
                  </a:lnTo>
                  <a:cubicBezTo>
                    <a:pt x="2857181" y="251460"/>
                    <a:pt x="2746691" y="142240"/>
                    <a:pt x="2610801" y="142240"/>
                  </a:cubicBezTo>
                  <a:close/>
                  <a:moveTo>
                    <a:pt x="565973" y="0"/>
                  </a:moveTo>
                  <a:lnTo>
                    <a:pt x="2368167" y="0"/>
                  </a:lnTo>
                  <a:lnTo>
                    <a:pt x="2368167" y="60960"/>
                  </a:lnTo>
                  <a:lnTo>
                    <a:pt x="565973" y="60960"/>
                  </a:lnTo>
                  <a:lnTo>
                    <a:pt x="565973" y="0"/>
                  </a:lnTo>
                  <a:close/>
                  <a:moveTo>
                    <a:pt x="565973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565973" y="158750"/>
                  </a:lnTo>
                  <a:lnTo>
                    <a:pt x="565973" y="142240"/>
                  </a:lnTo>
                  <a:close/>
                </a:path>
              </a:pathLst>
            </a:custGeom>
            <a:solidFill>
              <a:srgbClr val="D7AA95"/>
            </a:solidFill>
          </p:spPr>
        </p:sp>
      </p:grpSp>
      <p:sp>
        <p:nvSpPr>
          <p:cNvPr id="11" name="TextBox 47">
            <a:extLst>
              <a:ext uri="{FF2B5EF4-FFF2-40B4-BE49-F238E27FC236}">
                <a16:creationId xmlns:a16="http://schemas.microsoft.com/office/drawing/2014/main" id="{07355C36-ECC5-4512-A0C6-BDCCEE66E5CF}"/>
              </a:ext>
            </a:extLst>
          </p:cNvPr>
          <p:cNvSpPr txBox="1"/>
          <p:nvPr/>
        </p:nvSpPr>
        <p:spPr>
          <a:xfrm>
            <a:off x="1801916" y="1631074"/>
            <a:ext cx="8727126" cy="452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37"/>
              </a:lnSpc>
            </a:pPr>
            <a:r>
              <a:rPr lang="en-US" sz="2600" b="1" dirty="0">
                <a:solidFill>
                  <a:srgbClr val="000000"/>
                </a:solidFill>
                <a:latin typeface="Concert One" pitchFamily="2" charset="77"/>
              </a:rPr>
              <a:t>No.     Vocabulary       Part of Speech       Meaning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0B60E7-70EE-428F-BA5C-E78B5B452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92288"/>
              </p:ext>
            </p:extLst>
          </p:nvPr>
        </p:nvGraphicFramePr>
        <p:xfrm>
          <a:off x="1705625" y="2407082"/>
          <a:ext cx="8684643" cy="403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547">
                  <a:extLst>
                    <a:ext uri="{9D8B030D-6E8A-4147-A177-3AD203B41FA5}">
                      <a16:colId xmlns:a16="http://schemas.microsoft.com/office/drawing/2014/main" val="3129582470"/>
                    </a:ext>
                  </a:extLst>
                </a:gridCol>
                <a:gridCol w="2612015">
                  <a:extLst>
                    <a:ext uri="{9D8B030D-6E8A-4147-A177-3AD203B41FA5}">
                      <a16:colId xmlns:a16="http://schemas.microsoft.com/office/drawing/2014/main" val="4273895027"/>
                    </a:ext>
                  </a:extLst>
                </a:gridCol>
                <a:gridCol w="2506059">
                  <a:extLst>
                    <a:ext uri="{9D8B030D-6E8A-4147-A177-3AD203B41FA5}">
                      <a16:colId xmlns:a16="http://schemas.microsoft.com/office/drawing/2014/main" val="3628788944"/>
                    </a:ext>
                  </a:extLst>
                </a:gridCol>
                <a:gridCol w="2682022">
                  <a:extLst>
                    <a:ext uri="{9D8B030D-6E8A-4147-A177-3AD203B41FA5}">
                      <a16:colId xmlns:a16="http://schemas.microsoft.com/office/drawing/2014/main" val="319525010"/>
                    </a:ext>
                  </a:extLst>
                </a:gridCol>
              </a:tblGrid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11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ice skate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สเ</a:t>
                      </a: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ก็</a:t>
                      </a:r>
                      <a:r>
                        <a:rPr lang="th-TH" sz="3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</a:t>
                      </a: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น้ำแข็ง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598289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12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tie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ผูก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54457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13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shoes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รองเท้า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942331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14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fly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บิน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755061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15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helicopter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เฮลิคอปเตอร์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3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15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79FF690-D5D6-D7AA-68A6-D4BDE4A6E9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9067" r="9420" b="82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E533E36B-2C32-1739-02D8-E35903CFF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19800"/>
            <a:ext cx="1280000" cy="7200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F54A41D1-6F95-4688-B3ED-44BAD073D888}"/>
              </a:ext>
            </a:extLst>
          </p:cNvPr>
          <p:cNvSpPr/>
          <p:nvPr/>
        </p:nvSpPr>
        <p:spPr>
          <a:xfrm>
            <a:off x="1705624" y="1186751"/>
            <a:ext cx="6847826" cy="3358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6DEAD589-BCBC-4E98-8256-4AC2B331A67A}"/>
              </a:ext>
            </a:extLst>
          </p:cNvPr>
          <p:cNvSpPr txBox="1"/>
          <p:nvPr/>
        </p:nvSpPr>
        <p:spPr>
          <a:xfrm>
            <a:off x="1911967" y="419958"/>
            <a:ext cx="6244740" cy="60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0"/>
              </a:lnSpc>
            </a:pPr>
            <a:r>
              <a:rPr lang="en-US" sz="4000" dirty="0">
                <a:solidFill>
                  <a:srgbClr val="000000"/>
                </a:solidFill>
                <a:latin typeface="Concert One" pitchFamily="2" charset="77"/>
              </a:rPr>
              <a:t>Vocabulary Practice!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01C90810-1BD6-4435-9788-0B81B5CA7B2E}"/>
              </a:ext>
            </a:extLst>
          </p:cNvPr>
          <p:cNvGrpSpPr/>
          <p:nvPr/>
        </p:nvGrpSpPr>
        <p:grpSpPr>
          <a:xfrm rot="-5400000">
            <a:off x="5791139" y="-2439956"/>
            <a:ext cx="470764" cy="8727126"/>
            <a:chOff x="0" y="0"/>
            <a:chExt cx="2998151" cy="60347687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D3106F98-23C5-4FDA-A3F7-08CF152248E1}"/>
                </a:ext>
              </a:extLst>
            </p:cNvPr>
            <p:cNvSpPr/>
            <p:nvPr/>
          </p:nvSpPr>
          <p:spPr>
            <a:xfrm>
              <a:off x="0" y="0"/>
              <a:ext cx="2999421" cy="60348955"/>
            </a:xfrm>
            <a:custGeom>
              <a:avLst/>
              <a:gdLst/>
              <a:ahLst/>
              <a:cxnLst/>
              <a:rect l="l" t="t" r="r" b="b"/>
              <a:pathLst>
                <a:path w="2999421" h="60348955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565973" y="62230"/>
                  </a:lnTo>
                  <a:lnTo>
                    <a:pt x="565973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1321208"/>
                  </a:lnTo>
                  <a:lnTo>
                    <a:pt x="60960" y="1321208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565973" y="157480"/>
                  </a:lnTo>
                  <a:lnTo>
                    <a:pt x="565973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1306941"/>
                  </a:lnTo>
                  <a:lnTo>
                    <a:pt x="157480" y="1306941"/>
                  </a:lnTo>
                  <a:lnTo>
                    <a:pt x="157480" y="387350"/>
                  </a:lnTo>
                  <a:close/>
                  <a:moveTo>
                    <a:pt x="0" y="1306941"/>
                  </a:moveTo>
                  <a:lnTo>
                    <a:pt x="60960" y="1306941"/>
                  </a:lnTo>
                  <a:lnTo>
                    <a:pt x="60960" y="59740626"/>
                  </a:lnTo>
                  <a:lnTo>
                    <a:pt x="0" y="59740626"/>
                  </a:lnTo>
                  <a:lnTo>
                    <a:pt x="0" y="1306941"/>
                  </a:lnTo>
                  <a:close/>
                  <a:moveTo>
                    <a:pt x="142240" y="1306941"/>
                  </a:moveTo>
                  <a:lnTo>
                    <a:pt x="158750" y="1306941"/>
                  </a:lnTo>
                  <a:lnTo>
                    <a:pt x="158750" y="59740626"/>
                  </a:lnTo>
                  <a:lnTo>
                    <a:pt x="142240" y="59740626"/>
                  </a:lnTo>
                  <a:lnTo>
                    <a:pt x="142240" y="1306941"/>
                  </a:lnTo>
                  <a:close/>
                  <a:moveTo>
                    <a:pt x="269240" y="60286726"/>
                  </a:moveTo>
                  <a:cubicBezTo>
                    <a:pt x="154940" y="60286726"/>
                    <a:pt x="62230" y="60194019"/>
                    <a:pt x="62230" y="60079719"/>
                  </a:cubicBezTo>
                  <a:lnTo>
                    <a:pt x="62230" y="59740626"/>
                  </a:lnTo>
                  <a:lnTo>
                    <a:pt x="0" y="59740626"/>
                  </a:lnTo>
                  <a:lnTo>
                    <a:pt x="0" y="60079719"/>
                  </a:lnTo>
                  <a:cubicBezTo>
                    <a:pt x="0" y="60228305"/>
                    <a:pt x="120650" y="60348955"/>
                    <a:pt x="269240" y="60348955"/>
                  </a:cubicBezTo>
                  <a:lnTo>
                    <a:pt x="566813" y="60348955"/>
                  </a:lnTo>
                  <a:lnTo>
                    <a:pt x="566813" y="60286726"/>
                  </a:lnTo>
                  <a:lnTo>
                    <a:pt x="269240" y="60286726"/>
                  </a:lnTo>
                  <a:close/>
                  <a:moveTo>
                    <a:pt x="387350" y="60190205"/>
                  </a:moveTo>
                  <a:cubicBezTo>
                    <a:pt x="260350" y="60190205"/>
                    <a:pt x="157480" y="60087334"/>
                    <a:pt x="157480" y="59960334"/>
                  </a:cubicBezTo>
                  <a:lnTo>
                    <a:pt x="157480" y="59740626"/>
                  </a:lnTo>
                  <a:lnTo>
                    <a:pt x="140970" y="59740626"/>
                  </a:lnTo>
                  <a:lnTo>
                    <a:pt x="140970" y="59960340"/>
                  </a:lnTo>
                  <a:cubicBezTo>
                    <a:pt x="140970" y="60096226"/>
                    <a:pt x="251460" y="60206719"/>
                    <a:pt x="387350" y="60206719"/>
                  </a:cubicBezTo>
                  <a:lnTo>
                    <a:pt x="565973" y="60206719"/>
                  </a:lnTo>
                  <a:lnTo>
                    <a:pt x="565973" y="60190205"/>
                  </a:lnTo>
                  <a:lnTo>
                    <a:pt x="387350" y="60190205"/>
                  </a:lnTo>
                  <a:close/>
                  <a:moveTo>
                    <a:pt x="565973" y="60286726"/>
                  </a:moveTo>
                  <a:lnTo>
                    <a:pt x="2368167" y="60286726"/>
                  </a:lnTo>
                  <a:lnTo>
                    <a:pt x="2368167" y="60347684"/>
                  </a:lnTo>
                  <a:lnTo>
                    <a:pt x="565973" y="60347684"/>
                  </a:lnTo>
                  <a:lnTo>
                    <a:pt x="565973" y="60286726"/>
                  </a:lnTo>
                  <a:close/>
                  <a:moveTo>
                    <a:pt x="565973" y="60190205"/>
                  </a:moveTo>
                  <a:lnTo>
                    <a:pt x="2368167" y="60190205"/>
                  </a:lnTo>
                  <a:lnTo>
                    <a:pt x="2368167" y="60206719"/>
                  </a:lnTo>
                  <a:lnTo>
                    <a:pt x="565973" y="60206719"/>
                  </a:lnTo>
                  <a:lnTo>
                    <a:pt x="565973" y="60190205"/>
                  </a:lnTo>
                  <a:close/>
                  <a:moveTo>
                    <a:pt x="2937191" y="59740626"/>
                  </a:moveTo>
                  <a:lnTo>
                    <a:pt x="2937191" y="60079719"/>
                  </a:lnTo>
                  <a:cubicBezTo>
                    <a:pt x="2937191" y="60194019"/>
                    <a:pt x="2844481" y="60286726"/>
                    <a:pt x="2730181" y="60286726"/>
                  </a:cubicBezTo>
                  <a:lnTo>
                    <a:pt x="2368167" y="60286726"/>
                  </a:lnTo>
                  <a:lnTo>
                    <a:pt x="2368167" y="60347690"/>
                  </a:lnTo>
                  <a:lnTo>
                    <a:pt x="2730181" y="60347690"/>
                  </a:lnTo>
                  <a:cubicBezTo>
                    <a:pt x="2878771" y="60347690"/>
                    <a:pt x="2999421" y="60227040"/>
                    <a:pt x="2999421" y="60078448"/>
                  </a:cubicBezTo>
                  <a:lnTo>
                    <a:pt x="2999421" y="59740626"/>
                  </a:lnTo>
                  <a:lnTo>
                    <a:pt x="2937191" y="59740626"/>
                  </a:lnTo>
                  <a:close/>
                  <a:moveTo>
                    <a:pt x="2840671" y="59960340"/>
                  </a:moveTo>
                  <a:cubicBezTo>
                    <a:pt x="2840671" y="60087340"/>
                    <a:pt x="2737801" y="60190205"/>
                    <a:pt x="2610801" y="60190205"/>
                  </a:cubicBezTo>
                  <a:lnTo>
                    <a:pt x="2368167" y="60190205"/>
                  </a:lnTo>
                  <a:lnTo>
                    <a:pt x="2368167" y="60206719"/>
                  </a:lnTo>
                  <a:lnTo>
                    <a:pt x="2610801" y="60206719"/>
                  </a:lnTo>
                  <a:cubicBezTo>
                    <a:pt x="2746691" y="60206719"/>
                    <a:pt x="2857181" y="60096226"/>
                    <a:pt x="2857181" y="59960340"/>
                  </a:cubicBez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59960340"/>
                  </a:lnTo>
                  <a:close/>
                  <a:moveTo>
                    <a:pt x="2937191" y="1306939"/>
                  </a:moveTo>
                  <a:lnTo>
                    <a:pt x="2998151" y="1306939"/>
                  </a:lnTo>
                  <a:lnTo>
                    <a:pt x="2998151" y="59740626"/>
                  </a:lnTo>
                  <a:lnTo>
                    <a:pt x="2937191" y="59740626"/>
                  </a:lnTo>
                  <a:lnTo>
                    <a:pt x="2937191" y="1306941"/>
                  </a:lnTo>
                  <a:close/>
                  <a:moveTo>
                    <a:pt x="2840671" y="1306939"/>
                  </a:moveTo>
                  <a:lnTo>
                    <a:pt x="2857181" y="1306939"/>
                  </a:ln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1306941"/>
                  </a:lnTo>
                  <a:close/>
                  <a:moveTo>
                    <a:pt x="2730181" y="60960"/>
                  </a:moveTo>
                  <a:cubicBezTo>
                    <a:pt x="2844481" y="60960"/>
                    <a:pt x="2937191" y="153670"/>
                    <a:pt x="2937191" y="267970"/>
                  </a:cubicBezTo>
                  <a:lnTo>
                    <a:pt x="2937191" y="1306939"/>
                  </a:lnTo>
                  <a:lnTo>
                    <a:pt x="2998151" y="1306939"/>
                  </a:lnTo>
                  <a:lnTo>
                    <a:pt x="2998151" y="269240"/>
                  </a:lnTo>
                  <a:cubicBezTo>
                    <a:pt x="2998151" y="120650"/>
                    <a:pt x="2877501" y="0"/>
                    <a:pt x="2728911" y="0"/>
                  </a:cubicBezTo>
                  <a:lnTo>
                    <a:pt x="2367327" y="0"/>
                  </a:lnTo>
                  <a:lnTo>
                    <a:pt x="2367327" y="60960"/>
                  </a:lnTo>
                  <a:lnTo>
                    <a:pt x="2730181" y="60960"/>
                  </a:lnTo>
                  <a:close/>
                  <a:moveTo>
                    <a:pt x="2610801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2610801" y="158750"/>
                  </a:lnTo>
                  <a:cubicBezTo>
                    <a:pt x="2737801" y="158750"/>
                    <a:pt x="2840671" y="261620"/>
                    <a:pt x="2840671" y="388620"/>
                  </a:cubicBezTo>
                  <a:lnTo>
                    <a:pt x="2840671" y="1321206"/>
                  </a:lnTo>
                  <a:lnTo>
                    <a:pt x="2857181" y="1321206"/>
                  </a:lnTo>
                  <a:lnTo>
                    <a:pt x="2857181" y="387350"/>
                  </a:lnTo>
                  <a:cubicBezTo>
                    <a:pt x="2857181" y="251460"/>
                    <a:pt x="2746691" y="142240"/>
                    <a:pt x="2610801" y="142240"/>
                  </a:cubicBezTo>
                  <a:close/>
                  <a:moveTo>
                    <a:pt x="565973" y="0"/>
                  </a:moveTo>
                  <a:lnTo>
                    <a:pt x="2368167" y="0"/>
                  </a:lnTo>
                  <a:lnTo>
                    <a:pt x="2368167" y="60960"/>
                  </a:lnTo>
                  <a:lnTo>
                    <a:pt x="565973" y="60960"/>
                  </a:lnTo>
                  <a:lnTo>
                    <a:pt x="565973" y="0"/>
                  </a:lnTo>
                  <a:close/>
                  <a:moveTo>
                    <a:pt x="565973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565973" y="158750"/>
                  </a:lnTo>
                  <a:lnTo>
                    <a:pt x="565973" y="142240"/>
                  </a:lnTo>
                  <a:close/>
                </a:path>
              </a:pathLst>
            </a:custGeom>
            <a:solidFill>
              <a:srgbClr val="D7AA95"/>
            </a:solidFill>
          </p:spPr>
        </p:sp>
      </p:grpSp>
      <p:sp>
        <p:nvSpPr>
          <p:cNvPr id="11" name="TextBox 47">
            <a:extLst>
              <a:ext uri="{FF2B5EF4-FFF2-40B4-BE49-F238E27FC236}">
                <a16:creationId xmlns:a16="http://schemas.microsoft.com/office/drawing/2014/main" id="{07355C36-ECC5-4512-A0C6-BDCCEE66E5CF}"/>
              </a:ext>
            </a:extLst>
          </p:cNvPr>
          <p:cNvSpPr txBox="1"/>
          <p:nvPr/>
        </p:nvSpPr>
        <p:spPr>
          <a:xfrm>
            <a:off x="1801916" y="1631074"/>
            <a:ext cx="8727126" cy="452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37"/>
              </a:lnSpc>
            </a:pPr>
            <a:r>
              <a:rPr lang="en-US" sz="2600" b="1" dirty="0">
                <a:solidFill>
                  <a:srgbClr val="000000"/>
                </a:solidFill>
                <a:latin typeface="Concert One" pitchFamily="2" charset="77"/>
              </a:rPr>
              <a:t>No.     Vocabulary       Part of Speech       Meaning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0B60E7-70EE-428F-BA5C-E78B5B452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40616"/>
              </p:ext>
            </p:extLst>
          </p:nvPr>
        </p:nvGraphicFramePr>
        <p:xfrm>
          <a:off x="1705625" y="2407082"/>
          <a:ext cx="8684643" cy="403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547">
                  <a:extLst>
                    <a:ext uri="{9D8B030D-6E8A-4147-A177-3AD203B41FA5}">
                      <a16:colId xmlns:a16="http://schemas.microsoft.com/office/drawing/2014/main" val="3129582470"/>
                    </a:ext>
                  </a:extLst>
                </a:gridCol>
                <a:gridCol w="2612015">
                  <a:extLst>
                    <a:ext uri="{9D8B030D-6E8A-4147-A177-3AD203B41FA5}">
                      <a16:colId xmlns:a16="http://schemas.microsoft.com/office/drawing/2014/main" val="4273895027"/>
                    </a:ext>
                  </a:extLst>
                </a:gridCol>
                <a:gridCol w="2506059">
                  <a:extLst>
                    <a:ext uri="{9D8B030D-6E8A-4147-A177-3AD203B41FA5}">
                      <a16:colId xmlns:a16="http://schemas.microsoft.com/office/drawing/2014/main" val="3628788944"/>
                    </a:ext>
                  </a:extLst>
                </a:gridCol>
                <a:gridCol w="2682022">
                  <a:extLst>
                    <a:ext uri="{9D8B030D-6E8A-4147-A177-3AD203B41FA5}">
                      <a16:colId xmlns:a16="http://schemas.microsoft.com/office/drawing/2014/main" val="319525010"/>
                    </a:ext>
                  </a:extLst>
                </a:gridCol>
              </a:tblGrid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run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วิ่ง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598289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marathon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มาราธอน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54457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visit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เยี่ยม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942331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London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ลอนดอน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755061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speak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พูด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3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08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DC6F9C6-871A-19B9-EC59-AD344AD249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9067" r="9420" b="82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16711489-5EF7-E0B8-367F-ED15852FB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19800"/>
            <a:ext cx="1280000" cy="7200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F54A41D1-6F95-4688-B3ED-44BAD073D888}"/>
              </a:ext>
            </a:extLst>
          </p:cNvPr>
          <p:cNvSpPr/>
          <p:nvPr/>
        </p:nvSpPr>
        <p:spPr>
          <a:xfrm>
            <a:off x="1705624" y="1186751"/>
            <a:ext cx="6847826" cy="3358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6DEAD589-BCBC-4E98-8256-4AC2B331A67A}"/>
              </a:ext>
            </a:extLst>
          </p:cNvPr>
          <p:cNvSpPr txBox="1"/>
          <p:nvPr/>
        </p:nvSpPr>
        <p:spPr>
          <a:xfrm>
            <a:off x="1911967" y="419958"/>
            <a:ext cx="6244740" cy="60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0"/>
              </a:lnSpc>
            </a:pPr>
            <a:r>
              <a:rPr lang="en-US" sz="4000" dirty="0">
                <a:solidFill>
                  <a:srgbClr val="000000"/>
                </a:solidFill>
                <a:latin typeface="Concert One" pitchFamily="2" charset="77"/>
              </a:rPr>
              <a:t>Vocabulary Practice!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01C90810-1BD6-4435-9788-0B81B5CA7B2E}"/>
              </a:ext>
            </a:extLst>
          </p:cNvPr>
          <p:cNvGrpSpPr/>
          <p:nvPr/>
        </p:nvGrpSpPr>
        <p:grpSpPr>
          <a:xfrm rot="-5400000">
            <a:off x="5791139" y="-2439956"/>
            <a:ext cx="470764" cy="8727126"/>
            <a:chOff x="0" y="0"/>
            <a:chExt cx="2998151" cy="60347687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D3106F98-23C5-4FDA-A3F7-08CF152248E1}"/>
                </a:ext>
              </a:extLst>
            </p:cNvPr>
            <p:cNvSpPr/>
            <p:nvPr/>
          </p:nvSpPr>
          <p:spPr>
            <a:xfrm>
              <a:off x="0" y="0"/>
              <a:ext cx="2999421" cy="60348955"/>
            </a:xfrm>
            <a:custGeom>
              <a:avLst/>
              <a:gdLst/>
              <a:ahLst/>
              <a:cxnLst/>
              <a:rect l="l" t="t" r="r" b="b"/>
              <a:pathLst>
                <a:path w="2999421" h="60348955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565973" y="62230"/>
                  </a:lnTo>
                  <a:lnTo>
                    <a:pt x="565973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1321208"/>
                  </a:lnTo>
                  <a:lnTo>
                    <a:pt x="60960" y="1321208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565973" y="157480"/>
                  </a:lnTo>
                  <a:lnTo>
                    <a:pt x="565973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1306941"/>
                  </a:lnTo>
                  <a:lnTo>
                    <a:pt x="157480" y="1306941"/>
                  </a:lnTo>
                  <a:lnTo>
                    <a:pt x="157480" y="387350"/>
                  </a:lnTo>
                  <a:close/>
                  <a:moveTo>
                    <a:pt x="0" y="1306941"/>
                  </a:moveTo>
                  <a:lnTo>
                    <a:pt x="60960" y="1306941"/>
                  </a:lnTo>
                  <a:lnTo>
                    <a:pt x="60960" y="59740626"/>
                  </a:lnTo>
                  <a:lnTo>
                    <a:pt x="0" y="59740626"/>
                  </a:lnTo>
                  <a:lnTo>
                    <a:pt x="0" y="1306941"/>
                  </a:lnTo>
                  <a:close/>
                  <a:moveTo>
                    <a:pt x="142240" y="1306941"/>
                  </a:moveTo>
                  <a:lnTo>
                    <a:pt x="158750" y="1306941"/>
                  </a:lnTo>
                  <a:lnTo>
                    <a:pt x="158750" y="59740626"/>
                  </a:lnTo>
                  <a:lnTo>
                    <a:pt x="142240" y="59740626"/>
                  </a:lnTo>
                  <a:lnTo>
                    <a:pt x="142240" y="1306941"/>
                  </a:lnTo>
                  <a:close/>
                  <a:moveTo>
                    <a:pt x="269240" y="60286726"/>
                  </a:moveTo>
                  <a:cubicBezTo>
                    <a:pt x="154940" y="60286726"/>
                    <a:pt x="62230" y="60194019"/>
                    <a:pt x="62230" y="60079719"/>
                  </a:cubicBezTo>
                  <a:lnTo>
                    <a:pt x="62230" y="59740626"/>
                  </a:lnTo>
                  <a:lnTo>
                    <a:pt x="0" y="59740626"/>
                  </a:lnTo>
                  <a:lnTo>
                    <a:pt x="0" y="60079719"/>
                  </a:lnTo>
                  <a:cubicBezTo>
                    <a:pt x="0" y="60228305"/>
                    <a:pt x="120650" y="60348955"/>
                    <a:pt x="269240" y="60348955"/>
                  </a:cubicBezTo>
                  <a:lnTo>
                    <a:pt x="566813" y="60348955"/>
                  </a:lnTo>
                  <a:lnTo>
                    <a:pt x="566813" y="60286726"/>
                  </a:lnTo>
                  <a:lnTo>
                    <a:pt x="269240" y="60286726"/>
                  </a:lnTo>
                  <a:close/>
                  <a:moveTo>
                    <a:pt x="387350" y="60190205"/>
                  </a:moveTo>
                  <a:cubicBezTo>
                    <a:pt x="260350" y="60190205"/>
                    <a:pt x="157480" y="60087334"/>
                    <a:pt x="157480" y="59960334"/>
                  </a:cubicBezTo>
                  <a:lnTo>
                    <a:pt x="157480" y="59740626"/>
                  </a:lnTo>
                  <a:lnTo>
                    <a:pt x="140970" y="59740626"/>
                  </a:lnTo>
                  <a:lnTo>
                    <a:pt x="140970" y="59960340"/>
                  </a:lnTo>
                  <a:cubicBezTo>
                    <a:pt x="140970" y="60096226"/>
                    <a:pt x="251460" y="60206719"/>
                    <a:pt x="387350" y="60206719"/>
                  </a:cubicBezTo>
                  <a:lnTo>
                    <a:pt x="565973" y="60206719"/>
                  </a:lnTo>
                  <a:lnTo>
                    <a:pt x="565973" y="60190205"/>
                  </a:lnTo>
                  <a:lnTo>
                    <a:pt x="387350" y="60190205"/>
                  </a:lnTo>
                  <a:close/>
                  <a:moveTo>
                    <a:pt x="565973" y="60286726"/>
                  </a:moveTo>
                  <a:lnTo>
                    <a:pt x="2368167" y="60286726"/>
                  </a:lnTo>
                  <a:lnTo>
                    <a:pt x="2368167" y="60347684"/>
                  </a:lnTo>
                  <a:lnTo>
                    <a:pt x="565973" y="60347684"/>
                  </a:lnTo>
                  <a:lnTo>
                    <a:pt x="565973" y="60286726"/>
                  </a:lnTo>
                  <a:close/>
                  <a:moveTo>
                    <a:pt x="565973" y="60190205"/>
                  </a:moveTo>
                  <a:lnTo>
                    <a:pt x="2368167" y="60190205"/>
                  </a:lnTo>
                  <a:lnTo>
                    <a:pt x="2368167" y="60206719"/>
                  </a:lnTo>
                  <a:lnTo>
                    <a:pt x="565973" y="60206719"/>
                  </a:lnTo>
                  <a:lnTo>
                    <a:pt x="565973" y="60190205"/>
                  </a:lnTo>
                  <a:close/>
                  <a:moveTo>
                    <a:pt x="2937191" y="59740626"/>
                  </a:moveTo>
                  <a:lnTo>
                    <a:pt x="2937191" y="60079719"/>
                  </a:lnTo>
                  <a:cubicBezTo>
                    <a:pt x="2937191" y="60194019"/>
                    <a:pt x="2844481" y="60286726"/>
                    <a:pt x="2730181" y="60286726"/>
                  </a:cubicBezTo>
                  <a:lnTo>
                    <a:pt x="2368167" y="60286726"/>
                  </a:lnTo>
                  <a:lnTo>
                    <a:pt x="2368167" y="60347690"/>
                  </a:lnTo>
                  <a:lnTo>
                    <a:pt x="2730181" y="60347690"/>
                  </a:lnTo>
                  <a:cubicBezTo>
                    <a:pt x="2878771" y="60347690"/>
                    <a:pt x="2999421" y="60227040"/>
                    <a:pt x="2999421" y="60078448"/>
                  </a:cubicBezTo>
                  <a:lnTo>
                    <a:pt x="2999421" y="59740626"/>
                  </a:lnTo>
                  <a:lnTo>
                    <a:pt x="2937191" y="59740626"/>
                  </a:lnTo>
                  <a:close/>
                  <a:moveTo>
                    <a:pt x="2840671" y="59960340"/>
                  </a:moveTo>
                  <a:cubicBezTo>
                    <a:pt x="2840671" y="60087340"/>
                    <a:pt x="2737801" y="60190205"/>
                    <a:pt x="2610801" y="60190205"/>
                  </a:cubicBezTo>
                  <a:lnTo>
                    <a:pt x="2368167" y="60190205"/>
                  </a:lnTo>
                  <a:lnTo>
                    <a:pt x="2368167" y="60206719"/>
                  </a:lnTo>
                  <a:lnTo>
                    <a:pt x="2610801" y="60206719"/>
                  </a:lnTo>
                  <a:cubicBezTo>
                    <a:pt x="2746691" y="60206719"/>
                    <a:pt x="2857181" y="60096226"/>
                    <a:pt x="2857181" y="59960340"/>
                  </a:cubicBez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59960340"/>
                  </a:lnTo>
                  <a:close/>
                  <a:moveTo>
                    <a:pt x="2937191" y="1306939"/>
                  </a:moveTo>
                  <a:lnTo>
                    <a:pt x="2998151" y="1306939"/>
                  </a:lnTo>
                  <a:lnTo>
                    <a:pt x="2998151" y="59740626"/>
                  </a:lnTo>
                  <a:lnTo>
                    <a:pt x="2937191" y="59740626"/>
                  </a:lnTo>
                  <a:lnTo>
                    <a:pt x="2937191" y="1306941"/>
                  </a:lnTo>
                  <a:close/>
                  <a:moveTo>
                    <a:pt x="2840671" y="1306939"/>
                  </a:moveTo>
                  <a:lnTo>
                    <a:pt x="2857181" y="1306939"/>
                  </a:ln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1306941"/>
                  </a:lnTo>
                  <a:close/>
                  <a:moveTo>
                    <a:pt x="2730181" y="60960"/>
                  </a:moveTo>
                  <a:cubicBezTo>
                    <a:pt x="2844481" y="60960"/>
                    <a:pt x="2937191" y="153670"/>
                    <a:pt x="2937191" y="267970"/>
                  </a:cubicBezTo>
                  <a:lnTo>
                    <a:pt x="2937191" y="1306939"/>
                  </a:lnTo>
                  <a:lnTo>
                    <a:pt x="2998151" y="1306939"/>
                  </a:lnTo>
                  <a:lnTo>
                    <a:pt x="2998151" y="269240"/>
                  </a:lnTo>
                  <a:cubicBezTo>
                    <a:pt x="2998151" y="120650"/>
                    <a:pt x="2877501" y="0"/>
                    <a:pt x="2728911" y="0"/>
                  </a:cubicBezTo>
                  <a:lnTo>
                    <a:pt x="2367327" y="0"/>
                  </a:lnTo>
                  <a:lnTo>
                    <a:pt x="2367327" y="60960"/>
                  </a:lnTo>
                  <a:lnTo>
                    <a:pt x="2730181" y="60960"/>
                  </a:lnTo>
                  <a:close/>
                  <a:moveTo>
                    <a:pt x="2610801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2610801" y="158750"/>
                  </a:lnTo>
                  <a:cubicBezTo>
                    <a:pt x="2737801" y="158750"/>
                    <a:pt x="2840671" y="261620"/>
                    <a:pt x="2840671" y="388620"/>
                  </a:cubicBezTo>
                  <a:lnTo>
                    <a:pt x="2840671" y="1321206"/>
                  </a:lnTo>
                  <a:lnTo>
                    <a:pt x="2857181" y="1321206"/>
                  </a:lnTo>
                  <a:lnTo>
                    <a:pt x="2857181" y="387350"/>
                  </a:lnTo>
                  <a:cubicBezTo>
                    <a:pt x="2857181" y="251460"/>
                    <a:pt x="2746691" y="142240"/>
                    <a:pt x="2610801" y="142240"/>
                  </a:cubicBezTo>
                  <a:close/>
                  <a:moveTo>
                    <a:pt x="565973" y="0"/>
                  </a:moveTo>
                  <a:lnTo>
                    <a:pt x="2368167" y="0"/>
                  </a:lnTo>
                  <a:lnTo>
                    <a:pt x="2368167" y="60960"/>
                  </a:lnTo>
                  <a:lnTo>
                    <a:pt x="565973" y="60960"/>
                  </a:lnTo>
                  <a:lnTo>
                    <a:pt x="565973" y="0"/>
                  </a:lnTo>
                  <a:close/>
                  <a:moveTo>
                    <a:pt x="565973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565973" y="158750"/>
                  </a:lnTo>
                  <a:lnTo>
                    <a:pt x="565973" y="142240"/>
                  </a:lnTo>
                  <a:close/>
                </a:path>
              </a:pathLst>
            </a:custGeom>
            <a:solidFill>
              <a:srgbClr val="D7AA95"/>
            </a:solidFill>
          </p:spPr>
        </p:sp>
      </p:grpSp>
      <p:sp>
        <p:nvSpPr>
          <p:cNvPr id="11" name="TextBox 47">
            <a:extLst>
              <a:ext uri="{FF2B5EF4-FFF2-40B4-BE49-F238E27FC236}">
                <a16:creationId xmlns:a16="http://schemas.microsoft.com/office/drawing/2014/main" id="{07355C36-ECC5-4512-A0C6-BDCCEE66E5CF}"/>
              </a:ext>
            </a:extLst>
          </p:cNvPr>
          <p:cNvSpPr txBox="1"/>
          <p:nvPr/>
        </p:nvSpPr>
        <p:spPr>
          <a:xfrm>
            <a:off x="1801916" y="1631074"/>
            <a:ext cx="8727126" cy="452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37"/>
              </a:lnSpc>
            </a:pPr>
            <a:r>
              <a:rPr lang="en-US" sz="2600" b="1" dirty="0">
                <a:solidFill>
                  <a:srgbClr val="000000"/>
                </a:solidFill>
                <a:latin typeface="Concert One" pitchFamily="2" charset="77"/>
              </a:rPr>
              <a:t>No.     Vocabulary       Part of Speech       Meaning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0B60E7-70EE-428F-BA5C-E78B5B452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59032"/>
              </p:ext>
            </p:extLst>
          </p:nvPr>
        </p:nvGraphicFramePr>
        <p:xfrm>
          <a:off x="1705625" y="2407082"/>
          <a:ext cx="8684643" cy="403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547">
                  <a:extLst>
                    <a:ext uri="{9D8B030D-6E8A-4147-A177-3AD203B41FA5}">
                      <a16:colId xmlns:a16="http://schemas.microsoft.com/office/drawing/2014/main" val="3129582470"/>
                    </a:ext>
                  </a:extLst>
                </a:gridCol>
                <a:gridCol w="2612015">
                  <a:extLst>
                    <a:ext uri="{9D8B030D-6E8A-4147-A177-3AD203B41FA5}">
                      <a16:colId xmlns:a16="http://schemas.microsoft.com/office/drawing/2014/main" val="4273895027"/>
                    </a:ext>
                  </a:extLst>
                </a:gridCol>
                <a:gridCol w="2506059">
                  <a:extLst>
                    <a:ext uri="{9D8B030D-6E8A-4147-A177-3AD203B41FA5}">
                      <a16:colId xmlns:a16="http://schemas.microsoft.com/office/drawing/2014/main" val="3628788944"/>
                    </a:ext>
                  </a:extLst>
                </a:gridCol>
                <a:gridCol w="2682022">
                  <a:extLst>
                    <a:ext uri="{9D8B030D-6E8A-4147-A177-3AD203B41FA5}">
                      <a16:colId xmlns:a16="http://schemas.microsoft.com/office/drawing/2014/main" val="319525010"/>
                    </a:ext>
                  </a:extLst>
                </a:gridCol>
              </a:tblGrid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languages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ภาษา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598289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play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เล่น</a:t>
                      </a:r>
                      <a:endParaRPr lang="en-US" sz="3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54457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golf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กอล์ฟ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942331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drive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ขับ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755061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กระทำ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3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84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363A069D-192C-1827-C605-4325848365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9067" r="9420" b="82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D9E3A086-6606-4228-5294-4470FE44E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19800"/>
            <a:ext cx="1280000" cy="7200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F54A41D1-6F95-4688-B3ED-44BAD073D888}"/>
              </a:ext>
            </a:extLst>
          </p:cNvPr>
          <p:cNvSpPr/>
          <p:nvPr/>
        </p:nvSpPr>
        <p:spPr>
          <a:xfrm>
            <a:off x="1705624" y="1186751"/>
            <a:ext cx="6847826" cy="3358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6DEAD589-BCBC-4E98-8256-4AC2B331A67A}"/>
              </a:ext>
            </a:extLst>
          </p:cNvPr>
          <p:cNvSpPr txBox="1"/>
          <p:nvPr/>
        </p:nvSpPr>
        <p:spPr>
          <a:xfrm>
            <a:off x="1911967" y="419958"/>
            <a:ext cx="6244740" cy="60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0"/>
              </a:lnSpc>
            </a:pPr>
            <a:r>
              <a:rPr lang="en-US" sz="4000" dirty="0">
                <a:solidFill>
                  <a:srgbClr val="000000"/>
                </a:solidFill>
                <a:latin typeface="Concert One" pitchFamily="2" charset="77"/>
              </a:rPr>
              <a:t>Vocabulary Practice!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01C90810-1BD6-4435-9788-0B81B5CA7B2E}"/>
              </a:ext>
            </a:extLst>
          </p:cNvPr>
          <p:cNvGrpSpPr/>
          <p:nvPr/>
        </p:nvGrpSpPr>
        <p:grpSpPr>
          <a:xfrm rot="-5400000">
            <a:off x="5791139" y="-2439956"/>
            <a:ext cx="470764" cy="8727126"/>
            <a:chOff x="0" y="0"/>
            <a:chExt cx="2998151" cy="60347687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D3106F98-23C5-4FDA-A3F7-08CF152248E1}"/>
                </a:ext>
              </a:extLst>
            </p:cNvPr>
            <p:cNvSpPr/>
            <p:nvPr/>
          </p:nvSpPr>
          <p:spPr>
            <a:xfrm>
              <a:off x="0" y="0"/>
              <a:ext cx="2999421" cy="60348955"/>
            </a:xfrm>
            <a:custGeom>
              <a:avLst/>
              <a:gdLst/>
              <a:ahLst/>
              <a:cxnLst/>
              <a:rect l="l" t="t" r="r" b="b"/>
              <a:pathLst>
                <a:path w="2999421" h="60348955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565973" y="62230"/>
                  </a:lnTo>
                  <a:lnTo>
                    <a:pt x="565973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1321208"/>
                  </a:lnTo>
                  <a:lnTo>
                    <a:pt x="60960" y="1321208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565973" y="157480"/>
                  </a:lnTo>
                  <a:lnTo>
                    <a:pt x="565973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1306941"/>
                  </a:lnTo>
                  <a:lnTo>
                    <a:pt x="157480" y="1306941"/>
                  </a:lnTo>
                  <a:lnTo>
                    <a:pt x="157480" y="387350"/>
                  </a:lnTo>
                  <a:close/>
                  <a:moveTo>
                    <a:pt x="0" y="1306941"/>
                  </a:moveTo>
                  <a:lnTo>
                    <a:pt x="60960" y="1306941"/>
                  </a:lnTo>
                  <a:lnTo>
                    <a:pt x="60960" y="59740626"/>
                  </a:lnTo>
                  <a:lnTo>
                    <a:pt x="0" y="59740626"/>
                  </a:lnTo>
                  <a:lnTo>
                    <a:pt x="0" y="1306941"/>
                  </a:lnTo>
                  <a:close/>
                  <a:moveTo>
                    <a:pt x="142240" y="1306941"/>
                  </a:moveTo>
                  <a:lnTo>
                    <a:pt x="158750" y="1306941"/>
                  </a:lnTo>
                  <a:lnTo>
                    <a:pt x="158750" y="59740626"/>
                  </a:lnTo>
                  <a:lnTo>
                    <a:pt x="142240" y="59740626"/>
                  </a:lnTo>
                  <a:lnTo>
                    <a:pt x="142240" y="1306941"/>
                  </a:lnTo>
                  <a:close/>
                  <a:moveTo>
                    <a:pt x="269240" y="60286726"/>
                  </a:moveTo>
                  <a:cubicBezTo>
                    <a:pt x="154940" y="60286726"/>
                    <a:pt x="62230" y="60194019"/>
                    <a:pt x="62230" y="60079719"/>
                  </a:cubicBezTo>
                  <a:lnTo>
                    <a:pt x="62230" y="59740626"/>
                  </a:lnTo>
                  <a:lnTo>
                    <a:pt x="0" y="59740626"/>
                  </a:lnTo>
                  <a:lnTo>
                    <a:pt x="0" y="60079719"/>
                  </a:lnTo>
                  <a:cubicBezTo>
                    <a:pt x="0" y="60228305"/>
                    <a:pt x="120650" y="60348955"/>
                    <a:pt x="269240" y="60348955"/>
                  </a:cubicBezTo>
                  <a:lnTo>
                    <a:pt x="566813" y="60348955"/>
                  </a:lnTo>
                  <a:lnTo>
                    <a:pt x="566813" y="60286726"/>
                  </a:lnTo>
                  <a:lnTo>
                    <a:pt x="269240" y="60286726"/>
                  </a:lnTo>
                  <a:close/>
                  <a:moveTo>
                    <a:pt x="387350" y="60190205"/>
                  </a:moveTo>
                  <a:cubicBezTo>
                    <a:pt x="260350" y="60190205"/>
                    <a:pt x="157480" y="60087334"/>
                    <a:pt x="157480" y="59960334"/>
                  </a:cubicBezTo>
                  <a:lnTo>
                    <a:pt x="157480" y="59740626"/>
                  </a:lnTo>
                  <a:lnTo>
                    <a:pt x="140970" y="59740626"/>
                  </a:lnTo>
                  <a:lnTo>
                    <a:pt x="140970" y="59960340"/>
                  </a:lnTo>
                  <a:cubicBezTo>
                    <a:pt x="140970" y="60096226"/>
                    <a:pt x="251460" y="60206719"/>
                    <a:pt x="387350" y="60206719"/>
                  </a:cubicBezTo>
                  <a:lnTo>
                    <a:pt x="565973" y="60206719"/>
                  </a:lnTo>
                  <a:lnTo>
                    <a:pt x="565973" y="60190205"/>
                  </a:lnTo>
                  <a:lnTo>
                    <a:pt x="387350" y="60190205"/>
                  </a:lnTo>
                  <a:close/>
                  <a:moveTo>
                    <a:pt x="565973" y="60286726"/>
                  </a:moveTo>
                  <a:lnTo>
                    <a:pt x="2368167" y="60286726"/>
                  </a:lnTo>
                  <a:lnTo>
                    <a:pt x="2368167" y="60347684"/>
                  </a:lnTo>
                  <a:lnTo>
                    <a:pt x="565973" y="60347684"/>
                  </a:lnTo>
                  <a:lnTo>
                    <a:pt x="565973" y="60286726"/>
                  </a:lnTo>
                  <a:close/>
                  <a:moveTo>
                    <a:pt x="565973" y="60190205"/>
                  </a:moveTo>
                  <a:lnTo>
                    <a:pt x="2368167" y="60190205"/>
                  </a:lnTo>
                  <a:lnTo>
                    <a:pt x="2368167" y="60206719"/>
                  </a:lnTo>
                  <a:lnTo>
                    <a:pt x="565973" y="60206719"/>
                  </a:lnTo>
                  <a:lnTo>
                    <a:pt x="565973" y="60190205"/>
                  </a:lnTo>
                  <a:close/>
                  <a:moveTo>
                    <a:pt x="2937191" y="59740626"/>
                  </a:moveTo>
                  <a:lnTo>
                    <a:pt x="2937191" y="60079719"/>
                  </a:lnTo>
                  <a:cubicBezTo>
                    <a:pt x="2937191" y="60194019"/>
                    <a:pt x="2844481" y="60286726"/>
                    <a:pt x="2730181" y="60286726"/>
                  </a:cubicBezTo>
                  <a:lnTo>
                    <a:pt x="2368167" y="60286726"/>
                  </a:lnTo>
                  <a:lnTo>
                    <a:pt x="2368167" y="60347690"/>
                  </a:lnTo>
                  <a:lnTo>
                    <a:pt x="2730181" y="60347690"/>
                  </a:lnTo>
                  <a:cubicBezTo>
                    <a:pt x="2878771" y="60347690"/>
                    <a:pt x="2999421" y="60227040"/>
                    <a:pt x="2999421" y="60078448"/>
                  </a:cubicBezTo>
                  <a:lnTo>
                    <a:pt x="2999421" y="59740626"/>
                  </a:lnTo>
                  <a:lnTo>
                    <a:pt x="2937191" y="59740626"/>
                  </a:lnTo>
                  <a:close/>
                  <a:moveTo>
                    <a:pt x="2840671" y="59960340"/>
                  </a:moveTo>
                  <a:cubicBezTo>
                    <a:pt x="2840671" y="60087340"/>
                    <a:pt x="2737801" y="60190205"/>
                    <a:pt x="2610801" y="60190205"/>
                  </a:cubicBezTo>
                  <a:lnTo>
                    <a:pt x="2368167" y="60190205"/>
                  </a:lnTo>
                  <a:lnTo>
                    <a:pt x="2368167" y="60206719"/>
                  </a:lnTo>
                  <a:lnTo>
                    <a:pt x="2610801" y="60206719"/>
                  </a:lnTo>
                  <a:cubicBezTo>
                    <a:pt x="2746691" y="60206719"/>
                    <a:pt x="2857181" y="60096226"/>
                    <a:pt x="2857181" y="59960340"/>
                  </a:cubicBez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59960340"/>
                  </a:lnTo>
                  <a:close/>
                  <a:moveTo>
                    <a:pt x="2937191" y="1306939"/>
                  </a:moveTo>
                  <a:lnTo>
                    <a:pt x="2998151" y="1306939"/>
                  </a:lnTo>
                  <a:lnTo>
                    <a:pt x="2998151" y="59740626"/>
                  </a:lnTo>
                  <a:lnTo>
                    <a:pt x="2937191" y="59740626"/>
                  </a:lnTo>
                  <a:lnTo>
                    <a:pt x="2937191" y="1306941"/>
                  </a:lnTo>
                  <a:close/>
                  <a:moveTo>
                    <a:pt x="2840671" y="1306939"/>
                  </a:moveTo>
                  <a:lnTo>
                    <a:pt x="2857181" y="1306939"/>
                  </a:ln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1306941"/>
                  </a:lnTo>
                  <a:close/>
                  <a:moveTo>
                    <a:pt x="2730181" y="60960"/>
                  </a:moveTo>
                  <a:cubicBezTo>
                    <a:pt x="2844481" y="60960"/>
                    <a:pt x="2937191" y="153670"/>
                    <a:pt x="2937191" y="267970"/>
                  </a:cubicBezTo>
                  <a:lnTo>
                    <a:pt x="2937191" y="1306939"/>
                  </a:lnTo>
                  <a:lnTo>
                    <a:pt x="2998151" y="1306939"/>
                  </a:lnTo>
                  <a:lnTo>
                    <a:pt x="2998151" y="269240"/>
                  </a:lnTo>
                  <a:cubicBezTo>
                    <a:pt x="2998151" y="120650"/>
                    <a:pt x="2877501" y="0"/>
                    <a:pt x="2728911" y="0"/>
                  </a:cubicBezTo>
                  <a:lnTo>
                    <a:pt x="2367327" y="0"/>
                  </a:lnTo>
                  <a:lnTo>
                    <a:pt x="2367327" y="60960"/>
                  </a:lnTo>
                  <a:lnTo>
                    <a:pt x="2730181" y="60960"/>
                  </a:lnTo>
                  <a:close/>
                  <a:moveTo>
                    <a:pt x="2610801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2610801" y="158750"/>
                  </a:lnTo>
                  <a:cubicBezTo>
                    <a:pt x="2737801" y="158750"/>
                    <a:pt x="2840671" y="261620"/>
                    <a:pt x="2840671" y="388620"/>
                  </a:cubicBezTo>
                  <a:lnTo>
                    <a:pt x="2840671" y="1321206"/>
                  </a:lnTo>
                  <a:lnTo>
                    <a:pt x="2857181" y="1321206"/>
                  </a:lnTo>
                  <a:lnTo>
                    <a:pt x="2857181" y="387350"/>
                  </a:lnTo>
                  <a:cubicBezTo>
                    <a:pt x="2857181" y="251460"/>
                    <a:pt x="2746691" y="142240"/>
                    <a:pt x="2610801" y="142240"/>
                  </a:cubicBezTo>
                  <a:close/>
                  <a:moveTo>
                    <a:pt x="565973" y="0"/>
                  </a:moveTo>
                  <a:lnTo>
                    <a:pt x="2368167" y="0"/>
                  </a:lnTo>
                  <a:lnTo>
                    <a:pt x="2368167" y="60960"/>
                  </a:lnTo>
                  <a:lnTo>
                    <a:pt x="565973" y="60960"/>
                  </a:lnTo>
                  <a:lnTo>
                    <a:pt x="565973" y="0"/>
                  </a:lnTo>
                  <a:close/>
                  <a:moveTo>
                    <a:pt x="565973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565973" y="158750"/>
                  </a:lnTo>
                  <a:lnTo>
                    <a:pt x="565973" y="142240"/>
                  </a:lnTo>
                  <a:close/>
                </a:path>
              </a:pathLst>
            </a:custGeom>
            <a:solidFill>
              <a:srgbClr val="D7AA95"/>
            </a:solidFill>
          </p:spPr>
        </p:sp>
      </p:grpSp>
      <p:sp>
        <p:nvSpPr>
          <p:cNvPr id="11" name="TextBox 47">
            <a:extLst>
              <a:ext uri="{FF2B5EF4-FFF2-40B4-BE49-F238E27FC236}">
                <a16:creationId xmlns:a16="http://schemas.microsoft.com/office/drawing/2014/main" id="{07355C36-ECC5-4512-A0C6-BDCCEE66E5CF}"/>
              </a:ext>
            </a:extLst>
          </p:cNvPr>
          <p:cNvSpPr txBox="1"/>
          <p:nvPr/>
        </p:nvSpPr>
        <p:spPr>
          <a:xfrm>
            <a:off x="1801916" y="1631074"/>
            <a:ext cx="8727126" cy="452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37"/>
              </a:lnSpc>
            </a:pPr>
            <a:r>
              <a:rPr lang="en-US" sz="2600" b="1" dirty="0">
                <a:solidFill>
                  <a:srgbClr val="000000"/>
                </a:solidFill>
                <a:latin typeface="Concert One" pitchFamily="2" charset="77"/>
              </a:rPr>
              <a:t>No.     Vocabulary       Part of Speech       Meaning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0B60E7-70EE-428F-BA5C-E78B5B452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31944"/>
              </p:ext>
            </p:extLst>
          </p:nvPr>
        </p:nvGraphicFramePr>
        <p:xfrm>
          <a:off x="1705625" y="2407082"/>
          <a:ext cx="8684643" cy="403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547">
                  <a:extLst>
                    <a:ext uri="{9D8B030D-6E8A-4147-A177-3AD203B41FA5}">
                      <a16:colId xmlns:a16="http://schemas.microsoft.com/office/drawing/2014/main" val="3129582470"/>
                    </a:ext>
                  </a:extLst>
                </a:gridCol>
                <a:gridCol w="2612015">
                  <a:extLst>
                    <a:ext uri="{9D8B030D-6E8A-4147-A177-3AD203B41FA5}">
                      <a16:colId xmlns:a16="http://schemas.microsoft.com/office/drawing/2014/main" val="4273895027"/>
                    </a:ext>
                  </a:extLst>
                </a:gridCol>
                <a:gridCol w="2506059">
                  <a:extLst>
                    <a:ext uri="{9D8B030D-6E8A-4147-A177-3AD203B41FA5}">
                      <a16:colId xmlns:a16="http://schemas.microsoft.com/office/drawing/2014/main" val="3628788944"/>
                    </a:ext>
                  </a:extLst>
                </a:gridCol>
                <a:gridCol w="2682022">
                  <a:extLst>
                    <a:ext uri="{9D8B030D-6E8A-4147-A177-3AD203B41FA5}">
                      <a16:colId xmlns:a16="http://schemas.microsoft.com/office/drawing/2014/main" val="319525010"/>
                    </a:ext>
                  </a:extLst>
                </a:gridCol>
              </a:tblGrid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26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in a play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บรรเลง</a:t>
                      </a:r>
                      <a:endParaRPr lang="en-US" sz="3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598289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27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conduct 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จัดการ</a:t>
                      </a:r>
                      <a:endParaRPr lang="en-US" sz="3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54457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28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orchestra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วงออเคสตรา</a:t>
                      </a:r>
                      <a:endParaRPr lang="en-US" sz="3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942331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29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juggle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เล่นกล</a:t>
                      </a:r>
                      <a:endParaRPr lang="en-US" sz="3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755061"/>
                  </a:ext>
                </a:extLst>
              </a:tr>
              <a:tr h="8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30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juggler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นักเล่นกล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3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81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47AD0D8A-2535-08C5-D7C3-C389243D97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9067" r="9420" b="82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9B086AF6-8536-34CC-6005-4F0964DF6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19800"/>
            <a:ext cx="1280000" cy="7200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F54A41D1-6F95-4688-B3ED-44BAD073D888}"/>
              </a:ext>
            </a:extLst>
          </p:cNvPr>
          <p:cNvSpPr/>
          <p:nvPr/>
        </p:nvSpPr>
        <p:spPr>
          <a:xfrm>
            <a:off x="1705624" y="1186751"/>
            <a:ext cx="6847826" cy="3358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6DEAD589-BCBC-4E98-8256-4AC2B331A67A}"/>
              </a:ext>
            </a:extLst>
          </p:cNvPr>
          <p:cNvSpPr txBox="1"/>
          <p:nvPr/>
        </p:nvSpPr>
        <p:spPr>
          <a:xfrm>
            <a:off x="1911967" y="419958"/>
            <a:ext cx="6244740" cy="60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0"/>
              </a:lnSpc>
            </a:pPr>
            <a:r>
              <a:rPr lang="en-US" sz="4000" dirty="0">
                <a:solidFill>
                  <a:srgbClr val="000000"/>
                </a:solidFill>
                <a:latin typeface="Concert One" pitchFamily="2" charset="77"/>
              </a:rPr>
              <a:t>Vocabulary Practice!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01C90810-1BD6-4435-9788-0B81B5CA7B2E}"/>
              </a:ext>
            </a:extLst>
          </p:cNvPr>
          <p:cNvGrpSpPr/>
          <p:nvPr/>
        </p:nvGrpSpPr>
        <p:grpSpPr>
          <a:xfrm rot="-5400000">
            <a:off x="5791139" y="-2439956"/>
            <a:ext cx="470764" cy="8727126"/>
            <a:chOff x="0" y="0"/>
            <a:chExt cx="2998151" cy="60347687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D3106F98-23C5-4FDA-A3F7-08CF152248E1}"/>
                </a:ext>
              </a:extLst>
            </p:cNvPr>
            <p:cNvSpPr/>
            <p:nvPr/>
          </p:nvSpPr>
          <p:spPr>
            <a:xfrm>
              <a:off x="0" y="0"/>
              <a:ext cx="2999421" cy="60348955"/>
            </a:xfrm>
            <a:custGeom>
              <a:avLst/>
              <a:gdLst/>
              <a:ahLst/>
              <a:cxnLst/>
              <a:rect l="l" t="t" r="r" b="b"/>
              <a:pathLst>
                <a:path w="2999421" h="60348955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565973" y="62230"/>
                  </a:lnTo>
                  <a:lnTo>
                    <a:pt x="565973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1321208"/>
                  </a:lnTo>
                  <a:lnTo>
                    <a:pt x="60960" y="1321208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565973" y="157480"/>
                  </a:lnTo>
                  <a:lnTo>
                    <a:pt x="565973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1306941"/>
                  </a:lnTo>
                  <a:lnTo>
                    <a:pt x="157480" y="1306941"/>
                  </a:lnTo>
                  <a:lnTo>
                    <a:pt x="157480" y="387350"/>
                  </a:lnTo>
                  <a:close/>
                  <a:moveTo>
                    <a:pt x="0" y="1306941"/>
                  </a:moveTo>
                  <a:lnTo>
                    <a:pt x="60960" y="1306941"/>
                  </a:lnTo>
                  <a:lnTo>
                    <a:pt x="60960" y="59740626"/>
                  </a:lnTo>
                  <a:lnTo>
                    <a:pt x="0" y="59740626"/>
                  </a:lnTo>
                  <a:lnTo>
                    <a:pt x="0" y="1306941"/>
                  </a:lnTo>
                  <a:close/>
                  <a:moveTo>
                    <a:pt x="142240" y="1306941"/>
                  </a:moveTo>
                  <a:lnTo>
                    <a:pt x="158750" y="1306941"/>
                  </a:lnTo>
                  <a:lnTo>
                    <a:pt x="158750" y="59740626"/>
                  </a:lnTo>
                  <a:lnTo>
                    <a:pt x="142240" y="59740626"/>
                  </a:lnTo>
                  <a:lnTo>
                    <a:pt x="142240" y="1306941"/>
                  </a:lnTo>
                  <a:close/>
                  <a:moveTo>
                    <a:pt x="269240" y="60286726"/>
                  </a:moveTo>
                  <a:cubicBezTo>
                    <a:pt x="154940" y="60286726"/>
                    <a:pt x="62230" y="60194019"/>
                    <a:pt x="62230" y="60079719"/>
                  </a:cubicBezTo>
                  <a:lnTo>
                    <a:pt x="62230" y="59740626"/>
                  </a:lnTo>
                  <a:lnTo>
                    <a:pt x="0" y="59740626"/>
                  </a:lnTo>
                  <a:lnTo>
                    <a:pt x="0" y="60079719"/>
                  </a:lnTo>
                  <a:cubicBezTo>
                    <a:pt x="0" y="60228305"/>
                    <a:pt x="120650" y="60348955"/>
                    <a:pt x="269240" y="60348955"/>
                  </a:cubicBezTo>
                  <a:lnTo>
                    <a:pt x="566813" y="60348955"/>
                  </a:lnTo>
                  <a:lnTo>
                    <a:pt x="566813" y="60286726"/>
                  </a:lnTo>
                  <a:lnTo>
                    <a:pt x="269240" y="60286726"/>
                  </a:lnTo>
                  <a:close/>
                  <a:moveTo>
                    <a:pt x="387350" y="60190205"/>
                  </a:moveTo>
                  <a:cubicBezTo>
                    <a:pt x="260350" y="60190205"/>
                    <a:pt x="157480" y="60087334"/>
                    <a:pt x="157480" y="59960334"/>
                  </a:cubicBezTo>
                  <a:lnTo>
                    <a:pt x="157480" y="59740626"/>
                  </a:lnTo>
                  <a:lnTo>
                    <a:pt x="140970" y="59740626"/>
                  </a:lnTo>
                  <a:lnTo>
                    <a:pt x="140970" y="59960340"/>
                  </a:lnTo>
                  <a:cubicBezTo>
                    <a:pt x="140970" y="60096226"/>
                    <a:pt x="251460" y="60206719"/>
                    <a:pt x="387350" y="60206719"/>
                  </a:cubicBezTo>
                  <a:lnTo>
                    <a:pt x="565973" y="60206719"/>
                  </a:lnTo>
                  <a:lnTo>
                    <a:pt x="565973" y="60190205"/>
                  </a:lnTo>
                  <a:lnTo>
                    <a:pt x="387350" y="60190205"/>
                  </a:lnTo>
                  <a:close/>
                  <a:moveTo>
                    <a:pt x="565973" y="60286726"/>
                  </a:moveTo>
                  <a:lnTo>
                    <a:pt x="2368167" y="60286726"/>
                  </a:lnTo>
                  <a:lnTo>
                    <a:pt x="2368167" y="60347684"/>
                  </a:lnTo>
                  <a:lnTo>
                    <a:pt x="565973" y="60347684"/>
                  </a:lnTo>
                  <a:lnTo>
                    <a:pt x="565973" y="60286726"/>
                  </a:lnTo>
                  <a:close/>
                  <a:moveTo>
                    <a:pt x="565973" y="60190205"/>
                  </a:moveTo>
                  <a:lnTo>
                    <a:pt x="2368167" y="60190205"/>
                  </a:lnTo>
                  <a:lnTo>
                    <a:pt x="2368167" y="60206719"/>
                  </a:lnTo>
                  <a:lnTo>
                    <a:pt x="565973" y="60206719"/>
                  </a:lnTo>
                  <a:lnTo>
                    <a:pt x="565973" y="60190205"/>
                  </a:lnTo>
                  <a:close/>
                  <a:moveTo>
                    <a:pt x="2937191" y="59740626"/>
                  </a:moveTo>
                  <a:lnTo>
                    <a:pt x="2937191" y="60079719"/>
                  </a:lnTo>
                  <a:cubicBezTo>
                    <a:pt x="2937191" y="60194019"/>
                    <a:pt x="2844481" y="60286726"/>
                    <a:pt x="2730181" y="60286726"/>
                  </a:cubicBezTo>
                  <a:lnTo>
                    <a:pt x="2368167" y="60286726"/>
                  </a:lnTo>
                  <a:lnTo>
                    <a:pt x="2368167" y="60347690"/>
                  </a:lnTo>
                  <a:lnTo>
                    <a:pt x="2730181" y="60347690"/>
                  </a:lnTo>
                  <a:cubicBezTo>
                    <a:pt x="2878771" y="60347690"/>
                    <a:pt x="2999421" y="60227040"/>
                    <a:pt x="2999421" y="60078448"/>
                  </a:cubicBezTo>
                  <a:lnTo>
                    <a:pt x="2999421" y="59740626"/>
                  </a:lnTo>
                  <a:lnTo>
                    <a:pt x="2937191" y="59740626"/>
                  </a:lnTo>
                  <a:close/>
                  <a:moveTo>
                    <a:pt x="2840671" y="59960340"/>
                  </a:moveTo>
                  <a:cubicBezTo>
                    <a:pt x="2840671" y="60087340"/>
                    <a:pt x="2737801" y="60190205"/>
                    <a:pt x="2610801" y="60190205"/>
                  </a:cubicBezTo>
                  <a:lnTo>
                    <a:pt x="2368167" y="60190205"/>
                  </a:lnTo>
                  <a:lnTo>
                    <a:pt x="2368167" y="60206719"/>
                  </a:lnTo>
                  <a:lnTo>
                    <a:pt x="2610801" y="60206719"/>
                  </a:lnTo>
                  <a:cubicBezTo>
                    <a:pt x="2746691" y="60206719"/>
                    <a:pt x="2857181" y="60096226"/>
                    <a:pt x="2857181" y="59960340"/>
                  </a:cubicBez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59960340"/>
                  </a:lnTo>
                  <a:close/>
                  <a:moveTo>
                    <a:pt x="2937191" y="1306939"/>
                  </a:moveTo>
                  <a:lnTo>
                    <a:pt x="2998151" y="1306939"/>
                  </a:lnTo>
                  <a:lnTo>
                    <a:pt x="2998151" y="59740626"/>
                  </a:lnTo>
                  <a:lnTo>
                    <a:pt x="2937191" y="59740626"/>
                  </a:lnTo>
                  <a:lnTo>
                    <a:pt x="2937191" y="1306941"/>
                  </a:lnTo>
                  <a:close/>
                  <a:moveTo>
                    <a:pt x="2840671" y="1306939"/>
                  </a:moveTo>
                  <a:lnTo>
                    <a:pt x="2857181" y="1306939"/>
                  </a:lnTo>
                  <a:lnTo>
                    <a:pt x="2857181" y="59740626"/>
                  </a:lnTo>
                  <a:lnTo>
                    <a:pt x="2840671" y="59740626"/>
                  </a:lnTo>
                  <a:lnTo>
                    <a:pt x="2840671" y="1306941"/>
                  </a:lnTo>
                  <a:close/>
                  <a:moveTo>
                    <a:pt x="2730181" y="60960"/>
                  </a:moveTo>
                  <a:cubicBezTo>
                    <a:pt x="2844481" y="60960"/>
                    <a:pt x="2937191" y="153670"/>
                    <a:pt x="2937191" y="267970"/>
                  </a:cubicBezTo>
                  <a:lnTo>
                    <a:pt x="2937191" y="1306939"/>
                  </a:lnTo>
                  <a:lnTo>
                    <a:pt x="2998151" y="1306939"/>
                  </a:lnTo>
                  <a:lnTo>
                    <a:pt x="2998151" y="269240"/>
                  </a:lnTo>
                  <a:cubicBezTo>
                    <a:pt x="2998151" y="120650"/>
                    <a:pt x="2877501" y="0"/>
                    <a:pt x="2728911" y="0"/>
                  </a:cubicBezTo>
                  <a:lnTo>
                    <a:pt x="2367327" y="0"/>
                  </a:lnTo>
                  <a:lnTo>
                    <a:pt x="2367327" y="60960"/>
                  </a:lnTo>
                  <a:lnTo>
                    <a:pt x="2730181" y="60960"/>
                  </a:lnTo>
                  <a:close/>
                  <a:moveTo>
                    <a:pt x="2610801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2610801" y="158750"/>
                  </a:lnTo>
                  <a:cubicBezTo>
                    <a:pt x="2737801" y="158750"/>
                    <a:pt x="2840671" y="261620"/>
                    <a:pt x="2840671" y="388620"/>
                  </a:cubicBezTo>
                  <a:lnTo>
                    <a:pt x="2840671" y="1321206"/>
                  </a:lnTo>
                  <a:lnTo>
                    <a:pt x="2857181" y="1321206"/>
                  </a:lnTo>
                  <a:lnTo>
                    <a:pt x="2857181" y="387350"/>
                  </a:lnTo>
                  <a:cubicBezTo>
                    <a:pt x="2857181" y="251460"/>
                    <a:pt x="2746691" y="142240"/>
                    <a:pt x="2610801" y="142240"/>
                  </a:cubicBezTo>
                  <a:close/>
                  <a:moveTo>
                    <a:pt x="565973" y="0"/>
                  </a:moveTo>
                  <a:lnTo>
                    <a:pt x="2368167" y="0"/>
                  </a:lnTo>
                  <a:lnTo>
                    <a:pt x="2368167" y="60960"/>
                  </a:lnTo>
                  <a:lnTo>
                    <a:pt x="565973" y="60960"/>
                  </a:lnTo>
                  <a:lnTo>
                    <a:pt x="565973" y="0"/>
                  </a:lnTo>
                  <a:close/>
                  <a:moveTo>
                    <a:pt x="565973" y="142240"/>
                  </a:moveTo>
                  <a:lnTo>
                    <a:pt x="2368167" y="142240"/>
                  </a:lnTo>
                  <a:lnTo>
                    <a:pt x="2368167" y="158750"/>
                  </a:lnTo>
                  <a:lnTo>
                    <a:pt x="565973" y="158750"/>
                  </a:lnTo>
                  <a:lnTo>
                    <a:pt x="565973" y="142240"/>
                  </a:lnTo>
                  <a:close/>
                </a:path>
              </a:pathLst>
            </a:custGeom>
            <a:solidFill>
              <a:srgbClr val="D7AA95"/>
            </a:solidFill>
          </p:spPr>
        </p:sp>
      </p:grpSp>
      <p:sp>
        <p:nvSpPr>
          <p:cNvPr id="11" name="TextBox 47">
            <a:extLst>
              <a:ext uri="{FF2B5EF4-FFF2-40B4-BE49-F238E27FC236}">
                <a16:creationId xmlns:a16="http://schemas.microsoft.com/office/drawing/2014/main" id="{07355C36-ECC5-4512-A0C6-BDCCEE66E5CF}"/>
              </a:ext>
            </a:extLst>
          </p:cNvPr>
          <p:cNvSpPr txBox="1"/>
          <p:nvPr/>
        </p:nvSpPr>
        <p:spPr>
          <a:xfrm>
            <a:off x="1801916" y="1631074"/>
            <a:ext cx="8727126" cy="452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37"/>
              </a:lnSpc>
            </a:pPr>
            <a:r>
              <a:rPr lang="en-US" sz="2600" b="1" dirty="0">
                <a:solidFill>
                  <a:srgbClr val="000000"/>
                </a:solidFill>
                <a:latin typeface="Concert One" pitchFamily="2" charset="77"/>
              </a:rPr>
              <a:t>No.     Vocabulary        Part of Speech       Meaning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38E9314-FC7F-4A63-93B5-1F35FDD9B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693625"/>
              </p:ext>
            </p:extLst>
          </p:nvPr>
        </p:nvGraphicFramePr>
        <p:xfrm>
          <a:off x="1705623" y="2379427"/>
          <a:ext cx="8684642" cy="3809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085">
                  <a:extLst>
                    <a:ext uri="{9D8B030D-6E8A-4147-A177-3AD203B41FA5}">
                      <a16:colId xmlns:a16="http://schemas.microsoft.com/office/drawing/2014/main" val="996558654"/>
                    </a:ext>
                  </a:extLst>
                </a:gridCol>
                <a:gridCol w="2862151">
                  <a:extLst>
                    <a:ext uri="{9D8B030D-6E8A-4147-A177-3AD203B41FA5}">
                      <a16:colId xmlns:a16="http://schemas.microsoft.com/office/drawing/2014/main" val="2820367470"/>
                    </a:ext>
                  </a:extLst>
                </a:gridCol>
                <a:gridCol w="2363867">
                  <a:extLst>
                    <a:ext uri="{9D8B030D-6E8A-4147-A177-3AD203B41FA5}">
                      <a16:colId xmlns:a16="http://schemas.microsoft.com/office/drawing/2014/main" val="2384687311"/>
                    </a:ext>
                  </a:extLst>
                </a:gridCol>
                <a:gridCol w="2601539">
                  <a:extLst>
                    <a:ext uri="{9D8B030D-6E8A-4147-A177-3AD203B41FA5}">
                      <a16:colId xmlns:a16="http://schemas.microsoft.com/office/drawing/2014/main" val="3367396810"/>
                    </a:ext>
                  </a:extLst>
                </a:gridCol>
              </a:tblGrid>
              <a:tr h="952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31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eye level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ระดับสายตา</a:t>
                      </a:r>
                      <a:endParaRPr lang="en-US" sz="3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618329"/>
                  </a:ext>
                </a:extLst>
              </a:tr>
              <a:tr h="952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32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careless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adjective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สะเพร่า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284085"/>
                  </a:ext>
                </a:extLst>
              </a:tr>
              <a:tr h="952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33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pair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noun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คู่</a:t>
                      </a:r>
                      <a:endParaRPr lang="en-US" sz="3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160099"/>
                  </a:ext>
                </a:extLst>
              </a:tr>
              <a:tr h="952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34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add</a:t>
                      </a:r>
                      <a:endPara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cert One" pitchFamily="2" charset="77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verb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cert One" pitchFamily="2" charset="77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เพิ่ม</a:t>
                      </a:r>
                      <a:endParaRPr lang="en-US" sz="3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28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6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223</Words>
  <Application>Microsoft Macintosh PowerPoint</Application>
  <PresentationFormat>Widescreen</PresentationFormat>
  <Paragraphs>151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Concert One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Rovelee Dumapal</dc:creator>
  <cp:lastModifiedBy>BeeCeeBee</cp:lastModifiedBy>
  <cp:revision>23</cp:revision>
  <dcterms:created xsi:type="dcterms:W3CDTF">2022-03-21T05:12:18Z</dcterms:created>
  <dcterms:modified xsi:type="dcterms:W3CDTF">2024-01-02T16:47:05Z</dcterms:modified>
</cp:coreProperties>
</file>