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90" r:id="rId4"/>
    <p:sldId id="267" r:id="rId5"/>
    <p:sldId id="291" r:id="rId6"/>
    <p:sldId id="268" r:id="rId7"/>
    <p:sldId id="292" r:id="rId8"/>
    <p:sldId id="269" r:id="rId9"/>
    <p:sldId id="293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44EC-D99E-2A25-6F0D-E608E669BD6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359148" y="389836"/>
            <a:ext cx="8281985" cy="2954654"/>
          </a:xfrm>
        </p:spPr>
        <p:txBody>
          <a:bodyPr/>
          <a:lstStyle>
            <a:lvl1pPr>
              <a:defRPr sz="6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A8C3DA-E34D-65DC-FB66-CA6FCBEE0C4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359148" y="3536954"/>
            <a:ext cx="8281985" cy="255587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C5035-78B8-7CA5-BC22-CBD683520D0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1E44CE-AB8A-4EF4-ADDE-A7A2B27D6DE7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33158-2638-2A7E-4602-BD9B2B0F7FB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1A7EF-D597-D27F-4B5D-2074B117E0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7BC3AF-9DDE-4317-98DC-3DC88BAD698D}" type="slidenum">
              <a:t>‹#›</a:t>
            </a:fld>
            <a:endParaRPr lang="en-US"/>
          </a:p>
        </p:txBody>
      </p:sp>
      <p:sp>
        <p:nvSpPr>
          <p:cNvPr id="7" name="Freeform: Shape 18">
            <a:extLst>
              <a:ext uri="{FF2B5EF4-FFF2-40B4-BE49-F238E27FC236}">
                <a16:creationId xmlns:a16="http://schemas.microsoft.com/office/drawing/2014/main" id="{EC9D513F-9884-D77C-E62B-EB5EB10CDCC5}"/>
              </a:ext>
            </a:extLst>
          </p:cNvPr>
          <p:cNvSpPr/>
          <p:nvPr/>
        </p:nvSpPr>
        <p:spPr>
          <a:xfrm rot="2700006">
            <a:off x="612446" y="481890"/>
            <a:ext cx="1079997" cy="12629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80000"/>
              <a:gd name="f7" fmla="val 1262947"/>
              <a:gd name="f8" fmla="val 540000"/>
              <a:gd name="f9" fmla="val 1064374"/>
              <a:gd name="f10" fmla="val 931034"/>
              <a:gd name="f11" fmla="val 1069029"/>
              <a:gd name="f12" fmla="val 938533"/>
              <a:gd name="f13" fmla="val 1076223"/>
              <a:gd name="f14" fmla="val 956109"/>
              <a:gd name="f15" fmla="val 974307"/>
              <a:gd name="f16" fmla="val 992947"/>
              <a:gd name="f17" fmla="val 1142064"/>
              <a:gd name="f18" fmla="val 838234"/>
              <a:gd name="f19" fmla="val 241766"/>
              <a:gd name="f20" fmla="val 3778"/>
              <a:gd name="f21" fmla="val 10971"/>
              <a:gd name="f22" fmla="val 15626"/>
              <a:gd name="f23" fmla="+- 0 0 -90"/>
              <a:gd name="f24" fmla="*/ f3 1 1080000"/>
              <a:gd name="f25" fmla="*/ f4 1 1262947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1080000"/>
              <a:gd name="f34" fmla="*/ f30 1 1262947"/>
              <a:gd name="f35" fmla="*/ 540000 f31 1"/>
              <a:gd name="f36" fmla="*/ 0 f30 1"/>
              <a:gd name="f37" fmla="*/ 1080000 f31 1"/>
              <a:gd name="f38" fmla="*/ 931034 f30 1"/>
              <a:gd name="f39" fmla="*/ 1064374 f31 1"/>
              <a:gd name="f40" fmla="*/ 1069029 f31 1"/>
              <a:gd name="f41" fmla="*/ 938533 f30 1"/>
              <a:gd name="f42" fmla="*/ 992947 f30 1"/>
              <a:gd name="f43" fmla="*/ 1262947 f30 1"/>
              <a:gd name="f44" fmla="*/ 0 f31 1"/>
              <a:gd name="f45" fmla="*/ 10971 f31 1"/>
              <a:gd name="f46" fmla="*/ 15626 f31 1"/>
              <a:gd name="f47" fmla="+- f32 0 f1"/>
              <a:gd name="f48" fmla="*/ f35 1 1080000"/>
              <a:gd name="f49" fmla="*/ f36 1 1262947"/>
              <a:gd name="f50" fmla="*/ f37 1 1080000"/>
              <a:gd name="f51" fmla="*/ f38 1 1262947"/>
              <a:gd name="f52" fmla="*/ f39 1 1080000"/>
              <a:gd name="f53" fmla="*/ f40 1 1080000"/>
              <a:gd name="f54" fmla="*/ f41 1 1262947"/>
              <a:gd name="f55" fmla="*/ f42 1 1262947"/>
              <a:gd name="f56" fmla="*/ f43 1 1262947"/>
              <a:gd name="f57" fmla="*/ f44 1 1080000"/>
              <a:gd name="f58" fmla="*/ f45 1 1080000"/>
              <a:gd name="f59" fmla="*/ f46 1 1080000"/>
              <a:gd name="f60" fmla="*/ f26 1 f33"/>
              <a:gd name="f61" fmla="*/ f27 1 f33"/>
              <a:gd name="f62" fmla="*/ f26 1 f34"/>
              <a:gd name="f63" fmla="*/ f28 1 f34"/>
              <a:gd name="f64" fmla="*/ f48 1 f33"/>
              <a:gd name="f65" fmla="*/ f49 1 f34"/>
              <a:gd name="f66" fmla="*/ f52 1 f33"/>
              <a:gd name="f67" fmla="*/ f51 1 f34"/>
              <a:gd name="f68" fmla="*/ f53 1 f33"/>
              <a:gd name="f69" fmla="*/ f54 1 f34"/>
              <a:gd name="f70" fmla="*/ f50 1 f33"/>
              <a:gd name="f71" fmla="*/ f55 1 f34"/>
              <a:gd name="f72" fmla="*/ f56 1 f34"/>
              <a:gd name="f73" fmla="*/ f57 1 f33"/>
              <a:gd name="f74" fmla="*/ f58 1 f33"/>
              <a:gd name="f75" fmla="*/ f59 1 f33"/>
              <a:gd name="f76" fmla="*/ f60 f24 1"/>
              <a:gd name="f77" fmla="*/ f61 f24 1"/>
              <a:gd name="f78" fmla="*/ f63 f25 1"/>
              <a:gd name="f79" fmla="*/ f62 f25 1"/>
              <a:gd name="f80" fmla="*/ f64 f24 1"/>
              <a:gd name="f81" fmla="*/ f65 f25 1"/>
              <a:gd name="f82" fmla="*/ f66 f24 1"/>
              <a:gd name="f83" fmla="*/ f67 f25 1"/>
              <a:gd name="f84" fmla="*/ f68 f24 1"/>
              <a:gd name="f85" fmla="*/ f69 f25 1"/>
              <a:gd name="f86" fmla="*/ f70 f24 1"/>
              <a:gd name="f87" fmla="*/ f71 f25 1"/>
              <a:gd name="f88" fmla="*/ f72 f25 1"/>
              <a:gd name="f89" fmla="*/ f73 f24 1"/>
              <a:gd name="f90" fmla="*/ f74 f24 1"/>
              <a:gd name="f91" fmla="*/ f75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80" y="f81"/>
              </a:cxn>
              <a:cxn ang="f47">
                <a:pos x="f82" y="f83"/>
              </a:cxn>
              <a:cxn ang="f47">
                <a:pos x="f84" y="f85"/>
              </a:cxn>
              <a:cxn ang="f47">
                <a:pos x="f86" y="f87"/>
              </a:cxn>
              <a:cxn ang="f47">
                <a:pos x="f80" y="f88"/>
              </a:cxn>
              <a:cxn ang="f47">
                <a:pos x="f89" y="f87"/>
              </a:cxn>
              <a:cxn ang="f47">
                <a:pos x="f90" y="f85"/>
              </a:cxn>
              <a:cxn ang="f47">
                <a:pos x="f91" y="f83"/>
              </a:cxn>
              <a:cxn ang="f47">
                <a:pos x="f80" y="f81"/>
              </a:cxn>
            </a:cxnLst>
            <a:rect l="f76" t="f79" r="f77" b="f78"/>
            <a:pathLst>
              <a:path w="1080000" h="1262947">
                <a:moveTo>
                  <a:pt x="f8" y="f5"/>
                </a:move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6" y="f15"/>
                  <a:pt x="f6" y="f16"/>
                </a:cubicBezTo>
                <a:cubicBezTo>
                  <a:pt x="f6" y="f17"/>
                  <a:pt x="f18" y="f7"/>
                  <a:pt x="f8" y="f7"/>
                </a:cubicBezTo>
                <a:cubicBezTo>
                  <a:pt x="f19" y="f7"/>
                  <a:pt x="f5" y="f17"/>
                  <a:pt x="f5" y="f16"/>
                </a:cubicBezTo>
                <a:cubicBezTo>
                  <a:pt x="f5" y="f15"/>
                  <a:pt x="f20" y="f14"/>
                  <a:pt x="f21" y="f12"/>
                </a:cubicBezTo>
                <a:lnTo>
                  <a:pt x="f22" y="f10"/>
                </a:lnTo>
                <a:lnTo>
                  <a:pt x="f8" y="f5"/>
                </a:lnTo>
                <a:close/>
              </a:path>
            </a:pathLst>
          </a:custGeom>
          <a:gradFill>
            <a:gsLst>
              <a:gs pos="0">
                <a:srgbClr val="335159"/>
              </a:gs>
              <a:gs pos="100000">
                <a:srgbClr val="497480"/>
              </a:gs>
            </a:gsLst>
            <a:lin ang="6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8" name="Oval 19">
            <a:extLst>
              <a:ext uri="{FF2B5EF4-FFF2-40B4-BE49-F238E27FC236}">
                <a16:creationId xmlns:a16="http://schemas.microsoft.com/office/drawing/2014/main" id="{50BC0A43-46B2-B21F-3EBD-D984A063C25B}"/>
              </a:ext>
            </a:extLst>
          </p:cNvPr>
          <p:cNvSpPr/>
          <p:nvPr/>
        </p:nvSpPr>
        <p:spPr>
          <a:xfrm rot="8099985">
            <a:off x="626847" y="828964"/>
            <a:ext cx="539998" cy="10799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gradFill>
            <a:gsLst>
              <a:gs pos="0">
                <a:srgbClr val="2B454C"/>
              </a:gs>
              <a:gs pos="100000">
                <a:srgbClr val="335159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9" name="Oval 24">
            <a:extLst>
              <a:ext uri="{FF2B5EF4-FFF2-40B4-BE49-F238E27FC236}">
                <a16:creationId xmlns:a16="http://schemas.microsoft.com/office/drawing/2014/main" id="{5817DB90-ED27-7A82-45F9-EEDC7BBBBEEB}"/>
              </a:ext>
            </a:extLst>
          </p:cNvPr>
          <p:cNvSpPr/>
          <p:nvPr/>
        </p:nvSpPr>
        <p:spPr>
          <a:xfrm>
            <a:off x="1800801" y="2472857"/>
            <a:ext cx="359999" cy="359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gradFill>
            <a:gsLst>
              <a:gs pos="0">
                <a:srgbClr val="24393F"/>
              </a:gs>
              <a:gs pos="100000">
                <a:srgbClr val="7CA8B4"/>
              </a:gs>
            </a:gsLst>
            <a:path path="circle">
              <a:fillToRect l="100000" b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grpSp>
        <p:nvGrpSpPr>
          <p:cNvPr id="10" name="Group 33">
            <a:extLst>
              <a:ext uri="{FF2B5EF4-FFF2-40B4-BE49-F238E27FC236}">
                <a16:creationId xmlns:a16="http://schemas.microsoft.com/office/drawing/2014/main" id="{E0466BDC-8D59-1E2D-F84C-B16886A339E9}"/>
              </a:ext>
            </a:extLst>
          </p:cNvPr>
          <p:cNvGrpSpPr/>
          <p:nvPr/>
        </p:nvGrpSpPr>
        <p:grpSpPr>
          <a:xfrm>
            <a:off x="1329958" y="4414761"/>
            <a:ext cx="1551027" cy="1909869"/>
            <a:chOff x="1329958" y="4414761"/>
            <a:chExt cx="1551027" cy="1909869"/>
          </a:xfrm>
        </p:grpSpPr>
        <p:sp>
          <p:nvSpPr>
            <p:cNvPr id="11" name="Freeform: Shape 34">
              <a:extLst>
                <a:ext uri="{FF2B5EF4-FFF2-40B4-BE49-F238E27FC236}">
                  <a16:creationId xmlns:a16="http://schemas.microsoft.com/office/drawing/2014/main" id="{5C5B6035-1108-A983-BCAD-192B7C16A5E2}"/>
                </a:ext>
              </a:extLst>
            </p:cNvPr>
            <p:cNvSpPr/>
            <p:nvPr/>
          </p:nvSpPr>
          <p:spPr>
            <a:xfrm rot="18899994" flipV="1">
              <a:off x="1455989" y="4934153"/>
              <a:ext cx="1853973" cy="9269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58746"/>
                <a:gd name="f7" fmla="val 1329373"/>
                <a:gd name="f8" fmla="val 2063565"/>
                <a:gd name="f9" fmla="val 595181"/>
                <a:gd name="f10" fmla="val 1994059"/>
                <a:gd name="f11" fmla="val 962277"/>
                <a:gd name="f12" fmla="val 1696469"/>
                <a:gd name="f13" fmla="val 664687"/>
                <a:gd name="f14" fmla="+- 0 0 -90"/>
                <a:gd name="f15" fmla="*/ f3 1 2658746"/>
                <a:gd name="f16" fmla="*/ f4 1 132937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658746"/>
                <a:gd name="f25" fmla="*/ f21 1 1329373"/>
                <a:gd name="f26" fmla="*/ 1329373 f22 1"/>
                <a:gd name="f27" fmla="*/ 0 f21 1"/>
                <a:gd name="f28" fmla="*/ 2658746 f22 1"/>
                <a:gd name="f29" fmla="*/ 1329373 f21 1"/>
                <a:gd name="f30" fmla="*/ 1994059 f22 1"/>
                <a:gd name="f31" fmla="*/ 664687 f21 1"/>
                <a:gd name="f32" fmla="*/ 664687 f22 1"/>
                <a:gd name="f33" fmla="*/ 0 f22 1"/>
                <a:gd name="f34" fmla="+- f23 0 f1"/>
                <a:gd name="f35" fmla="*/ f26 1 2658746"/>
                <a:gd name="f36" fmla="*/ f27 1 1329373"/>
                <a:gd name="f37" fmla="*/ f28 1 2658746"/>
                <a:gd name="f38" fmla="*/ f29 1 1329373"/>
                <a:gd name="f39" fmla="*/ f30 1 2658746"/>
                <a:gd name="f40" fmla="*/ f31 1 1329373"/>
                <a:gd name="f41" fmla="*/ f32 1 2658746"/>
                <a:gd name="f42" fmla="*/ f33 1 2658746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5"/>
                <a:gd name="f53" fmla="*/ f41 1 f24"/>
                <a:gd name="f54" fmla="*/ f42 1 f24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6 1"/>
                <a:gd name="f65" fmla="*/ f53 f15 1"/>
                <a:gd name="f66" fmla="*/ f5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59" y="f64"/>
                </a:cxn>
                <a:cxn ang="f34">
                  <a:pos x="f65" y="f62"/>
                </a:cxn>
                <a:cxn ang="f34">
                  <a:pos x="f66" y="f62"/>
                </a:cxn>
                <a:cxn ang="f34">
                  <a:pos x="f59" y="f60"/>
                </a:cxn>
              </a:cxnLst>
              <a:rect l="f55" t="f58" r="f56" b="f57"/>
              <a:pathLst>
                <a:path w="2658746" h="1329373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lnTo>
                    <a:pt x="f10" y="f7"/>
                  </a:lnTo>
                  <a:cubicBezTo>
                    <a:pt x="f10" y="f11"/>
                    <a:pt x="f12" y="f13"/>
                    <a:pt x="f7" y="f13"/>
                  </a:cubicBezTo>
                  <a:cubicBezTo>
                    <a:pt x="f11" y="f13"/>
                    <a:pt x="f13" y="f11"/>
                    <a:pt x="f13" y="f7"/>
                  </a:cubicBezTo>
                  <a:lnTo>
                    <a:pt x="f5" y="f7"/>
                  </a:lnTo>
                  <a:cubicBezTo>
                    <a:pt x="f5" y="f9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24393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12" name="Freeform: Shape 35">
              <a:extLst>
                <a:ext uri="{FF2B5EF4-FFF2-40B4-BE49-F238E27FC236}">
                  <a16:creationId xmlns:a16="http://schemas.microsoft.com/office/drawing/2014/main" id="{FBFD3873-24EF-F983-635D-0082DA286738}"/>
                </a:ext>
              </a:extLst>
            </p:cNvPr>
            <p:cNvSpPr/>
            <p:nvPr/>
          </p:nvSpPr>
          <p:spPr>
            <a:xfrm rot="18899994" flipV="1">
              <a:off x="1407452" y="4795202"/>
              <a:ext cx="1853973" cy="10930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58746"/>
                <a:gd name="f7" fmla="val 1329373"/>
                <a:gd name="f8" fmla="val 2063565"/>
                <a:gd name="f9" fmla="val 595181"/>
                <a:gd name="f10" fmla="val 1994059"/>
                <a:gd name="f11" fmla="val 962277"/>
                <a:gd name="f12" fmla="val 1696469"/>
                <a:gd name="f13" fmla="val 664687"/>
                <a:gd name="f14" fmla="+- 0 0 -90"/>
                <a:gd name="f15" fmla="*/ f3 1 2658746"/>
                <a:gd name="f16" fmla="*/ f4 1 132937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658746"/>
                <a:gd name="f25" fmla="*/ f21 1 1329373"/>
                <a:gd name="f26" fmla="*/ 1329373 f22 1"/>
                <a:gd name="f27" fmla="*/ 0 f21 1"/>
                <a:gd name="f28" fmla="*/ 2658746 f22 1"/>
                <a:gd name="f29" fmla="*/ 1329373 f21 1"/>
                <a:gd name="f30" fmla="*/ 1994059 f22 1"/>
                <a:gd name="f31" fmla="*/ 664687 f21 1"/>
                <a:gd name="f32" fmla="*/ 664687 f22 1"/>
                <a:gd name="f33" fmla="*/ 0 f22 1"/>
                <a:gd name="f34" fmla="+- f23 0 f1"/>
                <a:gd name="f35" fmla="*/ f26 1 2658746"/>
                <a:gd name="f36" fmla="*/ f27 1 1329373"/>
                <a:gd name="f37" fmla="*/ f28 1 2658746"/>
                <a:gd name="f38" fmla="*/ f29 1 1329373"/>
                <a:gd name="f39" fmla="*/ f30 1 2658746"/>
                <a:gd name="f40" fmla="*/ f31 1 1329373"/>
                <a:gd name="f41" fmla="*/ f32 1 2658746"/>
                <a:gd name="f42" fmla="*/ f33 1 2658746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5"/>
                <a:gd name="f53" fmla="*/ f41 1 f24"/>
                <a:gd name="f54" fmla="*/ f42 1 f24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6 1"/>
                <a:gd name="f65" fmla="*/ f53 f15 1"/>
                <a:gd name="f66" fmla="*/ f5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59" y="f64"/>
                </a:cxn>
                <a:cxn ang="f34">
                  <a:pos x="f65" y="f62"/>
                </a:cxn>
                <a:cxn ang="f34">
                  <a:pos x="f66" y="f62"/>
                </a:cxn>
                <a:cxn ang="f34">
                  <a:pos x="f59" y="f60"/>
                </a:cxn>
              </a:cxnLst>
              <a:rect l="f55" t="f58" r="f56" b="f57"/>
              <a:pathLst>
                <a:path w="2658746" h="1329373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lnTo>
                    <a:pt x="f10" y="f7"/>
                  </a:lnTo>
                  <a:cubicBezTo>
                    <a:pt x="f10" y="f11"/>
                    <a:pt x="f12" y="f13"/>
                    <a:pt x="f7" y="f13"/>
                  </a:cubicBezTo>
                  <a:cubicBezTo>
                    <a:pt x="f11" y="f13"/>
                    <a:pt x="f13" y="f11"/>
                    <a:pt x="f13" y="f7"/>
                  </a:cubicBezTo>
                  <a:lnTo>
                    <a:pt x="f5" y="f7"/>
                  </a:lnTo>
                  <a:cubicBezTo>
                    <a:pt x="f5" y="f9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7CA8B4">
                <a:alpha val="4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13" name="Oval 36">
              <a:extLst>
                <a:ext uri="{FF2B5EF4-FFF2-40B4-BE49-F238E27FC236}">
                  <a16:creationId xmlns:a16="http://schemas.microsoft.com/office/drawing/2014/main" id="{6215753B-2FCB-17E8-95B7-545A61B589A7}"/>
                </a:ext>
              </a:extLst>
            </p:cNvPr>
            <p:cNvSpPr/>
            <p:nvPr/>
          </p:nvSpPr>
          <p:spPr>
            <a:xfrm rot="13500015" flipV="1">
              <a:off x="2490729" y="4344627"/>
              <a:ext cx="107094" cy="46659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3515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14" name="Oval 37">
              <a:extLst>
                <a:ext uri="{FF2B5EF4-FFF2-40B4-BE49-F238E27FC236}">
                  <a16:creationId xmlns:a16="http://schemas.microsoft.com/office/drawing/2014/main" id="{E6BC56BD-18EB-285C-0D31-4E01C43FE52D}"/>
                </a:ext>
              </a:extLst>
            </p:cNvPr>
            <p:cNvSpPr/>
            <p:nvPr/>
          </p:nvSpPr>
          <p:spPr>
            <a:xfrm rot="13500015" flipV="1">
              <a:off x="1509706" y="5325650"/>
              <a:ext cx="107094" cy="46659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3515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620078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A285F-3F08-2D12-BE6E-AAB12C4A44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03907"/>
            <a:ext cx="11090272" cy="13330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FF1F73-89C6-17AF-C94B-78C81963726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4C71A-35C9-7485-4F95-C45A73A400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3D3EE3-AE28-404A-8ABF-2ED945A7826D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A81B3-D37C-815C-EDA2-EAD4F212350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860F2-F6ED-F767-F54C-D6C02ED84A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7B353C-DE34-4AAC-AC41-6C8C2DC7BA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7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4AE650-74F3-7AC0-CCF7-DACD8AED2378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46DCB6-716E-2415-CFCF-1898790DEF7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F09D6-1709-8DA1-A5B4-68963DC2174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13FD49-0C97-48E2-A219-421C3D3970E8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12234-B2F0-1E1E-A891-45718152356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DFE58-661B-9631-FB68-CA950731EF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96D0BB-E31A-41FE-9A45-7E9872921BC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2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>
            <a:extLst>
              <a:ext uri="{FF2B5EF4-FFF2-40B4-BE49-F238E27FC236}">
                <a16:creationId xmlns:a16="http://schemas.microsoft.com/office/drawing/2014/main" id="{EE83A8E9-78CA-48D9-5781-155AFD5BAAB4}"/>
              </a:ext>
            </a:extLst>
          </p:cNvPr>
          <p:cNvGrpSpPr/>
          <p:nvPr/>
        </p:nvGrpSpPr>
        <p:grpSpPr>
          <a:xfrm>
            <a:off x="613993" y="5374225"/>
            <a:ext cx="768011" cy="950525"/>
            <a:chOff x="613993" y="5374225"/>
            <a:chExt cx="768011" cy="950525"/>
          </a:xfrm>
        </p:grpSpPr>
        <p:sp>
          <p:nvSpPr>
            <p:cNvPr id="3" name="Freeform: Shape 12">
              <a:extLst>
                <a:ext uri="{FF2B5EF4-FFF2-40B4-BE49-F238E27FC236}">
                  <a16:creationId xmlns:a16="http://schemas.microsoft.com/office/drawing/2014/main" id="{A4B68954-FE9B-2D3C-FD7B-A10C53BDB5E8}"/>
                </a:ext>
              </a:extLst>
            </p:cNvPr>
            <p:cNvSpPr/>
            <p:nvPr/>
          </p:nvSpPr>
          <p:spPr>
            <a:xfrm rot="2700006" flipH="1" flipV="1">
              <a:off x="392003" y="5629513"/>
              <a:ext cx="926982" cy="4634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58746"/>
                <a:gd name="f7" fmla="val 1329373"/>
                <a:gd name="f8" fmla="val 2063565"/>
                <a:gd name="f9" fmla="val 595181"/>
                <a:gd name="f10" fmla="val 1994059"/>
                <a:gd name="f11" fmla="val 962277"/>
                <a:gd name="f12" fmla="val 1696469"/>
                <a:gd name="f13" fmla="val 664687"/>
                <a:gd name="f14" fmla="+- 0 0 -90"/>
                <a:gd name="f15" fmla="*/ f3 1 2658746"/>
                <a:gd name="f16" fmla="*/ f4 1 132937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658746"/>
                <a:gd name="f25" fmla="*/ f21 1 1329373"/>
                <a:gd name="f26" fmla="*/ 1329373 f22 1"/>
                <a:gd name="f27" fmla="*/ 0 f21 1"/>
                <a:gd name="f28" fmla="*/ 2658746 f22 1"/>
                <a:gd name="f29" fmla="*/ 1329373 f21 1"/>
                <a:gd name="f30" fmla="*/ 1994059 f22 1"/>
                <a:gd name="f31" fmla="*/ 664687 f21 1"/>
                <a:gd name="f32" fmla="*/ 664687 f22 1"/>
                <a:gd name="f33" fmla="*/ 0 f22 1"/>
                <a:gd name="f34" fmla="+- f23 0 f1"/>
                <a:gd name="f35" fmla="*/ f26 1 2658746"/>
                <a:gd name="f36" fmla="*/ f27 1 1329373"/>
                <a:gd name="f37" fmla="*/ f28 1 2658746"/>
                <a:gd name="f38" fmla="*/ f29 1 1329373"/>
                <a:gd name="f39" fmla="*/ f30 1 2658746"/>
                <a:gd name="f40" fmla="*/ f31 1 1329373"/>
                <a:gd name="f41" fmla="*/ f32 1 2658746"/>
                <a:gd name="f42" fmla="*/ f33 1 2658746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5"/>
                <a:gd name="f53" fmla="*/ f41 1 f24"/>
                <a:gd name="f54" fmla="*/ f42 1 f24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6 1"/>
                <a:gd name="f65" fmla="*/ f53 f15 1"/>
                <a:gd name="f66" fmla="*/ f5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59" y="f64"/>
                </a:cxn>
                <a:cxn ang="f34">
                  <a:pos x="f65" y="f62"/>
                </a:cxn>
                <a:cxn ang="f34">
                  <a:pos x="f66" y="f62"/>
                </a:cxn>
                <a:cxn ang="f34">
                  <a:pos x="f59" y="f60"/>
                </a:cxn>
              </a:cxnLst>
              <a:rect l="f55" t="f58" r="f56" b="f57"/>
              <a:pathLst>
                <a:path w="2658746" h="1329373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lnTo>
                    <a:pt x="f10" y="f7"/>
                  </a:lnTo>
                  <a:cubicBezTo>
                    <a:pt x="f10" y="f11"/>
                    <a:pt x="f12" y="f13"/>
                    <a:pt x="f7" y="f13"/>
                  </a:cubicBezTo>
                  <a:cubicBezTo>
                    <a:pt x="f11" y="f13"/>
                    <a:pt x="f13" y="f11"/>
                    <a:pt x="f13" y="f7"/>
                  </a:cubicBezTo>
                  <a:lnTo>
                    <a:pt x="f5" y="f7"/>
                  </a:lnTo>
                  <a:cubicBezTo>
                    <a:pt x="f5" y="f9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24393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4" name="Oval 13">
              <a:extLst>
                <a:ext uri="{FF2B5EF4-FFF2-40B4-BE49-F238E27FC236}">
                  <a16:creationId xmlns:a16="http://schemas.microsoft.com/office/drawing/2014/main" id="{6498C914-3F36-5EF4-9633-89EE1819E859}"/>
                </a:ext>
              </a:extLst>
            </p:cNvPr>
            <p:cNvSpPr/>
            <p:nvPr/>
          </p:nvSpPr>
          <p:spPr>
            <a:xfrm rot="8099985" flipH="1" flipV="1">
              <a:off x="1238585" y="5825267"/>
              <a:ext cx="53547" cy="23329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3515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5" name="Oval 14">
              <a:extLst>
                <a:ext uri="{FF2B5EF4-FFF2-40B4-BE49-F238E27FC236}">
                  <a16:creationId xmlns:a16="http://schemas.microsoft.com/office/drawing/2014/main" id="{578886F5-105F-BCE4-73B0-962F25CDB265}"/>
                </a:ext>
              </a:extLst>
            </p:cNvPr>
            <p:cNvSpPr/>
            <p:nvPr/>
          </p:nvSpPr>
          <p:spPr>
            <a:xfrm rot="8099985" flipH="1" flipV="1">
              <a:off x="748074" y="5334755"/>
              <a:ext cx="53547" cy="23329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3515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6" name="Freeform: Shape 15">
              <a:extLst>
                <a:ext uri="{FF2B5EF4-FFF2-40B4-BE49-F238E27FC236}">
                  <a16:creationId xmlns:a16="http://schemas.microsoft.com/office/drawing/2014/main" id="{710CBCBF-02BD-6542-9E6A-B2442D31E393}"/>
                </a:ext>
              </a:extLst>
            </p:cNvPr>
            <p:cNvSpPr/>
            <p:nvPr/>
          </p:nvSpPr>
          <p:spPr>
            <a:xfrm rot="2700006" flipH="1" flipV="1">
              <a:off x="415545" y="5572673"/>
              <a:ext cx="926982" cy="530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58746"/>
                <a:gd name="f7" fmla="val 1329373"/>
                <a:gd name="f8" fmla="val 2063565"/>
                <a:gd name="f9" fmla="val 595181"/>
                <a:gd name="f10" fmla="val 1994059"/>
                <a:gd name="f11" fmla="val 962277"/>
                <a:gd name="f12" fmla="val 1696469"/>
                <a:gd name="f13" fmla="val 664687"/>
                <a:gd name="f14" fmla="+- 0 0 -90"/>
                <a:gd name="f15" fmla="*/ f3 1 2658746"/>
                <a:gd name="f16" fmla="*/ f4 1 132937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658746"/>
                <a:gd name="f25" fmla="*/ f21 1 1329373"/>
                <a:gd name="f26" fmla="*/ 1329373 f22 1"/>
                <a:gd name="f27" fmla="*/ 0 f21 1"/>
                <a:gd name="f28" fmla="*/ 2658746 f22 1"/>
                <a:gd name="f29" fmla="*/ 1329373 f21 1"/>
                <a:gd name="f30" fmla="*/ 1994059 f22 1"/>
                <a:gd name="f31" fmla="*/ 664687 f21 1"/>
                <a:gd name="f32" fmla="*/ 664687 f22 1"/>
                <a:gd name="f33" fmla="*/ 0 f22 1"/>
                <a:gd name="f34" fmla="+- f23 0 f1"/>
                <a:gd name="f35" fmla="*/ f26 1 2658746"/>
                <a:gd name="f36" fmla="*/ f27 1 1329373"/>
                <a:gd name="f37" fmla="*/ f28 1 2658746"/>
                <a:gd name="f38" fmla="*/ f29 1 1329373"/>
                <a:gd name="f39" fmla="*/ f30 1 2658746"/>
                <a:gd name="f40" fmla="*/ f31 1 1329373"/>
                <a:gd name="f41" fmla="*/ f32 1 2658746"/>
                <a:gd name="f42" fmla="*/ f33 1 2658746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5"/>
                <a:gd name="f53" fmla="*/ f41 1 f24"/>
                <a:gd name="f54" fmla="*/ f42 1 f24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6 1"/>
                <a:gd name="f65" fmla="*/ f53 f15 1"/>
                <a:gd name="f66" fmla="*/ f5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59" y="f64"/>
                </a:cxn>
                <a:cxn ang="f34">
                  <a:pos x="f65" y="f62"/>
                </a:cxn>
                <a:cxn ang="f34">
                  <a:pos x="f66" y="f62"/>
                </a:cxn>
                <a:cxn ang="f34">
                  <a:pos x="f59" y="f60"/>
                </a:cxn>
              </a:cxnLst>
              <a:rect l="f55" t="f58" r="f56" b="f57"/>
              <a:pathLst>
                <a:path w="2658746" h="1329373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lnTo>
                    <a:pt x="f10" y="f7"/>
                  </a:lnTo>
                  <a:cubicBezTo>
                    <a:pt x="f10" y="f11"/>
                    <a:pt x="f12" y="f13"/>
                    <a:pt x="f7" y="f13"/>
                  </a:cubicBezTo>
                  <a:cubicBezTo>
                    <a:pt x="f11" y="f13"/>
                    <a:pt x="f13" y="f11"/>
                    <a:pt x="f13" y="f7"/>
                  </a:cubicBezTo>
                  <a:lnTo>
                    <a:pt x="f5" y="f7"/>
                  </a:lnTo>
                  <a:cubicBezTo>
                    <a:pt x="f5" y="f9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7CA8B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56EABEE8-04A8-A4DE-2A62-A680D77B7E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49270"/>
            <a:ext cx="11091598" cy="13319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C4823EC-BE06-6EC5-35B4-D54432904DF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50861" y="2113196"/>
            <a:ext cx="11090272" cy="39796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43A363D-FBDA-7A6C-C90A-A3568A4433B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44D597-3677-4924-9112-9AAD73E427FA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D89A303-ECB0-803A-7593-6C646E86E3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FC0FF63-752E-E7ED-EB79-F2DED0E332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D690AF-8343-47B7-99DE-94EBA49172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0031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>
            <a:extLst>
              <a:ext uri="{FF2B5EF4-FFF2-40B4-BE49-F238E27FC236}">
                <a16:creationId xmlns:a16="http://schemas.microsoft.com/office/drawing/2014/main" id="{2204B073-8258-E441-A777-4D6F2625D6CC}"/>
              </a:ext>
            </a:extLst>
          </p:cNvPr>
          <p:cNvGrpSpPr/>
          <p:nvPr/>
        </p:nvGrpSpPr>
        <p:grpSpPr>
          <a:xfrm>
            <a:off x="356479" y="879007"/>
            <a:ext cx="734263" cy="760504"/>
            <a:chOff x="356479" y="879007"/>
            <a:chExt cx="734263" cy="760504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F05C2FB-B088-E418-8606-FEC75E027360}"/>
                </a:ext>
              </a:extLst>
            </p:cNvPr>
            <p:cNvSpPr/>
            <p:nvPr/>
          </p:nvSpPr>
          <p:spPr>
            <a:xfrm rot="1800004">
              <a:off x="469655" y="879007"/>
              <a:ext cx="621087" cy="3645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0"/>
                <a:gd name="f7" fmla="val 317"/>
                <a:gd name="f8" fmla="val 266"/>
                <a:gd name="f9" fmla="val 158"/>
                <a:gd name="f10" fmla="+- 0 0 -90"/>
                <a:gd name="f11" fmla="*/ f3 1 540"/>
                <a:gd name="f12" fmla="*/ f4 1 317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540"/>
                <a:gd name="f21" fmla="*/ f17 1 317"/>
                <a:gd name="f22" fmla="*/ 266 f18 1"/>
                <a:gd name="f23" fmla="*/ 0 f17 1"/>
                <a:gd name="f24" fmla="*/ 0 f18 1"/>
                <a:gd name="f25" fmla="*/ 158 f17 1"/>
                <a:gd name="f26" fmla="*/ 317 f17 1"/>
                <a:gd name="f27" fmla="*/ 540 f18 1"/>
                <a:gd name="f28" fmla="+- f19 0 f1"/>
                <a:gd name="f29" fmla="*/ f22 1 540"/>
                <a:gd name="f30" fmla="*/ f23 1 317"/>
                <a:gd name="f31" fmla="*/ f24 1 540"/>
                <a:gd name="f32" fmla="*/ f25 1 317"/>
                <a:gd name="f33" fmla="*/ f26 1 317"/>
                <a:gd name="f34" fmla="*/ f27 1 540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1"/>
                <a:gd name="f43" fmla="*/ f33 1 f21"/>
                <a:gd name="f44" fmla="*/ f34 1 f20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2 1"/>
                <a:gd name="f53" fmla="*/ f43 f12 1"/>
                <a:gd name="f54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49" y="f53"/>
                </a:cxn>
                <a:cxn ang="f28">
                  <a:pos x="f54" y="f52"/>
                </a:cxn>
                <a:cxn ang="f28">
                  <a:pos x="f49" y="f50"/>
                </a:cxn>
              </a:cxnLst>
              <a:rect l="f45" t="f48" r="f46" b="f47"/>
              <a:pathLst>
                <a:path w="540" h="317">
                  <a:moveTo>
                    <a:pt x="f8" y="f5"/>
                  </a:moveTo>
                  <a:lnTo>
                    <a:pt x="f5" y="f9"/>
                  </a:lnTo>
                  <a:lnTo>
                    <a:pt x="f8" y="f7"/>
                  </a:lnTo>
                  <a:lnTo>
                    <a:pt x="f6" y="f9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20000"/>
                  </a:srgbClr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3A3AE938-6114-EB83-0BB1-AE394D985378}"/>
                </a:ext>
              </a:extLst>
            </p:cNvPr>
            <p:cNvSpPr/>
            <p:nvPr/>
          </p:nvSpPr>
          <p:spPr>
            <a:xfrm rot="1800004">
              <a:off x="356479" y="945965"/>
              <a:ext cx="305939" cy="5382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6"/>
                <a:gd name="f7" fmla="val 468"/>
                <a:gd name="f8" fmla="val 310"/>
                <a:gd name="f9" fmla="val 159"/>
                <a:gd name="f10" fmla="+- 0 0 -90"/>
                <a:gd name="f11" fmla="*/ f3 1 266"/>
                <a:gd name="f12" fmla="*/ f4 1 468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266"/>
                <a:gd name="f21" fmla="*/ f17 1 468"/>
                <a:gd name="f22" fmla="*/ 266 f18 1"/>
                <a:gd name="f23" fmla="*/ 468 f17 1"/>
                <a:gd name="f24" fmla="*/ 0 f18 1"/>
                <a:gd name="f25" fmla="*/ 310 f17 1"/>
                <a:gd name="f26" fmla="*/ 0 f17 1"/>
                <a:gd name="f27" fmla="*/ 159 f17 1"/>
                <a:gd name="f28" fmla="+- f19 0 f1"/>
                <a:gd name="f29" fmla="*/ f22 1 266"/>
                <a:gd name="f30" fmla="*/ f23 1 468"/>
                <a:gd name="f31" fmla="*/ f24 1 266"/>
                <a:gd name="f32" fmla="*/ f25 1 468"/>
                <a:gd name="f33" fmla="*/ f26 1 468"/>
                <a:gd name="f34" fmla="*/ f27 1 468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1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2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51" y="f52"/>
                </a:cxn>
                <a:cxn ang="f28">
                  <a:pos x="f51" y="f53"/>
                </a:cxn>
                <a:cxn ang="f28">
                  <a:pos x="f51" y="f53"/>
                </a:cxn>
                <a:cxn ang="f28">
                  <a:pos x="f49" y="f54"/>
                </a:cxn>
                <a:cxn ang="f28">
                  <a:pos x="f49" y="f50"/>
                </a:cxn>
              </a:cxnLst>
              <a:rect l="f45" t="f48" r="f46" b="f47"/>
              <a:pathLst>
                <a:path w="266" h="468">
                  <a:moveTo>
                    <a:pt x="f6" y="f7"/>
                  </a:moveTo>
                  <a:lnTo>
                    <a:pt x="f5" y="f8"/>
                  </a:lnTo>
                  <a:lnTo>
                    <a:pt x="f5" y="f8"/>
                  </a:lnTo>
                  <a:lnTo>
                    <a:pt x="f5" y="f5"/>
                  </a:lnTo>
                  <a:lnTo>
                    <a:pt x="f5" y="f5"/>
                  </a:lnTo>
                  <a:lnTo>
                    <a:pt x="f6" y="f9"/>
                  </a:lnTo>
                  <a:lnTo>
                    <a:pt x="f6" y="f7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20000"/>
                  </a:srgbClr>
                </a:gs>
              </a:gsLst>
              <a:lin ang="198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3354EA99-7AE3-404A-BD33-92BB893A737B}"/>
                </a:ext>
              </a:extLst>
            </p:cNvPr>
            <p:cNvSpPr/>
            <p:nvPr/>
          </p:nvSpPr>
          <p:spPr>
            <a:xfrm rot="1800004">
              <a:off x="620822" y="1101241"/>
              <a:ext cx="315147" cy="5382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4"/>
                <a:gd name="f7" fmla="val 468"/>
                <a:gd name="f8" fmla="val 310"/>
                <a:gd name="f9" fmla="val 159"/>
                <a:gd name="f10" fmla="+- 0 0 -90"/>
                <a:gd name="f11" fmla="*/ f3 1 274"/>
                <a:gd name="f12" fmla="*/ f4 1 468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274"/>
                <a:gd name="f21" fmla="*/ f17 1 468"/>
                <a:gd name="f22" fmla="*/ 274 f18 1"/>
                <a:gd name="f23" fmla="*/ 0 f17 1"/>
                <a:gd name="f24" fmla="*/ 310 f17 1"/>
                <a:gd name="f25" fmla="*/ 0 f18 1"/>
                <a:gd name="f26" fmla="*/ 468 f17 1"/>
                <a:gd name="f27" fmla="*/ 159 f17 1"/>
                <a:gd name="f28" fmla="+- f19 0 f1"/>
                <a:gd name="f29" fmla="*/ f22 1 274"/>
                <a:gd name="f30" fmla="*/ f23 1 468"/>
                <a:gd name="f31" fmla="*/ f24 1 468"/>
                <a:gd name="f32" fmla="*/ f25 1 274"/>
                <a:gd name="f33" fmla="*/ f26 1 468"/>
                <a:gd name="f34" fmla="*/ f27 1 468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1"/>
                <a:gd name="f42" fmla="*/ f32 1 f20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2 1"/>
                <a:gd name="f52" fmla="*/ f42 f11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49" y="f51"/>
                </a:cxn>
                <a:cxn ang="f28">
                  <a:pos x="f49" y="f51"/>
                </a:cxn>
                <a:cxn ang="f28">
                  <a:pos x="f52" y="f53"/>
                </a:cxn>
                <a:cxn ang="f28">
                  <a:pos x="f52" y="f54"/>
                </a:cxn>
                <a:cxn ang="f28">
                  <a:pos x="f49" y="f50"/>
                </a:cxn>
                <a:cxn ang="f28">
                  <a:pos x="f49" y="f50"/>
                </a:cxn>
              </a:cxnLst>
              <a:rect l="f45" t="f48" r="f46" b="f47"/>
              <a:pathLst>
                <a:path w="274" h="468">
                  <a:moveTo>
                    <a:pt x="f6" y="f5"/>
                  </a:moveTo>
                  <a:lnTo>
                    <a:pt x="f6" y="f8"/>
                  </a:lnTo>
                  <a:lnTo>
                    <a:pt x="f6" y="f8"/>
                  </a:lnTo>
                  <a:lnTo>
                    <a:pt x="f5" y="f7"/>
                  </a:lnTo>
                  <a:lnTo>
                    <a:pt x="f5" y="f9"/>
                  </a:lnTo>
                  <a:lnTo>
                    <a:pt x="f6" y="f5"/>
                  </a:lnTo>
                  <a:lnTo>
                    <a:pt x="f6" y="f5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20000"/>
                  </a:srgbClr>
                </a:gs>
              </a:gsLst>
              <a:lin ang="180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C46BA83-6985-94DE-F490-6175B8822B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3563" y="474345"/>
            <a:ext cx="11077571" cy="2954654"/>
          </a:xfrm>
        </p:spPr>
        <p:txBody>
          <a:bodyPr anchor="b"/>
          <a:lstStyle>
            <a:lvl1pPr>
              <a:defRPr sz="6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A14186-5A77-171B-06C5-6DEC96ED1F6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FEBDD0-425B-4FB4-8452-198A0BEEAE83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E93DD5A-CA3F-FCA3-9ADF-9F61A7275BC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5289496-D42F-4760-657C-AF5C755D35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F6B172-C0D8-4E08-A370-495E04716F8E}" type="slidenum"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B24600-1DAB-3FDD-2AEB-B35ECC1D89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6269" y="3629774"/>
            <a:ext cx="11074865" cy="267895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reeform: Shape 40">
            <a:extLst>
              <a:ext uri="{FF2B5EF4-FFF2-40B4-BE49-F238E27FC236}">
                <a16:creationId xmlns:a16="http://schemas.microsoft.com/office/drawing/2014/main" id="{ECF8897E-277B-E6DC-EFBF-996B34E868D5}"/>
              </a:ext>
            </a:extLst>
          </p:cNvPr>
          <p:cNvSpPr/>
          <p:nvPr/>
        </p:nvSpPr>
        <p:spPr>
          <a:xfrm rot="18900010">
            <a:off x="11209135" y="4448190"/>
            <a:ext cx="999201" cy="12629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99200"/>
              <a:gd name="f7" fmla="val 1262947"/>
              <a:gd name="f8" fmla="val 540000"/>
              <a:gd name="f9" fmla="val 815317"/>
              <a:gd name="f10" fmla="val 552185"/>
              <a:gd name="f11" fmla="val 1262333"/>
              <a:gd name="f12" fmla="val 241766"/>
              <a:gd name="f13" fmla="val 1142064"/>
              <a:gd name="f14" fmla="val 992947"/>
              <a:gd name="f15" fmla="val 974307"/>
              <a:gd name="f16" fmla="val 3778"/>
              <a:gd name="f17" fmla="val 956109"/>
              <a:gd name="f18" fmla="val 10971"/>
              <a:gd name="f19" fmla="val 938533"/>
              <a:gd name="f20" fmla="val 15626"/>
              <a:gd name="f21" fmla="val 931034"/>
              <a:gd name="f22" fmla="+- 0 0 -90"/>
              <a:gd name="f23" fmla="*/ f3 1 999200"/>
              <a:gd name="f24" fmla="*/ f4 1 1262947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999200"/>
              <a:gd name="f33" fmla="*/ f29 1 1262947"/>
              <a:gd name="f34" fmla="*/ 540000 f30 1"/>
              <a:gd name="f35" fmla="*/ 0 f29 1"/>
              <a:gd name="f36" fmla="*/ 999200 f30 1"/>
              <a:gd name="f37" fmla="*/ 815317 f29 1"/>
              <a:gd name="f38" fmla="*/ 552185 f30 1"/>
              <a:gd name="f39" fmla="*/ 1262333 f29 1"/>
              <a:gd name="f40" fmla="*/ 1262947 f29 1"/>
              <a:gd name="f41" fmla="*/ 0 f30 1"/>
              <a:gd name="f42" fmla="*/ 992947 f29 1"/>
              <a:gd name="f43" fmla="*/ 10971 f30 1"/>
              <a:gd name="f44" fmla="*/ 938533 f29 1"/>
              <a:gd name="f45" fmla="*/ 15626 f30 1"/>
              <a:gd name="f46" fmla="*/ 931034 f29 1"/>
              <a:gd name="f47" fmla="+- f31 0 f1"/>
              <a:gd name="f48" fmla="*/ f34 1 999200"/>
              <a:gd name="f49" fmla="*/ f35 1 1262947"/>
              <a:gd name="f50" fmla="*/ f36 1 999200"/>
              <a:gd name="f51" fmla="*/ f37 1 1262947"/>
              <a:gd name="f52" fmla="*/ f38 1 999200"/>
              <a:gd name="f53" fmla="*/ f39 1 1262947"/>
              <a:gd name="f54" fmla="*/ f40 1 1262947"/>
              <a:gd name="f55" fmla="*/ f41 1 999200"/>
              <a:gd name="f56" fmla="*/ f42 1 1262947"/>
              <a:gd name="f57" fmla="*/ f43 1 999200"/>
              <a:gd name="f58" fmla="*/ f44 1 1262947"/>
              <a:gd name="f59" fmla="*/ f45 1 999200"/>
              <a:gd name="f60" fmla="*/ f46 1 1262947"/>
              <a:gd name="f61" fmla="*/ f25 1 f32"/>
              <a:gd name="f62" fmla="*/ f26 1 f32"/>
              <a:gd name="f63" fmla="*/ f25 1 f33"/>
              <a:gd name="f64" fmla="*/ f27 1 f33"/>
              <a:gd name="f65" fmla="*/ f48 1 f32"/>
              <a:gd name="f66" fmla="*/ f49 1 f33"/>
              <a:gd name="f67" fmla="*/ f50 1 f32"/>
              <a:gd name="f68" fmla="*/ f51 1 f33"/>
              <a:gd name="f69" fmla="*/ f52 1 f32"/>
              <a:gd name="f70" fmla="*/ f53 1 f33"/>
              <a:gd name="f71" fmla="*/ f54 1 f33"/>
              <a:gd name="f72" fmla="*/ f55 1 f32"/>
              <a:gd name="f73" fmla="*/ f56 1 f33"/>
              <a:gd name="f74" fmla="*/ f57 1 f32"/>
              <a:gd name="f75" fmla="*/ f58 1 f33"/>
              <a:gd name="f76" fmla="*/ f59 1 f32"/>
              <a:gd name="f77" fmla="*/ f60 1 f33"/>
              <a:gd name="f78" fmla="*/ f61 f23 1"/>
              <a:gd name="f79" fmla="*/ f62 f23 1"/>
              <a:gd name="f80" fmla="*/ f64 f24 1"/>
              <a:gd name="f81" fmla="*/ f63 f24 1"/>
              <a:gd name="f82" fmla="*/ f65 f23 1"/>
              <a:gd name="f83" fmla="*/ f66 f24 1"/>
              <a:gd name="f84" fmla="*/ f67 f23 1"/>
              <a:gd name="f85" fmla="*/ f68 f24 1"/>
              <a:gd name="f86" fmla="*/ f69 f23 1"/>
              <a:gd name="f87" fmla="*/ f70 f24 1"/>
              <a:gd name="f88" fmla="*/ f71 f24 1"/>
              <a:gd name="f89" fmla="*/ f72 f23 1"/>
              <a:gd name="f90" fmla="*/ f73 f24 1"/>
              <a:gd name="f91" fmla="*/ f74 f23 1"/>
              <a:gd name="f92" fmla="*/ f75 f24 1"/>
              <a:gd name="f93" fmla="*/ f76 f23 1"/>
              <a:gd name="f94" fmla="*/ f77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82" y="f83"/>
              </a:cxn>
              <a:cxn ang="f47">
                <a:pos x="f84" y="f85"/>
              </a:cxn>
              <a:cxn ang="f47">
                <a:pos x="f86" y="f87"/>
              </a:cxn>
              <a:cxn ang="f47">
                <a:pos x="f82" y="f88"/>
              </a:cxn>
              <a:cxn ang="f47">
                <a:pos x="f89" y="f90"/>
              </a:cxn>
              <a:cxn ang="f47">
                <a:pos x="f91" y="f92"/>
              </a:cxn>
              <a:cxn ang="f47">
                <a:pos x="f93" y="f94"/>
              </a:cxn>
            </a:cxnLst>
            <a:rect l="f78" t="f81" r="f79" b="f80"/>
            <a:pathLst>
              <a:path w="999200" h="1262947">
                <a:moveTo>
                  <a:pt x="f8" y="f5"/>
                </a:moveTo>
                <a:lnTo>
                  <a:pt x="f6" y="f9"/>
                </a:lnTo>
                <a:lnTo>
                  <a:pt x="f10" y="f11"/>
                </a:lnTo>
                <a:lnTo>
                  <a:pt x="f8" y="f7"/>
                </a:lnTo>
                <a:cubicBezTo>
                  <a:pt x="f12" y="f7"/>
                  <a:pt x="f5" y="f13"/>
                  <a:pt x="f5" y="f14"/>
                </a:cubicBezTo>
                <a:cubicBezTo>
                  <a:pt x="f5" y="f15"/>
                  <a:pt x="f16" y="f17"/>
                  <a:pt x="f18" y="f19"/>
                </a:cubicBezTo>
                <a:lnTo>
                  <a:pt x="f20" y="f21"/>
                </a:lnTo>
                <a:close/>
              </a:path>
            </a:pathLst>
          </a:custGeom>
          <a:gradFill>
            <a:gsLst>
              <a:gs pos="0">
                <a:srgbClr val="335159"/>
              </a:gs>
              <a:gs pos="100000">
                <a:srgbClr val="497480"/>
              </a:gs>
            </a:gsLst>
            <a:lin ang="102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12" name="Freeform: Shape 42">
            <a:extLst>
              <a:ext uri="{FF2B5EF4-FFF2-40B4-BE49-F238E27FC236}">
                <a16:creationId xmlns:a16="http://schemas.microsoft.com/office/drawing/2014/main" id="{66147BE5-7F61-BD28-D49E-D0E68E209B6C}"/>
              </a:ext>
            </a:extLst>
          </p:cNvPr>
          <p:cNvSpPr/>
          <p:nvPr/>
        </p:nvSpPr>
        <p:spPr>
          <a:xfrm rot="2700006">
            <a:off x="11686938" y="4853513"/>
            <a:ext cx="539998" cy="9782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40000"/>
              <a:gd name="f7" fmla="val 978284"/>
              <a:gd name="f8" fmla="val 113288"/>
              <a:gd name="f9" fmla="val 539386"/>
              <a:gd name="f10" fmla="val 426099"/>
              <a:gd name="f11" fmla="val 438284"/>
              <a:gd name="f12" fmla="val 736518"/>
              <a:gd name="f13" fmla="val 419117"/>
              <a:gd name="f14" fmla="val 270000"/>
              <a:gd name="f15" fmla="val 120883"/>
              <a:gd name="f16" fmla="val 289167"/>
              <a:gd name="f17" fmla="val 30220"/>
              <a:gd name="f18" fmla="val 154167"/>
              <a:gd name="f19" fmla="val 79081"/>
              <a:gd name="f20" fmla="val 56446"/>
              <a:gd name="f21" fmla="+- 0 0 -90"/>
              <a:gd name="f22" fmla="*/ f3 1 540000"/>
              <a:gd name="f23" fmla="*/ f4 1 978284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540000"/>
              <a:gd name="f32" fmla="*/ f28 1 978284"/>
              <a:gd name="f33" fmla="*/ 113288 f29 1"/>
              <a:gd name="f34" fmla="*/ 0 f28 1"/>
              <a:gd name="f35" fmla="*/ 539386 f29 1"/>
              <a:gd name="f36" fmla="*/ 426099 f28 1"/>
              <a:gd name="f37" fmla="*/ 540000 f29 1"/>
              <a:gd name="f38" fmla="*/ 438284 f28 1"/>
              <a:gd name="f39" fmla="*/ 270000 f29 1"/>
              <a:gd name="f40" fmla="*/ 978284 f28 1"/>
              <a:gd name="f41" fmla="*/ 0 f29 1"/>
              <a:gd name="f42" fmla="*/ 79081 f29 1"/>
              <a:gd name="f43" fmla="*/ 56446 f28 1"/>
              <a:gd name="f44" fmla="+- f30 0 f1"/>
              <a:gd name="f45" fmla="*/ f33 1 540000"/>
              <a:gd name="f46" fmla="*/ f34 1 978284"/>
              <a:gd name="f47" fmla="*/ f35 1 540000"/>
              <a:gd name="f48" fmla="*/ f36 1 978284"/>
              <a:gd name="f49" fmla="*/ f37 1 540000"/>
              <a:gd name="f50" fmla="*/ f38 1 978284"/>
              <a:gd name="f51" fmla="*/ f39 1 540000"/>
              <a:gd name="f52" fmla="*/ f40 1 978284"/>
              <a:gd name="f53" fmla="*/ f41 1 540000"/>
              <a:gd name="f54" fmla="*/ f42 1 540000"/>
              <a:gd name="f55" fmla="*/ f43 1 978284"/>
              <a:gd name="f56" fmla="*/ f24 1 f31"/>
              <a:gd name="f57" fmla="*/ f25 1 f31"/>
              <a:gd name="f58" fmla="*/ f24 1 f32"/>
              <a:gd name="f59" fmla="*/ f26 1 f32"/>
              <a:gd name="f60" fmla="*/ f45 1 f31"/>
              <a:gd name="f61" fmla="*/ f46 1 f32"/>
              <a:gd name="f62" fmla="*/ f47 1 f31"/>
              <a:gd name="f63" fmla="*/ f48 1 f32"/>
              <a:gd name="f64" fmla="*/ f49 1 f31"/>
              <a:gd name="f65" fmla="*/ f50 1 f32"/>
              <a:gd name="f66" fmla="*/ f51 1 f31"/>
              <a:gd name="f67" fmla="*/ f52 1 f32"/>
              <a:gd name="f68" fmla="*/ f53 1 f31"/>
              <a:gd name="f69" fmla="*/ f54 1 f31"/>
              <a:gd name="f70" fmla="*/ f55 1 f32"/>
              <a:gd name="f71" fmla="*/ f56 f22 1"/>
              <a:gd name="f72" fmla="*/ f57 f22 1"/>
              <a:gd name="f73" fmla="*/ f59 f23 1"/>
              <a:gd name="f74" fmla="*/ f58 f23 1"/>
              <a:gd name="f75" fmla="*/ f60 f22 1"/>
              <a:gd name="f76" fmla="*/ f61 f23 1"/>
              <a:gd name="f77" fmla="*/ f62 f22 1"/>
              <a:gd name="f78" fmla="*/ f63 f23 1"/>
              <a:gd name="f79" fmla="*/ f64 f22 1"/>
              <a:gd name="f80" fmla="*/ f65 f23 1"/>
              <a:gd name="f81" fmla="*/ f66 f22 1"/>
              <a:gd name="f82" fmla="*/ f67 f23 1"/>
              <a:gd name="f83" fmla="*/ f68 f22 1"/>
              <a:gd name="f84" fmla="*/ f69 f22 1"/>
              <a:gd name="f85" fmla="*/ f70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75" y="f76"/>
              </a:cxn>
              <a:cxn ang="f44">
                <a:pos x="f77" y="f78"/>
              </a:cxn>
              <a:cxn ang="f44">
                <a:pos x="f79" y="f80"/>
              </a:cxn>
              <a:cxn ang="f44">
                <a:pos x="f81" y="f82"/>
              </a:cxn>
              <a:cxn ang="f44">
                <a:pos x="f83" y="f80"/>
              </a:cxn>
              <a:cxn ang="f44">
                <a:pos x="f84" y="f85"/>
              </a:cxn>
            </a:cxnLst>
            <a:rect l="f71" t="f74" r="f72" b="f73"/>
            <a:pathLst>
              <a:path w="540000" h="978284">
                <a:moveTo>
                  <a:pt x="f8" y="f5"/>
                </a:moveTo>
                <a:lnTo>
                  <a:pt x="f9" y="f10"/>
                </a:lnTo>
                <a:lnTo>
                  <a:pt x="f6" y="f11"/>
                </a:lnTo>
                <a:cubicBezTo>
                  <a:pt x="f6" y="f12"/>
                  <a:pt x="f13" y="f7"/>
                  <a:pt x="f14" y="f7"/>
                </a:cubicBezTo>
                <a:cubicBezTo>
                  <a:pt x="f15" y="f7"/>
                  <a:pt x="f5" y="f12"/>
                  <a:pt x="f5" y="f11"/>
                </a:cubicBezTo>
                <a:cubicBezTo>
                  <a:pt x="f5" y="f16"/>
                  <a:pt x="f17" y="f18"/>
                  <a:pt x="f19" y="f20"/>
                </a:cubicBezTo>
                <a:close/>
              </a:path>
            </a:pathLst>
          </a:custGeom>
          <a:solidFill>
            <a:srgbClr val="3351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132479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1">
            <a:extLst>
              <a:ext uri="{FF2B5EF4-FFF2-40B4-BE49-F238E27FC236}">
                <a16:creationId xmlns:a16="http://schemas.microsoft.com/office/drawing/2014/main" id="{6D540EB5-13AC-F41E-4B47-33C3F953AC6E}"/>
              </a:ext>
            </a:extLst>
          </p:cNvPr>
          <p:cNvSpPr/>
          <p:nvPr/>
        </p:nvSpPr>
        <p:spPr>
          <a:xfrm>
            <a:off x="11069863" y="333371"/>
            <a:ext cx="359999" cy="359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gradFill>
            <a:gsLst>
              <a:gs pos="0">
                <a:srgbClr val="24393F"/>
              </a:gs>
              <a:gs pos="100000">
                <a:srgbClr val="7CA8B4"/>
              </a:gs>
            </a:gsLst>
            <a:path path="circle">
              <a:fillToRect l="100000" b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id="{EF28283A-796A-B031-29C4-1592835B77CE}"/>
              </a:ext>
            </a:extLst>
          </p:cNvPr>
          <p:cNvGrpSpPr/>
          <p:nvPr/>
        </p:nvGrpSpPr>
        <p:grpSpPr>
          <a:xfrm>
            <a:off x="249731" y="5528202"/>
            <a:ext cx="713522" cy="539998"/>
            <a:chOff x="249731" y="5528202"/>
            <a:chExt cx="713522" cy="539998"/>
          </a:xfrm>
        </p:grpSpPr>
        <p:sp>
          <p:nvSpPr>
            <p:cNvPr id="4" name="Freeform: Shape 19">
              <a:extLst>
                <a:ext uri="{FF2B5EF4-FFF2-40B4-BE49-F238E27FC236}">
                  <a16:creationId xmlns:a16="http://schemas.microsoft.com/office/drawing/2014/main" id="{2468FC3F-C7AF-1DAA-A0BE-9D9EC98D9AB2}"/>
                </a:ext>
              </a:extLst>
            </p:cNvPr>
            <p:cNvSpPr/>
            <p:nvPr/>
          </p:nvSpPr>
          <p:spPr>
            <a:xfrm rot="2700006">
              <a:off x="377517" y="5482463"/>
              <a:ext cx="539998" cy="6314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0000"/>
                <a:gd name="f7" fmla="val 1262947"/>
                <a:gd name="f8" fmla="val 540000"/>
                <a:gd name="f9" fmla="val 1064374"/>
                <a:gd name="f10" fmla="val 931034"/>
                <a:gd name="f11" fmla="val 1069029"/>
                <a:gd name="f12" fmla="val 938533"/>
                <a:gd name="f13" fmla="val 1076223"/>
                <a:gd name="f14" fmla="val 956109"/>
                <a:gd name="f15" fmla="val 974307"/>
                <a:gd name="f16" fmla="val 992947"/>
                <a:gd name="f17" fmla="val 1142064"/>
                <a:gd name="f18" fmla="val 838234"/>
                <a:gd name="f19" fmla="val 241766"/>
                <a:gd name="f20" fmla="val 3778"/>
                <a:gd name="f21" fmla="val 10971"/>
                <a:gd name="f22" fmla="val 15626"/>
                <a:gd name="f23" fmla="+- 0 0 -90"/>
                <a:gd name="f24" fmla="*/ f3 1 1080000"/>
                <a:gd name="f25" fmla="*/ f4 1 1262947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080000"/>
                <a:gd name="f34" fmla="*/ f30 1 1262947"/>
                <a:gd name="f35" fmla="*/ 540000 f31 1"/>
                <a:gd name="f36" fmla="*/ 0 f30 1"/>
                <a:gd name="f37" fmla="*/ 1080000 f31 1"/>
                <a:gd name="f38" fmla="*/ 931034 f30 1"/>
                <a:gd name="f39" fmla="*/ 1064374 f31 1"/>
                <a:gd name="f40" fmla="*/ 1069029 f31 1"/>
                <a:gd name="f41" fmla="*/ 938533 f30 1"/>
                <a:gd name="f42" fmla="*/ 992947 f30 1"/>
                <a:gd name="f43" fmla="*/ 1262947 f30 1"/>
                <a:gd name="f44" fmla="*/ 0 f31 1"/>
                <a:gd name="f45" fmla="*/ 10971 f31 1"/>
                <a:gd name="f46" fmla="*/ 15626 f31 1"/>
                <a:gd name="f47" fmla="+- f32 0 f1"/>
                <a:gd name="f48" fmla="*/ f35 1 1080000"/>
                <a:gd name="f49" fmla="*/ f36 1 1262947"/>
                <a:gd name="f50" fmla="*/ f37 1 1080000"/>
                <a:gd name="f51" fmla="*/ f38 1 1262947"/>
                <a:gd name="f52" fmla="*/ f39 1 1080000"/>
                <a:gd name="f53" fmla="*/ f40 1 1080000"/>
                <a:gd name="f54" fmla="*/ f41 1 1262947"/>
                <a:gd name="f55" fmla="*/ f42 1 1262947"/>
                <a:gd name="f56" fmla="*/ f43 1 1262947"/>
                <a:gd name="f57" fmla="*/ f44 1 1080000"/>
                <a:gd name="f58" fmla="*/ f45 1 1080000"/>
                <a:gd name="f59" fmla="*/ f46 1 1080000"/>
                <a:gd name="f60" fmla="*/ f26 1 f33"/>
                <a:gd name="f61" fmla="*/ f27 1 f33"/>
                <a:gd name="f62" fmla="*/ f26 1 f34"/>
                <a:gd name="f63" fmla="*/ f28 1 f34"/>
                <a:gd name="f64" fmla="*/ f48 1 f33"/>
                <a:gd name="f65" fmla="*/ f49 1 f34"/>
                <a:gd name="f66" fmla="*/ f52 1 f33"/>
                <a:gd name="f67" fmla="*/ f51 1 f34"/>
                <a:gd name="f68" fmla="*/ f53 1 f33"/>
                <a:gd name="f69" fmla="*/ f54 1 f34"/>
                <a:gd name="f70" fmla="*/ f50 1 f33"/>
                <a:gd name="f71" fmla="*/ f55 1 f34"/>
                <a:gd name="f72" fmla="*/ f56 1 f34"/>
                <a:gd name="f73" fmla="*/ f57 1 f33"/>
                <a:gd name="f74" fmla="*/ f58 1 f33"/>
                <a:gd name="f75" fmla="*/ f59 1 f33"/>
                <a:gd name="f76" fmla="*/ f60 f24 1"/>
                <a:gd name="f77" fmla="*/ f61 f24 1"/>
                <a:gd name="f78" fmla="*/ f63 f25 1"/>
                <a:gd name="f79" fmla="*/ f62 f25 1"/>
                <a:gd name="f80" fmla="*/ f64 f24 1"/>
                <a:gd name="f81" fmla="*/ f65 f25 1"/>
                <a:gd name="f82" fmla="*/ f66 f24 1"/>
                <a:gd name="f83" fmla="*/ f67 f25 1"/>
                <a:gd name="f84" fmla="*/ f68 f24 1"/>
                <a:gd name="f85" fmla="*/ f69 f25 1"/>
                <a:gd name="f86" fmla="*/ f70 f24 1"/>
                <a:gd name="f87" fmla="*/ f71 f25 1"/>
                <a:gd name="f88" fmla="*/ f72 f25 1"/>
                <a:gd name="f89" fmla="*/ f73 f24 1"/>
                <a:gd name="f90" fmla="*/ f74 f24 1"/>
                <a:gd name="f91" fmla="*/ f7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80" y="f81"/>
                </a:cxn>
                <a:cxn ang="f47">
                  <a:pos x="f82" y="f83"/>
                </a:cxn>
                <a:cxn ang="f47">
                  <a:pos x="f84" y="f85"/>
                </a:cxn>
                <a:cxn ang="f47">
                  <a:pos x="f86" y="f87"/>
                </a:cxn>
                <a:cxn ang="f47">
                  <a:pos x="f80" y="f88"/>
                </a:cxn>
                <a:cxn ang="f47">
                  <a:pos x="f89" y="f87"/>
                </a:cxn>
                <a:cxn ang="f47">
                  <a:pos x="f90" y="f85"/>
                </a:cxn>
                <a:cxn ang="f47">
                  <a:pos x="f91" y="f83"/>
                </a:cxn>
                <a:cxn ang="f47">
                  <a:pos x="f80" y="f81"/>
                </a:cxn>
              </a:cxnLst>
              <a:rect l="f76" t="f79" r="f77" b="f78"/>
              <a:pathLst>
                <a:path w="1080000" h="1262947">
                  <a:moveTo>
                    <a:pt x="f8" y="f5"/>
                  </a:move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6" y="f15"/>
                    <a:pt x="f6" y="f16"/>
                  </a:cubicBezTo>
                  <a:cubicBezTo>
                    <a:pt x="f6" y="f17"/>
                    <a:pt x="f18" y="f7"/>
                    <a:pt x="f8" y="f7"/>
                  </a:cubicBezTo>
                  <a:cubicBezTo>
                    <a:pt x="f19" y="f7"/>
                    <a:pt x="f5" y="f17"/>
                    <a:pt x="f5" y="f16"/>
                  </a:cubicBezTo>
                  <a:cubicBezTo>
                    <a:pt x="f5" y="f15"/>
                    <a:pt x="f20" y="f14"/>
                    <a:pt x="f21" y="f12"/>
                  </a:cubicBezTo>
                  <a:lnTo>
                    <a:pt x="f22" y="f10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335159"/>
                </a:gs>
                <a:gs pos="100000">
                  <a:srgbClr val="497480"/>
                </a:gs>
              </a:gsLst>
              <a:lin ang="6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5" name="Oval 20">
              <a:extLst>
                <a:ext uri="{FF2B5EF4-FFF2-40B4-BE49-F238E27FC236}">
                  <a16:creationId xmlns:a16="http://schemas.microsoft.com/office/drawing/2014/main" id="{11E77CA2-6EE7-82F5-0865-EA53A076B54C}"/>
                </a:ext>
              </a:extLst>
            </p:cNvPr>
            <p:cNvSpPr/>
            <p:nvPr/>
          </p:nvSpPr>
          <p:spPr>
            <a:xfrm rot="8099985">
              <a:off x="384728" y="5656002"/>
              <a:ext cx="270004" cy="53999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2B454C"/>
                </a:gs>
                <a:gs pos="100000">
                  <a:srgbClr val="335159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A0937CF6-84EA-E850-5190-0C171B80C9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49270"/>
            <a:ext cx="11090272" cy="13319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76D948-EA02-7AB4-F16B-5213B99298A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50861" y="2097176"/>
            <a:ext cx="5435595" cy="39956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BE2A606-B51B-34CA-C919-E31F7BCB6FF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05539" y="2097176"/>
            <a:ext cx="5435595" cy="39956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8B42C86D-F4A7-EC54-B6B9-303F5503388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6B2B62-0522-406B-A710-021532C943C5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588D49FB-8635-36F3-9AAB-587CBF1ACFF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A7D00928-8F58-0E59-9C7F-B5449484BEC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C16646-7CFE-4269-8B8F-3CC2D9C5F5D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02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1">
            <a:extLst>
              <a:ext uri="{FF2B5EF4-FFF2-40B4-BE49-F238E27FC236}">
                <a16:creationId xmlns:a16="http://schemas.microsoft.com/office/drawing/2014/main" id="{17E5EAD2-4648-6F34-1D53-0FB2A7A9022A}"/>
              </a:ext>
            </a:extLst>
          </p:cNvPr>
          <p:cNvSpPr/>
          <p:nvPr/>
        </p:nvSpPr>
        <p:spPr>
          <a:xfrm>
            <a:off x="11091607" y="5893463"/>
            <a:ext cx="359999" cy="359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gradFill>
            <a:gsLst>
              <a:gs pos="0">
                <a:srgbClr val="24393F"/>
              </a:gs>
              <a:gs pos="100000">
                <a:srgbClr val="7CA8B4"/>
              </a:gs>
            </a:gsLst>
            <a:path path="circle">
              <a:fillToRect l="100000" b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457E01C5-B279-AE17-2932-4526A94D62CC}"/>
              </a:ext>
            </a:extLst>
          </p:cNvPr>
          <p:cNvSpPr/>
          <p:nvPr/>
        </p:nvSpPr>
        <p:spPr>
          <a:xfrm>
            <a:off x="11451616" y="5827873"/>
            <a:ext cx="379046" cy="359999"/>
          </a:xfrm>
          <a:prstGeom prst="rect">
            <a:avLst/>
          </a:prstGeom>
          <a:solidFill>
            <a:srgbClr val="24393F">
              <a:alpha val="8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7ABE12-76D0-53C7-D9EA-B022B56A09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49270"/>
            <a:ext cx="11097551" cy="1331997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A72F386-2EEA-55C6-7664-9309409607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0861" y="1881277"/>
            <a:ext cx="5437186" cy="535353"/>
          </a:xfrm>
        </p:spPr>
        <p:txBody>
          <a:bodyPr anchor="b"/>
          <a:lstStyle>
            <a:lvl1pPr marL="0" indent="0">
              <a:buNone/>
              <a:defRPr sz="1400" cap="all" spc="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80A60B2-8698-CF84-B35E-F9A47EA4773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50861" y="2577272"/>
            <a:ext cx="5429112" cy="35155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B704682-7FD8-A0A2-4268-C0A42383A09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212022" y="1881277"/>
            <a:ext cx="5436391" cy="535353"/>
          </a:xfrm>
        </p:spPr>
        <p:txBody>
          <a:bodyPr anchor="b"/>
          <a:lstStyle>
            <a:lvl1pPr marL="0" indent="0">
              <a:buNone/>
              <a:defRPr sz="1400" cap="all" spc="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0445A37B-7694-9673-9F28-CD080C102D3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212022" y="2577272"/>
            <a:ext cx="5436391" cy="35155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D093F081-C129-CC4F-F785-6A18930BCE2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A02B0D-4E7A-4770-975E-47F1FE438CD8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441CF52D-48AB-625C-FB7A-6CCE34029BF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121E8CB1-F57D-9A2F-E6D6-F45634F449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04DBCB-00D8-4C2D-9A09-A69BA95AF7C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4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EA8A1-291E-87C0-B458-98716FD405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59148" y="550797"/>
            <a:ext cx="8283311" cy="554202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D02631-78E8-8BAB-BA22-DD317495A1F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43712A-21C3-47ED-B698-6950DB2D3448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BEA6A5-F885-842C-4811-64EC3557416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549A6-A312-F90A-72C2-CDC00AEF35D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BC8A8B-3406-4361-9F1C-C1D4B81FA539}" type="slidenum">
              <a:t>‹#›</a:t>
            </a:fld>
            <a:endParaRPr lang="en-US"/>
          </a:p>
        </p:txBody>
      </p:sp>
      <p:sp>
        <p:nvSpPr>
          <p:cNvPr id="6" name="Freeform: Shape 38">
            <a:extLst>
              <a:ext uri="{FF2B5EF4-FFF2-40B4-BE49-F238E27FC236}">
                <a16:creationId xmlns:a16="http://schemas.microsoft.com/office/drawing/2014/main" id="{7E626CC8-A4A7-0E9D-27A0-CAF69515E076}"/>
              </a:ext>
            </a:extLst>
          </p:cNvPr>
          <p:cNvSpPr/>
          <p:nvPr/>
        </p:nvSpPr>
        <p:spPr>
          <a:xfrm rot="18899994" flipV="1">
            <a:off x="-410727" y="3958417"/>
            <a:ext cx="3536332" cy="18539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36330"/>
              <a:gd name="f7" fmla="val 1853969"/>
              <a:gd name="f8" fmla="val 830051"/>
              <a:gd name="f9" fmla="val 2706280"/>
              <a:gd name="f10" fmla="val 1682362"/>
              <a:gd name="f11" fmla="val 978418"/>
              <a:gd name="f12" fmla="val 366107"/>
              <a:gd name="f13" fmla="val 392328"/>
              <a:gd name="f14" fmla="val 52157"/>
              <a:gd name="f15" fmla="val 970257"/>
              <a:gd name="f16" fmla="val 1078528"/>
              <a:gd name="f17" fmla="val 757215"/>
              <a:gd name="f18" fmla="val 1835743"/>
              <a:gd name="f19" fmla="val 774211"/>
              <a:gd name="f20" fmla="val 1667149"/>
              <a:gd name="f21" fmla="val 860649"/>
              <a:gd name="f22" fmla="val 1244739"/>
              <a:gd name="f23" fmla="val 1234397"/>
              <a:gd name="f24" fmla="val 926985"/>
              <a:gd name="f25" fmla="val 2194320"/>
              <a:gd name="f26" fmla="val 2609345"/>
              <a:gd name="f27" fmla="val 1342010"/>
              <a:gd name="f28" fmla="+- 0 0 -90"/>
              <a:gd name="f29" fmla="*/ f3 1 3536330"/>
              <a:gd name="f30" fmla="*/ f4 1 1853969"/>
              <a:gd name="f31" fmla="val f5"/>
              <a:gd name="f32" fmla="val f6"/>
              <a:gd name="f33" fmla="val f7"/>
              <a:gd name="f34" fmla="*/ f28 f0 1"/>
              <a:gd name="f35" fmla="+- f33 0 f31"/>
              <a:gd name="f36" fmla="+- f32 0 f31"/>
              <a:gd name="f37" fmla="*/ f34 1 f2"/>
              <a:gd name="f38" fmla="*/ f36 1 3536330"/>
              <a:gd name="f39" fmla="*/ f35 1 1853969"/>
              <a:gd name="f40" fmla="*/ 3536330 f36 1"/>
              <a:gd name="f41" fmla="*/ 1853969 f35 1"/>
              <a:gd name="f42" fmla="*/ 1682362 f36 1"/>
              <a:gd name="f43" fmla="*/ 0 f35 1"/>
              <a:gd name="f44" fmla="*/ 52157 f36 1"/>
              <a:gd name="f45" fmla="*/ 970257 f35 1"/>
              <a:gd name="f46" fmla="*/ 0 f36 1"/>
              <a:gd name="f47" fmla="*/ 1078528 f35 1"/>
              <a:gd name="f48" fmla="*/ 757215 f36 1"/>
              <a:gd name="f49" fmla="*/ 1835743 f35 1"/>
              <a:gd name="f50" fmla="*/ 774211 f36 1"/>
              <a:gd name="f51" fmla="*/ 1667149 f35 1"/>
              <a:gd name="f52" fmla="*/ 926985 f35 1"/>
              <a:gd name="f53" fmla="*/ 2609345 f36 1"/>
              <a:gd name="f54" fmla="+- f37 0 f1"/>
              <a:gd name="f55" fmla="*/ f40 1 3536330"/>
              <a:gd name="f56" fmla="*/ f41 1 1853969"/>
              <a:gd name="f57" fmla="*/ f42 1 3536330"/>
              <a:gd name="f58" fmla="*/ f43 1 1853969"/>
              <a:gd name="f59" fmla="*/ f44 1 3536330"/>
              <a:gd name="f60" fmla="*/ f45 1 1853969"/>
              <a:gd name="f61" fmla="*/ f46 1 3536330"/>
              <a:gd name="f62" fmla="*/ f47 1 1853969"/>
              <a:gd name="f63" fmla="*/ f48 1 3536330"/>
              <a:gd name="f64" fmla="*/ f49 1 1853969"/>
              <a:gd name="f65" fmla="*/ f50 1 3536330"/>
              <a:gd name="f66" fmla="*/ f51 1 1853969"/>
              <a:gd name="f67" fmla="*/ f52 1 1853969"/>
              <a:gd name="f68" fmla="*/ f53 1 3536330"/>
              <a:gd name="f69" fmla="*/ f31 1 f38"/>
              <a:gd name="f70" fmla="*/ f32 1 f38"/>
              <a:gd name="f71" fmla="*/ f31 1 f39"/>
              <a:gd name="f72" fmla="*/ f33 1 f39"/>
              <a:gd name="f73" fmla="*/ f55 1 f38"/>
              <a:gd name="f74" fmla="*/ f56 1 f39"/>
              <a:gd name="f75" fmla="*/ f57 1 f38"/>
              <a:gd name="f76" fmla="*/ f58 1 f39"/>
              <a:gd name="f77" fmla="*/ f59 1 f38"/>
              <a:gd name="f78" fmla="*/ f60 1 f39"/>
              <a:gd name="f79" fmla="*/ f61 1 f38"/>
              <a:gd name="f80" fmla="*/ f62 1 f39"/>
              <a:gd name="f81" fmla="*/ f63 1 f38"/>
              <a:gd name="f82" fmla="*/ f64 1 f39"/>
              <a:gd name="f83" fmla="*/ f65 1 f38"/>
              <a:gd name="f84" fmla="*/ f66 1 f39"/>
              <a:gd name="f85" fmla="*/ f67 1 f39"/>
              <a:gd name="f86" fmla="*/ f68 1 f38"/>
              <a:gd name="f87" fmla="*/ f69 f29 1"/>
              <a:gd name="f88" fmla="*/ f70 f29 1"/>
              <a:gd name="f89" fmla="*/ f72 f30 1"/>
              <a:gd name="f90" fmla="*/ f71 f30 1"/>
              <a:gd name="f91" fmla="*/ f73 f29 1"/>
              <a:gd name="f92" fmla="*/ f74 f30 1"/>
              <a:gd name="f93" fmla="*/ f75 f29 1"/>
              <a:gd name="f94" fmla="*/ f76 f30 1"/>
              <a:gd name="f95" fmla="*/ f77 f29 1"/>
              <a:gd name="f96" fmla="*/ f78 f30 1"/>
              <a:gd name="f97" fmla="*/ f79 f29 1"/>
              <a:gd name="f98" fmla="*/ f80 f30 1"/>
              <a:gd name="f99" fmla="*/ f81 f29 1"/>
              <a:gd name="f100" fmla="*/ f82 f30 1"/>
              <a:gd name="f101" fmla="*/ f83 f29 1"/>
              <a:gd name="f102" fmla="*/ f84 f30 1"/>
              <a:gd name="f103" fmla="*/ f85 f30 1"/>
              <a:gd name="f104" fmla="*/ f86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">
                <a:pos x="f91" y="f92"/>
              </a:cxn>
              <a:cxn ang="f54">
                <a:pos x="f93" y="f94"/>
              </a:cxn>
              <a:cxn ang="f54">
                <a:pos x="f95" y="f96"/>
              </a:cxn>
              <a:cxn ang="f54">
                <a:pos x="f97" y="f98"/>
              </a:cxn>
              <a:cxn ang="f54">
                <a:pos x="f99" y="f100"/>
              </a:cxn>
              <a:cxn ang="f54">
                <a:pos x="f101" y="f102"/>
              </a:cxn>
              <a:cxn ang="f54">
                <a:pos x="f93" y="f103"/>
              </a:cxn>
              <a:cxn ang="f54">
                <a:pos x="f104" y="f92"/>
              </a:cxn>
            </a:cxnLst>
            <a:rect l="f87" t="f90" r="f88" b="f89"/>
            <a:pathLst>
              <a:path w="3536330" h="1853969">
                <a:moveTo>
                  <a:pt x="f6" y="f7"/>
                </a:moveTo>
                <a:cubicBezTo>
                  <a:pt x="f6" y="f8"/>
                  <a:pt x="f9" y="f5"/>
                  <a:pt x="f10" y="f5"/>
                </a:cubicBezTo>
                <a:cubicBezTo>
                  <a:pt x="f11" y="f5"/>
                  <a:pt x="f12" y="f13"/>
                  <a:pt x="f14" y="f15"/>
                </a:cubicBezTo>
                <a:lnTo>
                  <a:pt x="f5" y="f16"/>
                </a:lnTo>
                <a:lnTo>
                  <a:pt x="f17" y="f18"/>
                </a:lnTo>
                <a:lnTo>
                  <a:pt x="f19" y="f20"/>
                </a:lnTo>
                <a:cubicBezTo>
                  <a:pt x="f21" y="f22"/>
                  <a:pt x="f23" y="f24"/>
                  <a:pt x="f10" y="f24"/>
                </a:cubicBezTo>
                <a:cubicBezTo>
                  <a:pt x="f25" y="f24"/>
                  <a:pt x="f26" y="f27"/>
                  <a:pt x="f26" y="f7"/>
                </a:cubicBezTo>
                <a:close/>
              </a:path>
            </a:pathLst>
          </a:custGeom>
          <a:gradFill>
            <a:gsLst>
              <a:gs pos="0">
                <a:srgbClr val="335159"/>
              </a:gs>
              <a:gs pos="100000">
                <a:srgbClr val="24393F"/>
              </a:gs>
            </a:gsLst>
            <a:lin ang="150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7" name="Freeform: Shape 32">
            <a:extLst>
              <a:ext uri="{FF2B5EF4-FFF2-40B4-BE49-F238E27FC236}">
                <a16:creationId xmlns:a16="http://schemas.microsoft.com/office/drawing/2014/main" id="{576D627B-3759-5616-EA2B-C9E8F8105C85}"/>
              </a:ext>
            </a:extLst>
          </p:cNvPr>
          <p:cNvSpPr/>
          <p:nvPr/>
        </p:nvSpPr>
        <p:spPr>
          <a:xfrm rot="18899994" flipV="1">
            <a:off x="-481156" y="3649712"/>
            <a:ext cx="3478697" cy="21648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478701"/>
              <a:gd name="f7" fmla="val 2164843"/>
              <a:gd name="f8" fmla="val 969234"/>
              <a:gd name="f9" fmla="val 2648651"/>
              <a:gd name="f10" fmla="val 1624733"/>
              <a:gd name="f11" fmla="val 984784"/>
              <a:gd name="f12" fmla="val 420564"/>
              <a:gd name="f13" fmla="val 378607"/>
              <a:gd name="f14" fmla="val 87393"/>
              <a:gd name="f15" fmla="val 954459"/>
              <a:gd name="f16" fmla="val 1122434"/>
              <a:gd name="f17" fmla="val 736015"/>
              <a:gd name="f18" fmla="val 1858449"/>
              <a:gd name="f19" fmla="val 739424"/>
              <a:gd name="f20" fmla="val 1842964"/>
              <a:gd name="f21" fmla="val 856791"/>
              <a:gd name="f22" fmla="val 1402344"/>
              <a:gd name="f23" fmla="val 1208766"/>
              <a:gd name="f24" fmla="val 1082422"/>
              <a:gd name="f25" fmla="val 2136692"/>
              <a:gd name="f26" fmla="val 2551716"/>
              <a:gd name="f27" fmla="val 1567038"/>
              <a:gd name="f28" fmla="+- 0 0 -90"/>
              <a:gd name="f29" fmla="*/ f3 1 3478701"/>
              <a:gd name="f30" fmla="*/ f4 1 2164843"/>
              <a:gd name="f31" fmla="val f5"/>
              <a:gd name="f32" fmla="val f6"/>
              <a:gd name="f33" fmla="val f7"/>
              <a:gd name="f34" fmla="*/ f28 f0 1"/>
              <a:gd name="f35" fmla="+- f33 0 f31"/>
              <a:gd name="f36" fmla="+- f32 0 f31"/>
              <a:gd name="f37" fmla="*/ f34 1 f2"/>
              <a:gd name="f38" fmla="*/ f36 1 3478701"/>
              <a:gd name="f39" fmla="*/ f35 1 2164843"/>
              <a:gd name="f40" fmla="*/ 3478701 f36 1"/>
              <a:gd name="f41" fmla="*/ 2164843 f35 1"/>
              <a:gd name="f42" fmla="*/ 1624733 f36 1"/>
              <a:gd name="f43" fmla="*/ 0 f35 1"/>
              <a:gd name="f44" fmla="*/ 87393 f36 1"/>
              <a:gd name="f45" fmla="*/ 954459 f35 1"/>
              <a:gd name="f46" fmla="*/ 0 f36 1"/>
              <a:gd name="f47" fmla="*/ 1122434 f35 1"/>
              <a:gd name="f48" fmla="*/ 736015 f36 1"/>
              <a:gd name="f49" fmla="*/ 1858449 f35 1"/>
              <a:gd name="f50" fmla="*/ 739424 f36 1"/>
              <a:gd name="f51" fmla="*/ 1842964 f35 1"/>
              <a:gd name="f52" fmla="*/ 1082422 f35 1"/>
              <a:gd name="f53" fmla="*/ 2551716 f36 1"/>
              <a:gd name="f54" fmla="+- f37 0 f1"/>
              <a:gd name="f55" fmla="*/ f40 1 3478701"/>
              <a:gd name="f56" fmla="*/ f41 1 2164843"/>
              <a:gd name="f57" fmla="*/ f42 1 3478701"/>
              <a:gd name="f58" fmla="*/ f43 1 2164843"/>
              <a:gd name="f59" fmla="*/ f44 1 3478701"/>
              <a:gd name="f60" fmla="*/ f45 1 2164843"/>
              <a:gd name="f61" fmla="*/ f46 1 3478701"/>
              <a:gd name="f62" fmla="*/ f47 1 2164843"/>
              <a:gd name="f63" fmla="*/ f48 1 3478701"/>
              <a:gd name="f64" fmla="*/ f49 1 2164843"/>
              <a:gd name="f65" fmla="*/ f50 1 3478701"/>
              <a:gd name="f66" fmla="*/ f51 1 2164843"/>
              <a:gd name="f67" fmla="*/ f52 1 2164843"/>
              <a:gd name="f68" fmla="*/ f53 1 3478701"/>
              <a:gd name="f69" fmla="*/ f31 1 f38"/>
              <a:gd name="f70" fmla="*/ f32 1 f38"/>
              <a:gd name="f71" fmla="*/ f31 1 f39"/>
              <a:gd name="f72" fmla="*/ f33 1 f39"/>
              <a:gd name="f73" fmla="*/ f55 1 f38"/>
              <a:gd name="f74" fmla="*/ f56 1 f39"/>
              <a:gd name="f75" fmla="*/ f57 1 f38"/>
              <a:gd name="f76" fmla="*/ f58 1 f39"/>
              <a:gd name="f77" fmla="*/ f59 1 f38"/>
              <a:gd name="f78" fmla="*/ f60 1 f39"/>
              <a:gd name="f79" fmla="*/ f61 1 f38"/>
              <a:gd name="f80" fmla="*/ f62 1 f39"/>
              <a:gd name="f81" fmla="*/ f63 1 f38"/>
              <a:gd name="f82" fmla="*/ f64 1 f39"/>
              <a:gd name="f83" fmla="*/ f65 1 f38"/>
              <a:gd name="f84" fmla="*/ f66 1 f39"/>
              <a:gd name="f85" fmla="*/ f67 1 f39"/>
              <a:gd name="f86" fmla="*/ f68 1 f38"/>
              <a:gd name="f87" fmla="*/ f69 f29 1"/>
              <a:gd name="f88" fmla="*/ f70 f29 1"/>
              <a:gd name="f89" fmla="*/ f72 f30 1"/>
              <a:gd name="f90" fmla="*/ f71 f30 1"/>
              <a:gd name="f91" fmla="*/ f73 f29 1"/>
              <a:gd name="f92" fmla="*/ f74 f30 1"/>
              <a:gd name="f93" fmla="*/ f75 f29 1"/>
              <a:gd name="f94" fmla="*/ f76 f30 1"/>
              <a:gd name="f95" fmla="*/ f77 f29 1"/>
              <a:gd name="f96" fmla="*/ f78 f30 1"/>
              <a:gd name="f97" fmla="*/ f79 f29 1"/>
              <a:gd name="f98" fmla="*/ f80 f30 1"/>
              <a:gd name="f99" fmla="*/ f81 f29 1"/>
              <a:gd name="f100" fmla="*/ f82 f30 1"/>
              <a:gd name="f101" fmla="*/ f83 f29 1"/>
              <a:gd name="f102" fmla="*/ f84 f30 1"/>
              <a:gd name="f103" fmla="*/ f85 f30 1"/>
              <a:gd name="f104" fmla="*/ f86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">
                <a:pos x="f91" y="f92"/>
              </a:cxn>
              <a:cxn ang="f54">
                <a:pos x="f93" y="f94"/>
              </a:cxn>
              <a:cxn ang="f54">
                <a:pos x="f95" y="f96"/>
              </a:cxn>
              <a:cxn ang="f54">
                <a:pos x="f97" y="f98"/>
              </a:cxn>
              <a:cxn ang="f54">
                <a:pos x="f99" y="f100"/>
              </a:cxn>
              <a:cxn ang="f54">
                <a:pos x="f101" y="f102"/>
              </a:cxn>
              <a:cxn ang="f54">
                <a:pos x="f93" y="f103"/>
              </a:cxn>
              <a:cxn ang="f54">
                <a:pos x="f104" y="f92"/>
              </a:cxn>
            </a:cxnLst>
            <a:rect l="f87" t="f90" r="f88" b="f89"/>
            <a:pathLst>
              <a:path w="3478701" h="2164843">
                <a:moveTo>
                  <a:pt x="f6" y="f7"/>
                </a:moveTo>
                <a:cubicBezTo>
                  <a:pt x="f6" y="f8"/>
                  <a:pt x="f9" y="f5"/>
                  <a:pt x="f10" y="f5"/>
                </a:cubicBezTo>
                <a:cubicBezTo>
                  <a:pt x="f11" y="f5"/>
                  <a:pt x="f12" y="f13"/>
                  <a:pt x="f14" y="f15"/>
                </a:cubicBezTo>
                <a:lnTo>
                  <a:pt x="f5" y="f16"/>
                </a:lnTo>
                <a:lnTo>
                  <a:pt x="f17" y="f18"/>
                </a:lnTo>
                <a:lnTo>
                  <a:pt x="f19" y="f20"/>
                </a:lnTo>
                <a:cubicBezTo>
                  <a:pt x="f21" y="f22"/>
                  <a:pt x="f23" y="f24"/>
                  <a:pt x="f10" y="f24"/>
                </a:cubicBezTo>
                <a:cubicBezTo>
                  <a:pt x="f25" y="f24"/>
                  <a:pt x="f26" y="f27"/>
                  <a:pt x="f26" y="f7"/>
                </a:cubicBezTo>
                <a:close/>
              </a:path>
            </a:pathLst>
          </a:custGeom>
          <a:solidFill>
            <a:srgbClr val="7CA8B4">
              <a:alpha val="4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8" name="Oval 23">
            <a:extLst>
              <a:ext uri="{FF2B5EF4-FFF2-40B4-BE49-F238E27FC236}">
                <a16:creationId xmlns:a16="http://schemas.microsoft.com/office/drawing/2014/main" id="{893B063E-0E0D-F636-BD2F-E3DA98C0C29A}"/>
              </a:ext>
            </a:extLst>
          </p:cNvPr>
          <p:cNvSpPr/>
          <p:nvPr/>
        </p:nvSpPr>
        <p:spPr>
          <a:xfrm rot="13500015" flipV="1">
            <a:off x="1512272" y="2840040"/>
            <a:ext cx="214198" cy="93318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351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9" name="Oval 41">
            <a:extLst>
              <a:ext uri="{FF2B5EF4-FFF2-40B4-BE49-F238E27FC236}">
                <a16:creationId xmlns:a16="http://schemas.microsoft.com/office/drawing/2014/main" id="{468782F8-D605-A3BE-E4FB-91CDC0C8CF94}"/>
              </a:ext>
            </a:extLst>
          </p:cNvPr>
          <p:cNvSpPr/>
          <p:nvPr/>
        </p:nvSpPr>
        <p:spPr>
          <a:xfrm>
            <a:off x="1780656" y="385236"/>
            <a:ext cx="1079997" cy="10799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gradFill>
            <a:gsLst>
              <a:gs pos="0">
                <a:srgbClr val="24393F"/>
              </a:gs>
              <a:gs pos="100000">
                <a:srgbClr val="7CA8B4"/>
              </a:gs>
            </a:gsLst>
            <a:path path="circle">
              <a:fillToRect l="100000" b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grpSp>
        <p:nvGrpSpPr>
          <p:cNvPr id="10" name="Group 50">
            <a:extLst>
              <a:ext uri="{FF2B5EF4-FFF2-40B4-BE49-F238E27FC236}">
                <a16:creationId xmlns:a16="http://schemas.microsoft.com/office/drawing/2014/main" id="{814B5131-0CC4-DB38-AF84-25835E869421}"/>
              </a:ext>
            </a:extLst>
          </p:cNvPr>
          <p:cNvGrpSpPr/>
          <p:nvPr/>
        </p:nvGrpSpPr>
        <p:grpSpPr>
          <a:xfrm>
            <a:off x="623182" y="1514003"/>
            <a:ext cx="734263" cy="760504"/>
            <a:chOff x="623182" y="1514003"/>
            <a:chExt cx="734263" cy="760504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D3C799E-E2E3-DF0A-4F76-EEF34B9E38F3}"/>
                </a:ext>
              </a:extLst>
            </p:cNvPr>
            <p:cNvSpPr/>
            <p:nvPr/>
          </p:nvSpPr>
          <p:spPr>
            <a:xfrm rot="1800004">
              <a:off x="736358" y="1514003"/>
              <a:ext cx="621087" cy="3645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0"/>
                <a:gd name="f7" fmla="val 317"/>
                <a:gd name="f8" fmla="val 266"/>
                <a:gd name="f9" fmla="val 158"/>
                <a:gd name="f10" fmla="+- 0 0 -90"/>
                <a:gd name="f11" fmla="*/ f3 1 540"/>
                <a:gd name="f12" fmla="*/ f4 1 317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540"/>
                <a:gd name="f21" fmla="*/ f17 1 317"/>
                <a:gd name="f22" fmla="*/ 266 f18 1"/>
                <a:gd name="f23" fmla="*/ 0 f17 1"/>
                <a:gd name="f24" fmla="*/ 0 f18 1"/>
                <a:gd name="f25" fmla="*/ 158 f17 1"/>
                <a:gd name="f26" fmla="*/ 317 f17 1"/>
                <a:gd name="f27" fmla="*/ 540 f18 1"/>
                <a:gd name="f28" fmla="+- f19 0 f1"/>
                <a:gd name="f29" fmla="*/ f22 1 540"/>
                <a:gd name="f30" fmla="*/ f23 1 317"/>
                <a:gd name="f31" fmla="*/ f24 1 540"/>
                <a:gd name="f32" fmla="*/ f25 1 317"/>
                <a:gd name="f33" fmla="*/ f26 1 317"/>
                <a:gd name="f34" fmla="*/ f27 1 540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1"/>
                <a:gd name="f43" fmla="*/ f33 1 f21"/>
                <a:gd name="f44" fmla="*/ f34 1 f20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2 1"/>
                <a:gd name="f53" fmla="*/ f43 f12 1"/>
                <a:gd name="f54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49" y="f53"/>
                </a:cxn>
                <a:cxn ang="f28">
                  <a:pos x="f54" y="f52"/>
                </a:cxn>
                <a:cxn ang="f28">
                  <a:pos x="f49" y="f50"/>
                </a:cxn>
              </a:cxnLst>
              <a:rect l="f45" t="f48" r="f46" b="f47"/>
              <a:pathLst>
                <a:path w="540" h="317">
                  <a:moveTo>
                    <a:pt x="f8" y="f5"/>
                  </a:moveTo>
                  <a:lnTo>
                    <a:pt x="f5" y="f9"/>
                  </a:lnTo>
                  <a:lnTo>
                    <a:pt x="f8" y="f7"/>
                  </a:lnTo>
                  <a:lnTo>
                    <a:pt x="f6" y="f9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20000"/>
                  </a:srgbClr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44AB6F1-A5A1-0E8C-3CFA-D2AC67278633}"/>
                </a:ext>
              </a:extLst>
            </p:cNvPr>
            <p:cNvSpPr/>
            <p:nvPr/>
          </p:nvSpPr>
          <p:spPr>
            <a:xfrm rot="1800004">
              <a:off x="623182" y="1580970"/>
              <a:ext cx="305939" cy="5382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6"/>
                <a:gd name="f7" fmla="val 468"/>
                <a:gd name="f8" fmla="val 310"/>
                <a:gd name="f9" fmla="val 159"/>
                <a:gd name="f10" fmla="+- 0 0 -90"/>
                <a:gd name="f11" fmla="*/ f3 1 266"/>
                <a:gd name="f12" fmla="*/ f4 1 468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266"/>
                <a:gd name="f21" fmla="*/ f17 1 468"/>
                <a:gd name="f22" fmla="*/ 266 f18 1"/>
                <a:gd name="f23" fmla="*/ 468 f17 1"/>
                <a:gd name="f24" fmla="*/ 0 f18 1"/>
                <a:gd name="f25" fmla="*/ 310 f17 1"/>
                <a:gd name="f26" fmla="*/ 0 f17 1"/>
                <a:gd name="f27" fmla="*/ 159 f17 1"/>
                <a:gd name="f28" fmla="+- f19 0 f1"/>
                <a:gd name="f29" fmla="*/ f22 1 266"/>
                <a:gd name="f30" fmla="*/ f23 1 468"/>
                <a:gd name="f31" fmla="*/ f24 1 266"/>
                <a:gd name="f32" fmla="*/ f25 1 468"/>
                <a:gd name="f33" fmla="*/ f26 1 468"/>
                <a:gd name="f34" fmla="*/ f27 1 468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1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2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51" y="f52"/>
                </a:cxn>
                <a:cxn ang="f28">
                  <a:pos x="f51" y="f53"/>
                </a:cxn>
                <a:cxn ang="f28">
                  <a:pos x="f51" y="f53"/>
                </a:cxn>
                <a:cxn ang="f28">
                  <a:pos x="f49" y="f54"/>
                </a:cxn>
                <a:cxn ang="f28">
                  <a:pos x="f49" y="f50"/>
                </a:cxn>
              </a:cxnLst>
              <a:rect l="f45" t="f48" r="f46" b="f47"/>
              <a:pathLst>
                <a:path w="266" h="468">
                  <a:moveTo>
                    <a:pt x="f6" y="f7"/>
                  </a:moveTo>
                  <a:lnTo>
                    <a:pt x="f5" y="f8"/>
                  </a:lnTo>
                  <a:lnTo>
                    <a:pt x="f5" y="f8"/>
                  </a:lnTo>
                  <a:lnTo>
                    <a:pt x="f5" y="f5"/>
                  </a:lnTo>
                  <a:lnTo>
                    <a:pt x="f5" y="f5"/>
                  </a:lnTo>
                  <a:lnTo>
                    <a:pt x="f6" y="f9"/>
                  </a:lnTo>
                  <a:lnTo>
                    <a:pt x="f6" y="f7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20000"/>
                  </a:srgbClr>
                </a:gs>
              </a:gsLst>
              <a:lin ang="198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D03E5B4-B353-8700-0E63-3C855D9CC7C0}"/>
                </a:ext>
              </a:extLst>
            </p:cNvPr>
            <p:cNvSpPr/>
            <p:nvPr/>
          </p:nvSpPr>
          <p:spPr>
            <a:xfrm rot="1800004">
              <a:off x="887525" y="1736237"/>
              <a:ext cx="315147" cy="5382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4"/>
                <a:gd name="f7" fmla="val 468"/>
                <a:gd name="f8" fmla="val 310"/>
                <a:gd name="f9" fmla="val 159"/>
                <a:gd name="f10" fmla="+- 0 0 -90"/>
                <a:gd name="f11" fmla="*/ f3 1 274"/>
                <a:gd name="f12" fmla="*/ f4 1 468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274"/>
                <a:gd name="f21" fmla="*/ f17 1 468"/>
                <a:gd name="f22" fmla="*/ 274 f18 1"/>
                <a:gd name="f23" fmla="*/ 0 f17 1"/>
                <a:gd name="f24" fmla="*/ 310 f17 1"/>
                <a:gd name="f25" fmla="*/ 0 f18 1"/>
                <a:gd name="f26" fmla="*/ 468 f17 1"/>
                <a:gd name="f27" fmla="*/ 159 f17 1"/>
                <a:gd name="f28" fmla="+- f19 0 f1"/>
                <a:gd name="f29" fmla="*/ f22 1 274"/>
                <a:gd name="f30" fmla="*/ f23 1 468"/>
                <a:gd name="f31" fmla="*/ f24 1 468"/>
                <a:gd name="f32" fmla="*/ f25 1 274"/>
                <a:gd name="f33" fmla="*/ f26 1 468"/>
                <a:gd name="f34" fmla="*/ f27 1 468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1"/>
                <a:gd name="f42" fmla="*/ f32 1 f20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2 1"/>
                <a:gd name="f52" fmla="*/ f42 f11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49" y="f51"/>
                </a:cxn>
                <a:cxn ang="f28">
                  <a:pos x="f49" y="f51"/>
                </a:cxn>
                <a:cxn ang="f28">
                  <a:pos x="f52" y="f53"/>
                </a:cxn>
                <a:cxn ang="f28">
                  <a:pos x="f52" y="f54"/>
                </a:cxn>
                <a:cxn ang="f28">
                  <a:pos x="f49" y="f50"/>
                </a:cxn>
                <a:cxn ang="f28">
                  <a:pos x="f49" y="f50"/>
                </a:cxn>
              </a:cxnLst>
              <a:rect l="f45" t="f48" r="f46" b="f47"/>
              <a:pathLst>
                <a:path w="274" h="468">
                  <a:moveTo>
                    <a:pt x="f6" y="f5"/>
                  </a:moveTo>
                  <a:lnTo>
                    <a:pt x="f6" y="f8"/>
                  </a:lnTo>
                  <a:lnTo>
                    <a:pt x="f6" y="f8"/>
                  </a:lnTo>
                  <a:lnTo>
                    <a:pt x="f5" y="f7"/>
                  </a:lnTo>
                  <a:lnTo>
                    <a:pt x="f5" y="f9"/>
                  </a:lnTo>
                  <a:lnTo>
                    <a:pt x="f6" y="f5"/>
                  </a:lnTo>
                  <a:lnTo>
                    <a:pt x="f6" y="f5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20000"/>
                  </a:srgbClr>
                </a:gs>
              </a:gsLst>
              <a:lin ang="180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2478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58C4AE-1FC2-9A44-1641-D4FB1C23A3A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1D8040-CC9B-41AA-ADC1-3B8AACCD6688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2F4EE9-B8C7-85C6-E053-88227846F15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8C58B-4BAA-2A7B-5705-A8612BC13AC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1CF6B8-D70E-4231-BB9F-C2B0307E6F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4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43FDDE5C-352E-54AE-960F-6CF25A07BE9D}"/>
              </a:ext>
            </a:extLst>
          </p:cNvPr>
          <p:cNvGrpSpPr/>
          <p:nvPr/>
        </p:nvGrpSpPr>
        <p:grpSpPr>
          <a:xfrm>
            <a:off x="4785506" y="5111862"/>
            <a:ext cx="1427073" cy="1079997"/>
            <a:chOff x="4785506" y="5111862"/>
            <a:chExt cx="1427073" cy="1079997"/>
          </a:xfrm>
        </p:grpSpPr>
        <p:sp>
          <p:nvSpPr>
            <p:cNvPr id="3" name="Freeform: Shape 10">
              <a:extLst>
                <a:ext uri="{FF2B5EF4-FFF2-40B4-BE49-F238E27FC236}">
                  <a16:creationId xmlns:a16="http://schemas.microsoft.com/office/drawing/2014/main" id="{52E15F7C-3560-4920-935A-08EA6B3746B2}"/>
                </a:ext>
              </a:extLst>
            </p:cNvPr>
            <p:cNvSpPr/>
            <p:nvPr/>
          </p:nvSpPr>
          <p:spPr>
            <a:xfrm rot="2700006">
              <a:off x="5041105" y="5020386"/>
              <a:ext cx="1079997" cy="12629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0000"/>
                <a:gd name="f7" fmla="val 1262947"/>
                <a:gd name="f8" fmla="val 540000"/>
                <a:gd name="f9" fmla="val 1064374"/>
                <a:gd name="f10" fmla="val 931034"/>
                <a:gd name="f11" fmla="val 1069029"/>
                <a:gd name="f12" fmla="val 938533"/>
                <a:gd name="f13" fmla="val 1076223"/>
                <a:gd name="f14" fmla="val 956109"/>
                <a:gd name="f15" fmla="val 974307"/>
                <a:gd name="f16" fmla="val 992947"/>
                <a:gd name="f17" fmla="val 1142064"/>
                <a:gd name="f18" fmla="val 838234"/>
                <a:gd name="f19" fmla="val 241766"/>
                <a:gd name="f20" fmla="val 3778"/>
                <a:gd name="f21" fmla="val 10971"/>
                <a:gd name="f22" fmla="val 15626"/>
                <a:gd name="f23" fmla="+- 0 0 -90"/>
                <a:gd name="f24" fmla="*/ f3 1 1080000"/>
                <a:gd name="f25" fmla="*/ f4 1 1262947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080000"/>
                <a:gd name="f34" fmla="*/ f30 1 1262947"/>
                <a:gd name="f35" fmla="*/ 540000 f31 1"/>
                <a:gd name="f36" fmla="*/ 0 f30 1"/>
                <a:gd name="f37" fmla="*/ 1080000 f31 1"/>
                <a:gd name="f38" fmla="*/ 931034 f30 1"/>
                <a:gd name="f39" fmla="*/ 1064374 f31 1"/>
                <a:gd name="f40" fmla="*/ 1069029 f31 1"/>
                <a:gd name="f41" fmla="*/ 938533 f30 1"/>
                <a:gd name="f42" fmla="*/ 992947 f30 1"/>
                <a:gd name="f43" fmla="*/ 1262947 f30 1"/>
                <a:gd name="f44" fmla="*/ 0 f31 1"/>
                <a:gd name="f45" fmla="*/ 10971 f31 1"/>
                <a:gd name="f46" fmla="*/ 15626 f31 1"/>
                <a:gd name="f47" fmla="+- f32 0 f1"/>
                <a:gd name="f48" fmla="*/ f35 1 1080000"/>
                <a:gd name="f49" fmla="*/ f36 1 1262947"/>
                <a:gd name="f50" fmla="*/ f37 1 1080000"/>
                <a:gd name="f51" fmla="*/ f38 1 1262947"/>
                <a:gd name="f52" fmla="*/ f39 1 1080000"/>
                <a:gd name="f53" fmla="*/ f40 1 1080000"/>
                <a:gd name="f54" fmla="*/ f41 1 1262947"/>
                <a:gd name="f55" fmla="*/ f42 1 1262947"/>
                <a:gd name="f56" fmla="*/ f43 1 1262947"/>
                <a:gd name="f57" fmla="*/ f44 1 1080000"/>
                <a:gd name="f58" fmla="*/ f45 1 1080000"/>
                <a:gd name="f59" fmla="*/ f46 1 1080000"/>
                <a:gd name="f60" fmla="*/ f26 1 f33"/>
                <a:gd name="f61" fmla="*/ f27 1 f33"/>
                <a:gd name="f62" fmla="*/ f26 1 f34"/>
                <a:gd name="f63" fmla="*/ f28 1 f34"/>
                <a:gd name="f64" fmla="*/ f48 1 f33"/>
                <a:gd name="f65" fmla="*/ f49 1 f34"/>
                <a:gd name="f66" fmla="*/ f52 1 f33"/>
                <a:gd name="f67" fmla="*/ f51 1 f34"/>
                <a:gd name="f68" fmla="*/ f53 1 f33"/>
                <a:gd name="f69" fmla="*/ f54 1 f34"/>
                <a:gd name="f70" fmla="*/ f50 1 f33"/>
                <a:gd name="f71" fmla="*/ f55 1 f34"/>
                <a:gd name="f72" fmla="*/ f56 1 f34"/>
                <a:gd name="f73" fmla="*/ f57 1 f33"/>
                <a:gd name="f74" fmla="*/ f58 1 f33"/>
                <a:gd name="f75" fmla="*/ f59 1 f33"/>
                <a:gd name="f76" fmla="*/ f60 f24 1"/>
                <a:gd name="f77" fmla="*/ f61 f24 1"/>
                <a:gd name="f78" fmla="*/ f63 f25 1"/>
                <a:gd name="f79" fmla="*/ f62 f25 1"/>
                <a:gd name="f80" fmla="*/ f64 f24 1"/>
                <a:gd name="f81" fmla="*/ f65 f25 1"/>
                <a:gd name="f82" fmla="*/ f66 f24 1"/>
                <a:gd name="f83" fmla="*/ f67 f25 1"/>
                <a:gd name="f84" fmla="*/ f68 f24 1"/>
                <a:gd name="f85" fmla="*/ f69 f25 1"/>
                <a:gd name="f86" fmla="*/ f70 f24 1"/>
                <a:gd name="f87" fmla="*/ f71 f25 1"/>
                <a:gd name="f88" fmla="*/ f72 f25 1"/>
                <a:gd name="f89" fmla="*/ f73 f24 1"/>
                <a:gd name="f90" fmla="*/ f74 f24 1"/>
                <a:gd name="f91" fmla="*/ f7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80" y="f81"/>
                </a:cxn>
                <a:cxn ang="f47">
                  <a:pos x="f82" y="f83"/>
                </a:cxn>
                <a:cxn ang="f47">
                  <a:pos x="f84" y="f85"/>
                </a:cxn>
                <a:cxn ang="f47">
                  <a:pos x="f86" y="f87"/>
                </a:cxn>
                <a:cxn ang="f47">
                  <a:pos x="f80" y="f88"/>
                </a:cxn>
                <a:cxn ang="f47">
                  <a:pos x="f89" y="f87"/>
                </a:cxn>
                <a:cxn ang="f47">
                  <a:pos x="f90" y="f85"/>
                </a:cxn>
                <a:cxn ang="f47">
                  <a:pos x="f91" y="f83"/>
                </a:cxn>
                <a:cxn ang="f47">
                  <a:pos x="f80" y="f81"/>
                </a:cxn>
              </a:cxnLst>
              <a:rect l="f76" t="f79" r="f77" b="f78"/>
              <a:pathLst>
                <a:path w="1080000" h="1262947">
                  <a:moveTo>
                    <a:pt x="f8" y="f5"/>
                  </a:move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6" y="f15"/>
                    <a:pt x="f6" y="f16"/>
                  </a:cubicBezTo>
                  <a:cubicBezTo>
                    <a:pt x="f6" y="f17"/>
                    <a:pt x="f18" y="f7"/>
                    <a:pt x="f8" y="f7"/>
                  </a:cubicBezTo>
                  <a:cubicBezTo>
                    <a:pt x="f19" y="f7"/>
                    <a:pt x="f5" y="f17"/>
                    <a:pt x="f5" y="f16"/>
                  </a:cubicBezTo>
                  <a:cubicBezTo>
                    <a:pt x="f5" y="f15"/>
                    <a:pt x="f20" y="f14"/>
                    <a:pt x="f21" y="f12"/>
                  </a:cubicBezTo>
                  <a:lnTo>
                    <a:pt x="f22" y="f10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335159"/>
                </a:gs>
                <a:gs pos="100000">
                  <a:srgbClr val="497480"/>
                </a:gs>
              </a:gsLst>
              <a:lin ang="6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4" name="Oval 11">
              <a:extLst>
                <a:ext uri="{FF2B5EF4-FFF2-40B4-BE49-F238E27FC236}">
                  <a16:creationId xmlns:a16="http://schemas.microsoft.com/office/drawing/2014/main" id="{B13CB6EC-A53F-CF39-23DB-D0E2D43105A2}"/>
                </a:ext>
              </a:extLst>
            </p:cNvPr>
            <p:cNvSpPr/>
            <p:nvPr/>
          </p:nvSpPr>
          <p:spPr>
            <a:xfrm rot="8099985">
              <a:off x="5055506" y="5367460"/>
              <a:ext cx="539998" cy="107999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2B454C"/>
                </a:gs>
                <a:gs pos="100000">
                  <a:srgbClr val="335159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6E2C1C57-E5ED-2A16-FC53-66FEF617CC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49270"/>
            <a:ext cx="11090272" cy="984881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E416FB-9EB6-3BA3-DEAE-9D7B4009E95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95778" y="1750061"/>
            <a:ext cx="7345366" cy="434276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B1C82C7-BA7C-1D52-5F5B-1D9CDDEEB12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50861" y="1750061"/>
            <a:ext cx="3565529" cy="4342769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A9E68D24-E478-2A3B-2B36-B02EBE340FE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CC4207-3412-49F7-84F7-587F8A1D0CA7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869E0336-DF09-B10A-8924-F1ACDDB6040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39465B54-D2F4-5C7B-5A77-FA083E7F51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FD96A5-2A84-462E-B1B7-07D7B7DA10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7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>
            <a:extLst>
              <a:ext uri="{FF2B5EF4-FFF2-40B4-BE49-F238E27FC236}">
                <a16:creationId xmlns:a16="http://schemas.microsoft.com/office/drawing/2014/main" id="{C8207225-62B8-37FC-A2DB-4EF04A9F579C}"/>
              </a:ext>
            </a:extLst>
          </p:cNvPr>
          <p:cNvGrpSpPr/>
          <p:nvPr/>
        </p:nvGrpSpPr>
        <p:grpSpPr>
          <a:xfrm>
            <a:off x="334963" y="5115514"/>
            <a:ext cx="734263" cy="760513"/>
            <a:chOff x="334963" y="5115514"/>
            <a:chExt cx="734263" cy="760513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828EDD84-AB43-8A95-1011-9088DC358680}"/>
                </a:ext>
              </a:extLst>
            </p:cNvPr>
            <p:cNvSpPr/>
            <p:nvPr/>
          </p:nvSpPr>
          <p:spPr>
            <a:xfrm rot="1800004">
              <a:off x="448139" y="5115514"/>
              <a:ext cx="621087" cy="3645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0"/>
                <a:gd name="f7" fmla="val 317"/>
                <a:gd name="f8" fmla="val 266"/>
                <a:gd name="f9" fmla="val 158"/>
                <a:gd name="f10" fmla="+- 0 0 -90"/>
                <a:gd name="f11" fmla="*/ f3 1 540"/>
                <a:gd name="f12" fmla="*/ f4 1 317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540"/>
                <a:gd name="f21" fmla="*/ f17 1 317"/>
                <a:gd name="f22" fmla="*/ 266 f18 1"/>
                <a:gd name="f23" fmla="*/ 0 f17 1"/>
                <a:gd name="f24" fmla="*/ 0 f18 1"/>
                <a:gd name="f25" fmla="*/ 158 f17 1"/>
                <a:gd name="f26" fmla="*/ 317 f17 1"/>
                <a:gd name="f27" fmla="*/ 540 f18 1"/>
                <a:gd name="f28" fmla="+- f19 0 f1"/>
                <a:gd name="f29" fmla="*/ f22 1 540"/>
                <a:gd name="f30" fmla="*/ f23 1 317"/>
                <a:gd name="f31" fmla="*/ f24 1 540"/>
                <a:gd name="f32" fmla="*/ f25 1 317"/>
                <a:gd name="f33" fmla="*/ f26 1 317"/>
                <a:gd name="f34" fmla="*/ f27 1 540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1"/>
                <a:gd name="f43" fmla="*/ f33 1 f21"/>
                <a:gd name="f44" fmla="*/ f34 1 f20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2 1"/>
                <a:gd name="f53" fmla="*/ f43 f12 1"/>
                <a:gd name="f54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49" y="f53"/>
                </a:cxn>
                <a:cxn ang="f28">
                  <a:pos x="f54" y="f52"/>
                </a:cxn>
                <a:cxn ang="f28">
                  <a:pos x="f49" y="f50"/>
                </a:cxn>
              </a:cxnLst>
              <a:rect l="f45" t="f48" r="f46" b="f47"/>
              <a:pathLst>
                <a:path w="540" h="317">
                  <a:moveTo>
                    <a:pt x="f8" y="f5"/>
                  </a:moveTo>
                  <a:lnTo>
                    <a:pt x="f5" y="f9"/>
                  </a:lnTo>
                  <a:lnTo>
                    <a:pt x="f8" y="f7"/>
                  </a:lnTo>
                  <a:lnTo>
                    <a:pt x="f6" y="f9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20000"/>
                  </a:srgbClr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C0883A0F-1177-0732-E303-FD15B57816CB}"/>
                </a:ext>
              </a:extLst>
            </p:cNvPr>
            <p:cNvSpPr/>
            <p:nvPr/>
          </p:nvSpPr>
          <p:spPr>
            <a:xfrm rot="1800004">
              <a:off x="334963" y="5182481"/>
              <a:ext cx="305939" cy="5382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6"/>
                <a:gd name="f7" fmla="val 468"/>
                <a:gd name="f8" fmla="val 310"/>
                <a:gd name="f9" fmla="val 159"/>
                <a:gd name="f10" fmla="+- 0 0 -90"/>
                <a:gd name="f11" fmla="*/ f3 1 266"/>
                <a:gd name="f12" fmla="*/ f4 1 468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266"/>
                <a:gd name="f21" fmla="*/ f17 1 468"/>
                <a:gd name="f22" fmla="*/ 266 f18 1"/>
                <a:gd name="f23" fmla="*/ 468 f17 1"/>
                <a:gd name="f24" fmla="*/ 0 f18 1"/>
                <a:gd name="f25" fmla="*/ 310 f17 1"/>
                <a:gd name="f26" fmla="*/ 0 f17 1"/>
                <a:gd name="f27" fmla="*/ 159 f17 1"/>
                <a:gd name="f28" fmla="+- f19 0 f1"/>
                <a:gd name="f29" fmla="*/ f22 1 266"/>
                <a:gd name="f30" fmla="*/ f23 1 468"/>
                <a:gd name="f31" fmla="*/ f24 1 266"/>
                <a:gd name="f32" fmla="*/ f25 1 468"/>
                <a:gd name="f33" fmla="*/ f26 1 468"/>
                <a:gd name="f34" fmla="*/ f27 1 468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1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2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51" y="f52"/>
                </a:cxn>
                <a:cxn ang="f28">
                  <a:pos x="f51" y="f53"/>
                </a:cxn>
                <a:cxn ang="f28">
                  <a:pos x="f51" y="f53"/>
                </a:cxn>
                <a:cxn ang="f28">
                  <a:pos x="f49" y="f54"/>
                </a:cxn>
                <a:cxn ang="f28">
                  <a:pos x="f49" y="f50"/>
                </a:cxn>
              </a:cxnLst>
              <a:rect l="f45" t="f48" r="f46" b="f47"/>
              <a:pathLst>
                <a:path w="266" h="468">
                  <a:moveTo>
                    <a:pt x="f6" y="f7"/>
                  </a:moveTo>
                  <a:lnTo>
                    <a:pt x="f5" y="f8"/>
                  </a:lnTo>
                  <a:lnTo>
                    <a:pt x="f5" y="f8"/>
                  </a:lnTo>
                  <a:lnTo>
                    <a:pt x="f5" y="f5"/>
                  </a:lnTo>
                  <a:lnTo>
                    <a:pt x="f5" y="f5"/>
                  </a:lnTo>
                  <a:lnTo>
                    <a:pt x="f6" y="f9"/>
                  </a:lnTo>
                  <a:lnTo>
                    <a:pt x="f6" y="f7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20000"/>
                  </a:srgbClr>
                </a:gs>
              </a:gsLst>
              <a:lin ang="198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220C2A4B-A1BF-C707-6F27-D257406A0510}"/>
                </a:ext>
              </a:extLst>
            </p:cNvPr>
            <p:cNvSpPr/>
            <p:nvPr/>
          </p:nvSpPr>
          <p:spPr>
            <a:xfrm rot="1800004">
              <a:off x="599306" y="5337757"/>
              <a:ext cx="315147" cy="5382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4"/>
                <a:gd name="f7" fmla="val 468"/>
                <a:gd name="f8" fmla="val 310"/>
                <a:gd name="f9" fmla="val 159"/>
                <a:gd name="f10" fmla="+- 0 0 -90"/>
                <a:gd name="f11" fmla="*/ f3 1 274"/>
                <a:gd name="f12" fmla="*/ f4 1 468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274"/>
                <a:gd name="f21" fmla="*/ f17 1 468"/>
                <a:gd name="f22" fmla="*/ 274 f18 1"/>
                <a:gd name="f23" fmla="*/ 0 f17 1"/>
                <a:gd name="f24" fmla="*/ 310 f17 1"/>
                <a:gd name="f25" fmla="*/ 0 f18 1"/>
                <a:gd name="f26" fmla="*/ 468 f17 1"/>
                <a:gd name="f27" fmla="*/ 159 f17 1"/>
                <a:gd name="f28" fmla="+- f19 0 f1"/>
                <a:gd name="f29" fmla="*/ f22 1 274"/>
                <a:gd name="f30" fmla="*/ f23 1 468"/>
                <a:gd name="f31" fmla="*/ f24 1 468"/>
                <a:gd name="f32" fmla="*/ f25 1 274"/>
                <a:gd name="f33" fmla="*/ f26 1 468"/>
                <a:gd name="f34" fmla="*/ f27 1 468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1"/>
                <a:gd name="f42" fmla="*/ f32 1 f20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2 1"/>
                <a:gd name="f52" fmla="*/ f42 f11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49" y="f51"/>
                </a:cxn>
                <a:cxn ang="f28">
                  <a:pos x="f49" y="f51"/>
                </a:cxn>
                <a:cxn ang="f28">
                  <a:pos x="f52" y="f53"/>
                </a:cxn>
                <a:cxn ang="f28">
                  <a:pos x="f52" y="f54"/>
                </a:cxn>
                <a:cxn ang="f28">
                  <a:pos x="f49" y="f50"/>
                </a:cxn>
                <a:cxn ang="f28">
                  <a:pos x="f49" y="f50"/>
                </a:cxn>
              </a:cxnLst>
              <a:rect l="f45" t="f48" r="f46" b="f47"/>
              <a:pathLst>
                <a:path w="274" h="468">
                  <a:moveTo>
                    <a:pt x="f6" y="f5"/>
                  </a:moveTo>
                  <a:lnTo>
                    <a:pt x="f6" y="f8"/>
                  </a:lnTo>
                  <a:lnTo>
                    <a:pt x="f6" y="f8"/>
                  </a:lnTo>
                  <a:lnTo>
                    <a:pt x="f5" y="f7"/>
                  </a:lnTo>
                  <a:lnTo>
                    <a:pt x="f5" y="f9"/>
                  </a:lnTo>
                  <a:lnTo>
                    <a:pt x="f6" y="f5"/>
                  </a:lnTo>
                  <a:lnTo>
                    <a:pt x="f6" y="f5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20000"/>
                  </a:srgbClr>
                </a:gs>
              </a:gsLst>
              <a:lin ang="180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C83CFD52-87A3-1A0B-4569-B889E07D4D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75404"/>
            <a:ext cx="4500557" cy="984881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A214341-808E-575E-BB3F-3645FD60A5D3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267328" y="575404"/>
            <a:ext cx="6373816" cy="573331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F3B65B-E9F6-7DE3-A468-8024B325735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50861" y="1776194"/>
            <a:ext cx="4500557" cy="453253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BF33846B-782A-0E8D-B025-A15577DDAA8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3064B6-1547-46D1-8162-C71CED402920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4E34FD3-452C-33EE-C185-C3F51D93EFC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FDD1833-EA3C-736E-8D5F-547A94C322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59E370-9AD2-4D1E-ACB2-6DDADED5E3F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4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9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B6C1D9-173A-66BB-9BD4-CA08F0DBDB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50797"/>
            <a:ext cx="11090272" cy="13330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EDCA6-C6EB-406B-5199-97E972BF38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0861" y="2113864"/>
            <a:ext cx="11091598" cy="397896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6327F-C616-4570-F79A-F577698C39B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50861" y="6507208"/>
            <a:ext cx="2628899" cy="1538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sp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fld id="{290266AC-BEF3-45B6-B38C-3AEE1916AE29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C7DA4-DDB4-1FFD-FCA6-141AC853F78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359148" y="6507208"/>
            <a:ext cx="6379211" cy="1538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sp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4DD6-D32E-CF7E-65F5-93FD6986ABE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948864" y="6507208"/>
            <a:ext cx="1692270" cy="1538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sp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fld id="{3BD6304E-87A6-48FA-8FB0-9D0B4F82477A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800" b="0" i="0" u="none" strike="noStrike" kern="1200" cap="none" spc="0" baseline="0">
          <a:solidFill>
            <a:srgbClr val="FFFFFF"/>
          </a:solidFill>
          <a:uFillTx/>
          <a:latin typeface="Sitka Heading"/>
        </a:defRPr>
      </a:lvl1pPr>
    </p:titleStyle>
    <p:bodyStyle>
      <a:lvl1pPr marL="228600" marR="0" lvl="0" indent="-228600" algn="l" defTabSz="914400" rtl="0" fontAlgn="auto" hangingPunct="1">
        <a:lnSpc>
          <a:spcPct val="110000"/>
        </a:lnSpc>
        <a:spcBef>
          <a:spcPts val="1000"/>
        </a:spcBef>
        <a:spcAft>
          <a:spcPts val="80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FFFFFF"/>
          </a:solidFill>
          <a:uFillTx/>
          <a:latin typeface="Source Sans Pro"/>
        </a:defRPr>
      </a:lvl1pPr>
      <a:lvl2pPr marL="685800" marR="0" lvl="1" indent="-228600" algn="l" defTabSz="914400" rtl="0" fontAlgn="auto" hangingPunct="1">
        <a:lnSpc>
          <a:spcPct val="110000"/>
        </a:lnSpc>
        <a:spcBef>
          <a:spcPts val="500"/>
        </a:spcBef>
        <a:spcAft>
          <a:spcPts val="800"/>
        </a:spcAft>
        <a:buSzPct val="100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FFFFFF"/>
          </a:solidFill>
          <a:uFillTx/>
          <a:latin typeface="Source Sans Pro"/>
        </a:defRPr>
      </a:lvl2pPr>
      <a:lvl3pPr marL="1143000" marR="0" lvl="2" indent="-228600" algn="l" defTabSz="914400" rtl="0" fontAlgn="auto" hangingPunct="1">
        <a:lnSpc>
          <a:spcPct val="110000"/>
        </a:lnSpc>
        <a:spcBef>
          <a:spcPts val="500"/>
        </a:spcBef>
        <a:spcAft>
          <a:spcPts val="800"/>
        </a:spcAft>
        <a:buSzPct val="100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FFFFFF"/>
          </a:solidFill>
          <a:uFillTx/>
          <a:latin typeface="Source Sans Pro"/>
        </a:defRPr>
      </a:lvl3pPr>
      <a:lvl4pPr marL="1600200" marR="0" lvl="3" indent="-228600" algn="l" defTabSz="914400" rtl="0" fontAlgn="auto" hangingPunct="1">
        <a:lnSpc>
          <a:spcPct val="110000"/>
        </a:lnSpc>
        <a:spcBef>
          <a:spcPts val="500"/>
        </a:spcBef>
        <a:spcAft>
          <a:spcPts val="800"/>
        </a:spcAft>
        <a:buSzPct val="100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FFFFFF"/>
          </a:solidFill>
          <a:uFillTx/>
          <a:latin typeface="Source Sans Pro"/>
        </a:defRPr>
      </a:lvl4pPr>
      <a:lvl5pPr marL="2057400" marR="0" lvl="4" indent="-228600" algn="l" defTabSz="914400" rtl="0" fontAlgn="auto" hangingPunct="1">
        <a:lnSpc>
          <a:spcPct val="110000"/>
        </a:lnSpc>
        <a:spcBef>
          <a:spcPts val="500"/>
        </a:spcBef>
        <a:spcAft>
          <a:spcPts val="800"/>
        </a:spcAft>
        <a:buSzPct val="100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FFFFFF"/>
          </a:solidFill>
          <a:uFillTx/>
          <a:latin typeface="Source Sans Pro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bg>
      <p:bgPr>
        <a:solidFill>
          <a:srgbClr val="2439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7">
            <a:extLst>
              <a:ext uri="{FF2B5EF4-FFF2-40B4-BE49-F238E27FC236}">
                <a16:creationId xmlns:a16="http://schemas.microsoft.com/office/drawing/2014/main" id="{AA02FEEE-A18B-81C7-ADC1-CD5816B6C9FC}"/>
              </a:ext>
            </a:extLst>
          </p:cNvPr>
          <p:cNvSpPr>
            <a:spLocks noMove="1" noResize="1"/>
          </p:cNvSpPr>
          <p:nvPr/>
        </p:nvSpPr>
        <p:spPr>
          <a:xfrm rot="2700006">
            <a:off x="612446" y="481890"/>
            <a:ext cx="1079997" cy="1262950"/>
          </a:xfrm>
          <a:custGeom>
            <a:avLst/>
            <a:gdLst>
              <a:gd name="f0" fmla="val w"/>
              <a:gd name="f1" fmla="val h"/>
              <a:gd name="f2" fmla="val 0"/>
              <a:gd name="f3" fmla="val 1080000"/>
              <a:gd name="f4" fmla="val 1262947"/>
              <a:gd name="f5" fmla="val 540000"/>
              <a:gd name="f6" fmla="val 1064374"/>
              <a:gd name="f7" fmla="val 931034"/>
              <a:gd name="f8" fmla="val 1069029"/>
              <a:gd name="f9" fmla="val 938533"/>
              <a:gd name="f10" fmla="val 1076223"/>
              <a:gd name="f11" fmla="val 956109"/>
              <a:gd name="f12" fmla="val 974307"/>
              <a:gd name="f13" fmla="val 992947"/>
              <a:gd name="f14" fmla="val 1142064"/>
              <a:gd name="f15" fmla="val 838234"/>
              <a:gd name="f16" fmla="val 241766"/>
              <a:gd name="f17" fmla="val 3778"/>
              <a:gd name="f18" fmla="val 10971"/>
              <a:gd name="f19" fmla="val 15626"/>
              <a:gd name="f20" fmla="*/ f0 1 1080000"/>
              <a:gd name="f21" fmla="*/ f1 1 1262947"/>
              <a:gd name="f22" fmla="val f2"/>
              <a:gd name="f23" fmla="val f3"/>
              <a:gd name="f24" fmla="val f4"/>
              <a:gd name="f25" fmla="+- f24 0 f22"/>
              <a:gd name="f26" fmla="+- f23 0 f22"/>
              <a:gd name="f27" fmla="*/ f26 1 1080000"/>
              <a:gd name="f28" fmla="*/ f25 1 1262947"/>
              <a:gd name="f29" fmla="*/ f22 1 f27"/>
              <a:gd name="f30" fmla="*/ f23 1 f27"/>
              <a:gd name="f31" fmla="*/ f22 1 f28"/>
              <a:gd name="f32" fmla="*/ f24 1 f28"/>
              <a:gd name="f33" fmla="*/ f29 f20 1"/>
              <a:gd name="f34" fmla="*/ f30 f20 1"/>
              <a:gd name="f35" fmla="*/ f32 f21 1"/>
              <a:gd name="f36" fmla="*/ f31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6" r="f34" b="f35"/>
            <a:pathLst>
              <a:path w="1080000" h="1262947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cubicBezTo>
                  <a:pt x="f10" y="f11"/>
                  <a:pt x="f3" y="f12"/>
                  <a:pt x="f3" y="f13"/>
                </a:cubicBezTo>
                <a:cubicBezTo>
                  <a:pt x="f3" y="f14"/>
                  <a:pt x="f15" y="f4"/>
                  <a:pt x="f5" y="f4"/>
                </a:cubicBezTo>
                <a:cubicBezTo>
                  <a:pt x="f16" y="f4"/>
                  <a:pt x="f2" y="f14"/>
                  <a:pt x="f2" y="f13"/>
                </a:cubicBezTo>
                <a:cubicBezTo>
                  <a:pt x="f2" y="f12"/>
                  <a:pt x="f17" y="f11"/>
                  <a:pt x="f18" y="f9"/>
                </a:cubicBezTo>
                <a:lnTo>
                  <a:pt x="f19" y="f7"/>
                </a:lnTo>
                <a:lnTo>
                  <a:pt x="f5" y="f2"/>
                </a:lnTo>
                <a:close/>
              </a:path>
            </a:pathLst>
          </a:custGeom>
          <a:gradFill>
            <a:gsLst>
              <a:gs pos="0">
                <a:srgbClr val="335159"/>
              </a:gs>
              <a:gs pos="100000">
                <a:srgbClr val="497480"/>
              </a:gs>
            </a:gsLst>
            <a:lin ang="6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3" name="Oval 9">
            <a:extLst>
              <a:ext uri="{FF2B5EF4-FFF2-40B4-BE49-F238E27FC236}">
                <a16:creationId xmlns:a16="http://schemas.microsoft.com/office/drawing/2014/main" id="{0B8A6575-6898-88F7-23A0-86F235AA8114}"/>
              </a:ext>
            </a:extLst>
          </p:cNvPr>
          <p:cNvSpPr>
            <a:spLocks noMove="1" noResize="1"/>
          </p:cNvSpPr>
          <p:nvPr/>
        </p:nvSpPr>
        <p:spPr>
          <a:xfrm rot="8099985">
            <a:off x="626847" y="828964"/>
            <a:ext cx="539998" cy="10799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gradFill>
            <a:gsLst>
              <a:gs pos="0">
                <a:srgbClr val="2B454C"/>
              </a:gs>
              <a:gs pos="100000">
                <a:srgbClr val="335159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4" name="Oval 11">
            <a:extLst>
              <a:ext uri="{FF2B5EF4-FFF2-40B4-BE49-F238E27FC236}">
                <a16:creationId xmlns:a16="http://schemas.microsoft.com/office/drawing/2014/main" id="{65E8D421-A726-E788-BC19-DD9B4E349B6F}"/>
              </a:ext>
            </a:extLst>
          </p:cNvPr>
          <p:cNvSpPr>
            <a:spLocks noMove="1" noResize="1"/>
          </p:cNvSpPr>
          <p:nvPr/>
        </p:nvSpPr>
        <p:spPr>
          <a:xfrm>
            <a:off x="1800801" y="2472857"/>
            <a:ext cx="359999" cy="359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gradFill>
            <a:gsLst>
              <a:gs pos="0">
                <a:srgbClr val="24393F"/>
              </a:gs>
              <a:gs pos="100000">
                <a:srgbClr val="7CA8B4"/>
              </a:gs>
            </a:gsLst>
            <a:path path="circle">
              <a:fillToRect l="100000" b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grpSp>
        <p:nvGrpSpPr>
          <p:cNvPr id="5" name="Group 13">
            <a:extLst>
              <a:ext uri="{FF2B5EF4-FFF2-40B4-BE49-F238E27FC236}">
                <a16:creationId xmlns:a16="http://schemas.microsoft.com/office/drawing/2014/main" id="{7CF2D6F5-F181-4B50-05C7-396FBC24DD0D}"/>
              </a:ext>
            </a:extLst>
          </p:cNvPr>
          <p:cNvGrpSpPr/>
          <p:nvPr/>
        </p:nvGrpSpPr>
        <p:grpSpPr>
          <a:xfrm>
            <a:off x="1329958" y="4414761"/>
            <a:ext cx="1551027" cy="1909869"/>
            <a:chOff x="1329958" y="4414761"/>
            <a:chExt cx="1551027" cy="1909869"/>
          </a:xfrm>
        </p:grpSpPr>
        <p:sp>
          <p:nvSpPr>
            <p:cNvPr id="6" name="Freeform: Shape 14">
              <a:extLst>
                <a:ext uri="{FF2B5EF4-FFF2-40B4-BE49-F238E27FC236}">
                  <a16:creationId xmlns:a16="http://schemas.microsoft.com/office/drawing/2014/main" id="{B1EF4C90-FD61-4D50-E08C-0A3E230B18B7}"/>
                </a:ext>
              </a:extLst>
            </p:cNvPr>
            <p:cNvSpPr/>
            <p:nvPr/>
          </p:nvSpPr>
          <p:spPr>
            <a:xfrm rot="18899994" flipV="1">
              <a:off x="1455989" y="4934153"/>
              <a:ext cx="1853973" cy="9269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58746"/>
                <a:gd name="f7" fmla="val 1329373"/>
                <a:gd name="f8" fmla="val 2063565"/>
                <a:gd name="f9" fmla="val 595181"/>
                <a:gd name="f10" fmla="val 1994059"/>
                <a:gd name="f11" fmla="val 962277"/>
                <a:gd name="f12" fmla="val 1696469"/>
                <a:gd name="f13" fmla="val 664687"/>
                <a:gd name="f14" fmla="+- 0 0 -90"/>
                <a:gd name="f15" fmla="*/ f3 1 2658746"/>
                <a:gd name="f16" fmla="*/ f4 1 132937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658746"/>
                <a:gd name="f25" fmla="*/ f21 1 1329373"/>
                <a:gd name="f26" fmla="*/ 1329373 f22 1"/>
                <a:gd name="f27" fmla="*/ 0 f21 1"/>
                <a:gd name="f28" fmla="*/ 2658746 f22 1"/>
                <a:gd name="f29" fmla="*/ 1329373 f21 1"/>
                <a:gd name="f30" fmla="*/ 1994059 f22 1"/>
                <a:gd name="f31" fmla="*/ 664687 f21 1"/>
                <a:gd name="f32" fmla="*/ 664687 f22 1"/>
                <a:gd name="f33" fmla="*/ 0 f22 1"/>
                <a:gd name="f34" fmla="+- f23 0 f1"/>
                <a:gd name="f35" fmla="*/ f26 1 2658746"/>
                <a:gd name="f36" fmla="*/ f27 1 1329373"/>
                <a:gd name="f37" fmla="*/ f28 1 2658746"/>
                <a:gd name="f38" fmla="*/ f29 1 1329373"/>
                <a:gd name="f39" fmla="*/ f30 1 2658746"/>
                <a:gd name="f40" fmla="*/ f31 1 1329373"/>
                <a:gd name="f41" fmla="*/ f32 1 2658746"/>
                <a:gd name="f42" fmla="*/ f33 1 2658746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5"/>
                <a:gd name="f53" fmla="*/ f41 1 f24"/>
                <a:gd name="f54" fmla="*/ f42 1 f24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6 1"/>
                <a:gd name="f65" fmla="*/ f53 f15 1"/>
                <a:gd name="f66" fmla="*/ f5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59" y="f64"/>
                </a:cxn>
                <a:cxn ang="f34">
                  <a:pos x="f65" y="f62"/>
                </a:cxn>
                <a:cxn ang="f34">
                  <a:pos x="f66" y="f62"/>
                </a:cxn>
                <a:cxn ang="f34">
                  <a:pos x="f59" y="f60"/>
                </a:cxn>
              </a:cxnLst>
              <a:rect l="f55" t="f58" r="f56" b="f57"/>
              <a:pathLst>
                <a:path w="2658746" h="1329373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lnTo>
                    <a:pt x="f10" y="f7"/>
                  </a:lnTo>
                  <a:cubicBezTo>
                    <a:pt x="f10" y="f11"/>
                    <a:pt x="f12" y="f13"/>
                    <a:pt x="f7" y="f13"/>
                  </a:cubicBezTo>
                  <a:cubicBezTo>
                    <a:pt x="f11" y="f13"/>
                    <a:pt x="f13" y="f11"/>
                    <a:pt x="f13" y="f7"/>
                  </a:cubicBezTo>
                  <a:lnTo>
                    <a:pt x="f5" y="f7"/>
                  </a:lnTo>
                  <a:cubicBezTo>
                    <a:pt x="f5" y="f9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24393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7" name="Freeform: Shape 15">
              <a:extLst>
                <a:ext uri="{FF2B5EF4-FFF2-40B4-BE49-F238E27FC236}">
                  <a16:creationId xmlns:a16="http://schemas.microsoft.com/office/drawing/2014/main" id="{79AE98CC-82E2-7904-BEC2-9E17A751E4A3}"/>
                </a:ext>
              </a:extLst>
            </p:cNvPr>
            <p:cNvSpPr/>
            <p:nvPr/>
          </p:nvSpPr>
          <p:spPr>
            <a:xfrm rot="18899994" flipV="1">
              <a:off x="1407452" y="4795202"/>
              <a:ext cx="1853973" cy="10930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58746"/>
                <a:gd name="f7" fmla="val 1329373"/>
                <a:gd name="f8" fmla="val 2063565"/>
                <a:gd name="f9" fmla="val 595181"/>
                <a:gd name="f10" fmla="val 1994059"/>
                <a:gd name="f11" fmla="val 962277"/>
                <a:gd name="f12" fmla="val 1696469"/>
                <a:gd name="f13" fmla="val 664687"/>
                <a:gd name="f14" fmla="+- 0 0 -90"/>
                <a:gd name="f15" fmla="*/ f3 1 2658746"/>
                <a:gd name="f16" fmla="*/ f4 1 132937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658746"/>
                <a:gd name="f25" fmla="*/ f21 1 1329373"/>
                <a:gd name="f26" fmla="*/ 1329373 f22 1"/>
                <a:gd name="f27" fmla="*/ 0 f21 1"/>
                <a:gd name="f28" fmla="*/ 2658746 f22 1"/>
                <a:gd name="f29" fmla="*/ 1329373 f21 1"/>
                <a:gd name="f30" fmla="*/ 1994059 f22 1"/>
                <a:gd name="f31" fmla="*/ 664687 f21 1"/>
                <a:gd name="f32" fmla="*/ 664687 f22 1"/>
                <a:gd name="f33" fmla="*/ 0 f22 1"/>
                <a:gd name="f34" fmla="+- f23 0 f1"/>
                <a:gd name="f35" fmla="*/ f26 1 2658746"/>
                <a:gd name="f36" fmla="*/ f27 1 1329373"/>
                <a:gd name="f37" fmla="*/ f28 1 2658746"/>
                <a:gd name="f38" fmla="*/ f29 1 1329373"/>
                <a:gd name="f39" fmla="*/ f30 1 2658746"/>
                <a:gd name="f40" fmla="*/ f31 1 1329373"/>
                <a:gd name="f41" fmla="*/ f32 1 2658746"/>
                <a:gd name="f42" fmla="*/ f33 1 2658746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5"/>
                <a:gd name="f53" fmla="*/ f41 1 f24"/>
                <a:gd name="f54" fmla="*/ f42 1 f24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6 1"/>
                <a:gd name="f65" fmla="*/ f53 f15 1"/>
                <a:gd name="f66" fmla="*/ f5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59" y="f64"/>
                </a:cxn>
                <a:cxn ang="f34">
                  <a:pos x="f65" y="f62"/>
                </a:cxn>
                <a:cxn ang="f34">
                  <a:pos x="f66" y="f62"/>
                </a:cxn>
                <a:cxn ang="f34">
                  <a:pos x="f59" y="f60"/>
                </a:cxn>
              </a:cxnLst>
              <a:rect l="f55" t="f58" r="f56" b="f57"/>
              <a:pathLst>
                <a:path w="2658746" h="1329373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lnTo>
                    <a:pt x="f10" y="f7"/>
                  </a:lnTo>
                  <a:cubicBezTo>
                    <a:pt x="f10" y="f11"/>
                    <a:pt x="f12" y="f13"/>
                    <a:pt x="f7" y="f13"/>
                  </a:cubicBezTo>
                  <a:cubicBezTo>
                    <a:pt x="f11" y="f13"/>
                    <a:pt x="f13" y="f11"/>
                    <a:pt x="f13" y="f7"/>
                  </a:cubicBezTo>
                  <a:lnTo>
                    <a:pt x="f5" y="f7"/>
                  </a:lnTo>
                  <a:cubicBezTo>
                    <a:pt x="f5" y="f9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7CA8B4">
                <a:alpha val="4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8" name="Oval 16">
              <a:extLst>
                <a:ext uri="{FF2B5EF4-FFF2-40B4-BE49-F238E27FC236}">
                  <a16:creationId xmlns:a16="http://schemas.microsoft.com/office/drawing/2014/main" id="{189509DE-CDC3-FFB2-3AF1-CC236CA83C8E}"/>
                </a:ext>
              </a:extLst>
            </p:cNvPr>
            <p:cNvSpPr/>
            <p:nvPr/>
          </p:nvSpPr>
          <p:spPr>
            <a:xfrm rot="13500015" flipV="1">
              <a:off x="2490729" y="4344627"/>
              <a:ext cx="107094" cy="46659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3515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9" name="Oval 17">
              <a:extLst>
                <a:ext uri="{FF2B5EF4-FFF2-40B4-BE49-F238E27FC236}">
                  <a16:creationId xmlns:a16="http://schemas.microsoft.com/office/drawing/2014/main" id="{F3D7AD3A-164A-5508-7610-1D253E2F2C08}"/>
                </a:ext>
              </a:extLst>
            </p:cNvPr>
            <p:cNvSpPr/>
            <p:nvPr/>
          </p:nvSpPr>
          <p:spPr>
            <a:xfrm rot="13500015" flipV="1">
              <a:off x="1509706" y="5325650"/>
              <a:ext cx="107094" cy="46659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3515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</p:grpSp>
      <p:sp>
        <p:nvSpPr>
          <p:cNvPr id="10" name="Rectangle 19">
            <a:extLst>
              <a:ext uri="{FF2B5EF4-FFF2-40B4-BE49-F238E27FC236}">
                <a16:creationId xmlns:a16="http://schemas.microsoft.com/office/drawing/2014/main" id="{F46F4898-A0CC-FCD5-E365-433304BD6A03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24393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pic>
        <p:nvPicPr>
          <p:cNvPr id="11" name="Picture 3" descr="Top view of a wooden puzzle">
            <a:extLst>
              <a:ext uri="{FF2B5EF4-FFF2-40B4-BE49-F238E27FC236}">
                <a16:creationId xmlns:a16="http://schemas.microsoft.com/office/drawing/2014/main" id="{329362CB-B3E8-585A-E365-617F65BABF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30"/>
          <a:stretch>
            <a:fillRect/>
          </a:stretch>
        </p:blipFill>
        <p:spPr>
          <a:xfrm>
            <a:off x="18" y="0"/>
            <a:ext cx="12191978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Rectangle 21">
            <a:extLst>
              <a:ext uri="{FF2B5EF4-FFF2-40B4-BE49-F238E27FC236}">
                <a16:creationId xmlns:a16="http://schemas.microsoft.com/office/drawing/2014/main" id="{A50CEE55-FFA9-E0C6-BC9B-CF25E6A2A415}"/>
              </a:ext>
            </a:extLst>
          </p:cNvPr>
          <p:cNvSpPr>
            <a:spLocks noMove="1" noResize="1"/>
          </p:cNvSpPr>
          <p:nvPr/>
        </p:nvSpPr>
        <p:spPr>
          <a:xfrm rot="10799991">
            <a:off x="-10" y="0"/>
            <a:ext cx="7859716" cy="6858000"/>
          </a:xfrm>
          <a:prstGeom prst="rect">
            <a:avLst/>
          </a:prstGeom>
          <a:gradFill>
            <a:gsLst>
              <a:gs pos="0">
                <a:srgbClr val="24393F">
                  <a:alpha val="0"/>
                </a:srgbClr>
              </a:gs>
              <a:gs pos="100000">
                <a:srgbClr val="24393F">
                  <a:alpha val="60000"/>
                </a:srgbClr>
              </a:gs>
            </a:gsLst>
            <a:lin ang="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10317C8-61F1-4EB2-C86E-4D7F90E2F5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49270"/>
            <a:ext cx="3565519" cy="2887172"/>
          </a:xfrm>
        </p:spPr>
        <p:txBody>
          <a:bodyPr anchor="b"/>
          <a:lstStyle/>
          <a:p>
            <a:pPr lvl="0">
              <a:lnSpc>
                <a:spcPct val="90000"/>
              </a:lnSpc>
            </a:pPr>
            <a:r>
              <a:rPr lang="en-US" sz="3000"/>
              <a:t>Now let’s talk about the special names for different triangles!</a:t>
            </a:r>
            <a:br>
              <a:rPr lang="en-US" sz="3000"/>
            </a:br>
            <a:br>
              <a:rPr lang="en-US" sz="3000"/>
            </a:br>
            <a:br>
              <a:rPr lang="en-US" sz="3000"/>
            </a:br>
            <a:r>
              <a:rPr lang="en-US" sz="3000"/>
              <a:t>Let’s play a game!</a:t>
            </a:r>
          </a:p>
        </p:txBody>
      </p:sp>
      <p:sp>
        <p:nvSpPr>
          <p:cNvPr id="14" name="Rectangle 23">
            <a:extLst>
              <a:ext uri="{FF2B5EF4-FFF2-40B4-BE49-F238E27FC236}">
                <a16:creationId xmlns:a16="http://schemas.microsoft.com/office/drawing/2014/main" id="{6C85E6F1-7B3D-7424-0F0C-332BEB804CCB}"/>
              </a:ext>
            </a:extLst>
          </p:cNvPr>
          <p:cNvSpPr>
            <a:spLocks noMove="1" noResize="1"/>
          </p:cNvSpPr>
          <p:nvPr/>
        </p:nvSpPr>
        <p:spPr>
          <a:xfrm>
            <a:off x="0" y="5773731"/>
            <a:ext cx="12191996" cy="1084268"/>
          </a:xfrm>
          <a:prstGeom prst="rect">
            <a:avLst/>
          </a:prstGeom>
          <a:gradFill>
            <a:gsLst>
              <a:gs pos="0">
                <a:srgbClr val="24393F">
                  <a:alpha val="0"/>
                </a:srgbClr>
              </a:gs>
              <a:gs pos="100000">
                <a:srgbClr val="24393F">
                  <a:alpha val="60000"/>
                </a:srgbClr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9635CC50-C22F-AF04-2FD5-9DF1EF53C3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00" t="43259" r="47321" b="26667"/>
          <a:stretch/>
        </p:blipFill>
        <p:spPr>
          <a:xfrm>
            <a:off x="980924" y="1143000"/>
            <a:ext cx="4374847" cy="2493616"/>
          </a:xfrm>
          <a:prstGeom prst="rect">
            <a:avLst/>
          </a:prstGeom>
          <a:noFill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6">
            <a:extLst>
              <a:ext uri="{FF2B5EF4-FFF2-40B4-BE49-F238E27FC236}">
                <a16:creationId xmlns:a16="http://schemas.microsoft.com/office/drawing/2014/main" id="{5B6AA696-43FF-860E-D66E-0881301F0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781642"/>
            <a:ext cx="5294715" cy="5294715"/>
          </a:xfrm>
          <a:prstGeom prst="rect">
            <a:avLst/>
          </a:prstGeom>
          <a:noFill/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F6CC09F-8C38-AFFA-B07B-25D7FC406F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45" t="43259" r="19554" b="26667"/>
          <a:stretch/>
        </p:blipFill>
        <p:spPr>
          <a:xfrm>
            <a:off x="1284200" y="3636616"/>
            <a:ext cx="4245429" cy="2493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ontent Placeholder 2">
            <a:extLst>
              <a:ext uri="{FF2B5EF4-FFF2-40B4-BE49-F238E27FC236}">
                <a16:creationId xmlns:a16="http://schemas.microsoft.com/office/drawing/2014/main" id="{290B0BD3-4AF4-B93A-3B72-DA6CCA0293AA}"/>
              </a:ext>
            </a:extLst>
          </p:cNvPr>
          <p:cNvGrpSpPr/>
          <p:nvPr/>
        </p:nvGrpSpPr>
        <p:grpSpPr>
          <a:xfrm>
            <a:off x="550861" y="1373264"/>
            <a:ext cx="11090273" cy="2309893"/>
            <a:chOff x="550861" y="1373264"/>
            <a:chExt cx="11090273" cy="230989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02B1569-4059-FFBF-80AF-01C9D53DE64A}"/>
                </a:ext>
              </a:extLst>
            </p:cNvPr>
            <p:cNvSpPr/>
            <p:nvPr/>
          </p:nvSpPr>
          <p:spPr>
            <a:xfrm>
              <a:off x="550861" y="1373264"/>
              <a:ext cx="3119137" cy="1980654"/>
            </a:xfrm>
            <a:custGeom>
              <a:avLst>
                <a:gd name="f0" fmla="val 216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8885D7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894DB3B-E5BF-ABA8-0AF5-7A15CA408D2C}"/>
                </a:ext>
              </a:extLst>
            </p:cNvPr>
            <p:cNvSpPr/>
            <p:nvPr/>
          </p:nvSpPr>
          <p:spPr>
            <a:xfrm>
              <a:off x="897437" y="1702503"/>
              <a:ext cx="3119137" cy="19806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19139"/>
                <a:gd name="f7" fmla="val 1980653"/>
                <a:gd name="f8" fmla="val 198065"/>
                <a:gd name="f9" fmla="val 88677"/>
                <a:gd name="f10" fmla="val 2921074"/>
                <a:gd name="f11" fmla="val 3030462"/>
                <a:gd name="f12" fmla="val 1782588"/>
                <a:gd name="f13" fmla="val 1891976"/>
                <a:gd name="f14" fmla="+- 0 0 -90"/>
                <a:gd name="f15" fmla="*/ f3 1 3119139"/>
                <a:gd name="f16" fmla="*/ f4 1 198065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119139"/>
                <a:gd name="f25" fmla="*/ f21 1 1980653"/>
                <a:gd name="f26" fmla="*/ 0 f22 1"/>
                <a:gd name="f27" fmla="*/ 198065 f21 1"/>
                <a:gd name="f28" fmla="*/ 198065 f22 1"/>
                <a:gd name="f29" fmla="*/ 0 f21 1"/>
                <a:gd name="f30" fmla="*/ 2921074 f22 1"/>
                <a:gd name="f31" fmla="*/ 3119139 f22 1"/>
                <a:gd name="f32" fmla="*/ 1782588 f21 1"/>
                <a:gd name="f33" fmla="*/ 1980653 f21 1"/>
                <a:gd name="f34" fmla="+- f23 0 f1"/>
                <a:gd name="f35" fmla="*/ f26 1 3119139"/>
                <a:gd name="f36" fmla="*/ f27 1 1980653"/>
                <a:gd name="f37" fmla="*/ f28 1 3119139"/>
                <a:gd name="f38" fmla="*/ f29 1 1980653"/>
                <a:gd name="f39" fmla="*/ f30 1 3119139"/>
                <a:gd name="f40" fmla="*/ f31 1 3119139"/>
                <a:gd name="f41" fmla="*/ f32 1 1980653"/>
                <a:gd name="f42" fmla="*/ f33 1 1980653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3119139" h="198065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 cap="flat">
              <a:solidFill>
                <a:srgbClr val="8885D7"/>
              </a:solidFill>
              <a:prstDash val="solid"/>
              <a:miter/>
            </a:ln>
          </p:spPr>
          <p:txBody>
            <a:bodyPr vert="horz" wrap="square" lIns="179926" tIns="179926" rIns="179926" bIns="179926" anchor="ctr" anchorCtr="1" compatLnSpc="1">
              <a:noAutofit/>
            </a:bodyPr>
            <a:lstStyle/>
            <a:p>
              <a:pPr marL="0" marR="0" lvl="0" indent="0" algn="ctr" defTabSz="14224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0" i="0" u="none" strike="noStrike" kern="1200" cap="none" spc="0" baseline="0">
                  <a:solidFill>
                    <a:srgbClr val="000000"/>
                  </a:solidFill>
                  <a:uFillTx/>
                  <a:latin typeface="Source Sans Pro"/>
                </a:rPr>
                <a:t>Can you name this triangle? </a:t>
              </a:r>
              <a:endPara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Source Sans Pro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B119EA2-BCB4-FE37-216D-0AEEE662230B}"/>
                </a:ext>
              </a:extLst>
            </p:cNvPr>
            <p:cNvSpPr/>
            <p:nvPr/>
          </p:nvSpPr>
          <p:spPr>
            <a:xfrm>
              <a:off x="4363141" y="1373264"/>
              <a:ext cx="3119137" cy="1980654"/>
            </a:xfrm>
            <a:custGeom>
              <a:avLst>
                <a:gd name="f0" fmla="val 216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8885D7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A845206-F3D2-DA5B-5343-F278D1FF685D}"/>
                </a:ext>
              </a:extLst>
            </p:cNvPr>
            <p:cNvSpPr/>
            <p:nvPr/>
          </p:nvSpPr>
          <p:spPr>
            <a:xfrm>
              <a:off x="4709717" y="1702503"/>
              <a:ext cx="3119137" cy="19806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19139"/>
                <a:gd name="f7" fmla="val 1980653"/>
                <a:gd name="f8" fmla="val 198065"/>
                <a:gd name="f9" fmla="val 88677"/>
                <a:gd name="f10" fmla="val 2921074"/>
                <a:gd name="f11" fmla="val 3030462"/>
                <a:gd name="f12" fmla="val 1782588"/>
                <a:gd name="f13" fmla="val 1891976"/>
                <a:gd name="f14" fmla="+- 0 0 -90"/>
                <a:gd name="f15" fmla="*/ f3 1 3119139"/>
                <a:gd name="f16" fmla="*/ f4 1 198065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119139"/>
                <a:gd name="f25" fmla="*/ f21 1 1980653"/>
                <a:gd name="f26" fmla="*/ 0 f22 1"/>
                <a:gd name="f27" fmla="*/ 198065 f21 1"/>
                <a:gd name="f28" fmla="*/ 198065 f22 1"/>
                <a:gd name="f29" fmla="*/ 0 f21 1"/>
                <a:gd name="f30" fmla="*/ 2921074 f22 1"/>
                <a:gd name="f31" fmla="*/ 3119139 f22 1"/>
                <a:gd name="f32" fmla="*/ 1782588 f21 1"/>
                <a:gd name="f33" fmla="*/ 1980653 f21 1"/>
                <a:gd name="f34" fmla="+- f23 0 f1"/>
                <a:gd name="f35" fmla="*/ f26 1 3119139"/>
                <a:gd name="f36" fmla="*/ f27 1 1980653"/>
                <a:gd name="f37" fmla="*/ f28 1 3119139"/>
                <a:gd name="f38" fmla="*/ f29 1 1980653"/>
                <a:gd name="f39" fmla="*/ f30 1 3119139"/>
                <a:gd name="f40" fmla="*/ f31 1 3119139"/>
                <a:gd name="f41" fmla="*/ f32 1 1980653"/>
                <a:gd name="f42" fmla="*/ f33 1 1980653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3119139" h="198065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 cap="flat">
              <a:solidFill>
                <a:srgbClr val="8885D7"/>
              </a:solidFill>
              <a:prstDash val="solid"/>
              <a:miter/>
            </a:ln>
          </p:spPr>
          <p:txBody>
            <a:bodyPr vert="horz" wrap="square" lIns="179926" tIns="179926" rIns="179926" bIns="179926" anchor="ctr" anchorCtr="1" compatLnSpc="1">
              <a:noAutofit/>
            </a:bodyPr>
            <a:lstStyle/>
            <a:p>
              <a:pPr marL="0" marR="0" lvl="0" indent="0" algn="ctr" defTabSz="14224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0" i="0" u="none" strike="noStrike" kern="1200" cap="none" spc="0" baseline="0">
                  <a:solidFill>
                    <a:srgbClr val="000000"/>
                  </a:solidFill>
                  <a:uFillTx/>
                  <a:latin typeface="Source Sans Pro"/>
                </a:rPr>
                <a:t>This triangle has all 3 sides at equal lengths.</a:t>
              </a:r>
              <a:endPara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Source Sans Pro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E44ED48-868C-8C79-E302-8E421E150C07}"/>
                </a:ext>
              </a:extLst>
            </p:cNvPr>
            <p:cNvSpPr/>
            <p:nvPr/>
          </p:nvSpPr>
          <p:spPr>
            <a:xfrm>
              <a:off x="8175421" y="1373264"/>
              <a:ext cx="3119137" cy="1980654"/>
            </a:xfrm>
            <a:custGeom>
              <a:avLst>
                <a:gd name="f0" fmla="val 216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8885D7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FC1A454-46C0-2A57-2FAB-C78EF0813D5D}"/>
                </a:ext>
              </a:extLst>
            </p:cNvPr>
            <p:cNvSpPr/>
            <p:nvPr/>
          </p:nvSpPr>
          <p:spPr>
            <a:xfrm>
              <a:off x="8521997" y="1702503"/>
              <a:ext cx="3119137" cy="19806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19139"/>
                <a:gd name="f7" fmla="val 1980653"/>
                <a:gd name="f8" fmla="val 198065"/>
                <a:gd name="f9" fmla="val 88677"/>
                <a:gd name="f10" fmla="val 2921074"/>
                <a:gd name="f11" fmla="val 3030462"/>
                <a:gd name="f12" fmla="val 1782588"/>
                <a:gd name="f13" fmla="val 1891976"/>
                <a:gd name="f14" fmla="+- 0 0 -90"/>
                <a:gd name="f15" fmla="*/ f3 1 3119139"/>
                <a:gd name="f16" fmla="*/ f4 1 198065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119139"/>
                <a:gd name="f25" fmla="*/ f21 1 1980653"/>
                <a:gd name="f26" fmla="*/ 0 f22 1"/>
                <a:gd name="f27" fmla="*/ 198065 f21 1"/>
                <a:gd name="f28" fmla="*/ 198065 f22 1"/>
                <a:gd name="f29" fmla="*/ 0 f21 1"/>
                <a:gd name="f30" fmla="*/ 2921074 f22 1"/>
                <a:gd name="f31" fmla="*/ 3119139 f22 1"/>
                <a:gd name="f32" fmla="*/ 1782588 f21 1"/>
                <a:gd name="f33" fmla="*/ 1980653 f21 1"/>
                <a:gd name="f34" fmla="+- f23 0 f1"/>
                <a:gd name="f35" fmla="*/ f26 1 3119139"/>
                <a:gd name="f36" fmla="*/ f27 1 1980653"/>
                <a:gd name="f37" fmla="*/ f28 1 3119139"/>
                <a:gd name="f38" fmla="*/ f29 1 1980653"/>
                <a:gd name="f39" fmla="*/ f30 1 3119139"/>
                <a:gd name="f40" fmla="*/ f31 1 3119139"/>
                <a:gd name="f41" fmla="*/ f32 1 1980653"/>
                <a:gd name="f42" fmla="*/ f33 1 1980653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3119139" h="198065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 cap="flat">
              <a:solidFill>
                <a:srgbClr val="8885D7"/>
              </a:solidFill>
              <a:prstDash val="solid"/>
              <a:miter/>
            </a:ln>
          </p:spPr>
          <p:txBody>
            <a:bodyPr vert="horz" wrap="square" lIns="179926" tIns="179926" rIns="179926" bIns="179926" anchor="ctr" anchorCtr="1" compatLnSpc="1">
              <a:noAutofit/>
            </a:bodyPr>
            <a:lstStyle/>
            <a:p>
              <a:pPr marL="0" marR="0" lvl="0" indent="0" algn="ctr" defTabSz="14224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0" i="0" u="none" strike="noStrike" kern="1200" cap="none" spc="0" baseline="0">
                  <a:solidFill>
                    <a:srgbClr val="000000"/>
                  </a:solidFill>
                  <a:uFillTx/>
                  <a:latin typeface="Source Sans Pro"/>
                </a:rPr>
                <a:t>All 3 of its angles are 60 degrees.</a:t>
              </a:r>
              <a:endPara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Source Sans Pro"/>
              </a:endParaRPr>
            </a:p>
          </p:txBody>
        </p:sp>
      </p:grpSp>
      <p:sp>
        <p:nvSpPr>
          <p:cNvPr id="9" name="TextBox 3">
            <a:extLst>
              <a:ext uri="{FF2B5EF4-FFF2-40B4-BE49-F238E27FC236}">
                <a16:creationId xmlns:a16="http://schemas.microsoft.com/office/drawing/2014/main" id="{E1A23FFE-3A44-378D-821E-BA96BDE53F28}"/>
              </a:ext>
            </a:extLst>
          </p:cNvPr>
          <p:cNvSpPr txBox="1"/>
          <p:nvPr/>
        </p:nvSpPr>
        <p:spPr>
          <a:xfrm>
            <a:off x="2336804" y="5082509"/>
            <a:ext cx="241807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rPr>
              <a:t>a) </a:t>
            </a:r>
            <a:r>
              <a:rPr lang="en-GB" sz="36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rPr>
              <a:t>Scalene</a:t>
            </a:r>
            <a:endParaRPr lang="en-GB" sz="24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C4BB7AD-10E5-DC78-981F-351AA519F3EB}"/>
              </a:ext>
            </a:extLst>
          </p:cNvPr>
          <p:cNvSpPr txBox="1"/>
          <p:nvPr/>
        </p:nvSpPr>
        <p:spPr>
          <a:xfrm>
            <a:off x="7437126" y="5082509"/>
            <a:ext cx="2956556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rPr>
              <a:t>b) Equilateral</a:t>
            </a:r>
          </a:p>
        </p:txBody>
      </p:sp>
      <p:sp>
        <p:nvSpPr>
          <p:cNvPr id="11" name="Star: 5 Points 7">
            <a:extLst>
              <a:ext uri="{FF2B5EF4-FFF2-40B4-BE49-F238E27FC236}">
                <a16:creationId xmlns:a16="http://schemas.microsoft.com/office/drawing/2014/main" id="{49C6E688-EE49-6546-3A1C-2A66923E6136}"/>
              </a:ext>
            </a:extLst>
          </p:cNvPr>
          <p:cNvSpPr/>
          <p:nvPr/>
        </p:nvSpPr>
        <p:spPr>
          <a:xfrm>
            <a:off x="5209537" y="3952237"/>
            <a:ext cx="7249162" cy="2631442"/>
          </a:xfrm>
          <a:custGeom>
            <a:avLst>
              <a:gd name="f11" fmla="val 1909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105146"/>
              <a:gd name="f10" fmla="val 110557"/>
              <a:gd name="f11" fmla="val 19098"/>
              <a:gd name="f12" fmla="+- 0 0 -270"/>
              <a:gd name="f13" fmla="+- 0 0 -180"/>
              <a:gd name="f14" fmla="+- 0 0 -90"/>
              <a:gd name="f15" fmla="abs f4"/>
              <a:gd name="f16" fmla="abs f5"/>
              <a:gd name="f17" fmla="abs f6"/>
              <a:gd name="f18" fmla="val f7"/>
              <a:gd name="f19" fmla="val f11"/>
              <a:gd name="f20" fmla="+- 1080000 f2 0"/>
              <a:gd name="f21" fmla="+- 18360000 f2 0"/>
              <a:gd name="f22" fmla="+- 20520000 f2 0"/>
              <a:gd name="f23" fmla="+- 3240000 f2 0"/>
              <a:gd name="f24" fmla="*/ f12 f1 1"/>
              <a:gd name="f25" fmla="*/ f13 f1 1"/>
              <a:gd name="f26" fmla="*/ f14 f1 1"/>
              <a:gd name="f27" fmla="?: f15 f4 1"/>
              <a:gd name="f28" fmla="?: f16 f5 1"/>
              <a:gd name="f29" fmla="?: f17 f6 1"/>
              <a:gd name="f30" fmla="*/ f20 f8 1"/>
              <a:gd name="f31" fmla="*/ f21 f8 1"/>
              <a:gd name="f32" fmla="*/ f22 f8 1"/>
              <a:gd name="f33" fmla="*/ f23 f8 1"/>
              <a:gd name="f34" fmla="*/ f24 1 f3"/>
              <a:gd name="f35" fmla="*/ f25 1 f3"/>
              <a:gd name="f36" fmla="*/ f26 1 f3"/>
              <a:gd name="f37" fmla="*/ f27 1 21600"/>
              <a:gd name="f38" fmla="*/ f28 1 21600"/>
              <a:gd name="f39" fmla="*/ 21600 f27 1"/>
              <a:gd name="f40" fmla="*/ 21600 f28 1"/>
              <a:gd name="f41" fmla="*/ f30 1 f1"/>
              <a:gd name="f42" fmla="*/ f31 1 f1"/>
              <a:gd name="f43" fmla="*/ f32 1 f1"/>
              <a:gd name="f44" fmla="*/ f33 1 f1"/>
              <a:gd name="f45" fmla="+- f34 0 f2"/>
              <a:gd name="f46" fmla="+- f35 0 f2"/>
              <a:gd name="f47" fmla="+- f36 0 f2"/>
              <a:gd name="f48" fmla="min f38 f37"/>
              <a:gd name="f49" fmla="*/ f39 1 f29"/>
              <a:gd name="f50" fmla="*/ f40 1 f29"/>
              <a:gd name="f51" fmla="+- 0 0 f41"/>
              <a:gd name="f52" fmla="+- 0 0 f42"/>
              <a:gd name="f53" fmla="+- 0 0 f43"/>
              <a:gd name="f54" fmla="+- 0 0 f44"/>
              <a:gd name="f55" fmla="val f49"/>
              <a:gd name="f56" fmla="val f50"/>
              <a:gd name="f57" fmla="+- 0 0 f51"/>
              <a:gd name="f58" fmla="+- 0 0 f52"/>
              <a:gd name="f59" fmla="+- 0 0 f53"/>
              <a:gd name="f60" fmla="+- 0 0 f54"/>
              <a:gd name="f61" fmla="*/ f18 f48 1"/>
              <a:gd name="f62" fmla="+- f56 0 f18"/>
              <a:gd name="f63" fmla="+- f55 0 f18"/>
              <a:gd name="f64" fmla="*/ f57 f1 1"/>
              <a:gd name="f65" fmla="*/ f58 f1 1"/>
              <a:gd name="f66" fmla="*/ f59 f1 1"/>
              <a:gd name="f67" fmla="*/ f60 f1 1"/>
              <a:gd name="f68" fmla="*/ f62 1 2"/>
              <a:gd name="f69" fmla="*/ f63 1 2"/>
              <a:gd name="f70" fmla="*/ f64 1 f8"/>
              <a:gd name="f71" fmla="*/ f65 1 f8"/>
              <a:gd name="f72" fmla="*/ f66 1 f8"/>
              <a:gd name="f73" fmla="*/ f67 1 f8"/>
              <a:gd name="f74" fmla="+- f18 f68 0"/>
              <a:gd name="f75" fmla="+- f18 f69 0"/>
              <a:gd name="f76" fmla="*/ f69 f9 1"/>
              <a:gd name="f77" fmla="*/ f68 f10 1"/>
              <a:gd name="f78" fmla="+- f70 0 f2"/>
              <a:gd name="f79" fmla="+- f71 0 f2"/>
              <a:gd name="f80" fmla="+- f72 0 f2"/>
              <a:gd name="f81" fmla="+- f73 0 f2"/>
              <a:gd name="f82" fmla="*/ f76 1 100000"/>
              <a:gd name="f83" fmla="*/ f77 1 100000"/>
              <a:gd name="f84" fmla="*/ f74 f10 1"/>
              <a:gd name="f85" fmla="cos 1 f78"/>
              <a:gd name="f86" fmla="cos 1 f79"/>
              <a:gd name="f87" fmla="sin 1 f78"/>
              <a:gd name="f88" fmla="sin 1 f79"/>
              <a:gd name="f89" fmla="cos 1 f80"/>
              <a:gd name="f90" fmla="cos 1 f81"/>
              <a:gd name="f91" fmla="sin 1 f81"/>
              <a:gd name="f92" fmla="sin 1 f80"/>
              <a:gd name="f93" fmla="*/ f75 f48 1"/>
              <a:gd name="f94" fmla="*/ f84 1 100000"/>
              <a:gd name="f95" fmla="+- 0 0 f85"/>
              <a:gd name="f96" fmla="+- 0 0 f86"/>
              <a:gd name="f97" fmla="+- 0 0 f87"/>
              <a:gd name="f98" fmla="+- 0 0 f88"/>
              <a:gd name="f99" fmla="*/ f82 f19 1"/>
              <a:gd name="f100" fmla="*/ f83 f19 1"/>
              <a:gd name="f101" fmla="+- 0 0 f89"/>
              <a:gd name="f102" fmla="+- 0 0 f90"/>
              <a:gd name="f103" fmla="+- 0 0 f91"/>
              <a:gd name="f104" fmla="+- 0 0 f92"/>
              <a:gd name="f105" fmla="+- 0 0 f95"/>
              <a:gd name="f106" fmla="+- 0 0 f96"/>
              <a:gd name="f107" fmla="+- 0 0 f97"/>
              <a:gd name="f108" fmla="+- 0 0 f98"/>
              <a:gd name="f109" fmla="*/ f99 1 50000"/>
              <a:gd name="f110" fmla="*/ f100 1 50000"/>
              <a:gd name="f111" fmla="+- 0 0 f101"/>
              <a:gd name="f112" fmla="+- 0 0 f102"/>
              <a:gd name="f113" fmla="+- 0 0 f103"/>
              <a:gd name="f114" fmla="+- 0 0 f104"/>
              <a:gd name="f115" fmla="*/ f105 f82 1"/>
              <a:gd name="f116" fmla="*/ f106 f82 1"/>
              <a:gd name="f117" fmla="*/ f107 f83 1"/>
              <a:gd name="f118" fmla="*/ f108 f83 1"/>
              <a:gd name="f119" fmla="*/ f111 f109 1"/>
              <a:gd name="f120" fmla="*/ f112 f109 1"/>
              <a:gd name="f121" fmla="*/ f113 f110 1"/>
              <a:gd name="f122" fmla="*/ f114 f110 1"/>
              <a:gd name="f123" fmla="+- f94 f110 0"/>
              <a:gd name="f124" fmla="+- f75 0 f115"/>
              <a:gd name="f125" fmla="+- f75 0 f116"/>
              <a:gd name="f126" fmla="+- f75 f116 0"/>
              <a:gd name="f127" fmla="+- f75 f115 0"/>
              <a:gd name="f128" fmla="+- f94 0 f117"/>
              <a:gd name="f129" fmla="+- f94 0 f118"/>
              <a:gd name="f130" fmla="+- f75 0 f119"/>
              <a:gd name="f131" fmla="+- f75 0 f120"/>
              <a:gd name="f132" fmla="+- f75 f120 0"/>
              <a:gd name="f133" fmla="+- f75 f119 0"/>
              <a:gd name="f134" fmla="+- f94 0 f121"/>
              <a:gd name="f135" fmla="+- f94 0 f122"/>
              <a:gd name="f136" fmla="*/ f123 f48 1"/>
              <a:gd name="f137" fmla="*/ f130 f48 1"/>
              <a:gd name="f138" fmla="*/ f134 f48 1"/>
              <a:gd name="f139" fmla="*/ f133 f48 1"/>
              <a:gd name="f140" fmla="*/ f124 f48 1"/>
              <a:gd name="f141" fmla="*/ f128 f48 1"/>
              <a:gd name="f142" fmla="*/ f131 f48 1"/>
              <a:gd name="f143" fmla="*/ f132 f48 1"/>
              <a:gd name="f144" fmla="*/ f127 f48 1"/>
              <a:gd name="f145" fmla="*/ f135 f48 1"/>
              <a:gd name="f146" fmla="*/ f126 f48 1"/>
              <a:gd name="f147" fmla="*/ f129 f48 1"/>
              <a:gd name="f148" fmla="*/ f125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140" y="f141"/>
              </a:cxn>
              <a:cxn ang="f46">
                <a:pos x="f148" y="f147"/>
              </a:cxn>
              <a:cxn ang="f46">
                <a:pos x="f146" y="f147"/>
              </a:cxn>
              <a:cxn ang="f47">
                <a:pos x="f144" y="f141"/>
              </a:cxn>
            </a:cxnLst>
            <a:rect l="f137" t="f138" r="f139" b="f136"/>
            <a:pathLst>
              <a:path>
                <a:moveTo>
                  <a:pt x="f140" y="f141"/>
                </a:moveTo>
                <a:lnTo>
                  <a:pt x="f142" y="f138"/>
                </a:lnTo>
                <a:lnTo>
                  <a:pt x="f93" y="f61"/>
                </a:lnTo>
                <a:lnTo>
                  <a:pt x="f143" y="f138"/>
                </a:lnTo>
                <a:lnTo>
                  <a:pt x="f144" y="f141"/>
                </a:lnTo>
                <a:lnTo>
                  <a:pt x="f139" y="f145"/>
                </a:lnTo>
                <a:lnTo>
                  <a:pt x="f146" y="f147"/>
                </a:lnTo>
                <a:lnTo>
                  <a:pt x="f93" y="f136"/>
                </a:lnTo>
                <a:lnTo>
                  <a:pt x="f148" y="f147"/>
                </a:lnTo>
                <a:lnTo>
                  <a:pt x="f137" y="f145"/>
                </a:lnTo>
                <a:close/>
              </a:path>
            </a:pathLst>
          </a:custGeom>
          <a:noFill/>
          <a:ln w="28575" cap="flat">
            <a:solidFill>
              <a:srgbClr val="FFFF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5DC93BD-AC97-9D85-10F4-1976344525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40" t="48510" r="62460" b="34694"/>
          <a:stretch/>
        </p:blipFill>
        <p:spPr>
          <a:xfrm>
            <a:off x="2351314" y="157801"/>
            <a:ext cx="7515904" cy="6068828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179395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ontent Placeholder 2">
            <a:extLst>
              <a:ext uri="{FF2B5EF4-FFF2-40B4-BE49-F238E27FC236}">
                <a16:creationId xmlns:a16="http://schemas.microsoft.com/office/drawing/2014/main" id="{2E7F77B5-A16E-84C3-3D0B-09BAD8A0604C}"/>
              </a:ext>
            </a:extLst>
          </p:cNvPr>
          <p:cNvGrpSpPr/>
          <p:nvPr/>
        </p:nvGrpSpPr>
        <p:grpSpPr>
          <a:xfrm>
            <a:off x="550861" y="1373264"/>
            <a:ext cx="11090273" cy="2309893"/>
            <a:chOff x="550861" y="1373264"/>
            <a:chExt cx="11090273" cy="230989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5FB89AF5-EB6D-9C11-DAB0-A0171388C2A1}"/>
                </a:ext>
              </a:extLst>
            </p:cNvPr>
            <p:cNvSpPr/>
            <p:nvPr/>
          </p:nvSpPr>
          <p:spPr>
            <a:xfrm>
              <a:off x="550861" y="1373264"/>
              <a:ext cx="3119137" cy="1980654"/>
            </a:xfrm>
            <a:custGeom>
              <a:avLst>
                <a:gd name="f0" fmla="val 216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8885D7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FC687E9-7DEF-BC23-A521-BE0711E89391}"/>
                </a:ext>
              </a:extLst>
            </p:cNvPr>
            <p:cNvSpPr/>
            <p:nvPr/>
          </p:nvSpPr>
          <p:spPr>
            <a:xfrm>
              <a:off x="897437" y="1702503"/>
              <a:ext cx="3119137" cy="19806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19139"/>
                <a:gd name="f7" fmla="val 1980653"/>
                <a:gd name="f8" fmla="val 198065"/>
                <a:gd name="f9" fmla="val 88677"/>
                <a:gd name="f10" fmla="val 2921074"/>
                <a:gd name="f11" fmla="val 3030462"/>
                <a:gd name="f12" fmla="val 1782588"/>
                <a:gd name="f13" fmla="val 1891976"/>
                <a:gd name="f14" fmla="+- 0 0 -90"/>
                <a:gd name="f15" fmla="*/ f3 1 3119139"/>
                <a:gd name="f16" fmla="*/ f4 1 198065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119139"/>
                <a:gd name="f25" fmla="*/ f21 1 1980653"/>
                <a:gd name="f26" fmla="*/ 0 f22 1"/>
                <a:gd name="f27" fmla="*/ 198065 f21 1"/>
                <a:gd name="f28" fmla="*/ 198065 f22 1"/>
                <a:gd name="f29" fmla="*/ 0 f21 1"/>
                <a:gd name="f30" fmla="*/ 2921074 f22 1"/>
                <a:gd name="f31" fmla="*/ 3119139 f22 1"/>
                <a:gd name="f32" fmla="*/ 1782588 f21 1"/>
                <a:gd name="f33" fmla="*/ 1980653 f21 1"/>
                <a:gd name="f34" fmla="+- f23 0 f1"/>
                <a:gd name="f35" fmla="*/ f26 1 3119139"/>
                <a:gd name="f36" fmla="*/ f27 1 1980653"/>
                <a:gd name="f37" fmla="*/ f28 1 3119139"/>
                <a:gd name="f38" fmla="*/ f29 1 1980653"/>
                <a:gd name="f39" fmla="*/ f30 1 3119139"/>
                <a:gd name="f40" fmla="*/ f31 1 3119139"/>
                <a:gd name="f41" fmla="*/ f32 1 1980653"/>
                <a:gd name="f42" fmla="*/ f33 1 1980653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3119139" h="198065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 cap="flat">
              <a:solidFill>
                <a:srgbClr val="8885D7"/>
              </a:solidFill>
              <a:prstDash val="solid"/>
              <a:miter/>
            </a:ln>
          </p:spPr>
          <p:txBody>
            <a:bodyPr vert="horz" wrap="square" lIns="172309" tIns="172309" rIns="172309" bIns="172309" anchor="ctr" anchorCtr="1" compatLnSpc="1">
              <a:noAutofit/>
            </a:bodyPr>
            <a:lstStyle/>
            <a:p>
              <a:pPr marL="0" marR="0" lvl="0" indent="0" algn="ctr" defTabSz="13334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000" b="0" i="0" u="none" strike="noStrike" kern="1200" cap="none" spc="0" baseline="0">
                  <a:solidFill>
                    <a:srgbClr val="000000"/>
                  </a:solidFill>
                  <a:uFillTx/>
                  <a:latin typeface="Source Sans Pro"/>
                </a:rPr>
                <a:t>Can you name this triangle? </a:t>
              </a:r>
              <a:endPara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Source Sans Pro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D69CF3D-40AE-6C19-6710-343318E8E6AC}"/>
                </a:ext>
              </a:extLst>
            </p:cNvPr>
            <p:cNvSpPr/>
            <p:nvPr/>
          </p:nvSpPr>
          <p:spPr>
            <a:xfrm>
              <a:off x="4363141" y="1373264"/>
              <a:ext cx="3119137" cy="1980654"/>
            </a:xfrm>
            <a:custGeom>
              <a:avLst>
                <a:gd name="f0" fmla="val 216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8885D7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9AEC2AC-2278-EEEA-1F4D-84B43165CB59}"/>
                </a:ext>
              </a:extLst>
            </p:cNvPr>
            <p:cNvSpPr/>
            <p:nvPr/>
          </p:nvSpPr>
          <p:spPr>
            <a:xfrm>
              <a:off x="4709717" y="1702503"/>
              <a:ext cx="3119137" cy="19806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19139"/>
                <a:gd name="f7" fmla="val 1980653"/>
                <a:gd name="f8" fmla="val 198065"/>
                <a:gd name="f9" fmla="val 88677"/>
                <a:gd name="f10" fmla="val 2921074"/>
                <a:gd name="f11" fmla="val 3030462"/>
                <a:gd name="f12" fmla="val 1782588"/>
                <a:gd name="f13" fmla="val 1891976"/>
                <a:gd name="f14" fmla="+- 0 0 -90"/>
                <a:gd name="f15" fmla="*/ f3 1 3119139"/>
                <a:gd name="f16" fmla="*/ f4 1 198065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119139"/>
                <a:gd name="f25" fmla="*/ f21 1 1980653"/>
                <a:gd name="f26" fmla="*/ 0 f22 1"/>
                <a:gd name="f27" fmla="*/ 198065 f21 1"/>
                <a:gd name="f28" fmla="*/ 198065 f22 1"/>
                <a:gd name="f29" fmla="*/ 0 f21 1"/>
                <a:gd name="f30" fmla="*/ 2921074 f22 1"/>
                <a:gd name="f31" fmla="*/ 3119139 f22 1"/>
                <a:gd name="f32" fmla="*/ 1782588 f21 1"/>
                <a:gd name="f33" fmla="*/ 1980653 f21 1"/>
                <a:gd name="f34" fmla="+- f23 0 f1"/>
                <a:gd name="f35" fmla="*/ f26 1 3119139"/>
                <a:gd name="f36" fmla="*/ f27 1 1980653"/>
                <a:gd name="f37" fmla="*/ f28 1 3119139"/>
                <a:gd name="f38" fmla="*/ f29 1 1980653"/>
                <a:gd name="f39" fmla="*/ f30 1 3119139"/>
                <a:gd name="f40" fmla="*/ f31 1 3119139"/>
                <a:gd name="f41" fmla="*/ f32 1 1980653"/>
                <a:gd name="f42" fmla="*/ f33 1 1980653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3119139" h="198065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 cap="flat">
              <a:solidFill>
                <a:srgbClr val="8885D7"/>
              </a:solidFill>
              <a:prstDash val="solid"/>
              <a:miter/>
            </a:ln>
          </p:spPr>
          <p:txBody>
            <a:bodyPr vert="horz" wrap="square" lIns="172309" tIns="172309" rIns="172309" bIns="172309" anchor="ctr" anchorCtr="1" compatLnSpc="1">
              <a:noAutofit/>
            </a:bodyPr>
            <a:lstStyle/>
            <a:p>
              <a:pPr marL="0" marR="0" lvl="0" indent="0" algn="ctr" defTabSz="13334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000" b="0" i="0" u="none" strike="noStrike" kern="1200" cap="none" spc="0" baseline="0">
                  <a:solidFill>
                    <a:srgbClr val="000000"/>
                  </a:solidFill>
                  <a:uFillTx/>
                  <a:latin typeface="Source Sans Pro"/>
                </a:rPr>
                <a:t>This triangle has all 3 sides at different lengths.</a:t>
              </a:r>
              <a:endPara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Source Sans Pro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40CD1EC-13F6-5773-3925-120839780BD7}"/>
                </a:ext>
              </a:extLst>
            </p:cNvPr>
            <p:cNvSpPr/>
            <p:nvPr/>
          </p:nvSpPr>
          <p:spPr>
            <a:xfrm>
              <a:off x="8175421" y="1373264"/>
              <a:ext cx="3119137" cy="1980654"/>
            </a:xfrm>
            <a:custGeom>
              <a:avLst>
                <a:gd name="f0" fmla="val 216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8885D7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96F8CC4-1410-4927-025E-4F7EC4218B57}"/>
                </a:ext>
              </a:extLst>
            </p:cNvPr>
            <p:cNvSpPr/>
            <p:nvPr/>
          </p:nvSpPr>
          <p:spPr>
            <a:xfrm>
              <a:off x="8521997" y="1702503"/>
              <a:ext cx="3119137" cy="19806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19139"/>
                <a:gd name="f7" fmla="val 1980653"/>
                <a:gd name="f8" fmla="val 198065"/>
                <a:gd name="f9" fmla="val 88677"/>
                <a:gd name="f10" fmla="val 2921074"/>
                <a:gd name="f11" fmla="val 3030462"/>
                <a:gd name="f12" fmla="val 1782588"/>
                <a:gd name="f13" fmla="val 1891976"/>
                <a:gd name="f14" fmla="+- 0 0 -90"/>
                <a:gd name="f15" fmla="*/ f3 1 3119139"/>
                <a:gd name="f16" fmla="*/ f4 1 198065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119139"/>
                <a:gd name="f25" fmla="*/ f21 1 1980653"/>
                <a:gd name="f26" fmla="*/ 0 f22 1"/>
                <a:gd name="f27" fmla="*/ 198065 f21 1"/>
                <a:gd name="f28" fmla="*/ 198065 f22 1"/>
                <a:gd name="f29" fmla="*/ 0 f21 1"/>
                <a:gd name="f30" fmla="*/ 2921074 f22 1"/>
                <a:gd name="f31" fmla="*/ 3119139 f22 1"/>
                <a:gd name="f32" fmla="*/ 1782588 f21 1"/>
                <a:gd name="f33" fmla="*/ 1980653 f21 1"/>
                <a:gd name="f34" fmla="+- f23 0 f1"/>
                <a:gd name="f35" fmla="*/ f26 1 3119139"/>
                <a:gd name="f36" fmla="*/ f27 1 1980653"/>
                <a:gd name="f37" fmla="*/ f28 1 3119139"/>
                <a:gd name="f38" fmla="*/ f29 1 1980653"/>
                <a:gd name="f39" fmla="*/ f30 1 3119139"/>
                <a:gd name="f40" fmla="*/ f31 1 3119139"/>
                <a:gd name="f41" fmla="*/ f32 1 1980653"/>
                <a:gd name="f42" fmla="*/ f33 1 1980653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3119139" h="198065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 cap="flat">
              <a:solidFill>
                <a:srgbClr val="8885D7"/>
              </a:solidFill>
              <a:prstDash val="solid"/>
              <a:miter/>
            </a:ln>
          </p:spPr>
          <p:txBody>
            <a:bodyPr vert="horz" wrap="square" lIns="172309" tIns="172309" rIns="172309" bIns="172309" anchor="ctr" anchorCtr="1" compatLnSpc="1">
              <a:noAutofit/>
            </a:bodyPr>
            <a:lstStyle/>
            <a:p>
              <a:pPr marL="0" marR="0" lvl="0" indent="0" algn="ctr" defTabSz="13334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000" b="0" i="0" u="none" strike="noStrike" kern="1200" cap="none" spc="0" baseline="0">
                  <a:solidFill>
                    <a:srgbClr val="000000"/>
                  </a:solidFill>
                  <a:uFillTx/>
                  <a:latin typeface="Source Sans Pro"/>
                </a:rPr>
                <a:t>All 3 of its angles are different.</a:t>
              </a:r>
              <a:endPara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Source Sans Pro"/>
              </a:endParaRPr>
            </a:p>
          </p:txBody>
        </p:sp>
      </p:grpSp>
      <p:sp>
        <p:nvSpPr>
          <p:cNvPr id="9" name="TextBox 3">
            <a:extLst>
              <a:ext uri="{FF2B5EF4-FFF2-40B4-BE49-F238E27FC236}">
                <a16:creationId xmlns:a16="http://schemas.microsoft.com/office/drawing/2014/main" id="{BD3C8FFB-BFA6-8283-E8F6-D4DB25C28F55}"/>
              </a:ext>
            </a:extLst>
          </p:cNvPr>
          <p:cNvSpPr txBox="1"/>
          <p:nvPr/>
        </p:nvSpPr>
        <p:spPr>
          <a:xfrm>
            <a:off x="2336804" y="5082509"/>
            <a:ext cx="241807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rPr>
              <a:t>a) </a:t>
            </a:r>
            <a:r>
              <a:rPr lang="en-GB" sz="36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rPr>
              <a:t>Scalene</a:t>
            </a:r>
            <a:endParaRPr lang="en-GB" sz="24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C8F68479-C402-6ED8-D52D-FE7A4F7A7692}"/>
              </a:ext>
            </a:extLst>
          </p:cNvPr>
          <p:cNvSpPr txBox="1"/>
          <p:nvPr/>
        </p:nvSpPr>
        <p:spPr>
          <a:xfrm>
            <a:off x="6898645" y="5091269"/>
            <a:ext cx="506983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rPr>
              <a:t>b) Right-angle triangle</a:t>
            </a:r>
          </a:p>
        </p:txBody>
      </p:sp>
      <p:sp>
        <p:nvSpPr>
          <p:cNvPr id="11" name="Star: 5 Points 7">
            <a:extLst>
              <a:ext uri="{FF2B5EF4-FFF2-40B4-BE49-F238E27FC236}">
                <a16:creationId xmlns:a16="http://schemas.microsoft.com/office/drawing/2014/main" id="{286EBFB9-2A47-87BD-E0C3-087DE657EA9C}"/>
              </a:ext>
            </a:extLst>
          </p:cNvPr>
          <p:cNvSpPr/>
          <p:nvPr/>
        </p:nvSpPr>
        <p:spPr>
          <a:xfrm>
            <a:off x="223515" y="3972555"/>
            <a:ext cx="6169657" cy="2631442"/>
          </a:xfrm>
          <a:custGeom>
            <a:avLst>
              <a:gd name="f11" fmla="val 1909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105146"/>
              <a:gd name="f10" fmla="val 110557"/>
              <a:gd name="f11" fmla="val 19098"/>
              <a:gd name="f12" fmla="+- 0 0 -270"/>
              <a:gd name="f13" fmla="+- 0 0 -180"/>
              <a:gd name="f14" fmla="+- 0 0 -90"/>
              <a:gd name="f15" fmla="abs f4"/>
              <a:gd name="f16" fmla="abs f5"/>
              <a:gd name="f17" fmla="abs f6"/>
              <a:gd name="f18" fmla="val f7"/>
              <a:gd name="f19" fmla="val f11"/>
              <a:gd name="f20" fmla="+- 1080000 f2 0"/>
              <a:gd name="f21" fmla="+- 18360000 f2 0"/>
              <a:gd name="f22" fmla="+- 20520000 f2 0"/>
              <a:gd name="f23" fmla="+- 3240000 f2 0"/>
              <a:gd name="f24" fmla="*/ f12 f1 1"/>
              <a:gd name="f25" fmla="*/ f13 f1 1"/>
              <a:gd name="f26" fmla="*/ f14 f1 1"/>
              <a:gd name="f27" fmla="?: f15 f4 1"/>
              <a:gd name="f28" fmla="?: f16 f5 1"/>
              <a:gd name="f29" fmla="?: f17 f6 1"/>
              <a:gd name="f30" fmla="*/ f20 f8 1"/>
              <a:gd name="f31" fmla="*/ f21 f8 1"/>
              <a:gd name="f32" fmla="*/ f22 f8 1"/>
              <a:gd name="f33" fmla="*/ f23 f8 1"/>
              <a:gd name="f34" fmla="*/ f24 1 f3"/>
              <a:gd name="f35" fmla="*/ f25 1 f3"/>
              <a:gd name="f36" fmla="*/ f26 1 f3"/>
              <a:gd name="f37" fmla="*/ f27 1 21600"/>
              <a:gd name="f38" fmla="*/ f28 1 21600"/>
              <a:gd name="f39" fmla="*/ 21600 f27 1"/>
              <a:gd name="f40" fmla="*/ 21600 f28 1"/>
              <a:gd name="f41" fmla="*/ f30 1 f1"/>
              <a:gd name="f42" fmla="*/ f31 1 f1"/>
              <a:gd name="f43" fmla="*/ f32 1 f1"/>
              <a:gd name="f44" fmla="*/ f33 1 f1"/>
              <a:gd name="f45" fmla="+- f34 0 f2"/>
              <a:gd name="f46" fmla="+- f35 0 f2"/>
              <a:gd name="f47" fmla="+- f36 0 f2"/>
              <a:gd name="f48" fmla="min f38 f37"/>
              <a:gd name="f49" fmla="*/ f39 1 f29"/>
              <a:gd name="f50" fmla="*/ f40 1 f29"/>
              <a:gd name="f51" fmla="+- 0 0 f41"/>
              <a:gd name="f52" fmla="+- 0 0 f42"/>
              <a:gd name="f53" fmla="+- 0 0 f43"/>
              <a:gd name="f54" fmla="+- 0 0 f44"/>
              <a:gd name="f55" fmla="val f49"/>
              <a:gd name="f56" fmla="val f50"/>
              <a:gd name="f57" fmla="+- 0 0 f51"/>
              <a:gd name="f58" fmla="+- 0 0 f52"/>
              <a:gd name="f59" fmla="+- 0 0 f53"/>
              <a:gd name="f60" fmla="+- 0 0 f54"/>
              <a:gd name="f61" fmla="*/ f18 f48 1"/>
              <a:gd name="f62" fmla="+- f56 0 f18"/>
              <a:gd name="f63" fmla="+- f55 0 f18"/>
              <a:gd name="f64" fmla="*/ f57 f1 1"/>
              <a:gd name="f65" fmla="*/ f58 f1 1"/>
              <a:gd name="f66" fmla="*/ f59 f1 1"/>
              <a:gd name="f67" fmla="*/ f60 f1 1"/>
              <a:gd name="f68" fmla="*/ f62 1 2"/>
              <a:gd name="f69" fmla="*/ f63 1 2"/>
              <a:gd name="f70" fmla="*/ f64 1 f8"/>
              <a:gd name="f71" fmla="*/ f65 1 f8"/>
              <a:gd name="f72" fmla="*/ f66 1 f8"/>
              <a:gd name="f73" fmla="*/ f67 1 f8"/>
              <a:gd name="f74" fmla="+- f18 f68 0"/>
              <a:gd name="f75" fmla="+- f18 f69 0"/>
              <a:gd name="f76" fmla="*/ f69 f9 1"/>
              <a:gd name="f77" fmla="*/ f68 f10 1"/>
              <a:gd name="f78" fmla="+- f70 0 f2"/>
              <a:gd name="f79" fmla="+- f71 0 f2"/>
              <a:gd name="f80" fmla="+- f72 0 f2"/>
              <a:gd name="f81" fmla="+- f73 0 f2"/>
              <a:gd name="f82" fmla="*/ f76 1 100000"/>
              <a:gd name="f83" fmla="*/ f77 1 100000"/>
              <a:gd name="f84" fmla="*/ f74 f10 1"/>
              <a:gd name="f85" fmla="cos 1 f78"/>
              <a:gd name="f86" fmla="cos 1 f79"/>
              <a:gd name="f87" fmla="sin 1 f78"/>
              <a:gd name="f88" fmla="sin 1 f79"/>
              <a:gd name="f89" fmla="cos 1 f80"/>
              <a:gd name="f90" fmla="cos 1 f81"/>
              <a:gd name="f91" fmla="sin 1 f81"/>
              <a:gd name="f92" fmla="sin 1 f80"/>
              <a:gd name="f93" fmla="*/ f75 f48 1"/>
              <a:gd name="f94" fmla="*/ f84 1 100000"/>
              <a:gd name="f95" fmla="+- 0 0 f85"/>
              <a:gd name="f96" fmla="+- 0 0 f86"/>
              <a:gd name="f97" fmla="+- 0 0 f87"/>
              <a:gd name="f98" fmla="+- 0 0 f88"/>
              <a:gd name="f99" fmla="*/ f82 f19 1"/>
              <a:gd name="f100" fmla="*/ f83 f19 1"/>
              <a:gd name="f101" fmla="+- 0 0 f89"/>
              <a:gd name="f102" fmla="+- 0 0 f90"/>
              <a:gd name="f103" fmla="+- 0 0 f91"/>
              <a:gd name="f104" fmla="+- 0 0 f92"/>
              <a:gd name="f105" fmla="+- 0 0 f95"/>
              <a:gd name="f106" fmla="+- 0 0 f96"/>
              <a:gd name="f107" fmla="+- 0 0 f97"/>
              <a:gd name="f108" fmla="+- 0 0 f98"/>
              <a:gd name="f109" fmla="*/ f99 1 50000"/>
              <a:gd name="f110" fmla="*/ f100 1 50000"/>
              <a:gd name="f111" fmla="+- 0 0 f101"/>
              <a:gd name="f112" fmla="+- 0 0 f102"/>
              <a:gd name="f113" fmla="+- 0 0 f103"/>
              <a:gd name="f114" fmla="+- 0 0 f104"/>
              <a:gd name="f115" fmla="*/ f105 f82 1"/>
              <a:gd name="f116" fmla="*/ f106 f82 1"/>
              <a:gd name="f117" fmla="*/ f107 f83 1"/>
              <a:gd name="f118" fmla="*/ f108 f83 1"/>
              <a:gd name="f119" fmla="*/ f111 f109 1"/>
              <a:gd name="f120" fmla="*/ f112 f109 1"/>
              <a:gd name="f121" fmla="*/ f113 f110 1"/>
              <a:gd name="f122" fmla="*/ f114 f110 1"/>
              <a:gd name="f123" fmla="+- f94 f110 0"/>
              <a:gd name="f124" fmla="+- f75 0 f115"/>
              <a:gd name="f125" fmla="+- f75 0 f116"/>
              <a:gd name="f126" fmla="+- f75 f116 0"/>
              <a:gd name="f127" fmla="+- f75 f115 0"/>
              <a:gd name="f128" fmla="+- f94 0 f117"/>
              <a:gd name="f129" fmla="+- f94 0 f118"/>
              <a:gd name="f130" fmla="+- f75 0 f119"/>
              <a:gd name="f131" fmla="+- f75 0 f120"/>
              <a:gd name="f132" fmla="+- f75 f120 0"/>
              <a:gd name="f133" fmla="+- f75 f119 0"/>
              <a:gd name="f134" fmla="+- f94 0 f121"/>
              <a:gd name="f135" fmla="+- f94 0 f122"/>
              <a:gd name="f136" fmla="*/ f123 f48 1"/>
              <a:gd name="f137" fmla="*/ f130 f48 1"/>
              <a:gd name="f138" fmla="*/ f134 f48 1"/>
              <a:gd name="f139" fmla="*/ f133 f48 1"/>
              <a:gd name="f140" fmla="*/ f124 f48 1"/>
              <a:gd name="f141" fmla="*/ f128 f48 1"/>
              <a:gd name="f142" fmla="*/ f131 f48 1"/>
              <a:gd name="f143" fmla="*/ f132 f48 1"/>
              <a:gd name="f144" fmla="*/ f127 f48 1"/>
              <a:gd name="f145" fmla="*/ f135 f48 1"/>
              <a:gd name="f146" fmla="*/ f126 f48 1"/>
              <a:gd name="f147" fmla="*/ f129 f48 1"/>
              <a:gd name="f148" fmla="*/ f125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140" y="f141"/>
              </a:cxn>
              <a:cxn ang="f46">
                <a:pos x="f148" y="f147"/>
              </a:cxn>
              <a:cxn ang="f46">
                <a:pos x="f146" y="f147"/>
              </a:cxn>
              <a:cxn ang="f47">
                <a:pos x="f144" y="f141"/>
              </a:cxn>
            </a:cxnLst>
            <a:rect l="f137" t="f138" r="f139" b="f136"/>
            <a:pathLst>
              <a:path>
                <a:moveTo>
                  <a:pt x="f140" y="f141"/>
                </a:moveTo>
                <a:lnTo>
                  <a:pt x="f142" y="f138"/>
                </a:lnTo>
                <a:lnTo>
                  <a:pt x="f93" y="f61"/>
                </a:lnTo>
                <a:lnTo>
                  <a:pt x="f143" y="f138"/>
                </a:lnTo>
                <a:lnTo>
                  <a:pt x="f144" y="f141"/>
                </a:lnTo>
                <a:lnTo>
                  <a:pt x="f139" y="f145"/>
                </a:lnTo>
                <a:lnTo>
                  <a:pt x="f146" y="f147"/>
                </a:lnTo>
                <a:lnTo>
                  <a:pt x="f93" y="f136"/>
                </a:lnTo>
                <a:lnTo>
                  <a:pt x="f148" y="f147"/>
                </a:lnTo>
                <a:lnTo>
                  <a:pt x="f137" y="f145"/>
                </a:lnTo>
                <a:close/>
              </a:path>
            </a:pathLst>
          </a:custGeom>
          <a:noFill/>
          <a:ln w="28575" cap="flat">
            <a:solidFill>
              <a:srgbClr val="FFFF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59D8D029-55A8-3D6D-9CEA-8DBA57770B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45" t="49420" r="33805" b="34326"/>
          <a:stretch/>
        </p:blipFill>
        <p:spPr>
          <a:xfrm>
            <a:off x="1626519" y="457200"/>
            <a:ext cx="8938963" cy="5617029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04436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ontent Placeholder 2">
            <a:extLst>
              <a:ext uri="{FF2B5EF4-FFF2-40B4-BE49-F238E27FC236}">
                <a16:creationId xmlns:a16="http://schemas.microsoft.com/office/drawing/2014/main" id="{37AA6AEB-7116-8BC0-6AD8-BBC365651EFA}"/>
              </a:ext>
            </a:extLst>
          </p:cNvPr>
          <p:cNvGrpSpPr/>
          <p:nvPr/>
        </p:nvGrpSpPr>
        <p:grpSpPr>
          <a:xfrm>
            <a:off x="550861" y="1373264"/>
            <a:ext cx="11090273" cy="2309893"/>
            <a:chOff x="550861" y="1373264"/>
            <a:chExt cx="11090273" cy="230989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259B78F-AFF1-CF1B-1F04-46CC4825572B}"/>
                </a:ext>
              </a:extLst>
            </p:cNvPr>
            <p:cNvSpPr/>
            <p:nvPr/>
          </p:nvSpPr>
          <p:spPr>
            <a:xfrm>
              <a:off x="550861" y="1373264"/>
              <a:ext cx="3119137" cy="1980654"/>
            </a:xfrm>
            <a:custGeom>
              <a:avLst>
                <a:gd name="f0" fmla="val 216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8885D7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10FE4B6-462C-4DCA-91AF-08E6AB80A9F2}"/>
                </a:ext>
              </a:extLst>
            </p:cNvPr>
            <p:cNvSpPr/>
            <p:nvPr/>
          </p:nvSpPr>
          <p:spPr>
            <a:xfrm>
              <a:off x="897437" y="1702503"/>
              <a:ext cx="3119137" cy="19806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19139"/>
                <a:gd name="f7" fmla="val 1980653"/>
                <a:gd name="f8" fmla="val 198065"/>
                <a:gd name="f9" fmla="val 88677"/>
                <a:gd name="f10" fmla="val 2921074"/>
                <a:gd name="f11" fmla="val 3030462"/>
                <a:gd name="f12" fmla="val 1782588"/>
                <a:gd name="f13" fmla="val 1891976"/>
                <a:gd name="f14" fmla="+- 0 0 -90"/>
                <a:gd name="f15" fmla="*/ f3 1 3119139"/>
                <a:gd name="f16" fmla="*/ f4 1 198065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119139"/>
                <a:gd name="f25" fmla="*/ f21 1 1980653"/>
                <a:gd name="f26" fmla="*/ 0 f22 1"/>
                <a:gd name="f27" fmla="*/ 198065 f21 1"/>
                <a:gd name="f28" fmla="*/ 198065 f22 1"/>
                <a:gd name="f29" fmla="*/ 0 f21 1"/>
                <a:gd name="f30" fmla="*/ 2921074 f22 1"/>
                <a:gd name="f31" fmla="*/ 3119139 f22 1"/>
                <a:gd name="f32" fmla="*/ 1782588 f21 1"/>
                <a:gd name="f33" fmla="*/ 1980653 f21 1"/>
                <a:gd name="f34" fmla="+- f23 0 f1"/>
                <a:gd name="f35" fmla="*/ f26 1 3119139"/>
                <a:gd name="f36" fmla="*/ f27 1 1980653"/>
                <a:gd name="f37" fmla="*/ f28 1 3119139"/>
                <a:gd name="f38" fmla="*/ f29 1 1980653"/>
                <a:gd name="f39" fmla="*/ f30 1 3119139"/>
                <a:gd name="f40" fmla="*/ f31 1 3119139"/>
                <a:gd name="f41" fmla="*/ f32 1 1980653"/>
                <a:gd name="f42" fmla="*/ f33 1 1980653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3119139" h="198065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 cap="flat">
              <a:solidFill>
                <a:srgbClr val="8885D7"/>
              </a:solidFill>
              <a:prstDash val="solid"/>
              <a:miter/>
            </a:ln>
          </p:spPr>
          <p:txBody>
            <a:bodyPr vert="horz" wrap="square" lIns="153262" tIns="153262" rIns="153262" bIns="153262" anchor="ctr" anchorCtr="1" compatLnSpc="1">
              <a:noAutofit/>
            </a:bodyPr>
            <a:lstStyle/>
            <a:p>
              <a:pPr marL="0" marR="0" lvl="0" indent="0" algn="ctr" defTabSz="111125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500" b="0" i="0" u="none" strike="noStrike" kern="1200" cap="none" spc="0" baseline="0">
                  <a:solidFill>
                    <a:srgbClr val="000000"/>
                  </a:solidFill>
                  <a:uFillTx/>
                  <a:latin typeface="Source Sans Pro"/>
                </a:rPr>
                <a:t>Can you name this triangle? </a:t>
              </a:r>
              <a:endParaRPr lang="en-US" sz="2500" b="0" i="0" u="none" strike="noStrike" kern="1200" cap="none" spc="0" baseline="0">
                <a:solidFill>
                  <a:srgbClr val="000000"/>
                </a:solidFill>
                <a:uFillTx/>
                <a:latin typeface="Source Sans Pro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11A18BE-F960-F31B-3C6F-4643CE5A8323}"/>
                </a:ext>
              </a:extLst>
            </p:cNvPr>
            <p:cNvSpPr/>
            <p:nvPr/>
          </p:nvSpPr>
          <p:spPr>
            <a:xfrm>
              <a:off x="4363141" y="1373264"/>
              <a:ext cx="3119137" cy="1980654"/>
            </a:xfrm>
            <a:custGeom>
              <a:avLst>
                <a:gd name="f0" fmla="val 216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8885D7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42571E4-04D8-F181-F19F-3DA3196626C3}"/>
                </a:ext>
              </a:extLst>
            </p:cNvPr>
            <p:cNvSpPr/>
            <p:nvPr/>
          </p:nvSpPr>
          <p:spPr>
            <a:xfrm>
              <a:off x="4709717" y="1702503"/>
              <a:ext cx="3119137" cy="19806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19139"/>
                <a:gd name="f7" fmla="val 1980653"/>
                <a:gd name="f8" fmla="val 198065"/>
                <a:gd name="f9" fmla="val 88677"/>
                <a:gd name="f10" fmla="val 2921074"/>
                <a:gd name="f11" fmla="val 3030462"/>
                <a:gd name="f12" fmla="val 1782588"/>
                <a:gd name="f13" fmla="val 1891976"/>
                <a:gd name="f14" fmla="+- 0 0 -90"/>
                <a:gd name="f15" fmla="*/ f3 1 3119139"/>
                <a:gd name="f16" fmla="*/ f4 1 198065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119139"/>
                <a:gd name="f25" fmla="*/ f21 1 1980653"/>
                <a:gd name="f26" fmla="*/ 0 f22 1"/>
                <a:gd name="f27" fmla="*/ 198065 f21 1"/>
                <a:gd name="f28" fmla="*/ 198065 f22 1"/>
                <a:gd name="f29" fmla="*/ 0 f21 1"/>
                <a:gd name="f30" fmla="*/ 2921074 f22 1"/>
                <a:gd name="f31" fmla="*/ 3119139 f22 1"/>
                <a:gd name="f32" fmla="*/ 1782588 f21 1"/>
                <a:gd name="f33" fmla="*/ 1980653 f21 1"/>
                <a:gd name="f34" fmla="+- f23 0 f1"/>
                <a:gd name="f35" fmla="*/ f26 1 3119139"/>
                <a:gd name="f36" fmla="*/ f27 1 1980653"/>
                <a:gd name="f37" fmla="*/ f28 1 3119139"/>
                <a:gd name="f38" fmla="*/ f29 1 1980653"/>
                <a:gd name="f39" fmla="*/ f30 1 3119139"/>
                <a:gd name="f40" fmla="*/ f31 1 3119139"/>
                <a:gd name="f41" fmla="*/ f32 1 1980653"/>
                <a:gd name="f42" fmla="*/ f33 1 1980653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3119139" h="198065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 cap="flat">
              <a:solidFill>
                <a:srgbClr val="8885D7"/>
              </a:solidFill>
              <a:prstDash val="solid"/>
              <a:miter/>
            </a:ln>
          </p:spPr>
          <p:txBody>
            <a:bodyPr vert="horz" wrap="square" lIns="153262" tIns="153262" rIns="153262" bIns="153262" anchor="ctr" anchorCtr="1" compatLnSpc="1">
              <a:noAutofit/>
            </a:bodyPr>
            <a:lstStyle/>
            <a:p>
              <a:pPr marL="0" marR="0" lvl="0" indent="0" algn="ctr" defTabSz="111125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500" b="0" i="0" u="none" strike="noStrike" kern="1200" cap="none" spc="0" baseline="0">
                  <a:solidFill>
                    <a:srgbClr val="000000"/>
                  </a:solidFill>
                  <a:uFillTx/>
                  <a:latin typeface="Source Sans Pro"/>
                </a:rPr>
                <a:t>This triangle has 2 sides at the same length, and one with a different length.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A3CB86A-5464-9F22-27D5-2AADB839C386}"/>
                </a:ext>
              </a:extLst>
            </p:cNvPr>
            <p:cNvSpPr/>
            <p:nvPr/>
          </p:nvSpPr>
          <p:spPr>
            <a:xfrm>
              <a:off x="8175421" y="1373264"/>
              <a:ext cx="3119137" cy="1980654"/>
            </a:xfrm>
            <a:custGeom>
              <a:avLst>
                <a:gd name="f0" fmla="val 216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8885D7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EB27F14-D527-2561-7BC3-A315F4718552}"/>
                </a:ext>
              </a:extLst>
            </p:cNvPr>
            <p:cNvSpPr/>
            <p:nvPr/>
          </p:nvSpPr>
          <p:spPr>
            <a:xfrm>
              <a:off x="8521997" y="1702503"/>
              <a:ext cx="3119137" cy="19806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19139"/>
                <a:gd name="f7" fmla="val 1980653"/>
                <a:gd name="f8" fmla="val 198065"/>
                <a:gd name="f9" fmla="val 88677"/>
                <a:gd name="f10" fmla="val 2921074"/>
                <a:gd name="f11" fmla="val 3030462"/>
                <a:gd name="f12" fmla="val 1782588"/>
                <a:gd name="f13" fmla="val 1891976"/>
                <a:gd name="f14" fmla="+- 0 0 -90"/>
                <a:gd name="f15" fmla="*/ f3 1 3119139"/>
                <a:gd name="f16" fmla="*/ f4 1 198065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119139"/>
                <a:gd name="f25" fmla="*/ f21 1 1980653"/>
                <a:gd name="f26" fmla="*/ 0 f22 1"/>
                <a:gd name="f27" fmla="*/ 198065 f21 1"/>
                <a:gd name="f28" fmla="*/ 198065 f22 1"/>
                <a:gd name="f29" fmla="*/ 0 f21 1"/>
                <a:gd name="f30" fmla="*/ 2921074 f22 1"/>
                <a:gd name="f31" fmla="*/ 3119139 f22 1"/>
                <a:gd name="f32" fmla="*/ 1782588 f21 1"/>
                <a:gd name="f33" fmla="*/ 1980653 f21 1"/>
                <a:gd name="f34" fmla="+- f23 0 f1"/>
                <a:gd name="f35" fmla="*/ f26 1 3119139"/>
                <a:gd name="f36" fmla="*/ f27 1 1980653"/>
                <a:gd name="f37" fmla="*/ f28 1 3119139"/>
                <a:gd name="f38" fmla="*/ f29 1 1980653"/>
                <a:gd name="f39" fmla="*/ f30 1 3119139"/>
                <a:gd name="f40" fmla="*/ f31 1 3119139"/>
                <a:gd name="f41" fmla="*/ f32 1 1980653"/>
                <a:gd name="f42" fmla="*/ f33 1 1980653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3119139" h="198065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 cap="flat">
              <a:solidFill>
                <a:srgbClr val="8885D7"/>
              </a:solidFill>
              <a:prstDash val="solid"/>
              <a:miter/>
            </a:ln>
          </p:spPr>
          <p:txBody>
            <a:bodyPr vert="horz" wrap="square" lIns="153262" tIns="153262" rIns="153262" bIns="153262" anchor="ctr" anchorCtr="1" compatLnSpc="1">
              <a:noAutofit/>
            </a:bodyPr>
            <a:lstStyle/>
            <a:p>
              <a:pPr marL="0" marR="0" lvl="0" indent="0" algn="ctr" defTabSz="111125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500" b="0" i="0" u="none" strike="noStrike" kern="1200" cap="none" spc="0" baseline="0">
                  <a:solidFill>
                    <a:srgbClr val="000000"/>
                  </a:solidFill>
                  <a:uFillTx/>
                  <a:latin typeface="Source Sans Pro"/>
                </a:rPr>
                <a:t>Two of its angles are the same, and the other is different.</a:t>
              </a:r>
            </a:p>
          </p:txBody>
        </p:sp>
      </p:grpSp>
      <p:sp>
        <p:nvSpPr>
          <p:cNvPr id="9" name="TextBox 3">
            <a:extLst>
              <a:ext uri="{FF2B5EF4-FFF2-40B4-BE49-F238E27FC236}">
                <a16:creationId xmlns:a16="http://schemas.microsoft.com/office/drawing/2014/main" id="{0C5FBDC2-5961-7433-C389-9530623BEE14}"/>
              </a:ext>
            </a:extLst>
          </p:cNvPr>
          <p:cNvSpPr txBox="1"/>
          <p:nvPr/>
        </p:nvSpPr>
        <p:spPr>
          <a:xfrm>
            <a:off x="2336804" y="5082509"/>
            <a:ext cx="241807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rPr>
              <a:t>a) </a:t>
            </a:r>
            <a:r>
              <a:rPr lang="en-GB" sz="36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rPr>
              <a:t>Isosceles </a:t>
            </a:r>
            <a:endParaRPr lang="en-GB" sz="24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45BA58F3-367B-0322-CC8E-58D551268C50}"/>
              </a:ext>
            </a:extLst>
          </p:cNvPr>
          <p:cNvSpPr txBox="1"/>
          <p:nvPr/>
        </p:nvSpPr>
        <p:spPr>
          <a:xfrm>
            <a:off x="7437126" y="5082509"/>
            <a:ext cx="2956556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rPr>
              <a:t>b) Equilateral</a:t>
            </a:r>
          </a:p>
        </p:txBody>
      </p:sp>
      <p:sp>
        <p:nvSpPr>
          <p:cNvPr id="11" name="Star: 5 Points 7">
            <a:extLst>
              <a:ext uri="{FF2B5EF4-FFF2-40B4-BE49-F238E27FC236}">
                <a16:creationId xmlns:a16="http://schemas.microsoft.com/office/drawing/2014/main" id="{2989E625-03D2-480F-ACB1-888577FB4C99}"/>
              </a:ext>
            </a:extLst>
          </p:cNvPr>
          <p:cNvSpPr/>
          <p:nvPr/>
        </p:nvSpPr>
        <p:spPr>
          <a:xfrm>
            <a:off x="197638" y="4053836"/>
            <a:ext cx="6619561" cy="2509515"/>
          </a:xfrm>
          <a:custGeom>
            <a:avLst>
              <a:gd name="f11" fmla="val 1909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105146"/>
              <a:gd name="f10" fmla="val 110557"/>
              <a:gd name="f11" fmla="val 19098"/>
              <a:gd name="f12" fmla="+- 0 0 -270"/>
              <a:gd name="f13" fmla="+- 0 0 -180"/>
              <a:gd name="f14" fmla="+- 0 0 -90"/>
              <a:gd name="f15" fmla="abs f4"/>
              <a:gd name="f16" fmla="abs f5"/>
              <a:gd name="f17" fmla="abs f6"/>
              <a:gd name="f18" fmla="val f7"/>
              <a:gd name="f19" fmla="val f11"/>
              <a:gd name="f20" fmla="+- 1080000 f2 0"/>
              <a:gd name="f21" fmla="+- 18360000 f2 0"/>
              <a:gd name="f22" fmla="+- 20520000 f2 0"/>
              <a:gd name="f23" fmla="+- 3240000 f2 0"/>
              <a:gd name="f24" fmla="*/ f12 f1 1"/>
              <a:gd name="f25" fmla="*/ f13 f1 1"/>
              <a:gd name="f26" fmla="*/ f14 f1 1"/>
              <a:gd name="f27" fmla="?: f15 f4 1"/>
              <a:gd name="f28" fmla="?: f16 f5 1"/>
              <a:gd name="f29" fmla="?: f17 f6 1"/>
              <a:gd name="f30" fmla="*/ f20 f8 1"/>
              <a:gd name="f31" fmla="*/ f21 f8 1"/>
              <a:gd name="f32" fmla="*/ f22 f8 1"/>
              <a:gd name="f33" fmla="*/ f23 f8 1"/>
              <a:gd name="f34" fmla="*/ f24 1 f3"/>
              <a:gd name="f35" fmla="*/ f25 1 f3"/>
              <a:gd name="f36" fmla="*/ f26 1 f3"/>
              <a:gd name="f37" fmla="*/ f27 1 21600"/>
              <a:gd name="f38" fmla="*/ f28 1 21600"/>
              <a:gd name="f39" fmla="*/ 21600 f27 1"/>
              <a:gd name="f40" fmla="*/ 21600 f28 1"/>
              <a:gd name="f41" fmla="*/ f30 1 f1"/>
              <a:gd name="f42" fmla="*/ f31 1 f1"/>
              <a:gd name="f43" fmla="*/ f32 1 f1"/>
              <a:gd name="f44" fmla="*/ f33 1 f1"/>
              <a:gd name="f45" fmla="+- f34 0 f2"/>
              <a:gd name="f46" fmla="+- f35 0 f2"/>
              <a:gd name="f47" fmla="+- f36 0 f2"/>
              <a:gd name="f48" fmla="min f38 f37"/>
              <a:gd name="f49" fmla="*/ f39 1 f29"/>
              <a:gd name="f50" fmla="*/ f40 1 f29"/>
              <a:gd name="f51" fmla="+- 0 0 f41"/>
              <a:gd name="f52" fmla="+- 0 0 f42"/>
              <a:gd name="f53" fmla="+- 0 0 f43"/>
              <a:gd name="f54" fmla="+- 0 0 f44"/>
              <a:gd name="f55" fmla="val f49"/>
              <a:gd name="f56" fmla="val f50"/>
              <a:gd name="f57" fmla="+- 0 0 f51"/>
              <a:gd name="f58" fmla="+- 0 0 f52"/>
              <a:gd name="f59" fmla="+- 0 0 f53"/>
              <a:gd name="f60" fmla="+- 0 0 f54"/>
              <a:gd name="f61" fmla="*/ f18 f48 1"/>
              <a:gd name="f62" fmla="+- f56 0 f18"/>
              <a:gd name="f63" fmla="+- f55 0 f18"/>
              <a:gd name="f64" fmla="*/ f57 f1 1"/>
              <a:gd name="f65" fmla="*/ f58 f1 1"/>
              <a:gd name="f66" fmla="*/ f59 f1 1"/>
              <a:gd name="f67" fmla="*/ f60 f1 1"/>
              <a:gd name="f68" fmla="*/ f62 1 2"/>
              <a:gd name="f69" fmla="*/ f63 1 2"/>
              <a:gd name="f70" fmla="*/ f64 1 f8"/>
              <a:gd name="f71" fmla="*/ f65 1 f8"/>
              <a:gd name="f72" fmla="*/ f66 1 f8"/>
              <a:gd name="f73" fmla="*/ f67 1 f8"/>
              <a:gd name="f74" fmla="+- f18 f68 0"/>
              <a:gd name="f75" fmla="+- f18 f69 0"/>
              <a:gd name="f76" fmla="*/ f69 f9 1"/>
              <a:gd name="f77" fmla="*/ f68 f10 1"/>
              <a:gd name="f78" fmla="+- f70 0 f2"/>
              <a:gd name="f79" fmla="+- f71 0 f2"/>
              <a:gd name="f80" fmla="+- f72 0 f2"/>
              <a:gd name="f81" fmla="+- f73 0 f2"/>
              <a:gd name="f82" fmla="*/ f76 1 100000"/>
              <a:gd name="f83" fmla="*/ f77 1 100000"/>
              <a:gd name="f84" fmla="*/ f74 f10 1"/>
              <a:gd name="f85" fmla="cos 1 f78"/>
              <a:gd name="f86" fmla="cos 1 f79"/>
              <a:gd name="f87" fmla="sin 1 f78"/>
              <a:gd name="f88" fmla="sin 1 f79"/>
              <a:gd name="f89" fmla="cos 1 f80"/>
              <a:gd name="f90" fmla="cos 1 f81"/>
              <a:gd name="f91" fmla="sin 1 f81"/>
              <a:gd name="f92" fmla="sin 1 f80"/>
              <a:gd name="f93" fmla="*/ f75 f48 1"/>
              <a:gd name="f94" fmla="*/ f84 1 100000"/>
              <a:gd name="f95" fmla="+- 0 0 f85"/>
              <a:gd name="f96" fmla="+- 0 0 f86"/>
              <a:gd name="f97" fmla="+- 0 0 f87"/>
              <a:gd name="f98" fmla="+- 0 0 f88"/>
              <a:gd name="f99" fmla="*/ f82 f19 1"/>
              <a:gd name="f100" fmla="*/ f83 f19 1"/>
              <a:gd name="f101" fmla="+- 0 0 f89"/>
              <a:gd name="f102" fmla="+- 0 0 f90"/>
              <a:gd name="f103" fmla="+- 0 0 f91"/>
              <a:gd name="f104" fmla="+- 0 0 f92"/>
              <a:gd name="f105" fmla="+- 0 0 f95"/>
              <a:gd name="f106" fmla="+- 0 0 f96"/>
              <a:gd name="f107" fmla="+- 0 0 f97"/>
              <a:gd name="f108" fmla="+- 0 0 f98"/>
              <a:gd name="f109" fmla="*/ f99 1 50000"/>
              <a:gd name="f110" fmla="*/ f100 1 50000"/>
              <a:gd name="f111" fmla="+- 0 0 f101"/>
              <a:gd name="f112" fmla="+- 0 0 f102"/>
              <a:gd name="f113" fmla="+- 0 0 f103"/>
              <a:gd name="f114" fmla="+- 0 0 f104"/>
              <a:gd name="f115" fmla="*/ f105 f82 1"/>
              <a:gd name="f116" fmla="*/ f106 f82 1"/>
              <a:gd name="f117" fmla="*/ f107 f83 1"/>
              <a:gd name="f118" fmla="*/ f108 f83 1"/>
              <a:gd name="f119" fmla="*/ f111 f109 1"/>
              <a:gd name="f120" fmla="*/ f112 f109 1"/>
              <a:gd name="f121" fmla="*/ f113 f110 1"/>
              <a:gd name="f122" fmla="*/ f114 f110 1"/>
              <a:gd name="f123" fmla="+- f94 f110 0"/>
              <a:gd name="f124" fmla="+- f75 0 f115"/>
              <a:gd name="f125" fmla="+- f75 0 f116"/>
              <a:gd name="f126" fmla="+- f75 f116 0"/>
              <a:gd name="f127" fmla="+- f75 f115 0"/>
              <a:gd name="f128" fmla="+- f94 0 f117"/>
              <a:gd name="f129" fmla="+- f94 0 f118"/>
              <a:gd name="f130" fmla="+- f75 0 f119"/>
              <a:gd name="f131" fmla="+- f75 0 f120"/>
              <a:gd name="f132" fmla="+- f75 f120 0"/>
              <a:gd name="f133" fmla="+- f75 f119 0"/>
              <a:gd name="f134" fmla="+- f94 0 f121"/>
              <a:gd name="f135" fmla="+- f94 0 f122"/>
              <a:gd name="f136" fmla="*/ f123 f48 1"/>
              <a:gd name="f137" fmla="*/ f130 f48 1"/>
              <a:gd name="f138" fmla="*/ f134 f48 1"/>
              <a:gd name="f139" fmla="*/ f133 f48 1"/>
              <a:gd name="f140" fmla="*/ f124 f48 1"/>
              <a:gd name="f141" fmla="*/ f128 f48 1"/>
              <a:gd name="f142" fmla="*/ f131 f48 1"/>
              <a:gd name="f143" fmla="*/ f132 f48 1"/>
              <a:gd name="f144" fmla="*/ f127 f48 1"/>
              <a:gd name="f145" fmla="*/ f135 f48 1"/>
              <a:gd name="f146" fmla="*/ f126 f48 1"/>
              <a:gd name="f147" fmla="*/ f129 f48 1"/>
              <a:gd name="f148" fmla="*/ f125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140" y="f141"/>
              </a:cxn>
              <a:cxn ang="f46">
                <a:pos x="f148" y="f147"/>
              </a:cxn>
              <a:cxn ang="f46">
                <a:pos x="f146" y="f147"/>
              </a:cxn>
              <a:cxn ang="f47">
                <a:pos x="f144" y="f141"/>
              </a:cxn>
            </a:cxnLst>
            <a:rect l="f137" t="f138" r="f139" b="f136"/>
            <a:pathLst>
              <a:path>
                <a:moveTo>
                  <a:pt x="f140" y="f141"/>
                </a:moveTo>
                <a:lnTo>
                  <a:pt x="f142" y="f138"/>
                </a:lnTo>
                <a:lnTo>
                  <a:pt x="f93" y="f61"/>
                </a:lnTo>
                <a:lnTo>
                  <a:pt x="f143" y="f138"/>
                </a:lnTo>
                <a:lnTo>
                  <a:pt x="f144" y="f141"/>
                </a:lnTo>
                <a:lnTo>
                  <a:pt x="f139" y="f145"/>
                </a:lnTo>
                <a:lnTo>
                  <a:pt x="f146" y="f147"/>
                </a:lnTo>
                <a:lnTo>
                  <a:pt x="f93" y="f136"/>
                </a:lnTo>
                <a:lnTo>
                  <a:pt x="f148" y="f147"/>
                </a:lnTo>
                <a:lnTo>
                  <a:pt x="f137" y="f145"/>
                </a:lnTo>
                <a:close/>
              </a:path>
            </a:pathLst>
          </a:custGeom>
          <a:noFill/>
          <a:ln w="28575" cap="flat">
            <a:solidFill>
              <a:srgbClr val="FFFF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3F3487A-4FD8-C4F5-23F2-8B7F153495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78" t="43260" r="48724" b="34043"/>
          <a:stretch/>
        </p:blipFill>
        <p:spPr>
          <a:xfrm>
            <a:off x="3253303" y="457200"/>
            <a:ext cx="5685394" cy="5584371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50098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ontent Placeholder 2">
            <a:extLst>
              <a:ext uri="{FF2B5EF4-FFF2-40B4-BE49-F238E27FC236}">
                <a16:creationId xmlns:a16="http://schemas.microsoft.com/office/drawing/2014/main" id="{4328DEEF-D4DE-0818-D0FD-3C3073D2B0B0}"/>
              </a:ext>
            </a:extLst>
          </p:cNvPr>
          <p:cNvGrpSpPr/>
          <p:nvPr/>
        </p:nvGrpSpPr>
        <p:grpSpPr>
          <a:xfrm>
            <a:off x="552215" y="768717"/>
            <a:ext cx="11087565" cy="3518986"/>
            <a:chOff x="552215" y="768717"/>
            <a:chExt cx="11087565" cy="351898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9E1F7B3-239B-0969-1C87-F5C226B74585}"/>
                </a:ext>
              </a:extLst>
            </p:cNvPr>
            <p:cNvSpPr/>
            <p:nvPr/>
          </p:nvSpPr>
          <p:spPr>
            <a:xfrm>
              <a:off x="552215" y="768717"/>
              <a:ext cx="4751816" cy="3017401"/>
            </a:xfrm>
            <a:custGeom>
              <a:avLst>
                <a:gd name="f0" fmla="val 216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8885D7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249087D-8064-9022-2720-CE4C2746C0FB}"/>
                </a:ext>
              </a:extLst>
            </p:cNvPr>
            <p:cNvSpPr/>
            <p:nvPr/>
          </p:nvSpPr>
          <p:spPr>
            <a:xfrm>
              <a:off x="1080199" y="1270302"/>
              <a:ext cx="4751816" cy="30174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51814"/>
                <a:gd name="f7" fmla="val 3017402"/>
                <a:gd name="f8" fmla="val 301740"/>
                <a:gd name="f9" fmla="val 135094"/>
                <a:gd name="f10" fmla="val 4450074"/>
                <a:gd name="f11" fmla="val 4616720"/>
                <a:gd name="f12" fmla="val 2715662"/>
                <a:gd name="f13" fmla="val 2882308"/>
                <a:gd name="f14" fmla="+- 0 0 -90"/>
                <a:gd name="f15" fmla="*/ f3 1 4751814"/>
                <a:gd name="f16" fmla="*/ f4 1 301740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751814"/>
                <a:gd name="f25" fmla="*/ f21 1 3017402"/>
                <a:gd name="f26" fmla="*/ 0 f22 1"/>
                <a:gd name="f27" fmla="*/ 301740 f21 1"/>
                <a:gd name="f28" fmla="*/ 301740 f22 1"/>
                <a:gd name="f29" fmla="*/ 0 f21 1"/>
                <a:gd name="f30" fmla="*/ 4450074 f22 1"/>
                <a:gd name="f31" fmla="*/ 4751814 f22 1"/>
                <a:gd name="f32" fmla="*/ 2715662 f21 1"/>
                <a:gd name="f33" fmla="*/ 3017402 f21 1"/>
                <a:gd name="f34" fmla="+- f23 0 f1"/>
                <a:gd name="f35" fmla="*/ f26 1 4751814"/>
                <a:gd name="f36" fmla="*/ f27 1 3017402"/>
                <a:gd name="f37" fmla="*/ f28 1 4751814"/>
                <a:gd name="f38" fmla="*/ f29 1 3017402"/>
                <a:gd name="f39" fmla="*/ f30 1 4751814"/>
                <a:gd name="f40" fmla="*/ f31 1 4751814"/>
                <a:gd name="f41" fmla="*/ f32 1 3017402"/>
                <a:gd name="f42" fmla="*/ f33 1 3017402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4751814" h="3017402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 cap="flat">
              <a:solidFill>
                <a:srgbClr val="8885D7"/>
              </a:solidFill>
              <a:prstDash val="solid"/>
              <a:miter/>
            </a:ln>
          </p:spPr>
          <p:txBody>
            <a:bodyPr vert="horz" wrap="square" lIns="252209" tIns="252209" rIns="252209" bIns="252209" anchor="ctr" anchorCtr="1" compatLnSpc="1">
              <a:noAutofit/>
            </a:bodyPr>
            <a:lstStyle/>
            <a:p>
              <a:pPr marL="0" marR="0" lvl="0" indent="0" algn="ctr" defTabSz="191135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300" b="0" i="0" u="none" strike="noStrike" kern="1200" cap="none" spc="0" baseline="0">
                  <a:solidFill>
                    <a:srgbClr val="000000"/>
                  </a:solidFill>
                  <a:uFillTx/>
                  <a:latin typeface="Source Sans Pro"/>
                </a:rPr>
                <a:t>Can you name this triangle? </a:t>
              </a:r>
              <a:endParaRPr lang="en-US" sz="4300" b="0" i="0" u="none" strike="noStrike" kern="1200" cap="none" spc="0" baseline="0">
                <a:solidFill>
                  <a:srgbClr val="000000"/>
                </a:solidFill>
                <a:uFillTx/>
                <a:latin typeface="Source Sans Pro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267915E-076C-228A-7749-F00BCA9FA27A}"/>
                </a:ext>
              </a:extLst>
            </p:cNvPr>
            <p:cNvSpPr/>
            <p:nvPr/>
          </p:nvSpPr>
          <p:spPr>
            <a:xfrm>
              <a:off x="6359990" y="768717"/>
              <a:ext cx="4751816" cy="3017401"/>
            </a:xfrm>
            <a:custGeom>
              <a:avLst>
                <a:gd name="f0" fmla="val 216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8885D7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E903A9B-4CB3-7715-278C-B15FE96AB022}"/>
                </a:ext>
              </a:extLst>
            </p:cNvPr>
            <p:cNvSpPr/>
            <p:nvPr/>
          </p:nvSpPr>
          <p:spPr>
            <a:xfrm>
              <a:off x="6887964" y="1270302"/>
              <a:ext cx="4751816" cy="30174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51814"/>
                <a:gd name="f7" fmla="val 3017402"/>
                <a:gd name="f8" fmla="val 301740"/>
                <a:gd name="f9" fmla="val 135094"/>
                <a:gd name="f10" fmla="val 4450074"/>
                <a:gd name="f11" fmla="val 4616720"/>
                <a:gd name="f12" fmla="val 2715662"/>
                <a:gd name="f13" fmla="val 2882308"/>
                <a:gd name="f14" fmla="+- 0 0 -90"/>
                <a:gd name="f15" fmla="*/ f3 1 4751814"/>
                <a:gd name="f16" fmla="*/ f4 1 301740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751814"/>
                <a:gd name="f25" fmla="*/ f21 1 3017402"/>
                <a:gd name="f26" fmla="*/ 0 f22 1"/>
                <a:gd name="f27" fmla="*/ 301740 f21 1"/>
                <a:gd name="f28" fmla="*/ 301740 f22 1"/>
                <a:gd name="f29" fmla="*/ 0 f21 1"/>
                <a:gd name="f30" fmla="*/ 4450074 f22 1"/>
                <a:gd name="f31" fmla="*/ 4751814 f22 1"/>
                <a:gd name="f32" fmla="*/ 2715662 f21 1"/>
                <a:gd name="f33" fmla="*/ 3017402 f21 1"/>
                <a:gd name="f34" fmla="+- f23 0 f1"/>
                <a:gd name="f35" fmla="*/ f26 1 4751814"/>
                <a:gd name="f36" fmla="*/ f27 1 3017402"/>
                <a:gd name="f37" fmla="*/ f28 1 4751814"/>
                <a:gd name="f38" fmla="*/ f29 1 3017402"/>
                <a:gd name="f39" fmla="*/ f30 1 4751814"/>
                <a:gd name="f40" fmla="*/ f31 1 4751814"/>
                <a:gd name="f41" fmla="*/ f32 1 3017402"/>
                <a:gd name="f42" fmla="*/ f33 1 3017402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4751814" h="3017402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 cap="flat">
              <a:solidFill>
                <a:srgbClr val="8885D7"/>
              </a:solidFill>
              <a:prstDash val="solid"/>
              <a:miter/>
            </a:ln>
          </p:spPr>
          <p:txBody>
            <a:bodyPr vert="horz" wrap="square" lIns="252209" tIns="252209" rIns="252209" bIns="252209" anchor="ctr" anchorCtr="1" compatLnSpc="1">
              <a:noAutofit/>
            </a:bodyPr>
            <a:lstStyle/>
            <a:p>
              <a:pPr marL="0" marR="0" lvl="0" indent="0" algn="ctr" defTabSz="191135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4300" b="0" i="0" u="none" strike="noStrike" kern="1200" cap="none" spc="0" baseline="0">
                  <a:solidFill>
                    <a:srgbClr val="000000"/>
                  </a:solidFill>
                  <a:uFillTx/>
                  <a:latin typeface="Source Sans Pro"/>
                </a:rPr>
                <a:t>This triangle has one angle that is always 90 degrees.</a:t>
              </a:r>
            </a:p>
          </p:txBody>
        </p:sp>
      </p:grpSp>
      <p:sp>
        <p:nvSpPr>
          <p:cNvPr id="7" name="Star: 5 Points 7">
            <a:extLst>
              <a:ext uri="{FF2B5EF4-FFF2-40B4-BE49-F238E27FC236}">
                <a16:creationId xmlns:a16="http://schemas.microsoft.com/office/drawing/2014/main" id="{EAF6FE33-F8D0-9E8A-B1BB-41164890BA57}"/>
              </a:ext>
            </a:extLst>
          </p:cNvPr>
          <p:cNvSpPr/>
          <p:nvPr/>
        </p:nvSpPr>
        <p:spPr>
          <a:xfrm>
            <a:off x="3335510" y="3870229"/>
            <a:ext cx="11856723" cy="2611124"/>
          </a:xfrm>
          <a:custGeom>
            <a:avLst>
              <a:gd name="f11" fmla="val 1909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105146"/>
              <a:gd name="f10" fmla="val 110557"/>
              <a:gd name="f11" fmla="val 19098"/>
              <a:gd name="f12" fmla="+- 0 0 -270"/>
              <a:gd name="f13" fmla="+- 0 0 -180"/>
              <a:gd name="f14" fmla="+- 0 0 -90"/>
              <a:gd name="f15" fmla="abs f4"/>
              <a:gd name="f16" fmla="abs f5"/>
              <a:gd name="f17" fmla="abs f6"/>
              <a:gd name="f18" fmla="val f7"/>
              <a:gd name="f19" fmla="val f11"/>
              <a:gd name="f20" fmla="+- 1080000 f2 0"/>
              <a:gd name="f21" fmla="+- 18360000 f2 0"/>
              <a:gd name="f22" fmla="+- 20520000 f2 0"/>
              <a:gd name="f23" fmla="+- 3240000 f2 0"/>
              <a:gd name="f24" fmla="*/ f12 f1 1"/>
              <a:gd name="f25" fmla="*/ f13 f1 1"/>
              <a:gd name="f26" fmla="*/ f14 f1 1"/>
              <a:gd name="f27" fmla="?: f15 f4 1"/>
              <a:gd name="f28" fmla="?: f16 f5 1"/>
              <a:gd name="f29" fmla="?: f17 f6 1"/>
              <a:gd name="f30" fmla="*/ f20 f8 1"/>
              <a:gd name="f31" fmla="*/ f21 f8 1"/>
              <a:gd name="f32" fmla="*/ f22 f8 1"/>
              <a:gd name="f33" fmla="*/ f23 f8 1"/>
              <a:gd name="f34" fmla="*/ f24 1 f3"/>
              <a:gd name="f35" fmla="*/ f25 1 f3"/>
              <a:gd name="f36" fmla="*/ f26 1 f3"/>
              <a:gd name="f37" fmla="*/ f27 1 21600"/>
              <a:gd name="f38" fmla="*/ f28 1 21600"/>
              <a:gd name="f39" fmla="*/ 21600 f27 1"/>
              <a:gd name="f40" fmla="*/ 21600 f28 1"/>
              <a:gd name="f41" fmla="*/ f30 1 f1"/>
              <a:gd name="f42" fmla="*/ f31 1 f1"/>
              <a:gd name="f43" fmla="*/ f32 1 f1"/>
              <a:gd name="f44" fmla="*/ f33 1 f1"/>
              <a:gd name="f45" fmla="+- f34 0 f2"/>
              <a:gd name="f46" fmla="+- f35 0 f2"/>
              <a:gd name="f47" fmla="+- f36 0 f2"/>
              <a:gd name="f48" fmla="min f38 f37"/>
              <a:gd name="f49" fmla="*/ f39 1 f29"/>
              <a:gd name="f50" fmla="*/ f40 1 f29"/>
              <a:gd name="f51" fmla="+- 0 0 f41"/>
              <a:gd name="f52" fmla="+- 0 0 f42"/>
              <a:gd name="f53" fmla="+- 0 0 f43"/>
              <a:gd name="f54" fmla="+- 0 0 f44"/>
              <a:gd name="f55" fmla="val f49"/>
              <a:gd name="f56" fmla="val f50"/>
              <a:gd name="f57" fmla="+- 0 0 f51"/>
              <a:gd name="f58" fmla="+- 0 0 f52"/>
              <a:gd name="f59" fmla="+- 0 0 f53"/>
              <a:gd name="f60" fmla="+- 0 0 f54"/>
              <a:gd name="f61" fmla="*/ f18 f48 1"/>
              <a:gd name="f62" fmla="+- f56 0 f18"/>
              <a:gd name="f63" fmla="+- f55 0 f18"/>
              <a:gd name="f64" fmla="*/ f57 f1 1"/>
              <a:gd name="f65" fmla="*/ f58 f1 1"/>
              <a:gd name="f66" fmla="*/ f59 f1 1"/>
              <a:gd name="f67" fmla="*/ f60 f1 1"/>
              <a:gd name="f68" fmla="*/ f62 1 2"/>
              <a:gd name="f69" fmla="*/ f63 1 2"/>
              <a:gd name="f70" fmla="*/ f64 1 f8"/>
              <a:gd name="f71" fmla="*/ f65 1 f8"/>
              <a:gd name="f72" fmla="*/ f66 1 f8"/>
              <a:gd name="f73" fmla="*/ f67 1 f8"/>
              <a:gd name="f74" fmla="+- f18 f68 0"/>
              <a:gd name="f75" fmla="+- f18 f69 0"/>
              <a:gd name="f76" fmla="*/ f69 f9 1"/>
              <a:gd name="f77" fmla="*/ f68 f10 1"/>
              <a:gd name="f78" fmla="+- f70 0 f2"/>
              <a:gd name="f79" fmla="+- f71 0 f2"/>
              <a:gd name="f80" fmla="+- f72 0 f2"/>
              <a:gd name="f81" fmla="+- f73 0 f2"/>
              <a:gd name="f82" fmla="*/ f76 1 100000"/>
              <a:gd name="f83" fmla="*/ f77 1 100000"/>
              <a:gd name="f84" fmla="*/ f74 f10 1"/>
              <a:gd name="f85" fmla="cos 1 f78"/>
              <a:gd name="f86" fmla="cos 1 f79"/>
              <a:gd name="f87" fmla="sin 1 f78"/>
              <a:gd name="f88" fmla="sin 1 f79"/>
              <a:gd name="f89" fmla="cos 1 f80"/>
              <a:gd name="f90" fmla="cos 1 f81"/>
              <a:gd name="f91" fmla="sin 1 f81"/>
              <a:gd name="f92" fmla="sin 1 f80"/>
              <a:gd name="f93" fmla="*/ f75 f48 1"/>
              <a:gd name="f94" fmla="*/ f84 1 100000"/>
              <a:gd name="f95" fmla="+- 0 0 f85"/>
              <a:gd name="f96" fmla="+- 0 0 f86"/>
              <a:gd name="f97" fmla="+- 0 0 f87"/>
              <a:gd name="f98" fmla="+- 0 0 f88"/>
              <a:gd name="f99" fmla="*/ f82 f19 1"/>
              <a:gd name="f100" fmla="*/ f83 f19 1"/>
              <a:gd name="f101" fmla="+- 0 0 f89"/>
              <a:gd name="f102" fmla="+- 0 0 f90"/>
              <a:gd name="f103" fmla="+- 0 0 f91"/>
              <a:gd name="f104" fmla="+- 0 0 f92"/>
              <a:gd name="f105" fmla="+- 0 0 f95"/>
              <a:gd name="f106" fmla="+- 0 0 f96"/>
              <a:gd name="f107" fmla="+- 0 0 f97"/>
              <a:gd name="f108" fmla="+- 0 0 f98"/>
              <a:gd name="f109" fmla="*/ f99 1 50000"/>
              <a:gd name="f110" fmla="*/ f100 1 50000"/>
              <a:gd name="f111" fmla="+- 0 0 f101"/>
              <a:gd name="f112" fmla="+- 0 0 f102"/>
              <a:gd name="f113" fmla="+- 0 0 f103"/>
              <a:gd name="f114" fmla="+- 0 0 f104"/>
              <a:gd name="f115" fmla="*/ f105 f82 1"/>
              <a:gd name="f116" fmla="*/ f106 f82 1"/>
              <a:gd name="f117" fmla="*/ f107 f83 1"/>
              <a:gd name="f118" fmla="*/ f108 f83 1"/>
              <a:gd name="f119" fmla="*/ f111 f109 1"/>
              <a:gd name="f120" fmla="*/ f112 f109 1"/>
              <a:gd name="f121" fmla="*/ f113 f110 1"/>
              <a:gd name="f122" fmla="*/ f114 f110 1"/>
              <a:gd name="f123" fmla="+- f94 f110 0"/>
              <a:gd name="f124" fmla="+- f75 0 f115"/>
              <a:gd name="f125" fmla="+- f75 0 f116"/>
              <a:gd name="f126" fmla="+- f75 f116 0"/>
              <a:gd name="f127" fmla="+- f75 f115 0"/>
              <a:gd name="f128" fmla="+- f94 0 f117"/>
              <a:gd name="f129" fmla="+- f94 0 f118"/>
              <a:gd name="f130" fmla="+- f75 0 f119"/>
              <a:gd name="f131" fmla="+- f75 0 f120"/>
              <a:gd name="f132" fmla="+- f75 f120 0"/>
              <a:gd name="f133" fmla="+- f75 f119 0"/>
              <a:gd name="f134" fmla="+- f94 0 f121"/>
              <a:gd name="f135" fmla="+- f94 0 f122"/>
              <a:gd name="f136" fmla="*/ f123 f48 1"/>
              <a:gd name="f137" fmla="*/ f130 f48 1"/>
              <a:gd name="f138" fmla="*/ f134 f48 1"/>
              <a:gd name="f139" fmla="*/ f133 f48 1"/>
              <a:gd name="f140" fmla="*/ f124 f48 1"/>
              <a:gd name="f141" fmla="*/ f128 f48 1"/>
              <a:gd name="f142" fmla="*/ f131 f48 1"/>
              <a:gd name="f143" fmla="*/ f132 f48 1"/>
              <a:gd name="f144" fmla="*/ f127 f48 1"/>
              <a:gd name="f145" fmla="*/ f135 f48 1"/>
              <a:gd name="f146" fmla="*/ f126 f48 1"/>
              <a:gd name="f147" fmla="*/ f129 f48 1"/>
              <a:gd name="f148" fmla="*/ f125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140" y="f141"/>
              </a:cxn>
              <a:cxn ang="f46">
                <a:pos x="f148" y="f147"/>
              </a:cxn>
              <a:cxn ang="f46">
                <a:pos x="f146" y="f147"/>
              </a:cxn>
              <a:cxn ang="f47">
                <a:pos x="f144" y="f141"/>
              </a:cxn>
            </a:cxnLst>
            <a:rect l="f137" t="f138" r="f139" b="f136"/>
            <a:pathLst>
              <a:path>
                <a:moveTo>
                  <a:pt x="f140" y="f141"/>
                </a:moveTo>
                <a:lnTo>
                  <a:pt x="f142" y="f138"/>
                </a:lnTo>
                <a:lnTo>
                  <a:pt x="f93" y="f61"/>
                </a:lnTo>
                <a:lnTo>
                  <a:pt x="f143" y="f138"/>
                </a:lnTo>
                <a:lnTo>
                  <a:pt x="f144" y="f141"/>
                </a:lnTo>
                <a:lnTo>
                  <a:pt x="f139" y="f145"/>
                </a:lnTo>
                <a:lnTo>
                  <a:pt x="f146" y="f147"/>
                </a:lnTo>
                <a:lnTo>
                  <a:pt x="f93" y="f136"/>
                </a:lnTo>
                <a:lnTo>
                  <a:pt x="f148" y="f147"/>
                </a:lnTo>
                <a:lnTo>
                  <a:pt x="f137" y="f145"/>
                </a:lnTo>
                <a:close/>
              </a:path>
            </a:pathLst>
          </a:custGeom>
          <a:noFill/>
          <a:ln w="28575" cap="flat">
            <a:solidFill>
              <a:srgbClr val="FFFF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Source Sans Pro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E8F08F14-1AE0-7F61-40D3-29C74B682E6C}"/>
              </a:ext>
            </a:extLst>
          </p:cNvPr>
          <p:cNvSpPr txBox="1"/>
          <p:nvPr/>
        </p:nvSpPr>
        <p:spPr>
          <a:xfrm>
            <a:off x="2336804" y="5082509"/>
            <a:ext cx="241807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rPr>
              <a:t>a) </a:t>
            </a:r>
            <a:r>
              <a:rPr lang="en-GB" sz="36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rPr>
              <a:t>Scalene</a:t>
            </a:r>
            <a:endParaRPr lang="en-GB" sz="24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FD836069-86C3-F74F-FEAF-39CAEF60EA64}"/>
              </a:ext>
            </a:extLst>
          </p:cNvPr>
          <p:cNvSpPr txBox="1"/>
          <p:nvPr/>
        </p:nvSpPr>
        <p:spPr>
          <a:xfrm>
            <a:off x="6898645" y="5091269"/>
            <a:ext cx="506983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 dirty="0">
                <a:solidFill>
                  <a:srgbClr val="FFFFFF"/>
                </a:solidFill>
                <a:uFillTx/>
                <a:latin typeface="Source Sans Pro"/>
              </a:rPr>
              <a:t>b) Right</a:t>
            </a:r>
            <a:r>
              <a:rPr lang="en-GB" sz="3600" b="0" i="0" u="none" strike="noStrike" kern="1200" cap="none" spc="0" dirty="0">
                <a:solidFill>
                  <a:srgbClr val="FFFFFF"/>
                </a:solidFill>
                <a:uFillTx/>
                <a:latin typeface="Source Sans Pro"/>
              </a:rPr>
              <a:t> </a:t>
            </a:r>
            <a:r>
              <a:rPr lang="en-GB" sz="3600" b="0" i="0" u="none" strike="noStrike" kern="1200" cap="none" spc="0" baseline="0" dirty="0">
                <a:solidFill>
                  <a:srgbClr val="FFFFFF"/>
                </a:solidFill>
                <a:uFillTx/>
                <a:latin typeface="Source Sans Pro"/>
              </a:rPr>
              <a:t>angled triangle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F717D7E-2D27-C55A-B4CA-CA34A08F66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82" t="46531" r="19554" b="34170"/>
          <a:stretch/>
        </p:blipFill>
        <p:spPr>
          <a:xfrm>
            <a:off x="2437546" y="457200"/>
            <a:ext cx="7316909" cy="5943600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9930485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149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Sitka Heading</vt:lpstr>
      <vt:lpstr>Source Sans Pro</vt:lpstr>
      <vt:lpstr>3DFloatVTI</vt:lpstr>
      <vt:lpstr>Now let’s talk about the special names for different triangles!   Let’s play a game!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15 - Review</dc:title>
  <dc:creator>Luke Turner</dc:creator>
  <cp:lastModifiedBy>Luke Turner</cp:lastModifiedBy>
  <cp:revision>14</cp:revision>
  <dcterms:created xsi:type="dcterms:W3CDTF">2022-10-05T03:30:22Z</dcterms:created>
  <dcterms:modified xsi:type="dcterms:W3CDTF">2022-10-30T08:36:00Z</dcterms:modified>
</cp:coreProperties>
</file>