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440E-0AF4-14E1-2355-F77D0D1B4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D45E44-A358-5D61-8F09-6D8FFEF9E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383C8-81D2-F232-794B-EFCF10DE7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ED3FB-EB0F-375C-825C-D0362C1D5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F8279-5951-F4F3-4349-DE0DDDB52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1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595F1-16A4-E68F-93F8-2A87BA430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E5040F-A862-A63B-9DF0-C3A3039D5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65C73-6551-0004-1984-AAE1AF526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DC738-C733-D7BB-7C01-FAFA4D53E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AE5BC-E9BE-87A0-BF3D-D6D25CAF1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9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DFE578-93E0-2B27-AE45-788D5E7CB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E10B6C-B38C-6549-2181-162A53DDE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453C4-CCC8-AB21-2E62-EC931B0E7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23D50-C10B-4BC9-C4F7-F77B05FEA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ED72F-2731-839F-39B4-A8EEB64EE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5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77AF-3951-4C9D-D8AA-80F2DFB58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30ADE-13C2-5999-52E7-4B3FDA6C9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4A7D0-974E-8293-1D3A-73FE5A471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D36F7A-50B6-E5A9-BB09-38A5C17A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A8F5B-C949-719C-FFCF-A1CA81724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0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4FD8F-A7CC-5C65-0708-A478F6E9A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21BA3-0B95-64A0-D784-770FE61A1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43912-7A4A-0C8C-F6D3-5FDD88C95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86F12-E09D-F038-21B5-11B2ED22D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57CD3-021E-8BA8-6781-73915F892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1ECE1-5436-A25D-75BB-9A9BDDAA6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A33CB-86D0-FB43-AE6C-50A42C5D5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3BCDE-33ED-9EF7-32A0-530C457D7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DCCBE-E5BB-CB2D-CDB7-21BE1EA6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89A4-5AFF-C33F-A204-C2B112AEC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09878E-A577-2A07-4187-D7DF3586D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21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112C6-E3CF-C7DE-AB0F-26EB72FCA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F803B-339A-11B9-7D75-384C16172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19789B-0C2E-9BC4-51E5-6CB4B63A7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8CEC35-3127-2E12-CBDF-74FFD5EE3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4EA152-81BB-5D65-4FF8-89F2F900B8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DDFD7-A04F-A992-E145-09A0AB717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B34AEB-AAFB-CB7E-2EE5-09A8CF565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5F3C24-99EF-6972-AE11-49E4C6CE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8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FCE9-710C-6675-7303-D22886E4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85B91A-3A63-9FC9-7025-6298FA056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F50CA-4EEF-CBC8-B383-0136AAEFD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0EC0A1-275A-C577-2AC2-F146C6A5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4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503E6-9B36-6A7A-0EC0-0E66CEC4D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A8D1B-DDD5-238F-2F20-723ACE2C4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29C702-2D3A-060B-B7DA-60A4D213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2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8923D-277F-6CD6-2883-53AF3803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3C2FF-FFCB-DB5A-9702-70BCA3F04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D2CA2C-85E2-FD20-572B-17E439D6C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87FC6-3067-384C-862F-6E76EB18F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89138-347F-8CFE-53AB-18467144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46395-9BCA-469F-CCCC-385777592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9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F4C90-2C33-445E-3A53-887B5B960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3FE46B-3EAE-565A-17D6-F5CBC62E3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A1836-5381-F2EB-7BEF-984F55F7F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C7AD9-0B2A-67F9-9F81-E769018AD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DA973-E02E-95EB-DFAB-221BE70DA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1B4171-97C8-9308-12DD-5EA914A5D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2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BBA91A-7996-9DB2-BCBD-454DB54F7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091E78-61D2-8BBF-02B5-7502E68F5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AE125-4974-F0A5-0A26-85D94D66B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5256D-4AE7-434C-8CE3-377324F94F41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0041B-F314-62FB-E193-7517F254E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D7BB8-E72F-914A-2951-CF1FCD97E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A93E1D-5458-5949-973D-FABC630BC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33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186E0-1F79-0680-A147-DE01D28899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D4C84-C522-1590-7955-6F5CED8103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9A112F-FF0F-3F0B-AB8F-9DE8D9C64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952" y="0"/>
            <a:ext cx="10522857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67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AA09A9F-EC57-0138-F58E-24C1647C58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24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3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25FBA0E-F796-36B6-85D9-171D589AE1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1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01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Content Placeholder 32">
            <a:extLst>
              <a:ext uri="{FF2B5EF4-FFF2-40B4-BE49-F238E27FC236}">
                <a16:creationId xmlns:a16="http://schemas.microsoft.com/office/drawing/2014/main" id="{AE3F86D3-699A-FDF7-0FB9-A49566F91B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4"/>
          <a:stretch/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212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234B70E-68C9-7E23-FB55-CE36C72B52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5" b="9265"/>
          <a:stretch/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284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Ms. H Stanton</dc:creator>
  <cp:lastModifiedBy>Ms. H Stanton</cp:lastModifiedBy>
  <cp:revision>1</cp:revision>
  <dcterms:created xsi:type="dcterms:W3CDTF">2025-04-18T13:03:11Z</dcterms:created>
  <dcterms:modified xsi:type="dcterms:W3CDTF">2025-04-18T13:09:26Z</dcterms:modified>
</cp:coreProperties>
</file>