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68" r:id="rId4"/>
    <p:sldId id="257" r:id="rId5"/>
    <p:sldId id="258" r:id="rId6"/>
    <p:sldId id="259" r:id="rId7"/>
    <p:sldId id="260" r:id="rId8"/>
    <p:sldId id="261" r:id="rId10"/>
    <p:sldId id="263" r:id="rId11"/>
    <p:sldId id="265" r:id="rId12"/>
    <p:sldId id="267" r:id="rId1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8" userDrawn="1">
          <p15:clr>
            <a:srgbClr val="A4A3A4"/>
          </p15:clr>
        </p15:guide>
        <p15:guide id="2" pos="21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88"/>
        <p:guide pos="21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chemeClr val="bg1"/>
                </a:solidFill>
                <a:latin typeface="Calibri" panose="020F0502020204030204"/>
                <a:cs typeface="Calibri" panose="020F050202020403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p:txBody>
          <a:bodyPr lIns="0" tIns="0" rIns="0" bIns="0"/>
          <a:lstStyle>
            <a:lvl1pPr>
              <a:defRPr sz="1100" b="1" i="0">
                <a:solidFill>
                  <a:schemeClr val="tx1"/>
                </a:solidFill>
                <a:latin typeface="Calibri" panose="020F0502020204030204"/>
                <a:cs typeface="Calibri" panose="020F0502020204030204"/>
              </a:defRPr>
            </a:lvl1p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panose="020F0502020204030204"/>
                <a:cs typeface="Calibri" panose="020F0502020204030204"/>
              </a:defRPr>
            </a:lvl1pPr>
          </a:lstStyle>
          <a:p/>
        </p:txBody>
      </p:sp>
      <p:sp>
        <p:nvSpPr>
          <p:cNvPr id="3" name="Holder 3"/>
          <p:cNvSpPr>
            <a:spLocks noGrp="1"/>
          </p:cNvSpPr>
          <p:nvPr>
            <p:ph type="body" idx="1"/>
          </p:nvPr>
        </p:nvSpPr>
        <p:spPr/>
        <p:txBody>
          <a:bodyPr lIns="0" tIns="0" rIns="0" bIns="0"/>
          <a:lstStyle>
            <a:lvl1pPr>
              <a:defRPr sz="1600" b="0"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p:txBody>
          <a:bodyPr lIns="0" tIns="0" rIns="0" bIns="0"/>
          <a:lstStyle>
            <a:lvl1pPr>
              <a:defRPr sz="1100" b="1" i="0">
                <a:solidFill>
                  <a:schemeClr val="tx1"/>
                </a:solidFill>
                <a:latin typeface="Calibri" panose="020F0502020204030204"/>
                <a:cs typeface="Calibri" panose="020F0502020204030204"/>
              </a:defRPr>
            </a:lvl1p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panose="020F0502020204030204"/>
                <a:cs typeface="Calibri" panose="020F050202020403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defRPr sz="1100" b="1" i="0">
                <a:solidFill>
                  <a:schemeClr val="tx1"/>
                </a:solidFill>
                <a:latin typeface="Calibri" panose="020F0502020204030204"/>
                <a:cs typeface="Calibri" panose="020F0502020204030204"/>
              </a:defRPr>
            </a:lvl1p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4845889" cy="6858000"/>
          </a:xfrm>
          <a:prstGeom prst="rect">
            <a:avLst/>
          </a:prstGeom>
        </p:spPr>
      </p:pic>
      <p:sp>
        <p:nvSpPr>
          <p:cNvPr id="17" name="bg object 17"/>
          <p:cNvSpPr/>
          <p:nvPr/>
        </p:nvSpPr>
        <p:spPr>
          <a:xfrm>
            <a:off x="170675" y="0"/>
            <a:ext cx="4578350" cy="6858000"/>
          </a:xfrm>
          <a:custGeom>
            <a:avLst/>
            <a:gdLst/>
            <a:ahLst/>
            <a:cxnLst/>
            <a:rect l="l" t="t" r="r" b="b"/>
            <a:pathLst>
              <a:path w="4578350" h="6858000">
                <a:moveTo>
                  <a:pt x="4578108" y="0"/>
                </a:moveTo>
                <a:lnTo>
                  <a:pt x="201180" y="0"/>
                </a:lnTo>
                <a:lnTo>
                  <a:pt x="201180" y="3048000"/>
                </a:lnTo>
                <a:lnTo>
                  <a:pt x="101346" y="3048000"/>
                </a:lnTo>
                <a:lnTo>
                  <a:pt x="61899" y="3055963"/>
                </a:lnTo>
                <a:lnTo>
                  <a:pt x="29692" y="3077680"/>
                </a:lnTo>
                <a:lnTo>
                  <a:pt x="7962" y="3109887"/>
                </a:lnTo>
                <a:lnTo>
                  <a:pt x="0" y="3149346"/>
                </a:lnTo>
                <a:lnTo>
                  <a:pt x="0" y="3962400"/>
                </a:lnTo>
                <a:lnTo>
                  <a:pt x="201180" y="3962400"/>
                </a:lnTo>
                <a:lnTo>
                  <a:pt x="201180" y="6858000"/>
                </a:lnTo>
                <a:lnTo>
                  <a:pt x="4578108" y="6858000"/>
                </a:lnTo>
                <a:lnTo>
                  <a:pt x="4578108" y="0"/>
                </a:lnTo>
                <a:close/>
              </a:path>
            </a:pathLst>
          </a:custGeom>
          <a:solidFill>
            <a:srgbClr val="FFC000"/>
          </a:solidFill>
        </p:spPr>
        <p:txBody>
          <a:bodyPr wrap="square" lIns="0" tIns="0" rIns="0" bIns="0" rtlCol="0"/>
          <a:lstStyle/>
          <a:p/>
        </p:txBody>
      </p:sp>
      <p:pic>
        <p:nvPicPr>
          <p:cNvPr id="18" name="bg object 18"/>
          <p:cNvPicPr/>
          <p:nvPr/>
        </p:nvPicPr>
        <p:blipFill>
          <a:blip r:embed="rId3" cstate="print"/>
          <a:stretch>
            <a:fillRect/>
          </a:stretch>
        </p:blipFill>
        <p:spPr>
          <a:xfrm>
            <a:off x="362712" y="0"/>
            <a:ext cx="5404866" cy="6858000"/>
          </a:xfrm>
          <a:prstGeom prst="rect">
            <a:avLst/>
          </a:prstGeom>
        </p:spPr>
      </p:pic>
      <p:sp>
        <p:nvSpPr>
          <p:cNvPr id="19" name="bg object 19"/>
          <p:cNvSpPr/>
          <p:nvPr/>
        </p:nvSpPr>
        <p:spPr>
          <a:xfrm>
            <a:off x="729996" y="0"/>
            <a:ext cx="980440" cy="6858000"/>
          </a:xfrm>
          <a:custGeom>
            <a:avLst/>
            <a:gdLst/>
            <a:ahLst/>
            <a:cxnLst/>
            <a:rect l="l" t="t" r="r" b="b"/>
            <a:pathLst>
              <a:path w="980439" h="6858000">
                <a:moveTo>
                  <a:pt x="979919" y="0"/>
                </a:moveTo>
                <a:lnTo>
                  <a:pt x="227076" y="0"/>
                </a:lnTo>
                <a:lnTo>
                  <a:pt x="227076" y="3733800"/>
                </a:lnTo>
                <a:lnTo>
                  <a:pt x="115049" y="3733800"/>
                </a:lnTo>
                <a:lnTo>
                  <a:pt x="70269" y="3742855"/>
                </a:lnTo>
                <a:lnTo>
                  <a:pt x="33693" y="3767531"/>
                </a:lnTo>
                <a:lnTo>
                  <a:pt x="9042" y="3804107"/>
                </a:lnTo>
                <a:lnTo>
                  <a:pt x="0" y="3848862"/>
                </a:lnTo>
                <a:lnTo>
                  <a:pt x="0" y="4648200"/>
                </a:lnTo>
                <a:lnTo>
                  <a:pt x="227076" y="4648200"/>
                </a:lnTo>
                <a:lnTo>
                  <a:pt x="227076" y="6858000"/>
                </a:lnTo>
                <a:lnTo>
                  <a:pt x="979919" y="6858000"/>
                </a:lnTo>
                <a:lnTo>
                  <a:pt x="979919" y="0"/>
                </a:lnTo>
                <a:close/>
              </a:path>
            </a:pathLst>
          </a:custGeom>
          <a:solidFill>
            <a:srgbClr val="3F3F3F"/>
          </a:solidFill>
        </p:spPr>
        <p:txBody>
          <a:bodyPr wrap="square" lIns="0" tIns="0" rIns="0" bIns="0" rtlCol="0"/>
          <a:lstStyle/>
          <a:p/>
        </p:txBody>
      </p:sp>
      <p:pic>
        <p:nvPicPr>
          <p:cNvPr id="20" name="bg object 20"/>
          <p:cNvPicPr/>
          <p:nvPr/>
        </p:nvPicPr>
        <p:blipFill>
          <a:blip r:embed="rId4" cstate="print"/>
          <a:stretch>
            <a:fillRect/>
          </a:stretch>
        </p:blipFill>
        <p:spPr>
          <a:xfrm>
            <a:off x="807719" y="0"/>
            <a:ext cx="11384280" cy="6858000"/>
          </a:xfrm>
          <a:prstGeom prst="rect">
            <a:avLst/>
          </a:prstGeom>
        </p:spPr>
      </p:pic>
      <p:sp>
        <p:nvSpPr>
          <p:cNvPr id="21" name="bg object 21"/>
          <p:cNvSpPr/>
          <p:nvPr/>
        </p:nvSpPr>
        <p:spPr>
          <a:xfrm>
            <a:off x="1187196" y="12"/>
            <a:ext cx="11005185" cy="6858000"/>
          </a:xfrm>
          <a:custGeom>
            <a:avLst/>
            <a:gdLst/>
            <a:ahLst/>
            <a:cxnLst/>
            <a:rect l="l" t="t" r="r" b="b"/>
            <a:pathLst>
              <a:path w="11005185" h="6858000">
                <a:moveTo>
                  <a:pt x="11004791" y="0"/>
                </a:moveTo>
                <a:lnTo>
                  <a:pt x="522719" y="0"/>
                </a:lnTo>
                <a:lnTo>
                  <a:pt x="522719" y="4351007"/>
                </a:lnTo>
                <a:lnTo>
                  <a:pt x="261353" y="4351007"/>
                </a:lnTo>
                <a:lnTo>
                  <a:pt x="214363" y="4355223"/>
                </a:lnTo>
                <a:lnTo>
                  <a:pt x="170141" y="4367365"/>
                </a:lnTo>
                <a:lnTo>
                  <a:pt x="129425" y="4386681"/>
                </a:lnTo>
                <a:lnTo>
                  <a:pt x="92938" y="4412462"/>
                </a:lnTo>
                <a:lnTo>
                  <a:pt x="61442" y="4443958"/>
                </a:lnTo>
                <a:lnTo>
                  <a:pt x="35661" y="4480445"/>
                </a:lnTo>
                <a:lnTo>
                  <a:pt x="16344" y="4521162"/>
                </a:lnTo>
                <a:lnTo>
                  <a:pt x="4203" y="4565383"/>
                </a:lnTo>
                <a:lnTo>
                  <a:pt x="0" y="4612373"/>
                </a:lnTo>
                <a:lnTo>
                  <a:pt x="0" y="5265407"/>
                </a:lnTo>
                <a:lnTo>
                  <a:pt x="522719" y="5265407"/>
                </a:lnTo>
                <a:lnTo>
                  <a:pt x="522719" y="6857987"/>
                </a:lnTo>
                <a:lnTo>
                  <a:pt x="11004791" y="6857987"/>
                </a:lnTo>
                <a:lnTo>
                  <a:pt x="11004791" y="0"/>
                </a:lnTo>
                <a:close/>
              </a:path>
            </a:pathLst>
          </a:custGeom>
          <a:solidFill>
            <a:srgbClr val="FFFFFF"/>
          </a:solidFill>
        </p:spPr>
        <p:txBody>
          <a:bodyPr wrap="square" lIns="0" tIns="0" rIns="0" bIns="0" rtlCol="0"/>
          <a:lstStyle/>
          <a:p/>
        </p:txBody>
      </p:sp>
      <p:pic>
        <p:nvPicPr>
          <p:cNvPr id="22" name="bg object 22"/>
          <p:cNvPicPr/>
          <p:nvPr/>
        </p:nvPicPr>
        <p:blipFill>
          <a:blip r:embed="rId5" cstate="print"/>
          <a:stretch>
            <a:fillRect/>
          </a:stretch>
        </p:blipFill>
        <p:spPr>
          <a:xfrm>
            <a:off x="4747259" y="2724912"/>
            <a:ext cx="4071366" cy="1291589"/>
          </a:xfrm>
          <a:prstGeom prst="rect">
            <a:avLst/>
          </a:prstGeom>
        </p:spPr>
      </p:pic>
      <p:sp>
        <p:nvSpPr>
          <p:cNvPr id="2" name="Holder 2"/>
          <p:cNvSpPr>
            <a:spLocks noGrp="1"/>
          </p:cNvSpPr>
          <p:nvPr>
            <p:ph type="title"/>
          </p:nvPr>
        </p:nvSpPr>
        <p:spPr/>
        <p:txBody>
          <a:bodyPr lIns="0" tIns="0" rIns="0" bIns="0"/>
          <a:lstStyle>
            <a:lvl1pPr>
              <a:defRPr sz="3600" b="1" i="0">
                <a:solidFill>
                  <a:schemeClr val="bg1"/>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defRPr sz="1100" b="1" i="0">
                <a:solidFill>
                  <a:schemeClr val="tx1"/>
                </a:solidFill>
                <a:latin typeface="Calibri" panose="020F0502020204030204"/>
                <a:cs typeface="Calibri" panose="020F0502020204030204"/>
              </a:defRPr>
            </a:lvl1p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1" i="0">
                <a:solidFill>
                  <a:schemeClr val="tx1"/>
                </a:solidFill>
                <a:latin typeface="Calibri" panose="020F0502020204030204"/>
                <a:cs typeface="Calibri" panose="020F0502020204030204"/>
              </a:defRPr>
            </a:lvl1p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0" y="0"/>
            <a:ext cx="4845889" cy="6858000"/>
          </a:xfrm>
          <a:prstGeom prst="rect">
            <a:avLst/>
          </a:prstGeom>
        </p:spPr>
      </p:pic>
      <p:sp>
        <p:nvSpPr>
          <p:cNvPr id="17" name="bg object 17"/>
          <p:cNvSpPr/>
          <p:nvPr/>
        </p:nvSpPr>
        <p:spPr>
          <a:xfrm>
            <a:off x="170675" y="0"/>
            <a:ext cx="4578350" cy="6858000"/>
          </a:xfrm>
          <a:custGeom>
            <a:avLst/>
            <a:gdLst/>
            <a:ahLst/>
            <a:cxnLst/>
            <a:rect l="l" t="t" r="r" b="b"/>
            <a:pathLst>
              <a:path w="4578350" h="6858000">
                <a:moveTo>
                  <a:pt x="4578108" y="0"/>
                </a:moveTo>
                <a:lnTo>
                  <a:pt x="201180" y="0"/>
                </a:lnTo>
                <a:lnTo>
                  <a:pt x="201180" y="3048000"/>
                </a:lnTo>
                <a:lnTo>
                  <a:pt x="101346" y="3048000"/>
                </a:lnTo>
                <a:lnTo>
                  <a:pt x="61899" y="3055963"/>
                </a:lnTo>
                <a:lnTo>
                  <a:pt x="29692" y="3077680"/>
                </a:lnTo>
                <a:lnTo>
                  <a:pt x="7962" y="3109887"/>
                </a:lnTo>
                <a:lnTo>
                  <a:pt x="0" y="3149346"/>
                </a:lnTo>
                <a:lnTo>
                  <a:pt x="0" y="3962400"/>
                </a:lnTo>
                <a:lnTo>
                  <a:pt x="201180" y="3962400"/>
                </a:lnTo>
                <a:lnTo>
                  <a:pt x="201180" y="6858000"/>
                </a:lnTo>
                <a:lnTo>
                  <a:pt x="4578108" y="6858000"/>
                </a:lnTo>
                <a:lnTo>
                  <a:pt x="4578108" y="0"/>
                </a:lnTo>
                <a:close/>
              </a:path>
            </a:pathLst>
          </a:custGeom>
          <a:solidFill>
            <a:srgbClr val="FFC000"/>
          </a:solidFill>
        </p:spPr>
        <p:txBody>
          <a:bodyPr wrap="square" lIns="0" tIns="0" rIns="0" bIns="0" rtlCol="0"/>
          <a:lstStyle/>
          <a:p/>
        </p:txBody>
      </p:sp>
      <p:pic>
        <p:nvPicPr>
          <p:cNvPr id="18" name="bg object 18"/>
          <p:cNvPicPr/>
          <p:nvPr/>
        </p:nvPicPr>
        <p:blipFill>
          <a:blip r:embed="rId7" cstate="print"/>
          <a:stretch>
            <a:fillRect/>
          </a:stretch>
        </p:blipFill>
        <p:spPr>
          <a:xfrm>
            <a:off x="362712" y="0"/>
            <a:ext cx="5404866" cy="6858000"/>
          </a:xfrm>
          <a:prstGeom prst="rect">
            <a:avLst/>
          </a:prstGeom>
        </p:spPr>
      </p:pic>
      <p:sp>
        <p:nvSpPr>
          <p:cNvPr id="19" name="bg object 19"/>
          <p:cNvSpPr/>
          <p:nvPr/>
        </p:nvSpPr>
        <p:spPr>
          <a:xfrm>
            <a:off x="729996" y="0"/>
            <a:ext cx="980440" cy="6858000"/>
          </a:xfrm>
          <a:custGeom>
            <a:avLst/>
            <a:gdLst/>
            <a:ahLst/>
            <a:cxnLst/>
            <a:rect l="l" t="t" r="r" b="b"/>
            <a:pathLst>
              <a:path w="980439" h="6858000">
                <a:moveTo>
                  <a:pt x="979919" y="0"/>
                </a:moveTo>
                <a:lnTo>
                  <a:pt x="227076" y="0"/>
                </a:lnTo>
                <a:lnTo>
                  <a:pt x="227076" y="3733800"/>
                </a:lnTo>
                <a:lnTo>
                  <a:pt x="115049" y="3733800"/>
                </a:lnTo>
                <a:lnTo>
                  <a:pt x="70269" y="3742855"/>
                </a:lnTo>
                <a:lnTo>
                  <a:pt x="33693" y="3767531"/>
                </a:lnTo>
                <a:lnTo>
                  <a:pt x="9042" y="3804107"/>
                </a:lnTo>
                <a:lnTo>
                  <a:pt x="0" y="3848862"/>
                </a:lnTo>
                <a:lnTo>
                  <a:pt x="0" y="4648200"/>
                </a:lnTo>
                <a:lnTo>
                  <a:pt x="227076" y="4648200"/>
                </a:lnTo>
                <a:lnTo>
                  <a:pt x="227076" y="6858000"/>
                </a:lnTo>
                <a:lnTo>
                  <a:pt x="979919" y="6858000"/>
                </a:lnTo>
                <a:lnTo>
                  <a:pt x="979919" y="0"/>
                </a:lnTo>
                <a:close/>
              </a:path>
            </a:pathLst>
          </a:custGeom>
          <a:solidFill>
            <a:srgbClr val="3F3F3F"/>
          </a:solidFill>
        </p:spPr>
        <p:txBody>
          <a:bodyPr wrap="square" lIns="0" tIns="0" rIns="0" bIns="0" rtlCol="0"/>
          <a:lstStyle/>
          <a:p/>
        </p:txBody>
      </p:sp>
      <p:pic>
        <p:nvPicPr>
          <p:cNvPr id="20" name="bg object 20"/>
          <p:cNvPicPr/>
          <p:nvPr/>
        </p:nvPicPr>
        <p:blipFill>
          <a:blip r:embed="rId8" cstate="print"/>
          <a:stretch>
            <a:fillRect/>
          </a:stretch>
        </p:blipFill>
        <p:spPr>
          <a:xfrm>
            <a:off x="807719" y="0"/>
            <a:ext cx="11384280" cy="6858000"/>
          </a:xfrm>
          <a:prstGeom prst="rect">
            <a:avLst/>
          </a:prstGeom>
        </p:spPr>
      </p:pic>
      <p:sp>
        <p:nvSpPr>
          <p:cNvPr id="21" name="bg object 21"/>
          <p:cNvSpPr/>
          <p:nvPr/>
        </p:nvSpPr>
        <p:spPr>
          <a:xfrm>
            <a:off x="1187196" y="12"/>
            <a:ext cx="11005185" cy="6858000"/>
          </a:xfrm>
          <a:custGeom>
            <a:avLst/>
            <a:gdLst/>
            <a:ahLst/>
            <a:cxnLst/>
            <a:rect l="l" t="t" r="r" b="b"/>
            <a:pathLst>
              <a:path w="11005185" h="6858000">
                <a:moveTo>
                  <a:pt x="11004791" y="0"/>
                </a:moveTo>
                <a:lnTo>
                  <a:pt x="522719" y="0"/>
                </a:lnTo>
                <a:lnTo>
                  <a:pt x="522719" y="4351007"/>
                </a:lnTo>
                <a:lnTo>
                  <a:pt x="261353" y="4351007"/>
                </a:lnTo>
                <a:lnTo>
                  <a:pt x="214363" y="4355223"/>
                </a:lnTo>
                <a:lnTo>
                  <a:pt x="170141" y="4367365"/>
                </a:lnTo>
                <a:lnTo>
                  <a:pt x="129425" y="4386681"/>
                </a:lnTo>
                <a:lnTo>
                  <a:pt x="92938" y="4412462"/>
                </a:lnTo>
                <a:lnTo>
                  <a:pt x="61442" y="4443958"/>
                </a:lnTo>
                <a:lnTo>
                  <a:pt x="35661" y="4480445"/>
                </a:lnTo>
                <a:lnTo>
                  <a:pt x="16344" y="4521162"/>
                </a:lnTo>
                <a:lnTo>
                  <a:pt x="4203" y="4565383"/>
                </a:lnTo>
                <a:lnTo>
                  <a:pt x="0" y="4612373"/>
                </a:lnTo>
                <a:lnTo>
                  <a:pt x="0" y="5265407"/>
                </a:lnTo>
                <a:lnTo>
                  <a:pt x="522719" y="5265407"/>
                </a:lnTo>
                <a:lnTo>
                  <a:pt x="522719" y="6857987"/>
                </a:lnTo>
                <a:lnTo>
                  <a:pt x="11004791" y="6857987"/>
                </a:lnTo>
                <a:lnTo>
                  <a:pt x="11004791" y="0"/>
                </a:lnTo>
                <a:close/>
              </a:path>
            </a:pathLst>
          </a:custGeom>
          <a:solidFill>
            <a:srgbClr val="FFFFFF"/>
          </a:solidFill>
        </p:spPr>
        <p:txBody>
          <a:bodyPr wrap="square" lIns="0" tIns="0" rIns="0" bIns="0" rtlCol="0"/>
          <a:lstStyle/>
          <a:p/>
        </p:txBody>
      </p:sp>
      <p:sp>
        <p:nvSpPr>
          <p:cNvPr id="2" name="Holder 2"/>
          <p:cNvSpPr>
            <a:spLocks noGrp="1"/>
          </p:cNvSpPr>
          <p:nvPr>
            <p:ph type="title"/>
          </p:nvPr>
        </p:nvSpPr>
        <p:spPr>
          <a:xfrm>
            <a:off x="1710308" y="334721"/>
            <a:ext cx="9601707" cy="744473"/>
          </a:xfrm>
          <a:prstGeom prst="rect">
            <a:avLst/>
          </a:prstGeom>
        </p:spPr>
        <p:txBody>
          <a:bodyPr wrap="square" lIns="0" tIns="0" rIns="0" bIns="0">
            <a:spAutoFit/>
          </a:bodyPr>
          <a:lstStyle>
            <a:lvl1pPr>
              <a:defRPr sz="3600" b="1" i="0">
                <a:solidFill>
                  <a:schemeClr val="bg1"/>
                </a:solidFill>
                <a:latin typeface="Calibri" panose="020F0502020204030204"/>
                <a:cs typeface="Calibri" panose="020F0502020204030204"/>
              </a:defRPr>
            </a:lvl1pPr>
          </a:lstStyle>
          <a:p/>
        </p:txBody>
      </p:sp>
      <p:sp>
        <p:nvSpPr>
          <p:cNvPr id="3" name="Holder 3"/>
          <p:cNvSpPr>
            <a:spLocks noGrp="1"/>
          </p:cNvSpPr>
          <p:nvPr>
            <p:ph type="body" idx="1"/>
          </p:nvPr>
        </p:nvSpPr>
        <p:spPr>
          <a:xfrm>
            <a:off x="2842384" y="1797176"/>
            <a:ext cx="6979284" cy="3460750"/>
          </a:xfrm>
          <a:prstGeom prst="rect">
            <a:avLst/>
          </a:prstGeom>
        </p:spPr>
        <p:txBody>
          <a:bodyPr wrap="square" lIns="0" tIns="0" rIns="0" bIns="0">
            <a:spAutoFit/>
          </a:bodyPr>
          <a:lstStyle>
            <a:lvl1pPr>
              <a:defRPr sz="1600" b="0"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a:xfrm>
            <a:off x="7543038" y="6371337"/>
            <a:ext cx="4330700" cy="165734"/>
          </a:xfrm>
          <a:prstGeom prst="rect">
            <a:avLst/>
          </a:prstGeom>
        </p:spPr>
        <p:txBody>
          <a:bodyPr wrap="square" lIns="0" tIns="0" rIns="0" bIns="0">
            <a:spAutoFit/>
          </a:bodyPr>
          <a:lstStyle>
            <a:lvl1pPr>
              <a:defRPr sz="1100" b="1" i="0">
                <a:solidFill>
                  <a:schemeClr val="tx1"/>
                </a:solidFill>
                <a:latin typeface="Calibri" panose="020F0502020204030204"/>
                <a:cs typeface="Calibri" panose="020F0502020204030204"/>
              </a:defRPr>
            </a:lvl1p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0" Type="http://schemas.openxmlformats.org/officeDocument/2006/relationships/slideLayout" Target="../slideLayouts/slideLayout5.xml"/><Relationship Id="rId2" Type="http://schemas.openxmlformats.org/officeDocument/2006/relationships/image" Target="../media/image5.png"/><Relationship Id="rId19" Type="http://schemas.openxmlformats.org/officeDocument/2006/relationships/image" Target="../media/image22.png"/><Relationship Id="rId18" Type="http://schemas.openxmlformats.org/officeDocument/2006/relationships/image" Target="../media/image21.png"/><Relationship Id="rId17" Type="http://schemas.openxmlformats.org/officeDocument/2006/relationships/image" Target="../media/image20.png"/><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3.png"/><Relationship Id="rId3" Type="http://schemas.openxmlformats.org/officeDocument/2006/relationships/image" Target="../media/image26.png"/><Relationship Id="rId2" Type="http://schemas.openxmlformats.org/officeDocument/2006/relationships/image" Target="../media/image2.png"/><Relationship Id="rId16" Type="http://schemas.openxmlformats.org/officeDocument/2006/relationships/slideLayout" Target="../slideLayouts/slideLayout5.xml"/><Relationship Id="rId15" Type="http://schemas.openxmlformats.org/officeDocument/2006/relationships/image" Target="../media/image37.png"/><Relationship Id="rId14" Type="http://schemas.openxmlformats.org/officeDocument/2006/relationships/image" Target="../media/image36.png"/><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9" Type="http://schemas.openxmlformats.org/officeDocument/2006/relationships/slideLayout" Target="../slideLayouts/slideLayout2.xml"/><Relationship Id="rId28" Type="http://schemas.openxmlformats.org/officeDocument/2006/relationships/image" Target="../media/image64.png"/><Relationship Id="rId27" Type="http://schemas.openxmlformats.org/officeDocument/2006/relationships/image" Target="../media/image63.png"/><Relationship Id="rId26" Type="http://schemas.openxmlformats.org/officeDocument/2006/relationships/image" Target="../media/image62.png"/><Relationship Id="rId25" Type="http://schemas.openxmlformats.org/officeDocument/2006/relationships/image" Target="../media/image61.png"/><Relationship Id="rId24" Type="http://schemas.openxmlformats.org/officeDocument/2006/relationships/image" Target="../media/image60.png"/><Relationship Id="rId23" Type="http://schemas.openxmlformats.org/officeDocument/2006/relationships/image" Target="../media/image59.png"/><Relationship Id="rId22" Type="http://schemas.openxmlformats.org/officeDocument/2006/relationships/image" Target="../media/image58.png"/><Relationship Id="rId21" Type="http://schemas.openxmlformats.org/officeDocument/2006/relationships/image" Target="../media/image57.png"/><Relationship Id="rId20" Type="http://schemas.openxmlformats.org/officeDocument/2006/relationships/image" Target="../media/image56.png"/><Relationship Id="rId2" Type="http://schemas.openxmlformats.org/officeDocument/2006/relationships/image" Target="../media/image38.png"/><Relationship Id="rId19" Type="http://schemas.openxmlformats.org/officeDocument/2006/relationships/image" Target="../media/image55.png"/><Relationship Id="rId18" Type="http://schemas.openxmlformats.org/officeDocument/2006/relationships/image" Target="../media/image54.png"/><Relationship Id="rId17" Type="http://schemas.openxmlformats.org/officeDocument/2006/relationships/image" Target="../media/image53.png"/><Relationship Id="rId16" Type="http://schemas.openxmlformats.org/officeDocument/2006/relationships/image" Target="../media/image52.png"/><Relationship Id="rId15" Type="http://schemas.openxmlformats.org/officeDocument/2006/relationships/image" Target="../media/image51.png"/><Relationship Id="rId14" Type="http://schemas.openxmlformats.org/officeDocument/2006/relationships/image" Target="../media/image50.png"/><Relationship Id="rId13" Type="http://schemas.openxmlformats.org/officeDocument/2006/relationships/image" Target="../media/image49.png"/><Relationship Id="rId12" Type="http://schemas.openxmlformats.org/officeDocument/2006/relationships/image" Target="../media/image48.png"/><Relationship Id="rId11" Type="http://schemas.openxmlformats.org/officeDocument/2006/relationships/image" Target="../media/image47.png"/><Relationship Id="rId10" Type="http://schemas.openxmlformats.org/officeDocument/2006/relationships/image" Target="../media/image4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5.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6.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4845889" cy="6858000"/>
          </a:xfrm>
          <a:prstGeom prst="rect">
            <a:avLst/>
          </a:prstGeom>
        </p:spPr>
      </p:pic>
      <p:grpSp>
        <p:nvGrpSpPr>
          <p:cNvPr id="3" name="object 3"/>
          <p:cNvGrpSpPr/>
          <p:nvPr/>
        </p:nvGrpSpPr>
        <p:grpSpPr>
          <a:xfrm>
            <a:off x="170685" y="0"/>
            <a:ext cx="12021820" cy="6858000"/>
            <a:chOff x="170685" y="0"/>
            <a:chExt cx="12021820" cy="6858000"/>
          </a:xfrm>
        </p:grpSpPr>
        <p:sp>
          <p:nvSpPr>
            <p:cNvPr id="4" name="object 4"/>
            <p:cNvSpPr/>
            <p:nvPr/>
          </p:nvSpPr>
          <p:spPr>
            <a:xfrm>
              <a:off x="170675" y="0"/>
              <a:ext cx="881380" cy="6858000"/>
            </a:xfrm>
            <a:custGeom>
              <a:avLst/>
              <a:gdLst/>
              <a:ahLst/>
              <a:cxnLst/>
              <a:rect l="l" t="t" r="r" b="b"/>
              <a:pathLst>
                <a:path w="881380" h="6858000">
                  <a:moveTo>
                    <a:pt x="880872" y="0"/>
                  </a:moveTo>
                  <a:lnTo>
                    <a:pt x="201180" y="0"/>
                  </a:lnTo>
                  <a:lnTo>
                    <a:pt x="201180" y="3048000"/>
                  </a:lnTo>
                  <a:lnTo>
                    <a:pt x="101346" y="3048000"/>
                  </a:lnTo>
                  <a:lnTo>
                    <a:pt x="61899" y="3055963"/>
                  </a:lnTo>
                  <a:lnTo>
                    <a:pt x="29692" y="3077680"/>
                  </a:lnTo>
                  <a:lnTo>
                    <a:pt x="7962" y="3109887"/>
                  </a:lnTo>
                  <a:lnTo>
                    <a:pt x="0" y="3149346"/>
                  </a:lnTo>
                  <a:lnTo>
                    <a:pt x="0" y="3962400"/>
                  </a:lnTo>
                  <a:lnTo>
                    <a:pt x="201180" y="3962400"/>
                  </a:lnTo>
                  <a:lnTo>
                    <a:pt x="201180" y="6858000"/>
                  </a:lnTo>
                  <a:lnTo>
                    <a:pt x="880872" y="6858000"/>
                  </a:lnTo>
                  <a:lnTo>
                    <a:pt x="880872" y="0"/>
                  </a:lnTo>
                  <a:close/>
                </a:path>
              </a:pathLst>
            </a:custGeom>
            <a:solidFill>
              <a:srgbClr val="FFC000"/>
            </a:solidFill>
          </p:spPr>
          <p:txBody>
            <a:bodyPr wrap="square" lIns="0" tIns="0" rIns="0" bIns="0" rtlCol="0"/>
            <a:lstStyle/>
            <a:p/>
          </p:txBody>
        </p:sp>
        <p:pic>
          <p:nvPicPr>
            <p:cNvPr id="5" name="object 5"/>
            <p:cNvPicPr/>
            <p:nvPr/>
          </p:nvPicPr>
          <p:blipFill>
            <a:blip r:embed="rId2" cstate="print"/>
            <a:stretch>
              <a:fillRect/>
            </a:stretch>
          </p:blipFill>
          <p:spPr>
            <a:xfrm>
              <a:off x="306323" y="0"/>
              <a:ext cx="8646414" cy="6858000"/>
            </a:xfrm>
            <a:prstGeom prst="rect">
              <a:avLst/>
            </a:prstGeom>
          </p:spPr>
        </p:pic>
        <p:sp>
          <p:nvSpPr>
            <p:cNvPr id="6" name="object 6"/>
            <p:cNvSpPr/>
            <p:nvPr/>
          </p:nvSpPr>
          <p:spPr>
            <a:xfrm>
              <a:off x="673595" y="12"/>
              <a:ext cx="8150859" cy="6858000"/>
            </a:xfrm>
            <a:custGeom>
              <a:avLst/>
              <a:gdLst/>
              <a:ahLst/>
              <a:cxnLst/>
              <a:rect l="l" t="t" r="r" b="b"/>
              <a:pathLst>
                <a:path w="8150859" h="6858000">
                  <a:moveTo>
                    <a:pt x="8150352" y="0"/>
                  </a:moveTo>
                  <a:lnTo>
                    <a:pt x="377952" y="0"/>
                  </a:lnTo>
                  <a:lnTo>
                    <a:pt x="377952" y="3909047"/>
                  </a:lnTo>
                  <a:lnTo>
                    <a:pt x="191274" y="3909047"/>
                  </a:lnTo>
                  <a:lnTo>
                    <a:pt x="147408" y="3914102"/>
                  </a:lnTo>
                  <a:lnTo>
                    <a:pt x="107162" y="3928491"/>
                  </a:lnTo>
                  <a:lnTo>
                    <a:pt x="71640" y="3951059"/>
                  </a:lnTo>
                  <a:lnTo>
                    <a:pt x="42024" y="3980675"/>
                  </a:lnTo>
                  <a:lnTo>
                    <a:pt x="19443" y="4016184"/>
                  </a:lnTo>
                  <a:lnTo>
                    <a:pt x="5054" y="4056456"/>
                  </a:lnTo>
                  <a:lnTo>
                    <a:pt x="0" y="4100309"/>
                  </a:lnTo>
                  <a:lnTo>
                    <a:pt x="0" y="4879835"/>
                  </a:lnTo>
                  <a:lnTo>
                    <a:pt x="377952" y="4879835"/>
                  </a:lnTo>
                  <a:lnTo>
                    <a:pt x="377952" y="6857987"/>
                  </a:lnTo>
                  <a:lnTo>
                    <a:pt x="8150352" y="6857987"/>
                  </a:lnTo>
                  <a:lnTo>
                    <a:pt x="8150352" y="0"/>
                  </a:lnTo>
                  <a:close/>
                </a:path>
              </a:pathLst>
            </a:custGeom>
            <a:solidFill>
              <a:srgbClr val="3F3F3F"/>
            </a:solidFill>
          </p:spPr>
          <p:txBody>
            <a:bodyPr wrap="square" lIns="0" tIns="0" rIns="0" bIns="0" rtlCol="0"/>
            <a:lstStyle/>
            <a:p/>
          </p:txBody>
        </p:sp>
        <p:pic>
          <p:nvPicPr>
            <p:cNvPr id="7" name="object 7"/>
            <p:cNvPicPr/>
            <p:nvPr/>
          </p:nvPicPr>
          <p:blipFill>
            <a:blip r:embed="rId3" cstate="print"/>
            <a:stretch>
              <a:fillRect/>
            </a:stretch>
          </p:blipFill>
          <p:spPr>
            <a:xfrm>
              <a:off x="4747259" y="0"/>
              <a:ext cx="7444740" cy="6858000"/>
            </a:xfrm>
            <a:prstGeom prst="rect">
              <a:avLst/>
            </a:prstGeom>
          </p:spPr>
        </p:pic>
        <p:sp>
          <p:nvSpPr>
            <p:cNvPr id="8" name="object 8"/>
            <p:cNvSpPr/>
            <p:nvPr/>
          </p:nvSpPr>
          <p:spPr>
            <a:xfrm>
              <a:off x="5126736" y="12"/>
              <a:ext cx="7065645" cy="6858000"/>
            </a:xfrm>
            <a:custGeom>
              <a:avLst/>
              <a:gdLst/>
              <a:ahLst/>
              <a:cxnLst/>
              <a:rect l="l" t="t" r="r" b="b"/>
              <a:pathLst>
                <a:path w="7065645" h="6858000">
                  <a:moveTo>
                    <a:pt x="7065251" y="0"/>
                  </a:moveTo>
                  <a:lnTo>
                    <a:pt x="332219" y="0"/>
                  </a:lnTo>
                  <a:lnTo>
                    <a:pt x="332219" y="4667999"/>
                  </a:lnTo>
                  <a:lnTo>
                    <a:pt x="166116" y="4667999"/>
                  </a:lnTo>
                  <a:lnTo>
                    <a:pt x="121970" y="4673943"/>
                  </a:lnTo>
                  <a:lnTo>
                    <a:pt x="82296" y="4690694"/>
                  </a:lnTo>
                  <a:lnTo>
                    <a:pt x="48666" y="4716678"/>
                  </a:lnTo>
                  <a:lnTo>
                    <a:pt x="22682" y="4750295"/>
                  </a:lnTo>
                  <a:lnTo>
                    <a:pt x="5930" y="4789983"/>
                  </a:lnTo>
                  <a:lnTo>
                    <a:pt x="0" y="4834115"/>
                  </a:lnTo>
                  <a:lnTo>
                    <a:pt x="0" y="5661647"/>
                  </a:lnTo>
                  <a:lnTo>
                    <a:pt x="332219" y="5661647"/>
                  </a:lnTo>
                  <a:lnTo>
                    <a:pt x="332219" y="6857987"/>
                  </a:lnTo>
                  <a:lnTo>
                    <a:pt x="7065251" y="6857987"/>
                  </a:lnTo>
                  <a:lnTo>
                    <a:pt x="7065251" y="0"/>
                  </a:lnTo>
                  <a:close/>
                </a:path>
              </a:pathLst>
            </a:custGeom>
            <a:solidFill>
              <a:srgbClr val="FFFFFF"/>
            </a:solidFill>
          </p:spPr>
          <p:txBody>
            <a:bodyPr wrap="square" lIns="0" tIns="0" rIns="0" bIns="0" rtlCol="0"/>
            <a:lstStyle/>
            <a:p/>
          </p:txBody>
        </p:sp>
        <p:pic>
          <p:nvPicPr>
            <p:cNvPr id="9" name="object 9"/>
            <p:cNvPicPr/>
            <p:nvPr/>
          </p:nvPicPr>
          <p:blipFill>
            <a:blip r:embed="rId4" cstate="print"/>
            <a:stretch>
              <a:fillRect/>
            </a:stretch>
          </p:blipFill>
          <p:spPr>
            <a:xfrm>
              <a:off x="5647944" y="478535"/>
              <a:ext cx="5926836" cy="5957316"/>
            </a:xfrm>
            <a:prstGeom prst="rect">
              <a:avLst/>
            </a:prstGeom>
          </p:spPr>
        </p:pic>
        <p:pic>
          <p:nvPicPr>
            <p:cNvPr id="10" name="object 10"/>
            <p:cNvPicPr/>
            <p:nvPr/>
          </p:nvPicPr>
          <p:blipFill>
            <a:blip r:embed="rId5" cstate="print"/>
            <a:stretch>
              <a:fillRect/>
            </a:stretch>
          </p:blipFill>
          <p:spPr>
            <a:xfrm>
              <a:off x="6068568" y="440435"/>
              <a:ext cx="5544312" cy="1476756"/>
            </a:xfrm>
            <a:prstGeom prst="rect">
              <a:avLst/>
            </a:prstGeom>
          </p:spPr>
        </p:pic>
        <p:pic>
          <p:nvPicPr>
            <p:cNvPr id="11" name="object 11"/>
            <p:cNvPicPr/>
            <p:nvPr/>
          </p:nvPicPr>
          <p:blipFill>
            <a:blip r:embed="rId6" cstate="print"/>
            <a:stretch>
              <a:fillRect/>
            </a:stretch>
          </p:blipFill>
          <p:spPr>
            <a:xfrm>
              <a:off x="6091174" y="500760"/>
              <a:ext cx="5427091" cy="1361821"/>
            </a:xfrm>
            <a:prstGeom prst="rect">
              <a:avLst/>
            </a:prstGeom>
          </p:spPr>
        </p:pic>
        <p:pic>
          <p:nvPicPr>
            <p:cNvPr id="12" name="object 12"/>
            <p:cNvPicPr/>
            <p:nvPr/>
          </p:nvPicPr>
          <p:blipFill>
            <a:blip r:embed="rId7" cstate="print"/>
            <a:stretch>
              <a:fillRect/>
            </a:stretch>
          </p:blipFill>
          <p:spPr>
            <a:xfrm>
              <a:off x="11300206" y="1745741"/>
              <a:ext cx="145669" cy="116840"/>
            </a:xfrm>
            <a:prstGeom prst="rect">
              <a:avLst/>
            </a:prstGeom>
          </p:spPr>
        </p:pic>
        <p:sp>
          <p:nvSpPr>
            <p:cNvPr id="13" name="object 13"/>
            <p:cNvSpPr/>
            <p:nvPr/>
          </p:nvSpPr>
          <p:spPr>
            <a:xfrm>
              <a:off x="6091174" y="500760"/>
              <a:ext cx="5427345" cy="1362075"/>
            </a:xfrm>
            <a:custGeom>
              <a:avLst/>
              <a:gdLst/>
              <a:ahLst/>
              <a:cxnLst/>
              <a:rect l="l" t="t" r="r" b="b"/>
              <a:pathLst>
                <a:path w="5427345" h="1362075">
                  <a:moveTo>
                    <a:pt x="5209032" y="1361821"/>
                  </a:moveTo>
                  <a:lnTo>
                    <a:pt x="5246878" y="1259713"/>
                  </a:lnTo>
                  <a:lnTo>
                    <a:pt x="5354701" y="1244981"/>
                  </a:lnTo>
                  <a:lnTo>
                    <a:pt x="5209032" y="1361821"/>
                  </a:lnTo>
                  <a:lnTo>
                    <a:pt x="0" y="787400"/>
                  </a:lnTo>
                  <a:lnTo>
                    <a:pt x="86868" y="0"/>
                  </a:lnTo>
                  <a:lnTo>
                    <a:pt x="5427091" y="588772"/>
                  </a:lnTo>
                  <a:lnTo>
                    <a:pt x="5354701" y="1244981"/>
                  </a:lnTo>
                </a:path>
              </a:pathLst>
            </a:custGeom>
            <a:ln w="12700">
              <a:solidFill>
                <a:srgbClr val="FFFFFF"/>
              </a:solidFill>
            </a:ln>
          </p:spPr>
          <p:txBody>
            <a:bodyPr wrap="square" lIns="0" tIns="0" rIns="0" bIns="0" rtlCol="0"/>
            <a:lstStyle/>
            <a:p/>
          </p:txBody>
        </p:sp>
        <p:pic>
          <p:nvPicPr>
            <p:cNvPr id="14" name="object 14"/>
            <p:cNvPicPr/>
            <p:nvPr/>
          </p:nvPicPr>
          <p:blipFill>
            <a:blip r:embed="rId8" cstate="print"/>
            <a:stretch>
              <a:fillRect/>
            </a:stretch>
          </p:blipFill>
          <p:spPr>
            <a:xfrm>
              <a:off x="5946520" y="1400936"/>
              <a:ext cx="5427091" cy="1361821"/>
            </a:xfrm>
            <a:prstGeom prst="rect">
              <a:avLst/>
            </a:prstGeom>
          </p:spPr>
        </p:pic>
        <p:pic>
          <p:nvPicPr>
            <p:cNvPr id="15" name="object 15"/>
            <p:cNvPicPr/>
            <p:nvPr/>
          </p:nvPicPr>
          <p:blipFill>
            <a:blip r:embed="rId9" cstate="print"/>
            <a:stretch>
              <a:fillRect/>
            </a:stretch>
          </p:blipFill>
          <p:spPr>
            <a:xfrm>
              <a:off x="11155552" y="2645917"/>
              <a:ext cx="145669" cy="116840"/>
            </a:xfrm>
            <a:prstGeom prst="rect">
              <a:avLst/>
            </a:prstGeom>
          </p:spPr>
        </p:pic>
        <p:sp>
          <p:nvSpPr>
            <p:cNvPr id="16" name="object 16"/>
            <p:cNvSpPr/>
            <p:nvPr/>
          </p:nvSpPr>
          <p:spPr>
            <a:xfrm>
              <a:off x="5946520" y="1400936"/>
              <a:ext cx="5427345" cy="1362075"/>
            </a:xfrm>
            <a:custGeom>
              <a:avLst/>
              <a:gdLst/>
              <a:ahLst/>
              <a:cxnLst/>
              <a:rect l="l" t="t" r="r" b="b"/>
              <a:pathLst>
                <a:path w="5427345" h="1362075">
                  <a:moveTo>
                    <a:pt x="5209032" y="1361821"/>
                  </a:moveTo>
                  <a:lnTo>
                    <a:pt x="5246751" y="1259713"/>
                  </a:lnTo>
                  <a:lnTo>
                    <a:pt x="5354701" y="1244981"/>
                  </a:lnTo>
                  <a:lnTo>
                    <a:pt x="5209032" y="1361821"/>
                  </a:lnTo>
                  <a:lnTo>
                    <a:pt x="0" y="787400"/>
                  </a:lnTo>
                  <a:lnTo>
                    <a:pt x="86741" y="0"/>
                  </a:lnTo>
                  <a:lnTo>
                    <a:pt x="5427091" y="588772"/>
                  </a:lnTo>
                  <a:lnTo>
                    <a:pt x="5354701" y="1244981"/>
                  </a:lnTo>
                </a:path>
              </a:pathLst>
            </a:custGeom>
            <a:ln w="12700">
              <a:solidFill>
                <a:srgbClr val="FFFFFF"/>
              </a:solidFill>
            </a:ln>
          </p:spPr>
          <p:txBody>
            <a:bodyPr wrap="square" lIns="0" tIns="0" rIns="0" bIns="0" rtlCol="0"/>
            <a:lstStyle/>
            <a:p/>
          </p:txBody>
        </p:sp>
        <p:pic>
          <p:nvPicPr>
            <p:cNvPr id="17" name="object 17"/>
            <p:cNvPicPr/>
            <p:nvPr/>
          </p:nvPicPr>
          <p:blipFill>
            <a:blip r:embed="rId10" cstate="print"/>
            <a:stretch>
              <a:fillRect/>
            </a:stretch>
          </p:blipFill>
          <p:spPr>
            <a:xfrm>
              <a:off x="5900801" y="2291333"/>
              <a:ext cx="5427091" cy="1361821"/>
            </a:xfrm>
            <a:prstGeom prst="rect">
              <a:avLst/>
            </a:prstGeom>
          </p:spPr>
        </p:pic>
        <p:pic>
          <p:nvPicPr>
            <p:cNvPr id="18" name="object 18"/>
            <p:cNvPicPr/>
            <p:nvPr/>
          </p:nvPicPr>
          <p:blipFill>
            <a:blip r:embed="rId11" cstate="print"/>
            <a:stretch>
              <a:fillRect/>
            </a:stretch>
          </p:blipFill>
          <p:spPr>
            <a:xfrm>
              <a:off x="11109833" y="3536315"/>
              <a:ext cx="145796" cy="116840"/>
            </a:xfrm>
            <a:prstGeom prst="rect">
              <a:avLst/>
            </a:prstGeom>
          </p:spPr>
        </p:pic>
        <p:sp>
          <p:nvSpPr>
            <p:cNvPr id="19" name="object 19"/>
            <p:cNvSpPr/>
            <p:nvPr/>
          </p:nvSpPr>
          <p:spPr>
            <a:xfrm>
              <a:off x="5900801" y="2291333"/>
              <a:ext cx="5427345" cy="1362075"/>
            </a:xfrm>
            <a:custGeom>
              <a:avLst/>
              <a:gdLst/>
              <a:ahLst/>
              <a:cxnLst/>
              <a:rect l="l" t="t" r="r" b="b"/>
              <a:pathLst>
                <a:path w="5427345" h="1362075">
                  <a:moveTo>
                    <a:pt x="5209032" y="1361821"/>
                  </a:moveTo>
                  <a:lnTo>
                    <a:pt x="5246878" y="1259713"/>
                  </a:lnTo>
                  <a:lnTo>
                    <a:pt x="5354828" y="1244981"/>
                  </a:lnTo>
                  <a:lnTo>
                    <a:pt x="5209032" y="1361821"/>
                  </a:lnTo>
                  <a:lnTo>
                    <a:pt x="0" y="787400"/>
                  </a:lnTo>
                  <a:lnTo>
                    <a:pt x="86868" y="0"/>
                  </a:lnTo>
                  <a:lnTo>
                    <a:pt x="5427091" y="588772"/>
                  </a:lnTo>
                  <a:lnTo>
                    <a:pt x="5354828" y="1244981"/>
                  </a:lnTo>
                </a:path>
              </a:pathLst>
            </a:custGeom>
            <a:ln w="12700">
              <a:solidFill>
                <a:srgbClr val="FFFFFF"/>
              </a:solidFill>
            </a:ln>
          </p:spPr>
          <p:txBody>
            <a:bodyPr wrap="square" lIns="0" tIns="0" rIns="0" bIns="0" rtlCol="0"/>
            <a:lstStyle/>
            <a:p/>
          </p:txBody>
        </p:sp>
        <p:pic>
          <p:nvPicPr>
            <p:cNvPr id="20" name="object 20"/>
            <p:cNvPicPr/>
            <p:nvPr/>
          </p:nvPicPr>
          <p:blipFill>
            <a:blip r:embed="rId12" cstate="print"/>
            <a:stretch>
              <a:fillRect/>
            </a:stretch>
          </p:blipFill>
          <p:spPr>
            <a:xfrm>
              <a:off x="5856986" y="3146805"/>
              <a:ext cx="5427091" cy="1361821"/>
            </a:xfrm>
            <a:prstGeom prst="rect">
              <a:avLst/>
            </a:prstGeom>
          </p:spPr>
        </p:pic>
        <p:pic>
          <p:nvPicPr>
            <p:cNvPr id="21" name="object 21"/>
            <p:cNvPicPr/>
            <p:nvPr/>
          </p:nvPicPr>
          <p:blipFill>
            <a:blip r:embed="rId13" cstate="print"/>
            <a:stretch>
              <a:fillRect/>
            </a:stretch>
          </p:blipFill>
          <p:spPr>
            <a:xfrm>
              <a:off x="11066018" y="4391913"/>
              <a:ext cx="145669" cy="116713"/>
            </a:xfrm>
            <a:prstGeom prst="rect">
              <a:avLst/>
            </a:prstGeom>
          </p:spPr>
        </p:pic>
        <p:sp>
          <p:nvSpPr>
            <p:cNvPr id="22" name="object 22"/>
            <p:cNvSpPr/>
            <p:nvPr/>
          </p:nvSpPr>
          <p:spPr>
            <a:xfrm>
              <a:off x="5856986" y="3146805"/>
              <a:ext cx="5427345" cy="1362075"/>
            </a:xfrm>
            <a:custGeom>
              <a:avLst/>
              <a:gdLst/>
              <a:ahLst/>
              <a:cxnLst/>
              <a:rect l="l" t="t" r="r" b="b"/>
              <a:pathLst>
                <a:path w="5427345" h="1362075">
                  <a:moveTo>
                    <a:pt x="5209032" y="1361821"/>
                  </a:moveTo>
                  <a:lnTo>
                    <a:pt x="5246878" y="1259713"/>
                  </a:lnTo>
                  <a:lnTo>
                    <a:pt x="5354701" y="1245108"/>
                  </a:lnTo>
                  <a:lnTo>
                    <a:pt x="5209032" y="1361821"/>
                  </a:lnTo>
                  <a:lnTo>
                    <a:pt x="0" y="787527"/>
                  </a:lnTo>
                  <a:lnTo>
                    <a:pt x="86868" y="0"/>
                  </a:lnTo>
                  <a:lnTo>
                    <a:pt x="5427091" y="588899"/>
                  </a:lnTo>
                  <a:lnTo>
                    <a:pt x="5354701" y="1245108"/>
                  </a:lnTo>
                </a:path>
              </a:pathLst>
            </a:custGeom>
            <a:ln w="12700">
              <a:solidFill>
                <a:srgbClr val="FFFFFF"/>
              </a:solidFill>
            </a:ln>
          </p:spPr>
          <p:txBody>
            <a:bodyPr wrap="square" lIns="0" tIns="0" rIns="0" bIns="0" rtlCol="0"/>
            <a:lstStyle/>
            <a:p/>
          </p:txBody>
        </p:sp>
        <p:pic>
          <p:nvPicPr>
            <p:cNvPr id="23" name="object 23"/>
            <p:cNvPicPr/>
            <p:nvPr/>
          </p:nvPicPr>
          <p:blipFill>
            <a:blip r:embed="rId14" cstate="print"/>
            <a:stretch>
              <a:fillRect/>
            </a:stretch>
          </p:blipFill>
          <p:spPr>
            <a:xfrm>
              <a:off x="5757926" y="4018153"/>
              <a:ext cx="5427091" cy="1361821"/>
            </a:xfrm>
            <a:prstGeom prst="rect">
              <a:avLst/>
            </a:prstGeom>
          </p:spPr>
        </p:pic>
        <p:pic>
          <p:nvPicPr>
            <p:cNvPr id="24" name="object 24"/>
            <p:cNvPicPr/>
            <p:nvPr/>
          </p:nvPicPr>
          <p:blipFill>
            <a:blip r:embed="rId15" cstate="print"/>
            <a:stretch>
              <a:fillRect/>
            </a:stretch>
          </p:blipFill>
          <p:spPr>
            <a:xfrm>
              <a:off x="10966958" y="5263260"/>
              <a:ext cx="145796" cy="116713"/>
            </a:xfrm>
            <a:prstGeom prst="rect">
              <a:avLst/>
            </a:prstGeom>
          </p:spPr>
        </p:pic>
        <p:sp>
          <p:nvSpPr>
            <p:cNvPr id="25" name="object 25"/>
            <p:cNvSpPr/>
            <p:nvPr/>
          </p:nvSpPr>
          <p:spPr>
            <a:xfrm>
              <a:off x="5757926" y="4018153"/>
              <a:ext cx="5427345" cy="1362075"/>
            </a:xfrm>
            <a:custGeom>
              <a:avLst/>
              <a:gdLst/>
              <a:ahLst/>
              <a:cxnLst/>
              <a:rect l="l" t="t" r="r" b="b"/>
              <a:pathLst>
                <a:path w="5427345" h="1362075">
                  <a:moveTo>
                    <a:pt x="5209032" y="1361821"/>
                  </a:moveTo>
                  <a:lnTo>
                    <a:pt x="5246878" y="1259713"/>
                  </a:lnTo>
                  <a:lnTo>
                    <a:pt x="5354828" y="1245108"/>
                  </a:lnTo>
                  <a:lnTo>
                    <a:pt x="5209032" y="1361821"/>
                  </a:lnTo>
                  <a:lnTo>
                    <a:pt x="0" y="787527"/>
                  </a:lnTo>
                  <a:lnTo>
                    <a:pt x="86868" y="0"/>
                  </a:lnTo>
                  <a:lnTo>
                    <a:pt x="5427091" y="588899"/>
                  </a:lnTo>
                  <a:lnTo>
                    <a:pt x="5354828" y="1245108"/>
                  </a:lnTo>
                </a:path>
              </a:pathLst>
            </a:custGeom>
            <a:ln w="12700">
              <a:solidFill>
                <a:srgbClr val="FFFFFF"/>
              </a:solidFill>
            </a:ln>
          </p:spPr>
          <p:txBody>
            <a:bodyPr wrap="square" lIns="0" tIns="0" rIns="0" bIns="0" rtlCol="0"/>
            <a:lstStyle/>
            <a:p/>
          </p:txBody>
        </p:sp>
        <p:pic>
          <p:nvPicPr>
            <p:cNvPr id="26" name="object 26"/>
            <p:cNvPicPr/>
            <p:nvPr/>
          </p:nvPicPr>
          <p:blipFill>
            <a:blip r:embed="rId16" cstate="print"/>
            <a:stretch>
              <a:fillRect/>
            </a:stretch>
          </p:blipFill>
          <p:spPr>
            <a:xfrm>
              <a:off x="5708650" y="4980940"/>
              <a:ext cx="5427091" cy="1361871"/>
            </a:xfrm>
            <a:prstGeom prst="rect">
              <a:avLst/>
            </a:prstGeom>
          </p:spPr>
        </p:pic>
        <p:pic>
          <p:nvPicPr>
            <p:cNvPr id="27" name="object 27"/>
            <p:cNvPicPr/>
            <p:nvPr/>
          </p:nvPicPr>
          <p:blipFill>
            <a:blip r:embed="rId17" cstate="print"/>
            <a:stretch>
              <a:fillRect/>
            </a:stretch>
          </p:blipFill>
          <p:spPr>
            <a:xfrm>
              <a:off x="10917682" y="6226036"/>
              <a:ext cx="145669" cy="116775"/>
            </a:xfrm>
            <a:prstGeom prst="rect">
              <a:avLst/>
            </a:prstGeom>
          </p:spPr>
        </p:pic>
        <p:sp>
          <p:nvSpPr>
            <p:cNvPr id="28" name="object 28"/>
            <p:cNvSpPr/>
            <p:nvPr/>
          </p:nvSpPr>
          <p:spPr>
            <a:xfrm>
              <a:off x="5708650" y="4980940"/>
              <a:ext cx="5427345" cy="1362075"/>
            </a:xfrm>
            <a:custGeom>
              <a:avLst/>
              <a:gdLst/>
              <a:ahLst/>
              <a:cxnLst/>
              <a:rect l="l" t="t" r="r" b="b"/>
              <a:pathLst>
                <a:path w="5427345" h="1362075">
                  <a:moveTo>
                    <a:pt x="5209032" y="1361871"/>
                  </a:moveTo>
                  <a:lnTo>
                    <a:pt x="5246751" y="1259775"/>
                  </a:lnTo>
                  <a:lnTo>
                    <a:pt x="5354701" y="1245105"/>
                  </a:lnTo>
                  <a:lnTo>
                    <a:pt x="5209032" y="1361871"/>
                  </a:lnTo>
                  <a:lnTo>
                    <a:pt x="0" y="787538"/>
                  </a:lnTo>
                  <a:lnTo>
                    <a:pt x="86741" y="0"/>
                  </a:lnTo>
                  <a:lnTo>
                    <a:pt x="5427091" y="588899"/>
                  </a:lnTo>
                  <a:lnTo>
                    <a:pt x="5354701" y="1245105"/>
                  </a:lnTo>
                </a:path>
              </a:pathLst>
            </a:custGeom>
            <a:ln w="12700">
              <a:solidFill>
                <a:srgbClr val="FFFFFF"/>
              </a:solidFill>
            </a:ln>
          </p:spPr>
          <p:txBody>
            <a:bodyPr wrap="square" lIns="0" tIns="0" rIns="0" bIns="0" rtlCol="0"/>
            <a:lstStyle/>
            <a:p/>
          </p:txBody>
        </p:sp>
        <p:pic>
          <p:nvPicPr>
            <p:cNvPr id="29" name="object 29"/>
            <p:cNvPicPr/>
            <p:nvPr/>
          </p:nvPicPr>
          <p:blipFill>
            <a:blip r:embed="rId18" cstate="print"/>
            <a:stretch>
              <a:fillRect/>
            </a:stretch>
          </p:blipFill>
          <p:spPr>
            <a:xfrm>
              <a:off x="5477256" y="9144"/>
              <a:ext cx="1004315" cy="758951"/>
            </a:xfrm>
            <a:prstGeom prst="rect">
              <a:avLst/>
            </a:prstGeom>
          </p:spPr>
        </p:pic>
        <p:pic>
          <p:nvPicPr>
            <p:cNvPr id="30" name="object 30"/>
            <p:cNvPicPr/>
            <p:nvPr/>
          </p:nvPicPr>
          <p:blipFill>
            <a:blip r:embed="rId19" cstate="print"/>
            <a:stretch>
              <a:fillRect/>
            </a:stretch>
          </p:blipFill>
          <p:spPr>
            <a:xfrm>
              <a:off x="1828799" y="2270759"/>
              <a:ext cx="2811018" cy="2309622"/>
            </a:xfrm>
            <a:prstGeom prst="rect">
              <a:avLst/>
            </a:prstGeom>
          </p:spPr>
        </p:pic>
      </p:grpSp>
      <p:sp>
        <p:nvSpPr>
          <p:cNvPr id="31" name="object 31"/>
          <p:cNvSpPr txBox="1"/>
          <p:nvPr/>
        </p:nvSpPr>
        <p:spPr>
          <a:xfrm>
            <a:off x="7472298" y="6578293"/>
            <a:ext cx="4331335" cy="194310"/>
          </a:xfrm>
          <a:prstGeom prst="rect">
            <a:avLst/>
          </a:prstGeom>
        </p:spPr>
        <p:txBody>
          <a:bodyPr vert="horz" wrap="square" lIns="0" tIns="13335" rIns="0" bIns="0" rtlCol="0">
            <a:spAutoFit/>
          </a:bodyPr>
          <a:lstStyle/>
          <a:p>
            <a:pPr marL="12700">
              <a:lnSpc>
                <a:spcPct val="100000"/>
              </a:lnSpc>
              <a:spcBef>
                <a:spcPts val="105"/>
              </a:spcBef>
            </a:pPr>
            <a:r>
              <a:rPr sz="1100" b="1" dirty="0">
                <a:latin typeface="Calibri" panose="020F0502020204030204"/>
                <a:cs typeface="Calibri" panose="020F0502020204030204"/>
              </a:rPr>
              <a:t>Copyright</a:t>
            </a:r>
            <a:r>
              <a:rPr sz="1100" spc="-35" dirty="0">
                <a:latin typeface="Times New Roman" panose="02020603050405020304"/>
                <a:cs typeface="Times New Roman" panose="02020603050405020304"/>
              </a:rPr>
              <a:t> </a:t>
            </a:r>
            <a:r>
              <a:rPr sz="1100" b="1" dirty="0">
                <a:latin typeface="Calibri" panose="020F0502020204030204"/>
                <a:cs typeface="Calibri" panose="020F0502020204030204"/>
              </a:rPr>
              <a:t>©</a:t>
            </a:r>
            <a:r>
              <a:rPr sz="1100" spc="-30" dirty="0">
                <a:latin typeface="Times New Roman" panose="02020603050405020304"/>
                <a:cs typeface="Times New Roman" panose="02020603050405020304"/>
              </a:rPr>
              <a:t> </a:t>
            </a:r>
            <a:r>
              <a:rPr sz="1100" b="1" dirty="0">
                <a:latin typeface="Calibri" panose="020F0502020204030204"/>
                <a:cs typeface="Calibri" panose="020F0502020204030204"/>
              </a:rPr>
              <a:t>2019</a:t>
            </a:r>
            <a:r>
              <a:rPr sz="1100" spc="225" dirty="0">
                <a:latin typeface="Times New Roman" panose="02020603050405020304"/>
                <a:cs typeface="Times New Roman" panose="02020603050405020304"/>
              </a:rPr>
              <a:t> </a:t>
            </a:r>
            <a:r>
              <a:rPr sz="1100" b="1" dirty="0">
                <a:latin typeface="Calibri" panose="020F0502020204030204"/>
                <a:cs typeface="Calibri" panose="020F0502020204030204"/>
              </a:rPr>
              <a:t>Lesson</a:t>
            </a:r>
            <a:r>
              <a:rPr sz="1100" spc="200" dirty="0">
                <a:latin typeface="Times New Roman" panose="02020603050405020304"/>
                <a:cs typeface="Times New Roman" panose="02020603050405020304"/>
              </a:rPr>
              <a:t> </a:t>
            </a:r>
            <a:r>
              <a:rPr sz="1100" b="1" dirty="0">
                <a:latin typeface="Calibri" panose="020F0502020204030204"/>
                <a:cs typeface="Calibri" panose="020F0502020204030204"/>
              </a:rPr>
              <a:t>Plans</a:t>
            </a:r>
            <a:r>
              <a:rPr sz="1100" spc="220" dirty="0">
                <a:latin typeface="Times New Roman" panose="02020603050405020304"/>
                <a:cs typeface="Times New Roman" panose="02020603050405020304"/>
              </a:rPr>
              <a:t> </a:t>
            </a:r>
            <a:r>
              <a:rPr sz="1100" b="1" dirty="0">
                <a:latin typeface="Calibri" panose="020F0502020204030204"/>
                <a:cs typeface="Calibri" panose="020F0502020204030204"/>
              </a:rPr>
              <a:t>For</a:t>
            </a:r>
            <a:r>
              <a:rPr sz="1100" spc="210" dirty="0">
                <a:latin typeface="Times New Roman" panose="02020603050405020304"/>
                <a:cs typeface="Times New Roman" panose="02020603050405020304"/>
              </a:rPr>
              <a:t> </a:t>
            </a:r>
            <a:r>
              <a:rPr sz="1100" b="1" spc="-10" dirty="0">
                <a:latin typeface="Calibri" panose="020F0502020204030204"/>
                <a:cs typeface="Calibri" panose="020F0502020204030204"/>
              </a:rPr>
              <a:t>Millions</a:t>
            </a:r>
            <a:r>
              <a:rPr sz="1100" spc="-30" dirty="0">
                <a:latin typeface="Times New Roman" panose="02020603050405020304"/>
                <a:cs typeface="Times New Roman" panose="02020603050405020304"/>
              </a:rPr>
              <a:t> </a:t>
            </a:r>
            <a:r>
              <a:rPr sz="1100" b="1" dirty="0">
                <a:latin typeface="Calibri" panose="020F0502020204030204"/>
                <a:cs typeface="Calibri" panose="020F0502020204030204"/>
              </a:rPr>
              <a:t>|</a:t>
            </a:r>
            <a:r>
              <a:rPr sz="1100" spc="220" dirty="0">
                <a:latin typeface="Times New Roman" panose="02020603050405020304"/>
                <a:cs typeface="Times New Roman" panose="02020603050405020304"/>
              </a:rPr>
              <a:t> </a:t>
            </a:r>
            <a:r>
              <a:rPr sz="1100" b="1" dirty="0">
                <a:latin typeface="Calibri" panose="020F0502020204030204"/>
                <a:cs typeface="Calibri" panose="020F0502020204030204"/>
              </a:rPr>
              <a:t>ESL.</a:t>
            </a:r>
            <a:r>
              <a:rPr sz="1100" spc="484" dirty="0">
                <a:latin typeface="Times New Roman" panose="02020603050405020304"/>
                <a:cs typeface="Times New Roman" panose="02020603050405020304"/>
              </a:rPr>
              <a:t> </a:t>
            </a:r>
            <a:r>
              <a:rPr sz="1100" b="1" dirty="0">
                <a:latin typeface="Calibri" panose="020F0502020204030204"/>
                <a:cs typeface="Calibri" panose="020F0502020204030204"/>
              </a:rPr>
              <a:t>All</a:t>
            </a:r>
            <a:r>
              <a:rPr sz="1100" spc="220" dirty="0">
                <a:latin typeface="Times New Roman" panose="02020603050405020304"/>
                <a:cs typeface="Times New Roman" panose="02020603050405020304"/>
              </a:rPr>
              <a:t> </a:t>
            </a:r>
            <a:r>
              <a:rPr sz="1100" b="1" dirty="0">
                <a:latin typeface="Calibri" panose="020F0502020204030204"/>
                <a:cs typeface="Calibri" panose="020F0502020204030204"/>
              </a:rPr>
              <a:t>rights</a:t>
            </a:r>
            <a:r>
              <a:rPr sz="1100" spc="200" dirty="0">
                <a:latin typeface="Times New Roman" panose="02020603050405020304"/>
                <a:cs typeface="Times New Roman" panose="02020603050405020304"/>
              </a:rPr>
              <a:t> </a:t>
            </a:r>
            <a:r>
              <a:rPr sz="1100" b="1" spc="-10" dirty="0">
                <a:latin typeface="Calibri" panose="020F0502020204030204"/>
                <a:cs typeface="Calibri" panose="020F0502020204030204"/>
              </a:rPr>
              <a:t>reserved</a:t>
            </a:r>
            <a:r>
              <a:rPr sz="1100" spc="-65" dirty="0">
                <a:latin typeface="Times New Roman" panose="02020603050405020304"/>
                <a:cs typeface="Times New Roman" panose="02020603050405020304"/>
              </a:rPr>
              <a:t> </a:t>
            </a:r>
            <a:r>
              <a:rPr sz="1100" b="1" spc="-50" dirty="0">
                <a:latin typeface="Calibri" panose="020F0502020204030204"/>
                <a:cs typeface="Calibri" panose="020F0502020204030204"/>
              </a:rPr>
              <a:t>.</a:t>
            </a:r>
            <a:endParaRPr sz="1100">
              <a:latin typeface="Calibri" panose="020F0502020204030204"/>
              <a:cs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553" y="1736026"/>
            <a:ext cx="4559935" cy="2988945"/>
          </a:xfrm>
          <a:prstGeom prst="rect">
            <a:avLst/>
          </a:prstGeom>
        </p:spPr>
        <p:txBody>
          <a:bodyPr vert="horz" wrap="square" lIns="0" tIns="13335" rIns="0" bIns="0" rtlCol="0">
            <a:spAutoFit/>
          </a:bodyPr>
          <a:lstStyle/>
          <a:p>
            <a:pPr marL="12700" marR="5080" algn="ctr">
              <a:lnSpc>
                <a:spcPct val="120000"/>
              </a:lnSpc>
              <a:spcBef>
                <a:spcPts val="105"/>
              </a:spcBef>
            </a:pPr>
            <a:r>
              <a:rPr sz="5400" b="1" dirty="0">
                <a:latin typeface="Arial" panose="020B0604020202020204"/>
                <a:cs typeface="Arial" panose="020B0604020202020204"/>
              </a:rPr>
              <a:t>Thank</a:t>
            </a:r>
            <a:r>
              <a:rPr sz="5400" b="1" spc="-10" dirty="0">
                <a:latin typeface="Arial" panose="020B0604020202020204"/>
                <a:cs typeface="Arial" panose="020B0604020202020204"/>
              </a:rPr>
              <a:t> </a:t>
            </a:r>
            <a:r>
              <a:rPr sz="5400" b="1" dirty="0">
                <a:latin typeface="Arial" panose="020B0604020202020204"/>
                <a:cs typeface="Arial" panose="020B0604020202020204"/>
              </a:rPr>
              <a:t>you</a:t>
            </a:r>
            <a:r>
              <a:rPr sz="5400" b="1" spc="-10" dirty="0">
                <a:latin typeface="Arial" panose="020B0604020202020204"/>
                <a:cs typeface="Arial" panose="020B0604020202020204"/>
              </a:rPr>
              <a:t> </a:t>
            </a:r>
            <a:r>
              <a:rPr sz="5400" b="1" spc="-25" dirty="0">
                <a:latin typeface="Arial" panose="020B0604020202020204"/>
                <a:cs typeface="Arial" panose="020B0604020202020204"/>
              </a:rPr>
              <a:t>for </a:t>
            </a:r>
            <a:r>
              <a:rPr sz="5400" b="1" dirty="0">
                <a:latin typeface="Arial" panose="020B0604020202020204"/>
                <a:cs typeface="Arial" panose="020B0604020202020204"/>
              </a:rPr>
              <a:t>your </a:t>
            </a:r>
            <a:r>
              <a:rPr sz="5400" b="1" spc="-10" dirty="0">
                <a:latin typeface="Arial" panose="020B0604020202020204"/>
                <a:cs typeface="Arial" panose="020B0604020202020204"/>
              </a:rPr>
              <a:t>great participation!</a:t>
            </a:r>
            <a:endParaRPr sz="5400">
              <a:latin typeface="Arial" panose="020B0604020202020204"/>
              <a:cs typeface="Arial" panose="020B0604020202020204"/>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048000" y="762000"/>
            <a:ext cx="6096000" cy="4102100"/>
          </a:xfrm>
          <a:prstGeom prst="rect">
            <a:avLst/>
          </a:prstGeom>
          <a:noFill/>
        </p:spPr>
        <p:txBody>
          <a:bodyPr wrap="square" rtlCol="0" anchor="t">
            <a:noAutofit/>
          </a:bodyPr>
          <a:p>
            <a:r>
              <a:rPr lang="en-US" sz="2800"/>
              <a:t>Would you say you lead a healthy lifestyle?</a:t>
            </a:r>
            <a:endParaRPr lang="en-US" sz="2800"/>
          </a:p>
          <a:p>
            <a:endParaRPr lang="en-US" sz="2800"/>
          </a:p>
          <a:p>
            <a:r>
              <a:rPr lang="en-US" sz="2800"/>
              <a:t>What is more important, a healthy mind or a healthy body?</a:t>
            </a:r>
            <a:endParaRPr lang="en-US" sz="2800"/>
          </a:p>
          <a:p>
            <a:endParaRPr lang="en-US" sz="2800"/>
          </a:p>
          <a:p>
            <a:r>
              <a:rPr lang="en-US" sz="2800"/>
              <a:t>What are the best ways to keep fit? How do you keep fit?</a:t>
            </a:r>
            <a:endParaRPr lang="en-US" sz="2800"/>
          </a:p>
          <a:p>
            <a:endParaRPr lang="en-US" sz="2800"/>
          </a:p>
          <a:p>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85" y="0"/>
            <a:ext cx="12021820" cy="6858000"/>
            <a:chOff x="170685" y="0"/>
            <a:chExt cx="12021820" cy="6858000"/>
          </a:xfrm>
        </p:grpSpPr>
        <p:pic>
          <p:nvPicPr>
            <p:cNvPr id="3" name="object 3"/>
            <p:cNvPicPr/>
            <p:nvPr/>
          </p:nvPicPr>
          <p:blipFill>
            <a:blip r:embed="rId1" cstate="print"/>
            <a:stretch>
              <a:fillRect/>
            </a:stretch>
          </p:blipFill>
          <p:spPr>
            <a:xfrm>
              <a:off x="1810511" y="310895"/>
              <a:ext cx="10160508" cy="864107"/>
            </a:xfrm>
            <a:prstGeom prst="rect">
              <a:avLst/>
            </a:prstGeom>
          </p:spPr>
        </p:pic>
        <p:pic>
          <p:nvPicPr>
            <p:cNvPr id="4" name="object 4"/>
            <p:cNvPicPr/>
            <p:nvPr/>
          </p:nvPicPr>
          <p:blipFill>
            <a:blip r:embed="rId2" cstate="print"/>
            <a:stretch>
              <a:fillRect/>
            </a:stretch>
          </p:blipFill>
          <p:spPr>
            <a:xfrm>
              <a:off x="5225795" y="522731"/>
              <a:ext cx="3361944" cy="489203"/>
            </a:xfrm>
            <a:prstGeom prst="rect">
              <a:avLst/>
            </a:prstGeom>
          </p:spPr>
        </p:pic>
        <p:sp>
          <p:nvSpPr>
            <p:cNvPr id="5" name="object 5"/>
            <p:cNvSpPr/>
            <p:nvPr/>
          </p:nvSpPr>
          <p:spPr>
            <a:xfrm>
              <a:off x="1831848" y="228599"/>
              <a:ext cx="10058400" cy="762000"/>
            </a:xfrm>
            <a:custGeom>
              <a:avLst/>
              <a:gdLst/>
              <a:ahLst/>
              <a:cxnLst/>
              <a:rect l="l" t="t" r="r" b="b"/>
              <a:pathLst>
                <a:path w="10058400" h="762000">
                  <a:moveTo>
                    <a:pt x="9677400" y="0"/>
                  </a:moveTo>
                  <a:lnTo>
                    <a:pt x="381000" y="0"/>
                  </a:lnTo>
                  <a:lnTo>
                    <a:pt x="333204" y="2968"/>
                  </a:lnTo>
                  <a:lnTo>
                    <a:pt x="287181" y="11634"/>
                  </a:lnTo>
                  <a:lnTo>
                    <a:pt x="243288" y="25643"/>
                  </a:lnTo>
                  <a:lnTo>
                    <a:pt x="201881" y="44636"/>
                  </a:lnTo>
                  <a:lnTo>
                    <a:pt x="163318" y="68257"/>
                  </a:lnTo>
                  <a:lnTo>
                    <a:pt x="127955" y="96149"/>
                  </a:lnTo>
                  <a:lnTo>
                    <a:pt x="96149" y="127955"/>
                  </a:lnTo>
                  <a:lnTo>
                    <a:pt x="68257" y="163318"/>
                  </a:lnTo>
                  <a:lnTo>
                    <a:pt x="44636" y="201881"/>
                  </a:lnTo>
                  <a:lnTo>
                    <a:pt x="25643" y="243288"/>
                  </a:lnTo>
                  <a:lnTo>
                    <a:pt x="11634" y="287181"/>
                  </a:lnTo>
                  <a:lnTo>
                    <a:pt x="2968" y="333204"/>
                  </a:lnTo>
                  <a:lnTo>
                    <a:pt x="0" y="381000"/>
                  </a:lnTo>
                  <a:lnTo>
                    <a:pt x="2968" y="428795"/>
                  </a:lnTo>
                  <a:lnTo>
                    <a:pt x="11634" y="474818"/>
                  </a:lnTo>
                  <a:lnTo>
                    <a:pt x="25643" y="518711"/>
                  </a:lnTo>
                  <a:lnTo>
                    <a:pt x="44636" y="560118"/>
                  </a:lnTo>
                  <a:lnTo>
                    <a:pt x="68257" y="598681"/>
                  </a:lnTo>
                  <a:lnTo>
                    <a:pt x="96149" y="634044"/>
                  </a:lnTo>
                  <a:lnTo>
                    <a:pt x="127955" y="665850"/>
                  </a:lnTo>
                  <a:lnTo>
                    <a:pt x="163318" y="693742"/>
                  </a:lnTo>
                  <a:lnTo>
                    <a:pt x="201881" y="717363"/>
                  </a:lnTo>
                  <a:lnTo>
                    <a:pt x="243288" y="736356"/>
                  </a:lnTo>
                  <a:lnTo>
                    <a:pt x="287181" y="750365"/>
                  </a:lnTo>
                  <a:lnTo>
                    <a:pt x="333204" y="759031"/>
                  </a:lnTo>
                  <a:lnTo>
                    <a:pt x="381000" y="762000"/>
                  </a:lnTo>
                  <a:lnTo>
                    <a:pt x="9677400" y="762000"/>
                  </a:lnTo>
                  <a:lnTo>
                    <a:pt x="9725195" y="759031"/>
                  </a:lnTo>
                  <a:lnTo>
                    <a:pt x="9771218" y="750365"/>
                  </a:lnTo>
                  <a:lnTo>
                    <a:pt x="9815111" y="736356"/>
                  </a:lnTo>
                  <a:lnTo>
                    <a:pt x="9856518" y="717363"/>
                  </a:lnTo>
                  <a:lnTo>
                    <a:pt x="9895081" y="693742"/>
                  </a:lnTo>
                  <a:lnTo>
                    <a:pt x="9930444" y="665850"/>
                  </a:lnTo>
                  <a:lnTo>
                    <a:pt x="9962250" y="634044"/>
                  </a:lnTo>
                  <a:lnTo>
                    <a:pt x="9990142" y="598681"/>
                  </a:lnTo>
                  <a:lnTo>
                    <a:pt x="10013763" y="560118"/>
                  </a:lnTo>
                  <a:lnTo>
                    <a:pt x="10032756" y="518711"/>
                  </a:lnTo>
                  <a:lnTo>
                    <a:pt x="10046765" y="474818"/>
                  </a:lnTo>
                  <a:lnTo>
                    <a:pt x="10055432" y="428795"/>
                  </a:lnTo>
                  <a:lnTo>
                    <a:pt x="10058400" y="381000"/>
                  </a:lnTo>
                  <a:lnTo>
                    <a:pt x="10055432" y="333204"/>
                  </a:lnTo>
                  <a:lnTo>
                    <a:pt x="10046765" y="287181"/>
                  </a:lnTo>
                  <a:lnTo>
                    <a:pt x="10032756" y="243288"/>
                  </a:lnTo>
                  <a:lnTo>
                    <a:pt x="10013763" y="201881"/>
                  </a:lnTo>
                  <a:lnTo>
                    <a:pt x="9990142" y="163318"/>
                  </a:lnTo>
                  <a:lnTo>
                    <a:pt x="9962250" y="127955"/>
                  </a:lnTo>
                  <a:lnTo>
                    <a:pt x="9930444" y="96149"/>
                  </a:lnTo>
                  <a:lnTo>
                    <a:pt x="9895081" y="68257"/>
                  </a:lnTo>
                  <a:lnTo>
                    <a:pt x="9856518" y="44636"/>
                  </a:lnTo>
                  <a:lnTo>
                    <a:pt x="9815111" y="25643"/>
                  </a:lnTo>
                  <a:lnTo>
                    <a:pt x="9771218" y="11634"/>
                  </a:lnTo>
                  <a:lnTo>
                    <a:pt x="9725195" y="2968"/>
                  </a:lnTo>
                  <a:lnTo>
                    <a:pt x="9677400" y="0"/>
                  </a:lnTo>
                  <a:close/>
                </a:path>
              </a:pathLst>
            </a:custGeom>
            <a:solidFill>
              <a:srgbClr val="FFC000"/>
            </a:solidFill>
          </p:spPr>
          <p:txBody>
            <a:bodyPr wrap="square" lIns="0" tIns="0" rIns="0" bIns="0" rtlCol="0"/>
            <a:lstStyle/>
            <a:p/>
          </p:txBody>
        </p:sp>
        <p:pic>
          <p:nvPicPr>
            <p:cNvPr id="6" name="object 6"/>
            <p:cNvPicPr/>
            <p:nvPr/>
          </p:nvPicPr>
          <p:blipFill>
            <a:blip r:embed="rId3" cstate="print"/>
            <a:stretch>
              <a:fillRect/>
            </a:stretch>
          </p:blipFill>
          <p:spPr>
            <a:xfrm>
              <a:off x="5244083" y="437349"/>
              <a:ext cx="3263646" cy="389420"/>
            </a:xfrm>
            <a:prstGeom prst="rect">
              <a:avLst/>
            </a:prstGeom>
          </p:spPr>
        </p:pic>
      </p:grpSp>
      <p:sp>
        <p:nvSpPr>
          <p:cNvPr id="7" name="object 7"/>
          <p:cNvSpPr txBox="1"/>
          <p:nvPr/>
        </p:nvSpPr>
        <p:spPr>
          <a:xfrm>
            <a:off x="8233409" y="6638644"/>
            <a:ext cx="385699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panose="020F0502020204030204"/>
                <a:cs typeface="Calibri" panose="020F0502020204030204"/>
              </a:rPr>
              <a:t>Copyright</a:t>
            </a:r>
            <a:r>
              <a:rPr sz="1000" spc="-40" dirty="0">
                <a:latin typeface="Times New Roman" panose="02020603050405020304"/>
                <a:cs typeface="Times New Roman" panose="02020603050405020304"/>
              </a:rPr>
              <a:t> </a:t>
            </a:r>
            <a:r>
              <a:rPr sz="1000" dirty="0">
                <a:latin typeface="Calibri" panose="020F0502020204030204"/>
                <a:cs typeface="Calibri" panose="020F0502020204030204"/>
              </a:rPr>
              <a:t>©</a:t>
            </a:r>
            <a:r>
              <a:rPr sz="1000" spc="-35" dirty="0">
                <a:latin typeface="Times New Roman" panose="02020603050405020304"/>
                <a:cs typeface="Times New Roman" panose="02020603050405020304"/>
              </a:rPr>
              <a:t> </a:t>
            </a:r>
            <a:r>
              <a:rPr sz="1000" dirty="0">
                <a:latin typeface="Calibri" panose="020F0502020204030204"/>
                <a:cs typeface="Calibri" panose="020F0502020204030204"/>
              </a:rPr>
              <a:t>2019</a:t>
            </a:r>
            <a:r>
              <a:rPr sz="1000" spc="210" dirty="0">
                <a:latin typeface="Times New Roman" panose="02020603050405020304"/>
                <a:cs typeface="Times New Roman" panose="02020603050405020304"/>
              </a:rPr>
              <a:t> </a:t>
            </a:r>
            <a:r>
              <a:rPr sz="1000" dirty="0">
                <a:latin typeface="Calibri" panose="020F0502020204030204"/>
                <a:cs typeface="Calibri" panose="020F0502020204030204"/>
              </a:rPr>
              <a:t>Lesson</a:t>
            </a:r>
            <a:r>
              <a:rPr sz="1000" spc="185" dirty="0">
                <a:latin typeface="Times New Roman" panose="02020603050405020304"/>
                <a:cs typeface="Times New Roman" panose="02020603050405020304"/>
              </a:rPr>
              <a:t> </a:t>
            </a:r>
            <a:r>
              <a:rPr sz="1000" dirty="0">
                <a:latin typeface="Calibri" panose="020F0502020204030204"/>
                <a:cs typeface="Calibri" panose="020F0502020204030204"/>
              </a:rPr>
              <a:t>Plans</a:t>
            </a:r>
            <a:r>
              <a:rPr sz="1000" spc="165" dirty="0">
                <a:latin typeface="Times New Roman" panose="02020603050405020304"/>
                <a:cs typeface="Times New Roman" panose="02020603050405020304"/>
              </a:rPr>
              <a:t> </a:t>
            </a:r>
            <a:r>
              <a:rPr sz="1000" dirty="0">
                <a:latin typeface="Calibri" panose="020F0502020204030204"/>
                <a:cs typeface="Calibri" panose="020F0502020204030204"/>
              </a:rPr>
              <a:t>For</a:t>
            </a:r>
            <a:r>
              <a:rPr sz="1000" spc="180" dirty="0">
                <a:latin typeface="Times New Roman" panose="02020603050405020304"/>
                <a:cs typeface="Times New Roman" panose="02020603050405020304"/>
              </a:rPr>
              <a:t> </a:t>
            </a:r>
            <a:r>
              <a:rPr sz="1000" dirty="0">
                <a:latin typeface="Calibri" panose="020F0502020204030204"/>
                <a:cs typeface="Calibri" panose="020F0502020204030204"/>
              </a:rPr>
              <a:t>Millions</a:t>
            </a:r>
            <a:r>
              <a:rPr sz="1000" spc="-60" dirty="0">
                <a:latin typeface="Times New Roman" panose="02020603050405020304"/>
                <a:cs typeface="Times New Roman" panose="02020603050405020304"/>
              </a:rPr>
              <a:t> </a:t>
            </a:r>
            <a:r>
              <a:rPr sz="1000" dirty="0">
                <a:latin typeface="Calibri" panose="020F0502020204030204"/>
                <a:cs typeface="Calibri" panose="020F0502020204030204"/>
              </a:rPr>
              <a:t>|</a:t>
            </a:r>
            <a:r>
              <a:rPr sz="1000" spc="180" dirty="0">
                <a:latin typeface="Times New Roman" panose="02020603050405020304"/>
                <a:cs typeface="Times New Roman" panose="02020603050405020304"/>
              </a:rPr>
              <a:t> </a:t>
            </a:r>
            <a:r>
              <a:rPr sz="1000" dirty="0">
                <a:latin typeface="Calibri" panose="020F0502020204030204"/>
                <a:cs typeface="Calibri" panose="020F0502020204030204"/>
              </a:rPr>
              <a:t>ESL.</a:t>
            </a:r>
            <a:r>
              <a:rPr sz="1000" spc="400" dirty="0">
                <a:latin typeface="Times New Roman" panose="02020603050405020304"/>
                <a:cs typeface="Times New Roman" panose="02020603050405020304"/>
              </a:rPr>
              <a:t> </a:t>
            </a:r>
            <a:r>
              <a:rPr sz="1000" dirty="0">
                <a:latin typeface="Calibri" panose="020F0502020204030204"/>
                <a:cs typeface="Calibri" panose="020F0502020204030204"/>
              </a:rPr>
              <a:t>All</a:t>
            </a:r>
            <a:r>
              <a:rPr sz="1000" spc="170" dirty="0">
                <a:latin typeface="Times New Roman" panose="02020603050405020304"/>
                <a:cs typeface="Times New Roman" panose="02020603050405020304"/>
              </a:rPr>
              <a:t> </a:t>
            </a:r>
            <a:r>
              <a:rPr sz="1000" dirty="0">
                <a:latin typeface="Calibri" panose="020F0502020204030204"/>
                <a:cs typeface="Calibri" panose="020F0502020204030204"/>
              </a:rPr>
              <a:t>rights</a:t>
            </a:r>
            <a:r>
              <a:rPr sz="1000" spc="185" dirty="0">
                <a:latin typeface="Times New Roman" panose="02020603050405020304"/>
                <a:cs typeface="Times New Roman" panose="02020603050405020304"/>
              </a:rPr>
              <a:t> </a:t>
            </a:r>
            <a:r>
              <a:rPr sz="1000" dirty="0">
                <a:latin typeface="Calibri" panose="020F0502020204030204"/>
                <a:cs typeface="Calibri" panose="020F0502020204030204"/>
              </a:rPr>
              <a:t>reserved</a:t>
            </a:r>
            <a:r>
              <a:rPr sz="1000" dirty="0">
                <a:latin typeface="Times New Roman" panose="02020603050405020304"/>
                <a:cs typeface="Times New Roman" panose="02020603050405020304"/>
              </a:rPr>
              <a:t> </a:t>
            </a:r>
            <a:r>
              <a:rPr sz="1000" spc="-50" dirty="0">
                <a:latin typeface="Calibri" panose="020F0502020204030204"/>
                <a:cs typeface="Calibri" panose="020F0502020204030204"/>
              </a:rPr>
              <a:t>.</a:t>
            </a:r>
            <a:endParaRPr sz="1000">
              <a:latin typeface="Calibri" panose="020F0502020204030204"/>
              <a:cs typeface="Calibri" panose="020F0502020204030204"/>
            </a:endParaRPr>
          </a:p>
        </p:txBody>
      </p:sp>
      <p:sp>
        <p:nvSpPr>
          <p:cNvPr id="8" name="object 8"/>
          <p:cNvSpPr txBox="1"/>
          <p:nvPr/>
        </p:nvSpPr>
        <p:spPr>
          <a:xfrm>
            <a:off x="3625722" y="1562860"/>
            <a:ext cx="91757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1.</a:t>
            </a:r>
            <a:r>
              <a:rPr sz="1600" b="1" dirty="0">
                <a:latin typeface="Arial" panose="020B0604020202020204"/>
                <a:cs typeface="Arial" panose="020B0604020202020204"/>
              </a:rPr>
              <a:t>	</a:t>
            </a:r>
            <a:r>
              <a:rPr sz="1600" b="1" spc="-20" dirty="0">
                <a:latin typeface="Arial" panose="020B0604020202020204"/>
                <a:cs typeface="Arial" panose="020B0604020202020204"/>
              </a:rPr>
              <a:t>Avoid</a:t>
            </a:r>
            <a:endParaRPr sz="1600">
              <a:latin typeface="Arial" panose="020B0604020202020204"/>
              <a:cs typeface="Arial" panose="020B0604020202020204"/>
            </a:endParaRPr>
          </a:p>
        </p:txBody>
      </p:sp>
      <p:sp>
        <p:nvSpPr>
          <p:cNvPr id="9" name="object 9"/>
          <p:cNvSpPr txBox="1"/>
          <p:nvPr/>
        </p:nvSpPr>
        <p:spPr>
          <a:xfrm>
            <a:off x="3625722" y="2172460"/>
            <a:ext cx="81851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2.</a:t>
            </a:r>
            <a:r>
              <a:rPr sz="1600" b="1" dirty="0">
                <a:latin typeface="Arial" panose="020B0604020202020204"/>
                <a:cs typeface="Arial" panose="020B0604020202020204"/>
              </a:rPr>
              <a:t>	</a:t>
            </a:r>
            <a:r>
              <a:rPr sz="1600" b="1" spc="-20" dirty="0">
                <a:latin typeface="Arial" panose="020B0604020202020204"/>
                <a:cs typeface="Arial" panose="020B0604020202020204"/>
              </a:rPr>
              <a:t>Gain</a:t>
            </a:r>
            <a:endParaRPr sz="1600">
              <a:latin typeface="Arial" panose="020B0604020202020204"/>
              <a:cs typeface="Arial" panose="020B0604020202020204"/>
            </a:endParaRPr>
          </a:p>
        </p:txBody>
      </p:sp>
      <p:sp>
        <p:nvSpPr>
          <p:cNvPr id="10" name="object 10"/>
          <p:cNvSpPr txBox="1"/>
          <p:nvPr/>
        </p:nvSpPr>
        <p:spPr>
          <a:xfrm>
            <a:off x="3625722" y="2782313"/>
            <a:ext cx="84074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3.</a:t>
            </a:r>
            <a:r>
              <a:rPr sz="1600" b="1" dirty="0">
                <a:latin typeface="Arial" panose="020B0604020202020204"/>
                <a:cs typeface="Arial" panose="020B0604020202020204"/>
              </a:rPr>
              <a:t>	</a:t>
            </a:r>
            <a:r>
              <a:rPr sz="1600" b="1" spc="-20" dirty="0">
                <a:latin typeface="Arial" panose="020B0604020202020204"/>
                <a:cs typeface="Arial" panose="020B0604020202020204"/>
              </a:rPr>
              <a:t>Lose</a:t>
            </a:r>
            <a:endParaRPr sz="1600">
              <a:latin typeface="Arial" panose="020B0604020202020204"/>
              <a:cs typeface="Arial" panose="020B0604020202020204"/>
            </a:endParaRPr>
          </a:p>
        </p:txBody>
      </p:sp>
      <p:sp>
        <p:nvSpPr>
          <p:cNvPr id="11" name="object 11"/>
          <p:cNvSpPr txBox="1"/>
          <p:nvPr/>
        </p:nvSpPr>
        <p:spPr>
          <a:xfrm>
            <a:off x="3625722" y="3391913"/>
            <a:ext cx="111125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4.</a:t>
            </a:r>
            <a:r>
              <a:rPr sz="1600" b="1" dirty="0">
                <a:latin typeface="Arial" panose="020B0604020202020204"/>
                <a:cs typeface="Arial" panose="020B0604020202020204"/>
              </a:rPr>
              <a:t>	</a:t>
            </a:r>
            <a:r>
              <a:rPr sz="1600" b="1" spc="-10" dirty="0">
                <a:latin typeface="Arial" panose="020B0604020202020204"/>
                <a:cs typeface="Arial" panose="020B0604020202020204"/>
              </a:rPr>
              <a:t>Remind</a:t>
            </a:r>
            <a:endParaRPr sz="1600">
              <a:latin typeface="Arial" panose="020B0604020202020204"/>
              <a:cs typeface="Arial" panose="020B0604020202020204"/>
            </a:endParaRPr>
          </a:p>
        </p:txBody>
      </p:sp>
      <p:sp>
        <p:nvSpPr>
          <p:cNvPr id="12" name="object 12"/>
          <p:cNvSpPr txBox="1"/>
          <p:nvPr/>
        </p:nvSpPr>
        <p:spPr>
          <a:xfrm>
            <a:off x="3625722" y="4001208"/>
            <a:ext cx="140335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5.</a:t>
            </a:r>
            <a:r>
              <a:rPr sz="1600" b="1" dirty="0">
                <a:latin typeface="Arial" panose="020B0604020202020204"/>
                <a:cs typeface="Arial" panose="020B0604020202020204"/>
              </a:rPr>
              <a:t>	</a:t>
            </a:r>
            <a:r>
              <a:rPr sz="1600" b="1" spc="-10" dirty="0">
                <a:latin typeface="Arial" panose="020B0604020202020204"/>
                <a:cs typeface="Arial" panose="020B0604020202020204"/>
              </a:rPr>
              <a:t>Frequently</a:t>
            </a:r>
            <a:endParaRPr sz="1600">
              <a:latin typeface="Arial" panose="020B0604020202020204"/>
              <a:cs typeface="Arial" panose="020B0604020202020204"/>
            </a:endParaRPr>
          </a:p>
        </p:txBody>
      </p:sp>
      <p:sp>
        <p:nvSpPr>
          <p:cNvPr id="13" name="object 13"/>
          <p:cNvSpPr txBox="1"/>
          <p:nvPr/>
        </p:nvSpPr>
        <p:spPr>
          <a:xfrm>
            <a:off x="3625722" y="4611371"/>
            <a:ext cx="134683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6.</a:t>
            </a:r>
            <a:r>
              <a:rPr sz="1600" b="1" dirty="0">
                <a:latin typeface="Arial" panose="020B0604020202020204"/>
                <a:cs typeface="Arial" panose="020B0604020202020204"/>
              </a:rPr>
              <a:t>	</a:t>
            </a:r>
            <a:r>
              <a:rPr sz="1600" b="1" spc="-10" dirty="0">
                <a:latin typeface="Arial" panose="020B0604020202020204"/>
                <a:cs typeface="Arial" panose="020B0604020202020204"/>
              </a:rPr>
              <a:t>Unhealthy</a:t>
            </a:r>
            <a:endParaRPr sz="1600">
              <a:latin typeface="Arial" panose="020B0604020202020204"/>
              <a:cs typeface="Arial" panose="020B0604020202020204"/>
            </a:endParaRPr>
          </a:p>
        </p:txBody>
      </p:sp>
      <p:sp>
        <p:nvSpPr>
          <p:cNvPr id="14" name="object 14"/>
          <p:cNvSpPr txBox="1"/>
          <p:nvPr/>
        </p:nvSpPr>
        <p:spPr>
          <a:xfrm>
            <a:off x="3625722" y="5220971"/>
            <a:ext cx="125793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7.</a:t>
            </a:r>
            <a:r>
              <a:rPr sz="1600" b="1" dirty="0">
                <a:latin typeface="Arial" panose="020B0604020202020204"/>
                <a:cs typeface="Arial" panose="020B0604020202020204"/>
              </a:rPr>
              <a:t>	</a:t>
            </a:r>
            <a:r>
              <a:rPr sz="1600" b="1" spc="-10" dirty="0">
                <a:latin typeface="Arial" panose="020B0604020202020204"/>
                <a:cs typeface="Arial" panose="020B0604020202020204"/>
              </a:rPr>
              <a:t>Essential</a:t>
            </a:r>
            <a:endParaRPr sz="1600">
              <a:latin typeface="Arial" panose="020B0604020202020204"/>
              <a:cs typeface="Arial" panose="020B0604020202020204"/>
            </a:endParaRPr>
          </a:p>
        </p:txBody>
      </p:sp>
      <p:sp>
        <p:nvSpPr>
          <p:cNvPr id="15" name="object 15"/>
          <p:cNvSpPr txBox="1"/>
          <p:nvPr/>
        </p:nvSpPr>
        <p:spPr>
          <a:xfrm>
            <a:off x="3625722" y="5830922"/>
            <a:ext cx="110807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b="1" spc="-25" dirty="0">
                <a:latin typeface="Arial" panose="020B0604020202020204"/>
                <a:cs typeface="Arial" panose="020B0604020202020204"/>
              </a:rPr>
              <a:t>8.</a:t>
            </a:r>
            <a:r>
              <a:rPr sz="1600" b="1" dirty="0">
                <a:latin typeface="Arial" panose="020B0604020202020204"/>
                <a:cs typeface="Arial" panose="020B0604020202020204"/>
              </a:rPr>
              <a:t>	</a:t>
            </a:r>
            <a:r>
              <a:rPr sz="1600" b="1" spc="-10" dirty="0">
                <a:latin typeface="Arial" panose="020B0604020202020204"/>
                <a:cs typeface="Arial" panose="020B0604020202020204"/>
              </a:rPr>
              <a:t>Prevent</a:t>
            </a:r>
            <a:endParaRPr sz="1600">
              <a:latin typeface="Arial" panose="020B0604020202020204"/>
              <a:cs typeface="Arial" panose="020B0604020202020204"/>
            </a:endParaRPr>
          </a:p>
        </p:txBody>
      </p:sp>
      <p:sp>
        <p:nvSpPr>
          <p:cNvPr id="16" name="object 16"/>
          <p:cNvSpPr txBox="1"/>
          <p:nvPr/>
        </p:nvSpPr>
        <p:spPr>
          <a:xfrm>
            <a:off x="6311265" y="1513456"/>
            <a:ext cx="514731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a)</a:t>
            </a:r>
            <a:r>
              <a:rPr sz="1600" dirty="0">
                <a:latin typeface="Arial" panose="020B0604020202020204"/>
                <a:cs typeface="Arial" panose="020B0604020202020204"/>
              </a:rPr>
              <a:t>	to</a:t>
            </a:r>
            <a:r>
              <a:rPr sz="1600" spc="-35" dirty="0">
                <a:latin typeface="Arial" panose="020B0604020202020204"/>
                <a:cs typeface="Arial" panose="020B0604020202020204"/>
              </a:rPr>
              <a:t> </a:t>
            </a:r>
            <a:r>
              <a:rPr sz="1600" dirty="0">
                <a:latin typeface="Arial" panose="020B0604020202020204"/>
                <a:cs typeface="Arial" panose="020B0604020202020204"/>
              </a:rPr>
              <a:t>make</a:t>
            </a:r>
            <a:r>
              <a:rPr sz="1600" spc="-50" dirty="0">
                <a:latin typeface="Arial" panose="020B0604020202020204"/>
                <a:cs typeface="Arial" panose="020B0604020202020204"/>
              </a:rPr>
              <a:t> </a:t>
            </a:r>
            <a:r>
              <a:rPr sz="1600" dirty="0">
                <a:latin typeface="Arial" panose="020B0604020202020204"/>
                <a:cs typeface="Arial" panose="020B0604020202020204"/>
              </a:rPr>
              <a:t>someone</a:t>
            </a:r>
            <a:r>
              <a:rPr sz="1600" spc="-35" dirty="0">
                <a:latin typeface="Arial" panose="020B0604020202020204"/>
                <a:cs typeface="Arial" panose="020B0604020202020204"/>
              </a:rPr>
              <a:t> </a:t>
            </a:r>
            <a:r>
              <a:rPr sz="1600" dirty="0">
                <a:latin typeface="Arial" panose="020B0604020202020204"/>
                <a:cs typeface="Arial" panose="020B0604020202020204"/>
              </a:rPr>
              <a:t>remember</a:t>
            </a:r>
            <a:r>
              <a:rPr sz="1600" spc="-15" dirty="0">
                <a:latin typeface="Arial" panose="020B0604020202020204"/>
                <a:cs typeface="Arial" panose="020B0604020202020204"/>
              </a:rPr>
              <a:t> </a:t>
            </a:r>
            <a:r>
              <a:rPr sz="1600" dirty="0">
                <a:latin typeface="Arial" panose="020B0604020202020204"/>
                <a:cs typeface="Arial" panose="020B0604020202020204"/>
              </a:rPr>
              <a:t>someone</a:t>
            </a:r>
            <a:r>
              <a:rPr sz="1600" spc="-50" dirty="0">
                <a:latin typeface="Arial" panose="020B0604020202020204"/>
                <a:cs typeface="Arial" panose="020B0604020202020204"/>
              </a:rPr>
              <a:t> </a:t>
            </a:r>
            <a:r>
              <a:rPr sz="1600" dirty="0">
                <a:latin typeface="Arial" panose="020B0604020202020204"/>
                <a:cs typeface="Arial" panose="020B0604020202020204"/>
              </a:rPr>
              <a:t>or</a:t>
            </a:r>
            <a:r>
              <a:rPr sz="1600" spc="-40" dirty="0">
                <a:latin typeface="Arial" panose="020B0604020202020204"/>
                <a:cs typeface="Arial" panose="020B0604020202020204"/>
              </a:rPr>
              <a:t> </a:t>
            </a:r>
            <a:r>
              <a:rPr sz="1600" spc="-10" dirty="0">
                <a:latin typeface="Arial" panose="020B0604020202020204"/>
                <a:cs typeface="Arial" panose="020B0604020202020204"/>
              </a:rPr>
              <a:t>something.</a:t>
            </a:r>
            <a:endParaRPr sz="1600">
              <a:latin typeface="Arial" panose="020B0604020202020204"/>
              <a:cs typeface="Arial" panose="020B0604020202020204"/>
            </a:endParaRPr>
          </a:p>
        </p:txBody>
      </p:sp>
      <p:sp>
        <p:nvSpPr>
          <p:cNvPr id="17" name="object 17"/>
          <p:cNvSpPr txBox="1"/>
          <p:nvPr/>
        </p:nvSpPr>
        <p:spPr>
          <a:xfrm>
            <a:off x="6311265" y="2123056"/>
            <a:ext cx="436499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b)</a:t>
            </a:r>
            <a:r>
              <a:rPr sz="1600" dirty="0">
                <a:latin typeface="Arial" panose="020B0604020202020204"/>
                <a:cs typeface="Arial" panose="020B0604020202020204"/>
              </a:rPr>
              <a:t>	</a:t>
            </a:r>
            <a:r>
              <a:rPr sz="1600" spc="-80" dirty="0">
                <a:latin typeface="Arial" panose="020B0604020202020204"/>
                <a:cs typeface="Arial" panose="020B0604020202020204"/>
              </a:rPr>
              <a:t>To</a:t>
            </a:r>
            <a:r>
              <a:rPr sz="1600" spc="-25" dirty="0">
                <a:latin typeface="Arial" panose="020B0604020202020204"/>
                <a:cs typeface="Arial" panose="020B0604020202020204"/>
              </a:rPr>
              <a:t> </a:t>
            </a:r>
            <a:r>
              <a:rPr sz="1600" dirty="0">
                <a:latin typeface="Arial" panose="020B0604020202020204"/>
                <a:cs typeface="Arial" panose="020B0604020202020204"/>
              </a:rPr>
              <a:t>make</a:t>
            </a:r>
            <a:r>
              <a:rPr sz="1600" spc="-35" dirty="0">
                <a:latin typeface="Arial" panose="020B0604020202020204"/>
                <a:cs typeface="Arial" panose="020B0604020202020204"/>
              </a:rPr>
              <a:t> </a:t>
            </a:r>
            <a:r>
              <a:rPr sz="1600" dirty="0">
                <a:latin typeface="Arial" panose="020B0604020202020204"/>
                <a:cs typeface="Arial" panose="020B0604020202020204"/>
              </a:rPr>
              <a:t>something</a:t>
            </a:r>
            <a:r>
              <a:rPr sz="1600" spc="-20" dirty="0">
                <a:latin typeface="Arial" panose="020B0604020202020204"/>
                <a:cs typeface="Arial" panose="020B0604020202020204"/>
              </a:rPr>
              <a:t> </a:t>
            </a:r>
            <a:r>
              <a:rPr sz="1600" dirty="0">
                <a:latin typeface="Arial" panose="020B0604020202020204"/>
                <a:cs typeface="Arial" panose="020B0604020202020204"/>
              </a:rPr>
              <a:t>larger</a:t>
            </a:r>
            <a:r>
              <a:rPr sz="1600" spc="-25" dirty="0">
                <a:latin typeface="Arial" panose="020B0604020202020204"/>
                <a:cs typeface="Arial" panose="020B0604020202020204"/>
              </a:rPr>
              <a:t> </a:t>
            </a:r>
            <a:r>
              <a:rPr sz="1600" dirty="0">
                <a:latin typeface="Arial" panose="020B0604020202020204"/>
                <a:cs typeface="Arial" panose="020B0604020202020204"/>
              </a:rPr>
              <a:t>in</a:t>
            </a:r>
            <a:r>
              <a:rPr sz="1600" spc="-45" dirty="0">
                <a:latin typeface="Arial" panose="020B0604020202020204"/>
                <a:cs typeface="Arial" panose="020B0604020202020204"/>
              </a:rPr>
              <a:t> </a:t>
            </a:r>
            <a:r>
              <a:rPr sz="1600" dirty="0">
                <a:latin typeface="Arial" panose="020B0604020202020204"/>
                <a:cs typeface="Arial" panose="020B0604020202020204"/>
              </a:rPr>
              <a:t>size</a:t>
            </a:r>
            <a:r>
              <a:rPr sz="1600" spc="-45" dirty="0">
                <a:latin typeface="Arial" panose="020B0604020202020204"/>
                <a:cs typeface="Arial" panose="020B0604020202020204"/>
              </a:rPr>
              <a:t> </a:t>
            </a:r>
            <a:r>
              <a:rPr sz="1600" dirty="0">
                <a:latin typeface="Arial" panose="020B0604020202020204"/>
                <a:cs typeface="Arial" panose="020B0604020202020204"/>
              </a:rPr>
              <a:t>or</a:t>
            </a:r>
            <a:r>
              <a:rPr sz="1600" spc="-15" dirty="0">
                <a:latin typeface="Arial" panose="020B0604020202020204"/>
                <a:cs typeface="Arial" panose="020B0604020202020204"/>
              </a:rPr>
              <a:t> </a:t>
            </a:r>
            <a:r>
              <a:rPr sz="1600" spc="-10" dirty="0">
                <a:latin typeface="Arial" panose="020B0604020202020204"/>
                <a:cs typeface="Arial" panose="020B0604020202020204"/>
              </a:rPr>
              <a:t>amount.</a:t>
            </a:r>
            <a:endParaRPr sz="1600">
              <a:latin typeface="Arial" panose="020B0604020202020204"/>
              <a:cs typeface="Arial" panose="020B0604020202020204"/>
            </a:endParaRPr>
          </a:p>
        </p:txBody>
      </p:sp>
      <p:sp>
        <p:nvSpPr>
          <p:cNvPr id="18" name="object 18"/>
          <p:cNvSpPr txBox="1"/>
          <p:nvPr/>
        </p:nvSpPr>
        <p:spPr>
          <a:xfrm>
            <a:off x="6311265" y="2625113"/>
            <a:ext cx="4817745" cy="970915"/>
          </a:xfrm>
          <a:prstGeom prst="rect">
            <a:avLst/>
          </a:prstGeom>
        </p:spPr>
        <p:txBody>
          <a:bodyPr vert="horz" wrap="square" lIns="0" tIns="119380" rIns="0" bIns="0" rtlCol="0">
            <a:spAutoFit/>
          </a:bodyPr>
          <a:lstStyle/>
          <a:p>
            <a:pPr marL="354965" indent="-342265">
              <a:lnSpc>
                <a:spcPct val="100000"/>
              </a:lnSpc>
              <a:spcBef>
                <a:spcPts val="940"/>
              </a:spcBef>
              <a:buAutoNum type="alphaLcParenR" startAt="3"/>
              <a:tabLst>
                <a:tab pos="354965" algn="l"/>
              </a:tabLst>
            </a:pPr>
            <a:r>
              <a:rPr sz="1600" dirty="0">
                <a:latin typeface="Arial" panose="020B0604020202020204"/>
                <a:cs typeface="Arial" panose="020B0604020202020204"/>
              </a:rPr>
              <a:t>Many</a:t>
            </a:r>
            <a:r>
              <a:rPr sz="1600" spc="-30" dirty="0">
                <a:latin typeface="Arial" panose="020B0604020202020204"/>
                <a:cs typeface="Arial" panose="020B0604020202020204"/>
              </a:rPr>
              <a:t> </a:t>
            </a:r>
            <a:r>
              <a:rPr sz="1600" dirty="0">
                <a:latin typeface="Arial" panose="020B0604020202020204"/>
                <a:cs typeface="Arial" panose="020B0604020202020204"/>
              </a:rPr>
              <a:t>times;</a:t>
            </a:r>
            <a:r>
              <a:rPr sz="1600" spc="-45" dirty="0">
                <a:latin typeface="Arial" panose="020B0604020202020204"/>
                <a:cs typeface="Arial" panose="020B0604020202020204"/>
              </a:rPr>
              <a:t> </a:t>
            </a:r>
            <a:r>
              <a:rPr sz="1600" spc="-10" dirty="0">
                <a:latin typeface="Arial" panose="020B0604020202020204"/>
                <a:cs typeface="Arial" panose="020B0604020202020204"/>
              </a:rPr>
              <a:t>often.</a:t>
            </a:r>
            <a:endParaRPr sz="1600">
              <a:latin typeface="Arial" panose="020B0604020202020204"/>
              <a:cs typeface="Arial" panose="020B0604020202020204"/>
            </a:endParaRPr>
          </a:p>
          <a:p>
            <a:pPr marL="355600" marR="5080" indent="-342900">
              <a:lnSpc>
                <a:spcPct val="100000"/>
              </a:lnSpc>
              <a:spcBef>
                <a:spcPts val="845"/>
              </a:spcBef>
              <a:buAutoNum type="alphaLcParenR" startAt="3"/>
              <a:tabLst>
                <a:tab pos="355600" algn="l"/>
              </a:tabLst>
            </a:pPr>
            <a:r>
              <a:rPr sz="1600" dirty="0">
                <a:latin typeface="Arial" panose="020B0604020202020204"/>
                <a:cs typeface="Arial" panose="020B0604020202020204"/>
              </a:rPr>
              <a:t>Stop</a:t>
            </a:r>
            <a:r>
              <a:rPr sz="1600" spc="-35" dirty="0">
                <a:latin typeface="Arial" panose="020B0604020202020204"/>
                <a:cs typeface="Arial" panose="020B0604020202020204"/>
              </a:rPr>
              <a:t> </a:t>
            </a:r>
            <a:r>
              <a:rPr sz="1600" dirty="0">
                <a:latin typeface="Arial" panose="020B0604020202020204"/>
                <a:cs typeface="Arial" panose="020B0604020202020204"/>
              </a:rPr>
              <a:t>something</a:t>
            </a:r>
            <a:r>
              <a:rPr sz="1600" spc="-20" dirty="0">
                <a:latin typeface="Arial" panose="020B0604020202020204"/>
                <a:cs typeface="Arial" panose="020B0604020202020204"/>
              </a:rPr>
              <a:t> </a:t>
            </a:r>
            <a:r>
              <a:rPr sz="1600" dirty="0">
                <a:latin typeface="Arial" panose="020B0604020202020204"/>
                <a:cs typeface="Arial" panose="020B0604020202020204"/>
              </a:rPr>
              <a:t>from</a:t>
            </a:r>
            <a:r>
              <a:rPr sz="1600" spc="-15" dirty="0">
                <a:latin typeface="Arial" panose="020B0604020202020204"/>
                <a:cs typeface="Arial" panose="020B0604020202020204"/>
              </a:rPr>
              <a:t> </a:t>
            </a:r>
            <a:r>
              <a:rPr sz="1600" dirty="0">
                <a:latin typeface="Arial" panose="020B0604020202020204"/>
                <a:cs typeface="Arial" panose="020B0604020202020204"/>
              </a:rPr>
              <a:t>happening</a:t>
            </a:r>
            <a:r>
              <a:rPr sz="1600" spc="-45" dirty="0">
                <a:latin typeface="Arial" panose="020B0604020202020204"/>
                <a:cs typeface="Arial" panose="020B0604020202020204"/>
              </a:rPr>
              <a:t> </a:t>
            </a:r>
            <a:r>
              <a:rPr sz="1600" dirty="0">
                <a:latin typeface="Arial" panose="020B0604020202020204"/>
                <a:cs typeface="Arial" panose="020B0604020202020204"/>
              </a:rPr>
              <a:t>or</a:t>
            </a:r>
            <a:r>
              <a:rPr sz="1600" spc="-25" dirty="0">
                <a:latin typeface="Arial" panose="020B0604020202020204"/>
                <a:cs typeface="Arial" panose="020B0604020202020204"/>
              </a:rPr>
              <a:t> </a:t>
            </a:r>
            <a:r>
              <a:rPr sz="1600" dirty="0">
                <a:latin typeface="Arial" panose="020B0604020202020204"/>
                <a:cs typeface="Arial" panose="020B0604020202020204"/>
              </a:rPr>
              <a:t>stop</a:t>
            </a:r>
            <a:r>
              <a:rPr sz="1600" spc="-25" dirty="0">
                <a:latin typeface="Arial" panose="020B0604020202020204"/>
                <a:cs typeface="Arial" panose="020B0604020202020204"/>
              </a:rPr>
              <a:t> </a:t>
            </a:r>
            <a:r>
              <a:rPr sz="1600" spc="-10" dirty="0">
                <a:latin typeface="Arial" panose="020B0604020202020204"/>
                <a:cs typeface="Arial" panose="020B0604020202020204"/>
              </a:rPr>
              <a:t>someone </a:t>
            </a:r>
            <a:r>
              <a:rPr sz="1600" dirty="0">
                <a:latin typeface="Arial" panose="020B0604020202020204"/>
                <a:cs typeface="Arial" panose="020B0604020202020204"/>
              </a:rPr>
              <a:t>from</a:t>
            </a:r>
            <a:r>
              <a:rPr sz="1600" spc="-10" dirty="0">
                <a:latin typeface="Arial" panose="020B0604020202020204"/>
                <a:cs typeface="Arial" panose="020B0604020202020204"/>
              </a:rPr>
              <a:t> </a:t>
            </a:r>
            <a:r>
              <a:rPr sz="1600" dirty="0">
                <a:latin typeface="Arial" panose="020B0604020202020204"/>
                <a:cs typeface="Arial" panose="020B0604020202020204"/>
              </a:rPr>
              <a:t>doing</a:t>
            </a:r>
            <a:r>
              <a:rPr sz="1600" spc="-25" dirty="0">
                <a:latin typeface="Arial" panose="020B0604020202020204"/>
                <a:cs typeface="Arial" panose="020B0604020202020204"/>
              </a:rPr>
              <a:t> </a:t>
            </a:r>
            <a:r>
              <a:rPr sz="1600" spc="-10" dirty="0">
                <a:latin typeface="Arial" panose="020B0604020202020204"/>
                <a:cs typeface="Arial" panose="020B0604020202020204"/>
              </a:rPr>
              <a:t>something.</a:t>
            </a:r>
            <a:endParaRPr sz="1600">
              <a:latin typeface="Arial" panose="020B0604020202020204"/>
              <a:cs typeface="Arial" panose="020B0604020202020204"/>
            </a:endParaRPr>
          </a:p>
        </p:txBody>
      </p:sp>
      <p:sp>
        <p:nvSpPr>
          <p:cNvPr id="19" name="object 19"/>
          <p:cNvSpPr txBox="1"/>
          <p:nvPr/>
        </p:nvSpPr>
        <p:spPr>
          <a:xfrm>
            <a:off x="6311265" y="3830189"/>
            <a:ext cx="167703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e)</a:t>
            </a:r>
            <a:r>
              <a:rPr sz="1600" dirty="0">
                <a:latin typeface="Arial" panose="020B0604020202020204"/>
                <a:cs typeface="Arial" panose="020B0604020202020204"/>
              </a:rPr>
              <a:t>	Very</a:t>
            </a:r>
            <a:r>
              <a:rPr sz="1600" spc="-105" dirty="0">
                <a:latin typeface="Arial" panose="020B0604020202020204"/>
                <a:cs typeface="Arial" panose="020B0604020202020204"/>
              </a:rPr>
              <a:t> </a:t>
            </a:r>
            <a:r>
              <a:rPr sz="1600" spc="-10" dirty="0">
                <a:latin typeface="Arial" panose="020B0604020202020204"/>
                <a:cs typeface="Arial" panose="020B0604020202020204"/>
              </a:rPr>
              <a:t>important</a:t>
            </a:r>
            <a:endParaRPr sz="1600">
              <a:latin typeface="Arial" panose="020B0604020202020204"/>
              <a:cs typeface="Arial" panose="020B0604020202020204"/>
            </a:endParaRPr>
          </a:p>
        </p:txBody>
      </p:sp>
      <p:sp>
        <p:nvSpPr>
          <p:cNvPr id="20" name="object 20"/>
          <p:cNvSpPr txBox="1"/>
          <p:nvPr/>
        </p:nvSpPr>
        <p:spPr>
          <a:xfrm>
            <a:off x="6311265" y="4439484"/>
            <a:ext cx="394970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f)</a:t>
            </a:r>
            <a:r>
              <a:rPr sz="1600" dirty="0">
                <a:latin typeface="Arial" panose="020B0604020202020204"/>
                <a:cs typeface="Arial" panose="020B0604020202020204"/>
              </a:rPr>
              <a:t>	Stay</a:t>
            </a:r>
            <a:r>
              <a:rPr sz="1600" spc="-25" dirty="0">
                <a:latin typeface="Arial" panose="020B0604020202020204"/>
                <a:cs typeface="Arial" panose="020B0604020202020204"/>
              </a:rPr>
              <a:t> </a:t>
            </a:r>
            <a:r>
              <a:rPr sz="1600" dirty="0">
                <a:latin typeface="Arial" panose="020B0604020202020204"/>
                <a:cs typeface="Arial" panose="020B0604020202020204"/>
              </a:rPr>
              <a:t>away</a:t>
            </a:r>
            <a:r>
              <a:rPr sz="1600" spc="-10" dirty="0">
                <a:latin typeface="Arial" panose="020B0604020202020204"/>
                <a:cs typeface="Arial" panose="020B0604020202020204"/>
              </a:rPr>
              <a:t> </a:t>
            </a:r>
            <a:r>
              <a:rPr sz="1600" dirty="0">
                <a:latin typeface="Arial" panose="020B0604020202020204"/>
                <a:cs typeface="Arial" panose="020B0604020202020204"/>
              </a:rPr>
              <a:t>from someone</a:t>
            </a:r>
            <a:r>
              <a:rPr sz="1600" spc="-20" dirty="0">
                <a:latin typeface="Arial" panose="020B0604020202020204"/>
                <a:cs typeface="Arial" panose="020B0604020202020204"/>
              </a:rPr>
              <a:t> </a:t>
            </a:r>
            <a:r>
              <a:rPr sz="1600" dirty="0">
                <a:latin typeface="Arial" panose="020B0604020202020204"/>
                <a:cs typeface="Arial" panose="020B0604020202020204"/>
              </a:rPr>
              <a:t>or</a:t>
            </a:r>
            <a:r>
              <a:rPr sz="1600" spc="-20" dirty="0">
                <a:latin typeface="Arial" panose="020B0604020202020204"/>
                <a:cs typeface="Arial" panose="020B0604020202020204"/>
              </a:rPr>
              <a:t> </a:t>
            </a:r>
            <a:r>
              <a:rPr sz="1600" spc="-10" dirty="0">
                <a:latin typeface="Arial" panose="020B0604020202020204"/>
                <a:cs typeface="Arial" panose="020B0604020202020204"/>
              </a:rPr>
              <a:t>something.</a:t>
            </a:r>
            <a:endParaRPr sz="1600">
              <a:latin typeface="Arial" panose="020B0604020202020204"/>
              <a:cs typeface="Arial" panose="020B0604020202020204"/>
            </a:endParaRPr>
          </a:p>
        </p:txBody>
      </p:sp>
      <p:sp>
        <p:nvSpPr>
          <p:cNvPr id="21" name="object 21"/>
          <p:cNvSpPr txBox="1"/>
          <p:nvPr/>
        </p:nvSpPr>
        <p:spPr>
          <a:xfrm>
            <a:off x="6311265" y="5049771"/>
            <a:ext cx="459105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g)</a:t>
            </a:r>
            <a:r>
              <a:rPr sz="1600" dirty="0">
                <a:latin typeface="Arial" panose="020B0604020202020204"/>
                <a:cs typeface="Arial" panose="020B0604020202020204"/>
              </a:rPr>
              <a:t>	to</a:t>
            </a:r>
            <a:r>
              <a:rPr sz="1600" spc="-35" dirty="0">
                <a:latin typeface="Arial" panose="020B0604020202020204"/>
                <a:cs typeface="Arial" panose="020B0604020202020204"/>
              </a:rPr>
              <a:t> </a:t>
            </a:r>
            <a:r>
              <a:rPr sz="1600" dirty="0">
                <a:latin typeface="Arial" panose="020B0604020202020204"/>
                <a:cs typeface="Arial" panose="020B0604020202020204"/>
              </a:rPr>
              <a:t>have</a:t>
            </a:r>
            <a:r>
              <a:rPr sz="1600" spc="-35" dirty="0">
                <a:latin typeface="Arial" panose="020B0604020202020204"/>
                <a:cs typeface="Arial" panose="020B0604020202020204"/>
              </a:rPr>
              <a:t> </a:t>
            </a:r>
            <a:r>
              <a:rPr sz="1600" dirty="0">
                <a:latin typeface="Arial" panose="020B0604020202020204"/>
                <a:cs typeface="Arial" panose="020B0604020202020204"/>
              </a:rPr>
              <a:t>less</a:t>
            </a:r>
            <a:r>
              <a:rPr sz="1600" spc="-40" dirty="0">
                <a:latin typeface="Arial" panose="020B0604020202020204"/>
                <a:cs typeface="Arial" panose="020B0604020202020204"/>
              </a:rPr>
              <a:t> </a:t>
            </a:r>
            <a:r>
              <a:rPr sz="1600" dirty="0">
                <a:latin typeface="Arial" panose="020B0604020202020204"/>
                <a:cs typeface="Arial" panose="020B0604020202020204"/>
              </a:rPr>
              <a:t>of</a:t>
            </a:r>
            <a:r>
              <a:rPr sz="1600" spc="-20" dirty="0">
                <a:latin typeface="Arial" panose="020B0604020202020204"/>
                <a:cs typeface="Arial" panose="020B0604020202020204"/>
              </a:rPr>
              <a:t> </a:t>
            </a:r>
            <a:r>
              <a:rPr sz="1600" dirty="0">
                <a:latin typeface="Arial" panose="020B0604020202020204"/>
                <a:cs typeface="Arial" panose="020B0604020202020204"/>
              </a:rPr>
              <a:t>something</a:t>
            </a:r>
            <a:r>
              <a:rPr sz="1600" spc="-40" dirty="0">
                <a:latin typeface="Arial" panose="020B0604020202020204"/>
                <a:cs typeface="Arial" panose="020B0604020202020204"/>
              </a:rPr>
              <a:t> </a:t>
            </a:r>
            <a:r>
              <a:rPr sz="1600" dirty="0">
                <a:latin typeface="Arial" panose="020B0604020202020204"/>
                <a:cs typeface="Arial" panose="020B0604020202020204"/>
              </a:rPr>
              <a:t>than</a:t>
            </a:r>
            <a:r>
              <a:rPr sz="1600" spc="-20" dirty="0">
                <a:latin typeface="Arial" panose="020B0604020202020204"/>
                <a:cs typeface="Arial" panose="020B0604020202020204"/>
              </a:rPr>
              <a:t> </a:t>
            </a:r>
            <a:r>
              <a:rPr sz="1600" dirty="0">
                <a:latin typeface="Arial" panose="020B0604020202020204"/>
                <a:cs typeface="Arial" panose="020B0604020202020204"/>
              </a:rPr>
              <a:t>you</a:t>
            </a:r>
            <a:r>
              <a:rPr sz="1600" spc="-10" dirty="0">
                <a:latin typeface="Arial" panose="020B0604020202020204"/>
                <a:cs typeface="Arial" panose="020B0604020202020204"/>
              </a:rPr>
              <a:t> </a:t>
            </a:r>
            <a:r>
              <a:rPr sz="1600" dirty="0">
                <a:latin typeface="Arial" panose="020B0604020202020204"/>
                <a:cs typeface="Arial" panose="020B0604020202020204"/>
              </a:rPr>
              <a:t>had</a:t>
            </a:r>
            <a:r>
              <a:rPr sz="1600" spc="-35" dirty="0">
                <a:latin typeface="Arial" panose="020B0604020202020204"/>
                <a:cs typeface="Arial" panose="020B0604020202020204"/>
              </a:rPr>
              <a:t> </a:t>
            </a:r>
            <a:r>
              <a:rPr sz="1600" spc="-10" dirty="0">
                <a:latin typeface="Arial" panose="020B0604020202020204"/>
                <a:cs typeface="Arial" panose="020B0604020202020204"/>
              </a:rPr>
              <a:t>before.</a:t>
            </a:r>
            <a:endParaRPr sz="1600">
              <a:latin typeface="Arial" panose="020B0604020202020204"/>
              <a:cs typeface="Arial" panose="020B0604020202020204"/>
            </a:endParaRPr>
          </a:p>
        </p:txBody>
      </p:sp>
      <p:sp>
        <p:nvSpPr>
          <p:cNvPr id="22" name="object 22"/>
          <p:cNvSpPr txBox="1"/>
          <p:nvPr/>
        </p:nvSpPr>
        <p:spPr>
          <a:xfrm>
            <a:off x="6311265" y="5659321"/>
            <a:ext cx="1396365"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h)</a:t>
            </a:r>
            <a:r>
              <a:rPr sz="1600" dirty="0">
                <a:latin typeface="Arial" panose="020B0604020202020204"/>
                <a:cs typeface="Arial" panose="020B0604020202020204"/>
              </a:rPr>
              <a:t>	Not</a:t>
            </a:r>
            <a:r>
              <a:rPr sz="1600" spc="-15" dirty="0">
                <a:latin typeface="Arial" panose="020B0604020202020204"/>
                <a:cs typeface="Arial" panose="020B0604020202020204"/>
              </a:rPr>
              <a:t> </a:t>
            </a:r>
            <a:r>
              <a:rPr sz="1600" spc="-10" dirty="0">
                <a:latin typeface="Arial" panose="020B0604020202020204"/>
                <a:cs typeface="Arial" panose="020B0604020202020204"/>
              </a:rPr>
              <a:t>healthy</a:t>
            </a:r>
            <a:endParaRPr sz="1600">
              <a:latin typeface="Arial" panose="020B0604020202020204"/>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4845889" cy="6858000"/>
          </a:xfrm>
          <a:prstGeom prst="rect">
            <a:avLst/>
          </a:prstGeom>
        </p:spPr>
      </p:pic>
      <p:grpSp>
        <p:nvGrpSpPr>
          <p:cNvPr id="3" name="object 3"/>
          <p:cNvGrpSpPr/>
          <p:nvPr/>
        </p:nvGrpSpPr>
        <p:grpSpPr>
          <a:xfrm>
            <a:off x="170685" y="0"/>
            <a:ext cx="12021820" cy="6858000"/>
            <a:chOff x="170685" y="0"/>
            <a:chExt cx="12021820" cy="6858000"/>
          </a:xfrm>
        </p:grpSpPr>
        <p:sp>
          <p:nvSpPr>
            <p:cNvPr id="4" name="object 4"/>
            <p:cNvSpPr/>
            <p:nvPr/>
          </p:nvSpPr>
          <p:spPr>
            <a:xfrm>
              <a:off x="170675" y="0"/>
              <a:ext cx="4578350" cy="6858000"/>
            </a:xfrm>
            <a:custGeom>
              <a:avLst/>
              <a:gdLst/>
              <a:ahLst/>
              <a:cxnLst/>
              <a:rect l="l" t="t" r="r" b="b"/>
              <a:pathLst>
                <a:path w="4578350" h="6858000">
                  <a:moveTo>
                    <a:pt x="4578108" y="0"/>
                  </a:moveTo>
                  <a:lnTo>
                    <a:pt x="201180" y="0"/>
                  </a:lnTo>
                  <a:lnTo>
                    <a:pt x="201180" y="3048000"/>
                  </a:lnTo>
                  <a:lnTo>
                    <a:pt x="101346" y="3048000"/>
                  </a:lnTo>
                  <a:lnTo>
                    <a:pt x="61899" y="3055963"/>
                  </a:lnTo>
                  <a:lnTo>
                    <a:pt x="29692" y="3077680"/>
                  </a:lnTo>
                  <a:lnTo>
                    <a:pt x="7962" y="3109887"/>
                  </a:lnTo>
                  <a:lnTo>
                    <a:pt x="0" y="3149346"/>
                  </a:lnTo>
                  <a:lnTo>
                    <a:pt x="0" y="3962400"/>
                  </a:lnTo>
                  <a:lnTo>
                    <a:pt x="201180" y="3962400"/>
                  </a:lnTo>
                  <a:lnTo>
                    <a:pt x="201180" y="6858000"/>
                  </a:lnTo>
                  <a:lnTo>
                    <a:pt x="4578108" y="6858000"/>
                  </a:lnTo>
                  <a:lnTo>
                    <a:pt x="4578108" y="0"/>
                  </a:lnTo>
                  <a:close/>
                </a:path>
              </a:pathLst>
            </a:custGeom>
            <a:solidFill>
              <a:srgbClr val="FFC000"/>
            </a:solidFill>
          </p:spPr>
          <p:txBody>
            <a:bodyPr wrap="square" lIns="0" tIns="0" rIns="0" bIns="0" rtlCol="0"/>
            <a:lstStyle/>
            <a:p/>
          </p:txBody>
        </p:sp>
        <p:pic>
          <p:nvPicPr>
            <p:cNvPr id="5" name="object 5"/>
            <p:cNvPicPr/>
            <p:nvPr/>
          </p:nvPicPr>
          <p:blipFill>
            <a:blip r:embed="rId2" cstate="print"/>
            <a:stretch>
              <a:fillRect/>
            </a:stretch>
          </p:blipFill>
          <p:spPr>
            <a:xfrm>
              <a:off x="362712" y="0"/>
              <a:ext cx="5404866" cy="6858000"/>
            </a:xfrm>
            <a:prstGeom prst="rect">
              <a:avLst/>
            </a:prstGeom>
          </p:spPr>
        </p:pic>
        <p:sp>
          <p:nvSpPr>
            <p:cNvPr id="6" name="object 6"/>
            <p:cNvSpPr/>
            <p:nvPr/>
          </p:nvSpPr>
          <p:spPr>
            <a:xfrm>
              <a:off x="729996" y="0"/>
              <a:ext cx="4909185" cy="6858000"/>
            </a:xfrm>
            <a:custGeom>
              <a:avLst/>
              <a:gdLst/>
              <a:ahLst/>
              <a:cxnLst/>
              <a:rect l="l" t="t" r="r" b="b"/>
              <a:pathLst>
                <a:path w="4909185" h="6858000">
                  <a:moveTo>
                    <a:pt x="4908804" y="0"/>
                  </a:moveTo>
                  <a:lnTo>
                    <a:pt x="227076" y="0"/>
                  </a:lnTo>
                  <a:lnTo>
                    <a:pt x="227076" y="3733800"/>
                  </a:lnTo>
                  <a:lnTo>
                    <a:pt x="115049" y="3733800"/>
                  </a:lnTo>
                  <a:lnTo>
                    <a:pt x="70269" y="3742855"/>
                  </a:lnTo>
                  <a:lnTo>
                    <a:pt x="33693" y="3767531"/>
                  </a:lnTo>
                  <a:lnTo>
                    <a:pt x="9042" y="3804107"/>
                  </a:lnTo>
                  <a:lnTo>
                    <a:pt x="0" y="3848862"/>
                  </a:lnTo>
                  <a:lnTo>
                    <a:pt x="0" y="4648200"/>
                  </a:lnTo>
                  <a:lnTo>
                    <a:pt x="227076" y="4648200"/>
                  </a:lnTo>
                  <a:lnTo>
                    <a:pt x="227076" y="6858000"/>
                  </a:lnTo>
                  <a:lnTo>
                    <a:pt x="4908804" y="6858000"/>
                  </a:lnTo>
                  <a:lnTo>
                    <a:pt x="4908804" y="0"/>
                  </a:lnTo>
                  <a:close/>
                </a:path>
              </a:pathLst>
            </a:custGeom>
            <a:solidFill>
              <a:srgbClr val="3F3F3F"/>
            </a:solidFill>
          </p:spPr>
          <p:txBody>
            <a:bodyPr wrap="square" lIns="0" tIns="0" rIns="0" bIns="0" rtlCol="0"/>
            <a:lstStyle/>
            <a:p/>
          </p:txBody>
        </p:sp>
        <p:pic>
          <p:nvPicPr>
            <p:cNvPr id="7" name="object 7"/>
            <p:cNvPicPr/>
            <p:nvPr/>
          </p:nvPicPr>
          <p:blipFill>
            <a:blip r:embed="rId3" cstate="print"/>
            <a:stretch>
              <a:fillRect/>
            </a:stretch>
          </p:blipFill>
          <p:spPr>
            <a:xfrm>
              <a:off x="3398520" y="0"/>
              <a:ext cx="8793480" cy="6858000"/>
            </a:xfrm>
            <a:prstGeom prst="rect">
              <a:avLst/>
            </a:prstGeom>
          </p:spPr>
        </p:pic>
        <p:sp>
          <p:nvSpPr>
            <p:cNvPr id="8" name="object 8"/>
            <p:cNvSpPr/>
            <p:nvPr/>
          </p:nvSpPr>
          <p:spPr>
            <a:xfrm>
              <a:off x="3777983" y="12"/>
              <a:ext cx="8414385" cy="6858000"/>
            </a:xfrm>
            <a:custGeom>
              <a:avLst/>
              <a:gdLst/>
              <a:ahLst/>
              <a:cxnLst/>
              <a:rect l="l" t="t" r="r" b="b"/>
              <a:pathLst>
                <a:path w="8414385" h="6858000">
                  <a:moveTo>
                    <a:pt x="8414004" y="0"/>
                  </a:moveTo>
                  <a:lnTo>
                    <a:pt x="0" y="0"/>
                  </a:lnTo>
                  <a:lnTo>
                    <a:pt x="0" y="6857987"/>
                  </a:lnTo>
                  <a:lnTo>
                    <a:pt x="8414004" y="6857987"/>
                  </a:lnTo>
                  <a:lnTo>
                    <a:pt x="8414004" y="0"/>
                  </a:lnTo>
                  <a:close/>
                </a:path>
              </a:pathLst>
            </a:custGeom>
            <a:solidFill>
              <a:srgbClr val="FFFFFF"/>
            </a:solidFill>
          </p:spPr>
          <p:txBody>
            <a:bodyPr wrap="square" lIns="0" tIns="0" rIns="0" bIns="0" rtlCol="0"/>
            <a:lstStyle/>
            <a:p/>
          </p:txBody>
        </p:sp>
        <p:pic>
          <p:nvPicPr>
            <p:cNvPr id="9" name="object 9"/>
            <p:cNvPicPr/>
            <p:nvPr/>
          </p:nvPicPr>
          <p:blipFill>
            <a:blip r:embed="rId4" cstate="print"/>
            <a:stretch>
              <a:fillRect/>
            </a:stretch>
          </p:blipFill>
          <p:spPr>
            <a:xfrm>
              <a:off x="1810511" y="310895"/>
              <a:ext cx="10160508" cy="864107"/>
            </a:xfrm>
            <a:prstGeom prst="rect">
              <a:avLst/>
            </a:prstGeom>
          </p:spPr>
        </p:pic>
        <p:pic>
          <p:nvPicPr>
            <p:cNvPr id="10" name="object 10"/>
            <p:cNvPicPr/>
            <p:nvPr/>
          </p:nvPicPr>
          <p:blipFill>
            <a:blip r:embed="rId5" cstate="print"/>
            <a:stretch>
              <a:fillRect/>
            </a:stretch>
          </p:blipFill>
          <p:spPr>
            <a:xfrm>
              <a:off x="5010912" y="522731"/>
              <a:ext cx="3802380" cy="489203"/>
            </a:xfrm>
            <a:prstGeom prst="rect">
              <a:avLst/>
            </a:prstGeom>
          </p:spPr>
        </p:pic>
        <p:sp>
          <p:nvSpPr>
            <p:cNvPr id="11" name="object 11"/>
            <p:cNvSpPr/>
            <p:nvPr/>
          </p:nvSpPr>
          <p:spPr>
            <a:xfrm>
              <a:off x="1831848" y="228599"/>
              <a:ext cx="10058400" cy="762000"/>
            </a:xfrm>
            <a:custGeom>
              <a:avLst/>
              <a:gdLst/>
              <a:ahLst/>
              <a:cxnLst/>
              <a:rect l="l" t="t" r="r" b="b"/>
              <a:pathLst>
                <a:path w="10058400" h="762000">
                  <a:moveTo>
                    <a:pt x="9677400" y="0"/>
                  </a:moveTo>
                  <a:lnTo>
                    <a:pt x="381000" y="0"/>
                  </a:lnTo>
                  <a:lnTo>
                    <a:pt x="333204" y="2968"/>
                  </a:lnTo>
                  <a:lnTo>
                    <a:pt x="287181" y="11634"/>
                  </a:lnTo>
                  <a:lnTo>
                    <a:pt x="243288" y="25643"/>
                  </a:lnTo>
                  <a:lnTo>
                    <a:pt x="201881" y="44636"/>
                  </a:lnTo>
                  <a:lnTo>
                    <a:pt x="163318" y="68257"/>
                  </a:lnTo>
                  <a:lnTo>
                    <a:pt x="127955" y="96149"/>
                  </a:lnTo>
                  <a:lnTo>
                    <a:pt x="96149" y="127955"/>
                  </a:lnTo>
                  <a:lnTo>
                    <a:pt x="68257" y="163318"/>
                  </a:lnTo>
                  <a:lnTo>
                    <a:pt x="44636" y="201881"/>
                  </a:lnTo>
                  <a:lnTo>
                    <a:pt x="25643" y="243288"/>
                  </a:lnTo>
                  <a:lnTo>
                    <a:pt x="11634" y="287181"/>
                  </a:lnTo>
                  <a:lnTo>
                    <a:pt x="2968" y="333204"/>
                  </a:lnTo>
                  <a:lnTo>
                    <a:pt x="0" y="381000"/>
                  </a:lnTo>
                  <a:lnTo>
                    <a:pt x="2968" y="428795"/>
                  </a:lnTo>
                  <a:lnTo>
                    <a:pt x="11634" y="474818"/>
                  </a:lnTo>
                  <a:lnTo>
                    <a:pt x="25643" y="518711"/>
                  </a:lnTo>
                  <a:lnTo>
                    <a:pt x="44636" y="560118"/>
                  </a:lnTo>
                  <a:lnTo>
                    <a:pt x="68257" y="598681"/>
                  </a:lnTo>
                  <a:lnTo>
                    <a:pt x="96149" y="634044"/>
                  </a:lnTo>
                  <a:lnTo>
                    <a:pt x="127955" y="665850"/>
                  </a:lnTo>
                  <a:lnTo>
                    <a:pt x="163318" y="693742"/>
                  </a:lnTo>
                  <a:lnTo>
                    <a:pt x="201881" y="717363"/>
                  </a:lnTo>
                  <a:lnTo>
                    <a:pt x="243288" y="736356"/>
                  </a:lnTo>
                  <a:lnTo>
                    <a:pt x="287181" y="750365"/>
                  </a:lnTo>
                  <a:lnTo>
                    <a:pt x="333204" y="759031"/>
                  </a:lnTo>
                  <a:lnTo>
                    <a:pt x="381000" y="762000"/>
                  </a:lnTo>
                  <a:lnTo>
                    <a:pt x="9677400" y="762000"/>
                  </a:lnTo>
                  <a:lnTo>
                    <a:pt x="9725195" y="759031"/>
                  </a:lnTo>
                  <a:lnTo>
                    <a:pt x="9771218" y="750365"/>
                  </a:lnTo>
                  <a:lnTo>
                    <a:pt x="9815111" y="736356"/>
                  </a:lnTo>
                  <a:lnTo>
                    <a:pt x="9856518" y="717363"/>
                  </a:lnTo>
                  <a:lnTo>
                    <a:pt x="9895081" y="693742"/>
                  </a:lnTo>
                  <a:lnTo>
                    <a:pt x="9930444" y="665850"/>
                  </a:lnTo>
                  <a:lnTo>
                    <a:pt x="9962250" y="634044"/>
                  </a:lnTo>
                  <a:lnTo>
                    <a:pt x="9990142" y="598681"/>
                  </a:lnTo>
                  <a:lnTo>
                    <a:pt x="10013763" y="560118"/>
                  </a:lnTo>
                  <a:lnTo>
                    <a:pt x="10032756" y="518711"/>
                  </a:lnTo>
                  <a:lnTo>
                    <a:pt x="10046765" y="474818"/>
                  </a:lnTo>
                  <a:lnTo>
                    <a:pt x="10055432" y="428795"/>
                  </a:lnTo>
                  <a:lnTo>
                    <a:pt x="10058400" y="381000"/>
                  </a:lnTo>
                  <a:lnTo>
                    <a:pt x="10055432" y="333204"/>
                  </a:lnTo>
                  <a:lnTo>
                    <a:pt x="10046765" y="287181"/>
                  </a:lnTo>
                  <a:lnTo>
                    <a:pt x="10032756" y="243288"/>
                  </a:lnTo>
                  <a:lnTo>
                    <a:pt x="10013763" y="201881"/>
                  </a:lnTo>
                  <a:lnTo>
                    <a:pt x="9990142" y="163318"/>
                  </a:lnTo>
                  <a:lnTo>
                    <a:pt x="9962250" y="127955"/>
                  </a:lnTo>
                  <a:lnTo>
                    <a:pt x="9930444" y="96149"/>
                  </a:lnTo>
                  <a:lnTo>
                    <a:pt x="9895081" y="68257"/>
                  </a:lnTo>
                  <a:lnTo>
                    <a:pt x="9856518" y="44636"/>
                  </a:lnTo>
                  <a:lnTo>
                    <a:pt x="9815111" y="25643"/>
                  </a:lnTo>
                  <a:lnTo>
                    <a:pt x="9771218" y="11634"/>
                  </a:lnTo>
                  <a:lnTo>
                    <a:pt x="9725195" y="2968"/>
                  </a:lnTo>
                  <a:lnTo>
                    <a:pt x="9677400" y="0"/>
                  </a:lnTo>
                  <a:close/>
                </a:path>
              </a:pathLst>
            </a:custGeom>
            <a:solidFill>
              <a:srgbClr val="FFC000"/>
            </a:solidFill>
          </p:spPr>
          <p:txBody>
            <a:bodyPr wrap="square" lIns="0" tIns="0" rIns="0" bIns="0" rtlCol="0"/>
            <a:lstStyle/>
            <a:p/>
          </p:txBody>
        </p:sp>
        <p:pic>
          <p:nvPicPr>
            <p:cNvPr id="12" name="object 12"/>
            <p:cNvPicPr/>
            <p:nvPr/>
          </p:nvPicPr>
          <p:blipFill>
            <a:blip r:embed="rId6" cstate="print"/>
            <a:stretch>
              <a:fillRect/>
            </a:stretch>
          </p:blipFill>
          <p:spPr>
            <a:xfrm>
              <a:off x="5030724" y="437349"/>
              <a:ext cx="3702558" cy="389420"/>
            </a:xfrm>
            <a:prstGeom prst="rect">
              <a:avLst/>
            </a:prstGeom>
          </p:spPr>
        </p:pic>
        <p:pic>
          <p:nvPicPr>
            <p:cNvPr id="13" name="object 13"/>
            <p:cNvPicPr/>
            <p:nvPr/>
          </p:nvPicPr>
          <p:blipFill>
            <a:blip r:embed="rId7" cstate="print"/>
            <a:stretch>
              <a:fillRect/>
            </a:stretch>
          </p:blipFill>
          <p:spPr>
            <a:xfrm>
              <a:off x="1516379" y="1443227"/>
              <a:ext cx="325386" cy="422910"/>
            </a:xfrm>
            <a:prstGeom prst="rect">
              <a:avLst/>
            </a:prstGeom>
          </p:spPr>
        </p:pic>
        <p:pic>
          <p:nvPicPr>
            <p:cNvPr id="14" name="object 14"/>
            <p:cNvPicPr/>
            <p:nvPr/>
          </p:nvPicPr>
          <p:blipFill>
            <a:blip r:embed="rId8" cstate="print"/>
            <a:stretch>
              <a:fillRect/>
            </a:stretch>
          </p:blipFill>
          <p:spPr>
            <a:xfrm>
              <a:off x="1850136" y="1423416"/>
              <a:ext cx="942594" cy="454913"/>
            </a:xfrm>
            <a:prstGeom prst="rect">
              <a:avLst/>
            </a:prstGeom>
          </p:spPr>
        </p:pic>
      </p:grpSp>
      <p:sp>
        <p:nvSpPr>
          <p:cNvPr id="15" name="object 15"/>
          <p:cNvSpPr txBox="1"/>
          <p:nvPr/>
        </p:nvSpPr>
        <p:spPr>
          <a:xfrm>
            <a:off x="1623186" y="1473199"/>
            <a:ext cx="917575"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20" dirty="0">
                <a:solidFill>
                  <a:srgbClr val="FFFFFF"/>
                </a:solidFill>
                <a:latin typeface="Arial" panose="020B0604020202020204"/>
                <a:cs typeface="Arial" panose="020B0604020202020204"/>
              </a:rPr>
              <a:t>Avoid</a:t>
            </a:r>
            <a:endParaRPr sz="1600">
              <a:latin typeface="Arial" panose="020B0604020202020204"/>
              <a:cs typeface="Arial" panose="020B0604020202020204"/>
            </a:endParaRPr>
          </a:p>
        </p:txBody>
      </p:sp>
      <p:grpSp>
        <p:nvGrpSpPr>
          <p:cNvPr id="16" name="object 16"/>
          <p:cNvGrpSpPr/>
          <p:nvPr/>
        </p:nvGrpSpPr>
        <p:grpSpPr>
          <a:xfrm>
            <a:off x="1516380" y="2033016"/>
            <a:ext cx="1136650" cy="455295"/>
            <a:chOff x="1516380" y="2033016"/>
            <a:chExt cx="1136650" cy="455295"/>
          </a:xfrm>
        </p:grpSpPr>
        <p:pic>
          <p:nvPicPr>
            <p:cNvPr id="17" name="object 17"/>
            <p:cNvPicPr/>
            <p:nvPr/>
          </p:nvPicPr>
          <p:blipFill>
            <a:blip r:embed="rId7" cstate="print"/>
            <a:stretch>
              <a:fillRect/>
            </a:stretch>
          </p:blipFill>
          <p:spPr>
            <a:xfrm>
              <a:off x="1516380" y="2052828"/>
              <a:ext cx="325386" cy="422910"/>
            </a:xfrm>
            <a:prstGeom prst="rect">
              <a:avLst/>
            </a:prstGeom>
          </p:spPr>
        </p:pic>
        <p:pic>
          <p:nvPicPr>
            <p:cNvPr id="18" name="object 18"/>
            <p:cNvPicPr/>
            <p:nvPr/>
          </p:nvPicPr>
          <p:blipFill>
            <a:blip r:embed="rId9" cstate="print"/>
            <a:stretch>
              <a:fillRect/>
            </a:stretch>
          </p:blipFill>
          <p:spPr>
            <a:xfrm>
              <a:off x="1850136" y="2033016"/>
              <a:ext cx="802386" cy="454913"/>
            </a:xfrm>
            <a:prstGeom prst="rect">
              <a:avLst/>
            </a:prstGeom>
          </p:spPr>
        </p:pic>
      </p:grpSp>
      <p:sp>
        <p:nvSpPr>
          <p:cNvPr id="19" name="object 19"/>
          <p:cNvSpPr txBox="1"/>
          <p:nvPr/>
        </p:nvSpPr>
        <p:spPr>
          <a:xfrm>
            <a:off x="1623186" y="2082799"/>
            <a:ext cx="840740"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20" dirty="0">
                <a:solidFill>
                  <a:srgbClr val="FFFFFF"/>
                </a:solidFill>
                <a:latin typeface="Arial" panose="020B0604020202020204"/>
                <a:cs typeface="Arial" panose="020B0604020202020204"/>
              </a:rPr>
              <a:t>Lose</a:t>
            </a:r>
            <a:endParaRPr sz="1600">
              <a:latin typeface="Arial" panose="020B0604020202020204"/>
              <a:cs typeface="Arial" panose="020B0604020202020204"/>
            </a:endParaRPr>
          </a:p>
        </p:txBody>
      </p:sp>
      <p:grpSp>
        <p:nvGrpSpPr>
          <p:cNvPr id="20" name="object 20"/>
          <p:cNvGrpSpPr/>
          <p:nvPr/>
        </p:nvGrpSpPr>
        <p:grpSpPr>
          <a:xfrm>
            <a:off x="1516380" y="2642616"/>
            <a:ext cx="1115060" cy="455295"/>
            <a:chOff x="1516380" y="2642616"/>
            <a:chExt cx="1115060" cy="455295"/>
          </a:xfrm>
        </p:grpSpPr>
        <p:pic>
          <p:nvPicPr>
            <p:cNvPr id="21" name="object 21"/>
            <p:cNvPicPr/>
            <p:nvPr/>
          </p:nvPicPr>
          <p:blipFill>
            <a:blip r:embed="rId7" cstate="print"/>
            <a:stretch>
              <a:fillRect/>
            </a:stretch>
          </p:blipFill>
          <p:spPr>
            <a:xfrm>
              <a:off x="1516380" y="2662428"/>
              <a:ext cx="325386" cy="422910"/>
            </a:xfrm>
            <a:prstGeom prst="rect">
              <a:avLst/>
            </a:prstGeom>
          </p:spPr>
        </p:pic>
        <p:pic>
          <p:nvPicPr>
            <p:cNvPr id="22" name="object 22"/>
            <p:cNvPicPr/>
            <p:nvPr/>
          </p:nvPicPr>
          <p:blipFill>
            <a:blip r:embed="rId10" cstate="print"/>
            <a:stretch>
              <a:fillRect/>
            </a:stretch>
          </p:blipFill>
          <p:spPr>
            <a:xfrm>
              <a:off x="1850136" y="2642616"/>
              <a:ext cx="781050" cy="454913"/>
            </a:xfrm>
            <a:prstGeom prst="rect">
              <a:avLst/>
            </a:prstGeom>
          </p:spPr>
        </p:pic>
      </p:grpSp>
      <p:sp>
        <p:nvSpPr>
          <p:cNvPr id="23" name="object 23"/>
          <p:cNvSpPr txBox="1"/>
          <p:nvPr/>
        </p:nvSpPr>
        <p:spPr>
          <a:xfrm>
            <a:off x="1623186" y="2692095"/>
            <a:ext cx="819150"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20" dirty="0">
                <a:solidFill>
                  <a:srgbClr val="FFFFFF"/>
                </a:solidFill>
                <a:latin typeface="Arial" panose="020B0604020202020204"/>
                <a:cs typeface="Arial" panose="020B0604020202020204"/>
              </a:rPr>
              <a:t>Gain</a:t>
            </a:r>
            <a:endParaRPr sz="1600">
              <a:latin typeface="Arial" panose="020B0604020202020204"/>
              <a:cs typeface="Arial" panose="020B0604020202020204"/>
            </a:endParaRPr>
          </a:p>
        </p:txBody>
      </p:sp>
      <p:grpSp>
        <p:nvGrpSpPr>
          <p:cNvPr id="24" name="object 24"/>
          <p:cNvGrpSpPr/>
          <p:nvPr/>
        </p:nvGrpSpPr>
        <p:grpSpPr>
          <a:xfrm>
            <a:off x="1516380" y="3252215"/>
            <a:ext cx="1407795" cy="455295"/>
            <a:chOff x="1516380" y="3252215"/>
            <a:chExt cx="1407795" cy="455295"/>
          </a:xfrm>
        </p:grpSpPr>
        <p:pic>
          <p:nvPicPr>
            <p:cNvPr id="25" name="object 25"/>
            <p:cNvPicPr/>
            <p:nvPr/>
          </p:nvPicPr>
          <p:blipFill>
            <a:blip r:embed="rId7" cstate="print"/>
            <a:stretch>
              <a:fillRect/>
            </a:stretch>
          </p:blipFill>
          <p:spPr>
            <a:xfrm>
              <a:off x="1516380" y="3272027"/>
              <a:ext cx="325386" cy="422910"/>
            </a:xfrm>
            <a:prstGeom prst="rect">
              <a:avLst/>
            </a:prstGeom>
          </p:spPr>
        </p:pic>
        <p:pic>
          <p:nvPicPr>
            <p:cNvPr id="26" name="object 26"/>
            <p:cNvPicPr/>
            <p:nvPr/>
          </p:nvPicPr>
          <p:blipFill>
            <a:blip r:embed="rId11" cstate="print"/>
            <a:stretch>
              <a:fillRect/>
            </a:stretch>
          </p:blipFill>
          <p:spPr>
            <a:xfrm>
              <a:off x="1850136" y="3252215"/>
              <a:ext cx="1073658" cy="454913"/>
            </a:xfrm>
            <a:prstGeom prst="rect">
              <a:avLst/>
            </a:prstGeom>
          </p:spPr>
        </p:pic>
      </p:grpSp>
      <p:sp>
        <p:nvSpPr>
          <p:cNvPr id="27" name="object 27"/>
          <p:cNvSpPr txBox="1"/>
          <p:nvPr/>
        </p:nvSpPr>
        <p:spPr>
          <a:xfrm>
            <a:off x="1623186" y="3302254"/>
            <a:ext cx="1111250"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10" dirty="0">
                <a:solidFill>
                  <a:srgbClr val="FFFFFF"/>
                </a:solidFill>
                <a:latin typeface="Arial" panose="020B0604020202020204"/>
                <a:cs typeface="Arial" panose="020B0604020202020204"/>
              </a:rPr>
              <a:t>Remind</a:t>
            </a:r>
            <a:endParaRPr sz="1600">
              <a:latin typeface="Arial" panose="020B0604020202020204"/>
              <a:cs typeface="Arial" panose="020B0604020202020204"/>
            </a:endParaRPr>
          </a:p>
        </p:txBody>
      </p:sp>
      <p:grpSp>
        <p:nvGrpSpPr>
          <p:cNvPr id="28" name="object 28"/>
          <p:cNvGrpSpPr/>
          <p:nvPr/>
        </p:nvGrpSpPr>
        <p:grpSpPr>
          <a:xfrm>
            <a:off x="1516380" y="3861815"/>
            <a:ext cx="1701800" cy="455295"/>
            <a:chOff x="1516380" y="3861815"/>
            <a:chExt cx="1701800" cy="455295"/>
          </a:xfrm>
        </p:grpSpPr>
        <p:pic>
          <p:nvPicPr>
            <p:cNvPr id="29" name="object 29"/>
            <p:cNvPicPr/>
            <p:nvPr/>
          </p:nvPicPr>
          <p:blipFill>
            <a:blip r:embed="rId7" cstate="print"/>
            <a:stretch>
              <a:fillRect/>
            </a:stretch>
          </p:blipFill>
          <p:spPr>
            <a:xfrm>
              <a:off x="1516380" y="3881627"/>
              <a:ext cx="325386" cy="422910"/>
            </a:xfrm>
            <a:prstGeom prst="rect">
              <a:avLst/>
            </a:prstGeom>
          </p:spPr>
        </p:pic>
        <p:pic>
          <p:nvPicPr>
            <p:cNvPr id="30" name="object 30"/>
            <p:cNvPicPr/>
            <p:nvPr/>
          </p:nvPicPr>
          <p:blipFill>
            <a:blip r:embed="rId12" cstate="print"/>
            <a:stretch>
              <a:fillRect/>
            </a:stretch>
          </p:blipFill>
          <p:spPr>
            <a:xfrm>
              <a:off x="1850136" y="3861815"/>
              <a:ext cx="1367789" cy="454913"/>
            </a:xfrm>
            <a:prstGeom prst="rect">
              <a:avLst/>
            </a:prstGeom>
          </p:spPr>
        </p:pic>
      </p:grpSp>
      <p:sp>
        <p:nvSpPr>
          <p:cNvPr id="31" name="object 31"/>
          <p:cNvSpPr txBox="1"/>
          <p:nvPr/>
        </p:nvSpPr>
        <p:spPr>
          <a:xfrm>
            <a:off x="1623186" y="3911853"/>
            <a:ext cx="1403350"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10" dirty="0">
                <a:solidFill>
                  <a:srgbClr val="FFFFFF"/>
                </a:solidFill>
                <a:latin typeface="Arial" panose="020B0604020202020204"/>
                <a:cs typeface="Arial" panose="020B0604020202020204"/>
              </a:rPr>
              <a:t>Frequently</a:t>
            </a:r>
            <a:endParaRPr sz="1600">
              <a:latin typeface="Arial" panose="020B0604020202020204"/>
              <a:cs typeface="Arial" panose="020B0604020202020204"/>
            </a:endParaRPr>
          </a:p>
        </p:txBody>
      </p:sp>
      <p:grpSp>
        <p:nvGrpSpPr>
          <p:cNvPr id="32" name="object 32"/>
          <p:cNvGrpSpPr/>
          <p:nvPr/>
        </p:nvGrpSpPr>
        <p:grpSpPr>
          <a:xfrm>
            <a:off x="1516380" y="4471415"/>
            <a:ext cx="1644014" cy="455295"/>
            <a:chOff x="1516380" y="4471415"/>
            <a:chExt cx="1644014" cy="455295"/>
          </a:xfrm>
        </p:grpSpPr>
        <p:pic>
          <p:nvPicPr>
            <p:cNvPr id="33" name="object 33"/>
            <p:cNvPicPr/>
            <p:nvPr/>
          </p:nvPicPr>
          <p:blipFill>
            <a:blip r:embed="rId7" cstate="print"/>
            <a:stretch>
              <a:fillRect/>
            </a:stretch>
          </p:blipFill>
          <p:spPr>
            <a:xfrm>
              <a:off x="1516380" y="4491227"/>
              <a:ext cx="325386" cy="422910"/>
            </a:xfrm>
            <a:prstGeom prst="rect">
              <a:avLst/>
            </a:prstGeom>
          </p:spPr>
        </p:pic>
        <p:pic>
          <p:nvPicPr>
            <p:cNvPr id="34" name="object 34"/>
            <p:cNvPicPr/>
            <p:nvPr/>
          </p:nvPicPr>
          <p:blipFill>
            <a:blip r:embed="rId13" cstate="print"/>
            <a:stretch>
              <a:fillRect/>
            </a:stretch>
          </p:blipFill>
          <p:spPr>
            <a:xfrm>
              <a:off x="1850136" y="4471415"/>
              <a:ext cx="1309878" cy="454913"/>
            </a:xfrm>
            <a:prstGeom prst="rect">
              <a:avLst/>
            </a:prstGeom>
          </p:spPr>
        </p:pic>
      </p:grpSp>
      <p:sp>
        <p:nvSpPr>
          <p:cNvPr id="35" name="object 35"/>
          <p:cNvSpPr txBox="1"/>
          <p:nvPr/>
        </p:nvSpPr>
        <p:spPr>
          <a:xfrm>
            <a:off x="1623186" y="4521834"/>
            <a:ext cx="1346835"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10" dirty="0">
                <a:solidFill>
                  <a:srgbClr val="FFFFFF"/>
                </a:solidFill>
                <a:latin typeface="Arial" panose="020B0604020202020204"/>
                <a:cs typeface="Arial" panose="020B0604020202020204"/>
              </a:rPr>
              <a:t>Unhealthy</a:t>
            </a:r>
            <a:endParaRPr sz="1600">
              <a:latin typeface="Arial" panose="020B0604020202020204"/>
              <a:cs typeface="Arial" panose="020B0604020202020204"/>
            </a:endParaRPr>
          </a:p>
        </p:txBody>
      </p:sp>
      <p:grpSp>
        <p:nvGrpSpPr>
          <p:cNvPr id="36" name="object 36"/>
          <p:cNvGrpSpPr/>
          <p:nvPr/>
        </p:nvGrpSpPr>
        <p:grpSpPr>
          <a:xfrm>
            <a:off x="1516380" y="5081015"/>
            <a:ext cx="1496060" cy="455295"/>
            <a:chOff x="1516380" y="5081015"/>
            <a:chExt cx="1496060" cy="455295"/>
          </a:xfrm>
        </p:grpSpPr>
        <p:pic>
          <p:nvPicPr>
            <p:cNvPr id="37" name="object 37"/>
            <p:cNvPicPr/>
            <p:nvPr/>
          </p:nvPicPr>
          <p:blipFill>
            <a:blip r:embed="rId7" cstate="print"/>
            <a:stretch>
              <a:fillRect/>
            </a:stretch>
          </p:blipFill>
          <p:spPr>
            <a:xfrm>
              <a:off x="1516380" y="5100827"/>
              <a:ext cx="325386" cy="422910"/>
            </a:xfrm>
            <a:prstGeom prst="rect">
              <a:avLst/>
            </a:prstGeom>
          </p:spPr>
        </p:pic>
        <p:pic>
          <p:nvPicPr>
            <p:cNvPr id="38" name="object 38"/>
            <p:cNvPicPr/>
            <p:nvPr/>
          </p:nvPicPr>
          <p:blipFill>
            <a:blip r:embed="rId14" cstate="print"/>
            <a:stretch>
              <a:fillRect/>
            </a:stretch>
          </p:blipFill>
          <p:spPr>
            <a:xfrm>
              <a:off x="1850136" y="5081015"/>
              <a:ext cx="1162050" cy="454914"/>
            </a:xfrm>
            <a:prstGeom prst="rect">
              <a:avLst/>
            </a:prstGeom>
          </p:spPr>
        </p:pic>
      </p:grpSp>
      <p:sp>
        <p:nvSpPr>
          <p:cNvPr id="39" name="object 39"/>
          <p:cNvSpPr txBox="1"/>
          <p:nvPr/>
        </p:nvSpPr>
        <p:spPr>
          <a:xfrm>
            <a:off x="1623186" y="5131434"/>
            <a:ext cx="1257935"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10" dirty="0">
                <a:solidFill>
                  <a:srgbClr val="FFFFFF"/>
                </a:solidFill>
                <a:latin typeface="Arial" panose="020B0604020202020204"/>
                <a:cs typeface="Arial" panose="020B0604020202020204"/>
              </a:rPr>
              <a:t>Essential</a:t>
            </a:r>
            <a:endParaRPr sz="1600">
              <a:latin typeface="Arial" panose="020B0604020202020204"/>
              <a:cs typeface="Arial" panose="020B0604020202020204"/>
            </a:endParaRPr>
          </a:p>
        </p:txBody>
      </p:sp>
      <p:grpSp>
        <p:nvGrpSpPr>
          <p:cNvPr id="40" name="object 40"/>
          <p:cNvGrpSpPr/>
          <p:nvPr/>
        </p:nvGrpSpPr>
        <p:grpSpPr>
          <a:xfrm>
            <a:off x="1516380" y="5690615"/>
            <a:ext cx="1407795" cy="455295"/>
            <a:chOff x="1516380" y="5690615"/>
            <a:chExt cx="1407795" cy="455295"/>
          </a:xfrm>
        </p:grpSpPr>
        <p:pic>
          <p:nvPicPr>
            <p:cNvPr id="41" name="object 41"/>
            <p:cNvPicPr/>
            <p:nvPr/>
          </p:nvPicPr>
          <p:blipFill>
            <a:blip r:embed="rId7" cstate="print"/>
            <a:stretch>
              <a:fillRect/>
            </a:stretch>
          </p:blipFill>
          <p:spPr>
            <a:xfrm>
              <a:off x="1516380" y="5710427"/>
              <a:ext cx="325386" cy="422910"/>
            </a:xfrm>
            <a:prstGeom prst="rect">
              <a:avLst/>
            </a:prstGeom>
          </p:spPr>
        </p:pic>
        <p:pic>
          <p:nvPicPr>
            <p:cNvPr id="42" name="object 42"/>
            <p:cNvPicPr/>
            <p:nvPr/>
          </p:nvPicPr>
          <p:blipFill>
            <a:blip r:embed="rId15" cstate="print"/>
            <a:stretch>
              <a:fillRect/>
            </a:stretch>
          </p:blipFill>
          <p:spPr>
            <a:xfrm>
              <a:off x="1850136" y="5690615"/>
              <a:ext cx="1073658" cy="454914"/>
            </a:xfrm>
            <a:prstGeom prst="rect">
              <a:avLst/>
            </a:prstGeom>
          </p:spPr>
        </p:pic>
      </p:grpSp>
      <p:sp>
        <p:nvSpPr>
          <p:cNvPr id="43" name="object 43"/>
          <p:cNvSpPr txBox="1"/>
          <p:nvPr/>
        </p:nvSpPr>
        <p:spPr>
          <a:xfrm>
            <a:off x="1623186" y="5740702"/>
            <a:ext cx="1108075" cy="269240"/>
          </a:xfrm>
          <a:prstGeom prst="rect">
            <a:avLst/>
          </a:prstGeom>
        </p:spPr>
        <p:txBody>
          <a:bodyPr vert="horz" wrap="square" lIns="0" tIns="12065" rIns="0" bIns="0" rtlCol="0">
            <a:spAutoFit/>
          </a:bodyPr>
          <a:lstStyle/>
          <a:p>
            <a:pPr marL="354965" indent="-342265">
              <a:lnSpc>
                <a:spcPct val="100000"/>
              </a:lnSpc>
              <a:spcBef>
                <a:spcPts val="95"/>
              </a:spcBef>
              <a:buFont typeface="Arial" panose="020B0604020202020204"/>
              <a:buChar char="•"/>
              <a:tabLst>
                <a:tab pos="354965" algn="l"/>
              </a:tabLst>
            </a:pPr>
            <a:r>
              <a:rPr sz="1600" b="1" spc="-10" dirty="0">
                <a:solidFill>
                  <a:srgbClr val="FFFFFF"/>
                </a:solidFill>
                <a:latin typeface="Arial" panose="020B0604020202020204"/>
                <a:cs typeface="Arial" panose="020B0604020202020204"/>
              </a:rPr>
              <a:t>Prevent</a:t>
            </a:r>
            <a:endParaRPr sz="1600">
              <a:latin typeface="Arial" panose="020B0604020202020204"/>
              <a:cs typeface="Arial" panose="020B0604020202020204"/>
            </a:endParaRPr>
          </a:p>
        </p:txBody>
      </p:sp>
      <p:grpSp>
        <p:nvGrpSpPr>
          <p:cNvPr id="44" name="object 44"/>
          <p:cNvGrpSpPr/>
          <p:nvPr/>
        </p:nvGrpSpPr>
        <p:grpSpPr>
          <a:xfrm>
            <a:off x="5332585" y="1777316"/>
            <a:ext cx="1483360" cy="1228090"/>
            <a:chOff x="5332585" y="1777316"/>
            <a:chExt cx="1483360" cy="1228090"/>
          </a:xfrm>
        </p:grpSpPr>
        <p:sp>
          <p:nvSpPr>
            <p:cNvPr id="45" name="object 45"/>
            <p:cNvSpPr/>
            <p:nvPr/>
          </p:nvSpPr>
          <p:spPr>
            <a:xfrm>
              <a:off x="5456462" y="1783984"/>
              <a:ext cx="1353185" cy="0"/>
            </a:xfrm>
            <a:custGeom>
              <a:avLst/>
              <a:gdLst/>
              <a:ahLst/>
              <a:cxnLst/>
              <a:rect l="l" t="t" r="r" b="b"/>
              <a:pathLst>
                <a:path w="1353184">
                  <a:moveTo>
                    <a:pt x="0" y="0"/>
                  </a:moveTo>
                  <a:lnTo>
                    <a:pt x="1352768" y="0"/>
                  </a:lnTo>
                </a:path>
              </a:pathLst>
            </a:custGeom>
            <a:ln w="12867">
              <a:solidFill>
                <a:srgbClr val="000000"/>
              </a:solidFill>
            </a:ln>
          </p:spPr>
          <p:txBody>
            <a:bodyPr wrap="square" lIns="0" tIns="0" rIns="0" bIns="0" rtlCol="0"/>
            <a:lstStyle/>
            <a:p/>
          </p:txBody>
        </p:sp>
        <p:sp>
          <p:nvSpPr>
            <p:cNvPr id="46" name="object 46"/>
            <p:cNvSpPr/>
            <p:nvPr/>
          </p:nvSpPr>
          <p:spPr>
            <a:xfrm>
              <a:off x="5337665" y="3000039"/>
              <a:ext cx="1128395" cy="0"/>
            </a:xfrm>
            <a:custGeom>
              <a:avLst/>
              <a:gdLst/>
              <a:ahLst/>
              <a:cxnLst/>
              <a:rect l="l" t="t" r="r" b="b"/>
              <a:pathLst>
                <a:path w="1128395">
                  <a:moveTo>
                    <a:pt x="0" y="0"/>
                  </a:moveTo>
                  <a:lnTo>
                    <a:pt x="1128052" y="0"/>
                  </a:lnTo>
                </a:path>
              </a:pathLst>
            </a:custGeom>
            <a:ln w="10149">
              <a:solidFill>
                <a:srgbClr val="000000"/>
              </a:solidFill>
            </a:ln>
          </p:spPr>
          <p:txBody>
            <a:bodyPr wrap="square" lIns="0" tIns="0" rIns="0" bIns="0" rtlCol="0"/>
            <a:lstStyle/>
            <a:p/>
          </p:txBody>
        </p:sp>
      </p:grpSp>
      <p:sp>
        <p:nvSpPr>
          <p:cNvPr id="47" name="object 47"/>
          <p:cNvSpPr txBox="1"/>
          <p:nvPr/>
        </p:nvSpPr>
        <p:spPr>
          <a:xfrm>
            <a:off x="4305680" y="1534794"/>
            <a:ext cx="6101715" cy="2098040"/>
          </a:xfrm>
          <a:prstGeom prst="rect">
            <a:avLst/>
          </a:prstGeom>
        </p:spPr>
        <p:txBody>
          <a:bodyPr vert="horz" wrap="square" lIns="0" tIns="12065" rIns="0" bIns="0" rtlCol="0">
            <a:spAutoFit/>
          </a:bodyPr>
          <a:lstStyle/>
          <a:p>
            <a:pPr marL="354965" indent="-342265">
              <a:lnSpc>
                <a:spcPct val="100000"/>
              </a:lnSpc>
              <a:spcBef>
                <a:spcPts val="95"/>
              </a:spcBef>
              <a:buAutoNum type="arabicPeriod"/>
              <a:tabLst>
                <a:tab pos="354965" algn="l"/>
                <a:tab pos="2559685" algn="l"/>
              </a:tabLst>
            </a:pPr>
            <a:r>
              <a:rPr sz="1600" dirty="0">
                <a:latin typeface="Arial" panose="020B0604020202020204"/>
                <a:cs typeface="Arial" panose="020B0604020202020204"/>
              </a:rPr>
              <a:t>Water</a:t>
            </a:r>
            <a:r>
              <a:rPr sz="1600" spc="-85" dirty="0">
                <a:latin typeface="Arial" panose="020B0604020202020204"/>
                <a:cs typeface="Arial" panose="020B0604020202020204"/>
              </a:rPr>
              <a:t> </a:t>
            </a:r>
            <a:r>
              <a:rPr sz="1600" spc="-25" dirty="0">
                <a:latin typeface="Arial" panose="020B0604020202020204"/>
                <a:cs typeface="Arial" panose="020B0604020202020204"/>
              </a:rPr>
              <a:t>is</a:t>
            </a:r>
            <a:r>
              <a:rPr sz="1600" dirty="0">
                <a:latin typeface="Arial" panose="020B0604020202020204"/>
                <a:cs typeface="Arial" panose="020B0604020202020204"/>
              </a:rPr>
              <a:t>	for</a:t>
            </a:r>
            <a:r>
              <a:rPr sz="1600" spc="-10" dirty="0">
                <a:latin typeface="Arial" panose="020B0604020202020204"/>
                <a:cs typeface="Arial" panose="020B0604020202020204"/>
              </a:rPr>
              <a:t> </a:t>
            </a:r>
            <a:r>
              <a:rPr sz="1600" dirty="0">
                <a:latin typeface="Arial" panose="020B0604020202020204"/>
                <a:cs typeface="Arial" panose="020B0604020202020204"/>
              </a:rPr>
              <a:t>living</a:t>
            </a:r>
            <a:r>
              <a:rPr sz="1600" spc="-65" dirty="0">
                <a:latin typeface="Arial" panose="020B0604020202020204"/>
                <a:cs typeface="Arial" panose="020B0604020202020204"/>
              </a:rPr>
              <a:t> </a:t>
            </a:r>
            <a:r>
              <a:rPr sz="1600" dirty="0">
                <a:latin typeface="Arial" panose="020B0604020202020204"/>
                <a:cs typeface="Arial" panose="020B0604020202020204"/>
              </a:rPr>
              <a:t>things.</a:t>
            </a:r>
            <a:r>
              <a:rPr sz="1600" spc="-20" dirty="0">
                <a:latin typeface="Arial" panose="020B0604020202020204"/>
                <a:cs typeface="Arial" panose="020B0604020202020204"/>
              </a:rPr>
              <a:t> </a:t>
            </a:r>
            <a:r>
              <a:rPr sz="1600" dirty="0">
                <a:latin typeface="Arial" panose="020B0604020202020204"/>
                <a:cs typeface="Arial" panose="020B0604020202020204"/>
              </a:rPr>
              <a:t>We</a:t>
            </a:r>
            <a:r>
              <a:rPr sz="1600" spc="-30" dirty="0">
                <a:latin typeface="Arial" panose="020B0604020202020204"/>
                <a:cs typeface="Arial" panose="020B0604020202020204"/>
              </a:rPr>
              <a:t> </a:t>
            </a:r>
            <a:r>
              <a:rPr sz="1600" dirty="0">
                <a:latin typeface="Arial" panose="020B0604020202020204"/>
                <a:cs typeface="Arial" panose="020B0604020202020204"/>
              </a:rPr>
              <a:t>can’t</a:t>
            </a:r>
            <a:r>
              <a:rPr sz="1600" spc="-30" dirty="0">
                <a:latin typeface="Arial" panose="020B0604020202020204"/>
                <a:cs typeface="Arial" panose="020B0604020202020204"/>
              </a:rPr>
              <a:t> </a:t>
            </a:r>
            <a:r>
              <a:rPr sz="1600" dirty="0">
                <a:latin typeface="Arial" panose="020B0604020202020204"/>
                <a:cs typeface="Arial" panose="020B0604020202020204"/>
              </a:rPr>
              <a:t>live</a:t>
            </a:r>
            <a:r>
              <a:rPr sz="1600" spc="-55" dirty="0">
                <a:latin typeface="Arial" panose="020B0604020202020204"/>
                <a:cs typeface="Arial" panose="020B0604020202020204"/>
              </a:rPr>
              <a:t> </a:t>
            </a:r>
            <a:r>
              <a:rPr sz="1600" dirty="0">
                <a:latin typeface="Arial" panose="020B0604020202020204"/>
                <a:cs typeface="Arial" panose="020B0604020202020204"/>
              </a:rPr>
              <a:t>without</a:t>
            </a:r>
            <a:r>
              <a:rPr sz="1600" spc="-15" dirty="0">
                <a:latin typeface="Arial" panose="020B0604020202020204"/>
                <a:cs typeface="Arial" panose="020B0604020202020204"/>
              </a:rPr>
              <a:t> </a:t>
            </a:r>
            <a:r>
              <a:rPr sz="1600" spc="-25" dirty="0">
                <a:latin typeface="Arial" panose="020B0604020202020204"/>
                <a:cs typeface="Arial" panose="020B0604020202020204"/>
              </a:rPr>
              <a:t>it.</a:t>
            </a:r>
            <a:endParaRPr sz="1600">
              <a:latin typeface="Arial" panose="020B0604020202020204"/>
              <a:cs typeface="Arial" panose="020B0604020202020204"/>
            </a:endParaRPr>
          </a:p>
          <a:p>
            <a:pPr>
              <a:lnSpc>
                <a:spcPct val="100000"/>
              </a:lnSpc>
              <a:spcBef>
                <a:spcPts val="1040"/>
              </a:spcBef>
              <a:buFont typeface="Arial" panose="020B0604020202020204"/>
              <a:buAutoNum type="arabicPeriod"/>
            </a:pPr>
            <a:endParaRPr sz="1600">
              <a:latin typeface="Arial" panose="020B0604020202020204"/>
              <a:cs typeface="Arial" panose="020B0604020202020204"/>
            </a:endParaRPr>
          </a:p>
          <a:p>
            <a:pPr marL="354965" indent="-342265">
              <a:lnSpc>
                <a:spcPct val="100000"/>
              </a:lnSpc>
              <a:buAutoNum type="arabicPeriod"/>
              <a:tabLst>
                <a:tab pos="354965" algn="l"/>
                <a:tab pos="3985260" algn="l"/>
              </a:tabLst>
            </a:pPr>
            <a:r>
              <a:rPr sz="1600" dirty="0">
                <a:latin typeface="Arial" panose="020B0604020202020204"/>
                <a:cs typeface="Arial" panose="020B0604020202020204"/>
              </a:rPr>
              <a:t>I am so </a:t>
            </a:r>
            <a:r>
              <a:rPr sz="1600" spc="-20" dirty="0">
                <a:latin typeface="Arial" panose="020B0604020202020204"/>
                <a:cs typeface="Arial" panose="020B0604020202020204"/>
              </a:rPr>
              <a:t>skinny. </a:t>
            </a:r>
            <a:r>
              <a:rPr sz="1600" dirty="0">
                <a:latin typeface="Arial" panose="020B0604020202020204"/>
                <a:cs typeface="Arial" panose="020B0604020202020204"/>
              </a:rPr>
              <a:t>I want to </a:t>
            </a:r>
            <a:r>
              <a:rPr sz="1600" u="sng" dirty="0">
                <a:uFill>
                  <a:solidFill>
                    <a:srgbClr val="000000"/>
                  </a:solidFill>
                </a:uFill>
                <a:latin typeface="Arial" panose="020B0604020202020204"/>
                <a:cs typeface="Arial" panose="020B0604020202020204"/>
              </a:rPr>
              <a:t>	</a:t>
            </a:r>
            <a:r>
              <a:rPr sz="1600" spc="-10" dirty="0">
                <a:latin typeface="Arial" panose="020B0604020202020204"/>
                <a:cs typeface="Arial" panose="020B0604020202020204"/>
              </a:rPr>
              <a:t>weight.</a:t>
            </a:r>
            <a:endParaRPr sz="1600">
              <a:latin typeface="Arial" panose="020B0604020202020204"/>
              <a:cs typeface="Arial" panose="020B0604020202020204"/>
            </a:endParaRPr>
          </a:p>
          <a:p>
            <a:pPr>
              <a:lnSpc>
                <a:spcPct val="100000"/>
              </a:lnSpc>
              <a:spcBef>
                <a:spcPts val="1040"/>
              </a:spcBef>
              <a:buFont typeface="Arial" panose="020B0604020202020204"/>
              <a:buAutoNum type="arabicPeriod"/>
            </a:pPr>
            <a:endParaRPr sz="1600">
              <a:latin typeface="Arial" panose="020B0604020202020204"/>
              <a:cs typeface="Arial" panose="020B0604020202020204"/>
            </a:endParaRPr>
          </a:p>
          <a:p>
            <a:pPr marL="354965" indent="-342265">
              <a:lnSpc>
                <a:spcPct val="100000"/>
              </a:lnSpc>
              <a:buAutoNum type="arabicPeriod"/>
              <a:tabLst>
                <a:tab pos="354965" algn="l"/>
                <a:tab pos="2216150" algn="l"/>
              </a:tabLst>
            </a:pPr>
            <a:r>
              <a:rPr sz="1600" spc="-10" dirty="0">
                <a:latin typeface="Arial" panose="020B0604020202020204"/>
                <a:cs typeface="Arial" panose="020B0604020202020204"/>
              </a:rPr>
              <a:t>Please</a:t>
            </a:r>
            <a:r>
              <a:rPr sz="1600" dirty="0">
                <a:latin typeface="Arial" panose="020B0604020202020204"/>
                <a:cs typeface="Arial" panose="020B0604020202020204"/>
              </a:rPr>
              <a:t>	me</a:t>
            </a:r>
            <a:r>
              <a:rPr sz="1600" spc="-35" dirty="0">
                <a:latin typeface="Arial" panose="020B0604020202020204"/>
                <a:cs typeface="Arial" panose="020B0604020202020204"/>
              </a:rPr>
              <a:t> </a:t>
            </a:r>
            <a:r>
              <a:rPr sz="1600" dirty="0">
                <a:latin typeface="Arial" panose="020B0604020202020204"/>
                <a:cs typeface="Arial" panose="020B0604020202020204"/>
              </a:rPr>
              <a:t>to</a:t>
            </a:r>
            <a:r>
              <a:rPr sz="1600" spc="-30" dirty="0">
                <a:latin typeface="Arial" panose="020B0604020202020204"/>
                <a:cs typeface="Arial" panose="020B0604020202020204"/>
              </a:rPr>
              <a:t> </a:t>
            </a:r>
            <a:r>
              <a:rPr sz="1600" dirty="0">
                <a:latin typeface="Arial" panose="020B0604020202020204"/>
                <a:cs typeface="Arial" panose="020B0604020202020204"/>
              </a:rPr>
              <a:t>call</a:t>
            </a:r>
            <a:r>
              <a:rPr sz="1600" spc="-50" dirty="0">
                <a:latin typeface="Arial" panose="020B0604020202020204"/>
                <a:cs typeface="Arial" panose="020B0604020202020204"/>
              </a:rPr>
              <a:t> </a:t>
            </a:r>
            <a:r>
              <a:rPr sz="1600" dirty="0">
                <a:latin typeface="Arial" panose="020B0604020202020204"/>
                <a:cs typeface="Arial" panose="020B0604020202020204"/>
              </a:rPr>
              <a:t>her</a:t>
            </a:r>
            <a:r>
              <a:rPr sz="1600" spc="-35" dirty="0">
                <a:latin typeface="Arial" panose="020B0604020202020204"/>
                <a:cs typeface="Arial" panose="020B0604020202020204"/>
              </a:rPr>
              <a:t> </a:t>
            </a:r>
            <a:r>
              <a:rPr sz="1600" spc="-10" dirty="0">
                <a:latin typeface="Arial" panose="020B0604020202020204"/>
                <a:cs typeface="Arial" panose="020B0604020202020204"/>
              </a:rPr>
              <a:t>today.</a:t>
            </a:r>
            <a:r>
              <a:rPr sz="1600" spc="5" dirty="0">
                <a:latin typeface="Arial" panose="020B0604020202020204"/>
                <a:cs typeface="Arial" panose="020B0604020202020204"/>
              </a:rPr>
              <a:t> </a:t>
            </a:r>
            <a:r>
              <a:rPr sz="1600" dirty="0">
                <a:latin typeface="Arial" panose="020B0604020202020204"/>
                <a:cs typeface="Arial" panose="020B0604020202020204"/>
              </a:rPr>
              <a:t>I</a:t>
            </a:r>
            <a:r>
              <a:rPr sz="1600" spc="-30" dirty="0">
                <a:latin typeface="Arial" panose="020B0604020202020204"/>
                <a:cs typeface="Arial" panose="020B0604020202020204"/>
              </a:rPr>
              <a:t> </a:t>
            </a:r>
            <a:r>
              <a:rPr sz="1600" dirty="0">
                <a:latin typeface="Arial" panose="020B0604020202020204"/>
                <a:cs typeface="Arial" panose="020B0604020202020204"/>
              </a:rPr>
              <a:t>might</a:t>
            </a:r>
            <a:r>
              <a:rPr sz="1600" spc="-40" dirty="0">
                <a:latin typeface="Arial" panose="020B0604020202020204"/>
                <a:cs typeface="Arial" panose="020B0604020202020204"/>
              </a:rPr>
              <a:t> </a:t>
            </a:r>
            <a:r>
              <a:rPr sz="1600" spc="-10" dirty="0">
                <a:latin typeface="Arial" panose="020B0604020202020204"/>
                <a:cs typeface="Arial" panose="020B0604020202020204"/>
              </a:rPr>
              <a:t>forget.</a:t>
            </a:r>
            <a:endParaRPr sz="1600">
              <a:latin typeface="Arial" panose="020B0604020202020204"/>
              <a:cs typeface="Arial" panose="020B0604020202020204"/>
            </a:endParaRPr>
          </a:p>
          <a:p>
            <a:pPr>
              <a:lnSpc>
                <a:spcPct val="100000"/>
              </a:lnSpc>
              <a:spcBef>
                <a:spcPts val="1040"/>
              </a:spcBef>
              <a:buFont typeface="Arial" panose="020B0604020202020204"/>
              <a:buAutoNum type="arabicPeriod"/>
            </a:pPr>
            <a:endParaRPr sz="1600">
              <a:latin typeface="Arial" panose="020B0604020202020204"/>
              <a:cs typeface="Arial" panose="020B0604020202020204"/>
            </a:endParaRPr>
          </a:p>
          <a:p>
            <a:pPr marL="354965" indent="-342265">
              <a:lnSpc>
                <a:spcPct val="100000"/>
              </a:lnSpc>
              <a:buAutoNum type="arabicPeriod"/>
              <a:tabLst>
                <a:tab pos="354965" algn="l"/>
                <a:tab pos="3040380" algn="l"/>
              </a:tabLst>
            </a:pPr>
            <a:r>
              <a:rPr sz="1600" spc="-35" dirty="0">
                <a:latin typeface="Arial" panose="020B0604020202020204"/>
                <a:cs typeface="Arial" panose="020B0604020202020204"/>
              </a:rPr>
              <a:t>You </a:t>
            </a:r>
            <a:r>
              <a:rPr sz="1600" dirty="0">
                <a:latin typeface="Arial" panose="020B0604020202020204"/>
                <a:cs typeface="Arial" panose="020B0604020202020204"/>
              </a:rPr>
              <a:t>can find </a:t>
            </a:r>
            <a:r>
              <a:rPr sz="1600" u="sng" dirty="0">
                <a:uFill>
                  <a:solidFill>
                    <a:srgbClr val="000000"/>
                  </a:solidFill>
                </a:uFill>
                <a:latin typeface="Arial" panose="020B0604020202020204"/>
                <a:cs typeface="Arial" panose="020B0604020202020204"/>
              </a:rPr>
              <a:t>	</a:t>
            </a:r>
            <a:r>
              <a:rPr sz="1600" dirty="0">
                <a:latin typeface="Arial" panose="020B0604020202020204"/>
                <a:cs typeface="Arial" panose="020B0604020202020204"/>
              </a:rPr>
              <a:t>asked</a:t>
            </a:r>
            <a:r>
              <a:rPr sz="1600" spc="-45" dirty="0">
                <a:latin typeface="Arial" panose="020B0604020202020204"/>
                <a:cs typeface="Arial" panose="020B0604020202020204"/>
              </a:rPr>
              <a:t> </a:t>
            </a:r>
            <a:r>
              <a:rPr sz="1600" dirty="0">
                <a:latin typeface="Arial" panose="020B0604020202020204"/>
                <a:cs typeface="Arial" panose="020B0604020202020204"/>
              </a:rPr>
              <a:t>questions</a:t>
            </a:r>
            <a:r>
              <a:rPr sz="1600" spc="-45" dirty="0">
                <a:latin typeface="Arial" panose="020B0604020202020204"/>
                <a:cs typeface="Arial" panose="020B0604020202020204"/>
              </a:rPr>
              <a:t> </a:t>
            </a:r>
            <a:r>
              <a:rPr sz="1600" dirty="0">
                <a:latin typeface="Arial" panose="020B0604020202020204"/>
                <a:cs typeface="Arial" panose="020B0604020202020204"/>
              </a:rPr>
              <a:t>on</a:t>
            </a:r>
            <a:r>
              <a:rPr sz="1600" spc="-40" dirty="0">
                <a:latin typeface="Arial" panose="020B0604020202020204"/>
                <a:cs typeface="Arial" panose="020B0604020202020204"/>
              </a:rPr>
              <a:t> </a:t>
            </a:r>
            <a:r>
              <a:rPr sz="1600" dirty="0">
                <a:latin typeface="Arial" panose="020B0604020202020204"/>
                <a:cs typeface="Arial" panose="020B0604020202020204"/>
              </a:rPr>
              <a:t>the</a:t>
            </a:r>
            <a:r>
              <a:rPr sz="1600" spc="-30" dirty="0">
                <a:latin typeface="Arial" panose="020B0604020202020204"/>
                <a:cs typeface="Arial" panose="020B0604020202020204"/>
              </a:rPr>
              <a:t> </a:t>
            </a:r>
            <a:r>
              <a:rPr sz="1600" spc="-10" dirty="0">
                <a:latin typeface="Arial" panose="020B0604020202020204"/>
                <a:cs typeface="Arial" panose="020B0604020202020204"/>
              </a:rPr>
              <a:t>website.</a:t>
            </a:r>
            <a:endParaRPr sz="1600">
              <a:latin typeface="Arial" panose="020B0604020202020204"/>
              <a:cs typeface="Arial" panose="020B0604020202020204"/>
            </a:endParaRPr>
          </a:p>
        </p:txBody>
      </p:sp>
      <p:sp>
        <p:nvSpPr>
          <p:cNvPr id="48" name="object 48"/>
          <p:cNvSpPr txBox="1"/>
          <p:nvPr/>
        </p:nvSpPr>
        <p:spPr>
          <a:xfrm>
            <a:off x="4305680" y="3973447"/>
            <a:ext cx="6450965" cy="269240"/>
          </a:xfrm>
          <a:prstGeom prst="rect">
            <a:avLst/>
          </a:prstGeom>
        </p:spPr>
        <p:txBody>
          <a:bodyPr vert="horz" wrap="square" lIns="0" tIns="12065" rIns="0" bIns="0" rtlCol="0">
            <a:spAutoFit/>
          </a:bodyPr>
          <a:lstStyle/>
          <a:p>
            <a:pPr marL="12700">
              <a:lnSpc>
                <a:spcPct val="100000"/>
              </a:lnSpc>
              <a:spcBef>
                <a:spcPts val="95"/>
              </a:spcBef>
              <a:tabLst>
                <a:tab pos="354965" algn="l"/>
                <a:tab pos="5022215" algn="l"/>
              </a:tabLst>
            </a:pPr>
            <a:r>
              <a:rPr sz="1600" spc="-25" dirty="0">
                <a:latin typeface="Arial" panose="020B0604020202020204"/>
                <a:cs typeface="Arial" panose="020B0604020202020204"/>
              </a:rPr>
              <a:t>5.</a:t>
            </a:r>
            <a:r>
              <a:rPr sz="1600" dirty="0">
                <a:latin typeface="Arial" panose="020B0604020202020204"/>
                <a:cs typeface="Arial" panose="020B0604020202020204"/>
              </a:rPr>
              <a:t>	Eating healthy meals can help you </a:t>
            </a:r>
            <a:r>
              <a:rPr sz="1600" u="sng" dirty="0">
                <a:uFill>
                  <a:solidFill>
                    <a:srgbClr val="000000"/>
                  </a:solidFill>
                </a:uFill>
                <a:latin typeface="Arial" panose="020B0604020202020204"/>
                <a:cs typeface="Arial" panose="020B0604020202020204"/>
              </a:rPr>
              <a:t>	</a:t>
            </a:r>
            <a:r>
              <a:rPr sz="1600" dirty="0">
                <a:latin typeface="Arial" panose="020B0604020202020204"/>
                <a:cs typeface="Arial" panose="020B0604020202020204"/>
              </a:rPr>
              <a:t>many</a:t>
            </a:r>
            <a:r>
              <a:rPr sz="1600" spc="-35" dirty="0">
                <a:latin typeface="Arial" panose="020B0604020202020204"/>
                <a:cs typeface="Arial" panose="020B0604020202020204"/>
              </a:rPr>
              <a:t> </a:t>
            </a:r>
            <a:r>
              <a:rPr sz="1600" spc="-10" dirty="0">
                <a:latin typeface="Arial" panose="020B0604020202020204"/>
                <a:cs typeface="Arial" panose="020B0604020202020204"/>
              </a:rPr>
              <a:t>diseases.</a:t>
            </a:r>
            <a:endParaRPr sz="1600">
              <a:latin typeface="Arial" panose="020B0604020202020204"/>
              <a:cs typeface="Arial" panose="020B0604020202020204"/>
            </a:endParaRPr>
          </a:p>
        </p:txBody>
      </p:sp>
      <p:sp>
        <p:nvSpPr>
          <p:cNvPr id="49" name="object 49"/>
          <p:cNvSpPr/>
          <p:nvPr/>
        </p:nvSpPr>
        <p:spPr>
          <a:xfrm>
            <a:off x="5509682" y="5259339"/>
            <a:ext cx="1353185" cy="0"/>
          </a:xfrm>
          <a:custGeom>
            <a:avLst/>
            <a:gdLst/>
            <a:ahLst/>
            <a:cxnLst/>
            <a:rect l="l" t="t" r="r" b="b"/>
            <a:pathLst>
              <a:path w="1353184">
                <a:moveTo>
                  <a:pt x="0" y="0"/>
                </a:moveTo>
                <a:lnTo>
                  <a:pt x="1352768" y="0"/>
                </a:lnTo>
              </a:path>
            </a:pathLst>
          </a:custGeom>
          <a:ln w="12867">
            <a:solidFill>
              <a:srgbClr val="000000"/>
            </a:solidFill>
          </a:ln>
        </p:spPr>
        <p:txBody>
          <a:bodyPr wrap="square" lIns="0" tIns="0" rIns="0" bIns="0" rtlCol="0"/>
          <a:lstStyle/>
          <a:p/>
        </p:txBody>
      </p:sp>
      <p:sp>
        <p:nvSpPr>
          <p:cNvPr id="50" name="object 50"/>
          <p:cNvSpPr txBox="1"/>
          <p:nvPr/>
        </p:nvSpPr>
        <p:spPr>
          <a:xfrm>
            <a:off x="4305680" y="4583429"/>
            <a:ext cx="7324725" cy="695960"/>
          </a:xfrm>
          <a:prstGeom prst="rect">
            <a:avLst/>
          </a:prstGeom>
        </p:spPr>
        <p:txBody>
          <a:bodyPr vert="horz" wrap="square" lIns="0" tIns="12065" rIns="0" bIns="0" rtlCol="0">
            <a:spAutoFit/>
          </a:bodyPr>
          <a:lstStyle/>
          <a:p>
            <a:pPr marL="354965" indent="-342265">
              <a:lnSpc>
                <a:spcPct val="100000"/>
              </a:lnSpc>
              <a:spcBef>
                <a:spcPts val="95"/>
              </a:spcBef>
              <a:buAutoNum type="arabicPeriod" startAt="6"/>
              <a:tabLst>
                <a:tab pos="354965" algn="l"/>
                <a:tab pos="4999355" algn="l"/>
              </a:tabLst>
            </a:pPr>
            <a:r>
              <a:rPr sz="1600" dirty="0">
                <a:latin typeface="Arial" panose="020B0604020202020204"/>
                <a:cs typeface="Arial" panose="020B0604020202020204"/>
              </a:rPr>
              <a:t>Burger and Pizza</a:t>
            </a:r>
            <a:r>
              <a:rPr sz="1600" spc="-5" dirty="0">
                <a:latin typeface="Arial" panose="020B0604020202020204"/>
                <a:cs typeface="Arial" panose="020B0604020202020204"/>
              </a:rPr>
              <a:t> </a:t>
            </a:r>
            <a:r>
              <a:rPr sz="1600" dirty="0">
                <a:latin typeface="Arial" panose="020B0604020202020204"/>
                <a:cs typeface="Arial" panose="020B0604020202020204"/>
              </a:rPr>
              <a:t>are considered </a:t>
            </a:r>
            <a:r>
              <a:rPr sz="1600" u="sng" dirty="0">
                <a:uFill>
                  <a:solidFill>
                    <a:srgbClr val="000000"/>
                  </a:solidFill>
                </a:uFill>
                <a:latin typeface="Arial" panose="020B0604020202020204"/>
                <a:cs typeface="Arial" panose="020B0604020202020204"/>
              </a:rPr>
              <a:t>	</a:t>
            </a:r>
            <a:r>
              <a:rPr sz="1600" spc="-10" dirty="0">
                <a:latin typeface="Arial" panose="020B0604020202020204"/>
                <a:cs typeface="Arial" panose="020B0604020202020204"/>
              </a:rPr>
              <a:t>foods.</a:t>
            </a:r>
            <a:endParaRPr sz="1600">
              <a:latin typeface="Arial" panose="020B0604020202020204"/>
              <a:cs typeface="Arial" panose="020B0604020202020204"/>
            </a:endParaRPr>
          </a:p>
          <a:p>
            <a:pPr marL="354965" indent="-342265">
              <a:lnSpc>
                <a:spcPct val="100000"/>
              </a:lnSpc>
              <a:spcBef>
                <a:spcPts val="1440"/>
              </a:spcBef>
              <a:buAutoNum type="arabicPeriod" startAt="6"/>
              <a:tabLst>
                <a:tab pos="354965" algn="l"/>
                <a:tab pos="2613025" algn="l"/>
              </a:tabLst>
            </a:pPr>
            <a:r>
              <a:rPr sz="1600" dirty="0">
                <a:latin typeface="Arial" panose="020B0604020202020204"/>
                <a:cs typeface="Arial" panose="020B0604020202020204"/>
              </a:rPr>
              <a:t>I</a:t>
            </a:r>
            <a:r>
              <a:rPr sz="1600" spc="-5" dirty="0">
                <a:latin typeface="Arial" panose="020B0604020202020204"/>
                <a:cs typeface="Arial" panose="020B0604020202020204"/>
              </a:rPr>
              <a:t> </a:t>
            </a:r>
            <a:r>
              <a:rPr sz="1600" dirty="0">
                <a:latin typeface="Arial" panose="020B0604020202020204"/>
                <a:cs typeface="Arial" panose="020B0604020202020204"/>
              </a:rPr>
              <a:t>need</a:t>
            </a:r>
            <a:r>
              <a:rPr sz="1600" spc="-15" dirty="0">
                <a:latin typeface="Arial" panose="020B0604020202020204"/>
                <a:cs typeface="Arial" panose="020B0604020202020204"/>
              </a:rPr>
              <a:t> </a:t>
            </a:r>
            <a:r>
              <a:rPr sz="1600" spc="-35" dirty="0">
                <a:latin typeface="Arial" panose="020B0604020202020204"/>
                <a:cs typeface="Arial" panose="020B0604020202020204"/>
              </a:rPr>
              <a:t>to</a:t>
            </a:r>
            <a:r>
              <a:rPr sz="1600" dirty="0">
                <a:latin typeface="Arial" panose="020B0604020202020204"/>
                <a:cs typeface="Arial" panose="020B0604020202020204"/>
              </a:rPr>
              <a:t>	weight.</a:t>
            </a:r>
            <a:r>
              <a:rPr sz="1600" spc="-5" dirty="0">
                <a:latin typeface="Arial" panose="020B0604020202020204"/>
                <a:cs typeface="Arial" panose="020B0604020202020204"/>
              </a:rPr>
              <a:t> </a:t>
            </a:r>
            <a:r>
              <a:rPr sz="1600" dirty="0">
                <a:latin typeface="Arial" panose="020B0604020202020204"/>
                <a:cs typeface="Arial" panose="020B0604020202020204"/>
              </a:rPr>
              <a:t>I’m</a:t>
            </a:r>
            <a:r>
              <a:rPr sz="1600" spc="-25" dirty="0">
                <a:latin typeface="Arial" panose="020B0604020202020204"/>
                <a:cs typeface="Arial" panose="020B0604020202020204"/>
              </a:rPr>
              <a:t> </a:t>
            </a:r>
            <a:r>
              <a:rPr sz="1600" dirty="0">
                <a:latin typeface="Arial" panose="020B0604020202020204"/>
                <a:cs typeface="Arial" panose="020B0604020202020204"/>
              </a:rPr>
              <a:t>gaining</a:t>
            </a:r>
            <a:r>
              <a:rPr sz="1600" spc="-40" dirty="0">
                <a:latin typeface="Arial" panose="020B0604020202020204"/>
                <a:cs typeface="Arial" panose="020B0604020202020204"/>
              </a:rPr>
              <a:t> </a:t>
            </a:r>
            <a:r>
              <a:rPr sz="1600" dirty="0">
                <a:latin typeface="Arial" panose="020B0604020202020204"/>
                <a:cs typeface="Arial" panose="020B0604020202020204"/>
              </a:rPr>
              <a:t>weight</a:t>
            </a:r>
            <a:r>
              <a:rPr sz="1600" spc="-10" dirty="0">
                <a:latin typeface="Arial" panose="020B0604020202020204"/>
                <a:cs typeface="Arial" panose="020B0604020202020204"/>
              </a:rPr>
              <a:t> </a:t>
            </a:r>
            <a:r>
              <a:rPr sz="1600" dirty="0">
                <a:latin typeface="Arial" panose="020B0604020202020204"/>
                <a:cs typeface="Arial" panose="020B0604020202020204"/>
              </a:rPr>
              <a:t>because</a:t>
            </a:r>
            <a:r>
              <a:rPr sz="1600" spc="-35" dirty="0">
                <a:latin typeface="Arial" panose="020B0604020202020204"/>
                <a:cs typeface="Arial" panose="020B0604020202020204"/>
              </a:rPr>
              <a:t> </a:t>
            </a:r>
            <a:r>
              <a:rPr sz="1600" dirty="0">
                <a:latin typeface="Arial" panose="020B0604020202020204"/>
                <a:cs typeface="Arial" panose="020B0604020202020204"/>
              </a:rPr>
              <a:t>I</a:t>
            </a:r>
            <a:r>
              <a:rPr sz="1600" spc="-15" dirty="0">
                <a:latin typeface="Arial" panose="020B0604020202020204"/>
                <a:cs typeface="Arial" panose="020B0604020202020204"/>
              </a:rPr>
              <a:t> </a:t>
            </a:r>
            <a:r>
              <a:rPr sz="1600" dirty="0">
                <a:latin typeface="Arial" panose="020B0604020202020204"/>
                <a:cs typeface="Arial" panose="020B0604020202020204"/>
              </a:rPr>
              <a:t>eat</a:t>
            </a:r>
            <a:r>
              <a:rPr sz="1600" spc="-10" dirty="0">
                <a:latin typeface="Arial" panose="020B0604020202020204"/>
                <a:cs typeface="Arial" panose="020B0604020202020204"/>
              </a:rPr>
              <a:t> </a:t>
            </a:r>
            <a:r>
              <a:rPr sz="1600" dirty="0">
                <a:latin typeface="Arial" panose="020B0604020202020204"/>
                <a:cs typeface="Arial" panose="020B0604020202020204"/>
              </a:rPr>
              <a:t>a</a:t>
            </a:r>
            <a:r>
              <a:rPr sz="1600" spc="-15" dirty="0">
                <a:latin typeface="Arial" panose="020B0604020202020204"/>
                <a:cs typeface="Arial" panose="020B0604020202020204"/>
              </a:rPr>
              <a:t> </a:t>
            </a:r>
            <a:r>
              <a:rPr sz="1600" dirty="0">
                <a:latin typeface="Arial" panose="020B0604020202020204"/>
                <a:cs typeface="Arial" panose="020B0604020202020204"/>
              </a:rPr>
              <a:t>lot</a:t>
            </a:r>
            <a:r>
              <a:rPr sz="1600" spc="-25" dirty="0">
                <a:latin typeface="Arial" panose="020B0604020202020204"/>
                <a:cs typeface="Arial" panose="020B0604020202020204"/>
              </a:rPr>
              <a:t> </a:t>
            </a:r>
            <a:r>
              <a:rPr sz="1600" dirty="0">
                <a:latin typeface="Arial" panose="020B0604020202020204"/>
                <a:cs typeface="Arial" panose="020B0604020202020204"/>
              </a:rPr>
              <a:t>of</a:t>
            </a:r>
            <a:r>
              <a:rPr sz="1600" spc="-15" dirty="0">
                <a:latin typeface="Arial" panose="020B0604020202020204"/>
                <a:cs typeface="Arial" panose="020B0604020202020204"/>
              </a:rPr>
              <a:t> </a:t>
            </a:r>
            <a:r>
              <a:rPr sz="1600" spc="-20" dirty="0">
                <a:latin typeface="Arial" panose="020B0604020202020204"/>
                <a:cs typeface="Arial" panose="020B0604020202020204"/>
              </a:rPr>
              <a:t>junk</a:t>
            </a:r>
            <a:endParaRPr sz="1600">
              <a:latin typeface="Arial" panose="020B0604020202020204"/>
              <a:cs typeface="Arial" panose="020B0604020202020204"/>
            </a:endParaRPr>
          </a:p>
        </p:txBody>
      </p:sp>
      <p:sp>
        <p:nvSpPr>
          <p:cNvPr id="51" name="object 51"/>
          <p:cNvSpPr txBox="1"/>
          <p:nvPr/>
        </p:nvSpPr>
        <p:spPr>
          <a:xfrm>
            <a:off x="4648580" y="5375855"/>
            <a:ext cx="476884"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Arial" panose="020B0604020202020204"/>
                <a:cs typeface="Arial" panose="020B0604020202020204"/>
              </a:rPr>
              <a:t>food.</a:t>
            </a:r>
            <a:endParaRPr sz="1600">
              <a:latin typeface="Arial" panose="020B0604020202020204"/>
              <a:cs typeface="Arial" panose="020B0604020202020204"/>
            </a:endParaRPr>
          </a:p>
        </p:txBody>
      </p:sp>
      <p:sp>
        <p:nvSpPr>
          <p:cNvPr id="52" name="object 52"/>
          <p:cNvSpPr txBox="1"/>
          <p:nvPr/>
        </p:nvSpPr>
        <p:spPr>
          <a:xfrm>
            <a:off x="4305680" y="5924802"/>
            <a:ext cx="1137920" cy="26924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25" dirty="0">
                <a:latin typeface="Arial" panose="020B0604020202020204"/>
                <a:cs typeface="Arial" panose="020B0604020202020204"/>
              </a:rPr>
              <a:t>8.</a:t>
            </a:r>
            <a:r>
              <a:rPr sz="1600" dirty="0">
                <a:latin typeface="Arial" panose="020B0604020202020204"/>
                <a:cs typeface="Arial" panose="020B0604020202020204"/>
              </a:rPr>
              <a:t>	I</a:t>
            </a:r>
            <a:r>
              <a:rPr sz="1600" spc="-15" dirty="0">
                <a:latin typeface="Arial" panose="020B0604020202020204"/>
                <a:cs typeface="Arial" panose="020B0604020202020204"/>
              </a:rPr>
              <a:t> </a:t>
            </a:r>
            <a:r>
              <a:rPr sz="1600" dirty="0">
                <a:latin typeface="Arial" panose="020B0604020202020204"/>
                <a:cs typeface="Arial" panose="020B0604020202020204"/>
              </a:rPr>
              <a:t>want</a:t>
            </a:r>
            <a:r>
              <a:rPr sz="1600" spc="-5" dirty="0">
                <a:latin typeface="Arial" panose="020B0604020202020204"/>
                <a:cs typeface="Arial" panose="020B0604020202020204"/>
              </a:rPr>
              <a:t> </a:t>
            </a:r>
            <a:r>
              <a:rPr sz="1600" spc="-25" dirty="0">
                <a:latin typeface="Arial" panose="020B0604020202020204"/>
                <a:cs typeface="Arial" panose="020B0604020202020204"/>
              </a:rPr>
              <a:t>to</a:t>
            </a:r>
            <a:endParaRPr sz="1600">
              <a:latin typeface="Arial" panose="020B0604020202020204"/>
              <a:cs typeface="Arial" panose="020B0604020202020204"/>
            </a:endParaRPr>
          </a:p>
        </p:txBody>
      </p:sp>
      <p:sp>
        <p:nvSpPr>
          <p:cNvPr id="53" name="object 53"/>
          <p:cNvSpPr/>
          <p:nvPr/>
        </p:nvSpPr>
        <p:spPr>
          <a:xfrm>
            <a:off x="5488119" y="6173992"/>
            <a:ext cx="1353185" cy="0"/>
          </a:xfrm>
          <a:custGeom>
            <a:avLst/>
            <a:gdLst/>
            <a:ahLst/>
            <a:cxnLst/>
            <a:rect l="l" t="t" r="r" b="b"/>
            <a:pathLst>
              <a:path w="1353184">
                <a:moveTo>
                  <a:pt x="0" y="0"/>
                </a:moveTo>
                <a:lnTo>
                  <a:pt x="1352768" y="0"/>
                </a:lnTo>
              </a:path>
            </a:pathLst>
          </a:custGeom>
          <a:ln w="12867">
            <a:solidFill>
              <a:srgbClr val="000000"/>
            </a:solidFill>
          </a:ln>
        </p:spPr>
        <p:txBody>
          <a:bodyPr wrap="square" lIns="0" tIns="0" rIns="0" bIns="0" rtlCol="0"/>
          <a:lstStyle/>
          <a:p/>
        </p:txBody>
      </p:sp>
      <p:sp>
        <p:nvSpPr>
          <p:cNvPr id="54" name="object 54"/>
          <p:cNvSpPr txBox="1"/>
          <p:nvPr/>
        </p:nvSpPr>
        <p:spPr>
          <a:xfrm>
            <a:off x="6884536" y="5924802"/>
            <a:ext cx="471233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panose="020B0604020202020204"/>
                <a:cs typeface="Arial" panose="020B0604020202020204"/>
              </a:rPr>
              <a:t>Jessica</a:t>
            </a:r>
            <a:r>
              <a:rPr sz="1600" spc="-50" dirty="0">
                <a:latin typeface="Arial" panose="020B0604020202020204"/>
                <a:cs typeface="Arial" panose="020B0604020202020204"/>
              </a:rPr>
              <a:t> </a:t>
            </a:r>
            <a:r>
              <a:rPr sz="1600" dirty="0">
                <a:latin typeface="Arial" panose="020B0604020202020204"/>
                <a:cs typeface="Arial" panose="020B0604020202020204"/>
              </a:rPr>
              <a:t>at</a:t>
            </a:r>
            <a:r>
              <a:rPr sz="1600" spc="-20" dirty="0">
                <a:latin typeface="Arial" panose="020B0604020202020204"/>
                <a:cs typeface="Arial" panose="020B0604020202020204"/>
              </a:rPr>
              <a:t> </a:t>
            </a:r>
            <a:r>
              <a:rPr sz="1600" dirty="0">
                <a:latin typeface="Arial" panose="020B0604020202020204"/>
                <a:cs typeface="Arial" panose="020B0604020202020204"/>
              </a:rPr>
              <a:t>school</a:t>
            </a:r>
            <a:r>
              <a:rPr sz="1600" spc="-30" dirty="0">
                <a:latin typeface="Arial" panose="020B0604020202020204"/>
                <a:cs typeface="Arial" panose="020B0604020202020204"/>
              </a:rPr>
              <a:t> </a:t>
            </a:r>
            <a:r>
              <a:rPr sz="1600" dirty="0">
                <a:latin typeface="Arial" panose="020B0604020202020204"/>
                <a:cs typeface="Arial" panose="020B0604020202020204"/>
              </a:rPr>
              <a:t>because</a:t>
            </a:r>
            <a:r>
              <a:rPr sz="1600" spc="-40" dirty="0">
                <a:latin typeface="Arial" panose="020B0604020202020204"/>
                <a:cs typeface="Arial" panose="020B0604020202020204"/>
              </a:rPr>
              <a:t> </a:t>
            </a:r>
            <a:r>
              <a:rPr sz="1600" dirty="0">
                <a:latin typeface="Arial" panose="020B0604020202020204"/>
                <a:cs typeface="Arial" panose="020B0604020202020204"/>
              </a:rPr>
              <a:t>I</a:t>
            </a:r>
            <a:r>
              <a:rPr sz="1600" spc="-20" dirty="0">
                <a:latin typeface="Arial" panose="020B0604020202020204"/>
                <a:cs typeface="Arial" panose="020B0604020202020204"/>
              </a:rPr>
              <a:t> </a:t>
            </a:r>
            <a:r>
              <a:rPr sz="1600" dirty="0">
                <a:latin typeface="Arial" panose="020B0604020202020204"/>
                <a:cs typeface="Arial" panose="020B0604020202020204"/>
              </a:rPr>
              <a:t>don’t</a:t>
            </a:r>
            <a:r>
              <a:rPr sz="1600" spc="-30" dirty="0">
                <a:latin typeface="Arial" panose="020B0604020202020204"/>
                <a:cs typeface="Arial" panose="020B0604020202020204"/>
              </a:rPr>
              <a:t> </a:t>
            </a:r>
            <a:r>
              <a:rPr sz="1600" dirty="0">
                <a:latin typeface="Arial" panose="020B0604020202020204"/>
                <a:cs typeface="Arial" panose="020B0604020202020204"/>
              </a:rPr>
              <a:t>want</a:t>
            </a:r>
            <a:r>
              <a:rPr sz="1600" spc="-5" dirty="0">
                <a:latin typeface="Arial" panose="020B0604020202020204"/>
                <a:cs typeface="Arial" panose="020B0604020202020204"/>
              </a:rPr>
              <a:t> </a:t>
            </a:r>
            <a:r>
              <a:rPr sz="1600" dirty="0">
                <a:latin typeface="Arial" panose="020B0604020202020204"/>
                <a:cs typeface="Arial" panose="020B0604020202020204"/>
              </a:rPr>
              <a:t>to</a:t>
            </a:r>
            <a:r>
              <a:rPr sz="1600" spc="-15" dirty="0">
                <a:latin typeface="Arial" panose="020B0604020202020204"/>
                <a:cs typeface="Arial" panose="020B0604020202020204"/>
              </a:rPr>
              <a:t> </a:t>
            </a:r>
            <a:r>
              <a:rPr sz="1600" dirty="0">
                <a:latin typeface="Arial" panose="020B0604020202020204"/>
                <a:cs typeface="Arial" panose="020B0604020202020204"/>
              </a:rPr>
              <a:t>talk</a:t>
            </a:r>
            <a:r>
              <a:rPr sz="1600" spc="-25" dirty="0">
                <a:latin typeface="Arial" panose="020B0604020202020204"/>
                <a:cs typeface="Arial" panose="020B0604020202020204"/>
              </a:rPr>
              <a:t> </a:t>
            </a:r>
            <a:r>
              <a:rPr sz="1600" dirty="0">
                <a:latin typeface="Arial" panose="020B0604020202020204"/>
                <a:cs typeface="Arial" panose="020B0604020202020204"/>
              </a:rPr>
              <a:t>to</a:t>
            </a:r>
            <a:r>
              <a:rPr sz="1600" spc="-20" dirty="0">
                <a:latin typeface="Arial" panose="020B0604020202020204"/>
                <a:cs typeface="Arial" panose="020B0604020202020204"/>
              </a:rPr>
              <a:t> her.</a:t>
            </a:r>
            <a:endParaRPr sz="1600">
              <a:latin typeface="Arial" panose="020B0604020202020204"/>
              <a:cs typeface="Arial" panose="020B0604020202020204"/>
            </a:endParaRPr>
          </a:p>
        </p:txBody>
      </p:sp>
      <p:sp>
        <p:nvSpPr>
          <p:cNvPr id="55" name="object 55"/>
          <p:cNvSpPr txBox="1"/>
          <p:nvPr/>
        </p:nvSpPr>
        <p:spPr>
          <a:xfrm>
            <a:off x="8138286" y="6477100"/>
            <a:ext cx="4053840" cy="193675"/>
          </a:xfrm>
          <a:prstGeom prst="rect">
            <a:avLst/>
          </a:prstGeom>
        </p:spPr>
        <p:txBody>
          <a:bodyPr vert="horz" wrap="square" lIns="0" tIns="12700" rIns="0" bIns="0" rtlCol="0">
            <a:spAutoFit/>
          </a:bodyPr>
          <a:lstStyle/>
          <a:p>
            <a:pPr marL="12700">
              <a:lnSpc>
                <a:spcPct val="100000"/>
              </a:lnSpc>
              <a:spcBef>
                <a:spcPts val="100"/>
              </a:spcBef>
            </a:pPr>
            <a:r>
              <a:rPr sz="1100" b="1" spc="-10" dirty="0">
                <a:latin typeface="Calibri" panose="020F0502020204030204"/>
                <a:cs typeface="Calibri" panose="020F0502020204030204"/>
              </a:rPr>
              <a:t>Copyright</a:t>
            </a:r>
            <a:r>
              <a:rPr sz="1100" spc="-40" dirty="0">
                <a:latin typeface="Times New Roman" panose="02020603050405020304"/>
                <a:cs typeface="Times New Roman" panose="02020603050405020304"/>
              </a:rPr>
              <a:t> </a:t>
            </a:r>
            <a:r>
              <a:rPr sz="1100" b="1" dirty="0">
                <a:latin typeface="Calibri" panose="020F0502020204030204"/>
                <a:cs typeface="Calibri" panose="020F0502020204030204"/>
              </a:rPr>
              <a:t>©</a:t>
            </a:r>
            <a:r>
              <a:rPr sz="1100" spc="-40" dirty="0">
                <a:latin typeface="Times New Roman" panose="02020603050405020304"/>
                <a:cs typeface="Times New Roman" panose="02020603050405020304"/>
              </a:rPr>
              <a:t> </a:t>
            </a:r>
            <a:r>
              <a:rPr sz="1100" b="1" dirty="0">
                <a:latin typeface="Calibri" panose="020F0502020204030204"/>
                <a:cs typeface="Calibri" panose="020F0502020204030204"/>
              </a:rPr>
              <a:t>2019</a:t>
            </a:r>
            <a:r>
              <a:rPr sz="1100" spc="210" dirty="0">
                <a:latin typeface="Times New Roman" panose="02020603050405020304"/>
                <a:cs typeface="Times New Roman" panose="02020603050405020304"/>
              </a:rPr>
              <a:t> </a:t>
            </a:r>
            <a:r>
              <a:rPr sz="1100" b="1" dirty="0">
                <a:latin typeface="Calibri" panose="020F0502020204030204"/>
                <a:cs typeface="Calibri" panose="020F0502020204030204"/>
              </a:rPr>
              <a:t>Lesson</a:t>
            </a:r>
            <a:r>
              <a:rPr sz="1100" spc="185" dirty="0">
                <a:latin typeface="Times New Roman" panose="02020603050405020304"/>
                <a:cs typeface="Times New Roman" panose="02020603050405020304"/>
              </a:rPr>
              <a:t> </a:t>
            </a:r>
            <a:r>
              <a:rPr sz="1100" b="1" dirty="0">
                <a:latin typeface="Calibri" panose="020F0502020204030204"/>
                <a:cs typeface="Calibri" panose="020F0502020204030204"/>
              </a:rPr>
              <a:t>Plans</a:t>
            </a:r>
            <a:r>
              <a:rPr sz="1100" spc="210" dirty="0">
                <a:latin typeface="Times New Roman" panose="02020603050405020304"/>
                <a:cs typeface="Times New Roman" panose="02020603050405020304"/>
              </a:rPr>
              <a:t> </a:t>
            </a:r>
            <a:r>
              <a:rPr sz="1100" b="1" dirty="0">
                <a:latin typeface="Calibri" panose="020F0502020204030204"/>
                <a:cs typeface="Calibri" panose="020F0502020204030204"/>
              </a:rPr>
              <a:t>For</a:t>
            </a:r>
            <a:r>
              <a:rPr sz="1100" spc="195" dirty="0">
                <a:latin typeface="Times New Roman" panose="02020603050405020304"/>
                <a:cs typeface="Times New Roman" panose="02020603050405020304"/>
              </a:rPr>
              <a:t> </a:t>
            </a:r>
            <a:r>
              <a:rPr sz="1100" b="1" dirty="0">
                <a:latin typeface="Calibri" panose="020F0502020204030204"/>
                <a:cs typeface="Calibri" panose="020F0502020204030204"/>
              </a:rPr>
              <a:t>Millions</a:t>
            </a:r>
            <a:r>
              <a:rPr sz="1100" spc="-40" dirty="0">
                <a:latin typeface="Times New Roman" panose="02020603050405020304"/>
                <a:cs typeface="Times New Roman" panose="02020603050405020304"/>
              </a:rPr>
              <a:t> </a:t>
            </a:r>
            <a:r>
              <a:rPr sz="1100" b="1" dirty="0">
                <a:latin typeface="Calibri" panose="020F0502020204030204"/>
                <a:cs typeface="Calibri" panose="020F0502020204030204"/>
              </a:rPr>
              <a:t>|</a:t>
            </a:r>
            <a:r>
              <a:rPr sz="1100" spc="210" dirty="0">
                <a:latin typeface="Times New Roman" panose="02020603050405020304"/>
                <a:cs typeface="Times New Roman" panose="02020603050405020304"/>
              </a:rPr>
              <a:t> </a:t>
            </a:r>
            <a:r>
              <a:rPr sz="1100" b="1" dirty="0">
                <a:latin typeface="Calibri" panose="020F0502020204030204"/>
                <a:cs typeface="Calibri" panose="020F0502020204030204"/>
              </a:rPr>
              <a:t>ESL.</a:t>
            </a:r>
            <a:r>
              <a:rPr sz="1100" spc="470" dirty="0">
                <a:latin typeface="Times New Roman" panose="02020603050405020304"/>
                <a:cs typeface="Times New Roman" panose="02020603050405020304"/>
              </a:rPr>
              <a:t> </a:t>
            </a:r>
            <a:r>
              <a:rPr sz="1100" b="1" dirty="0">
                <a:latin typeface="Calibri" panose="020F0502020204030204"/>
                <a:cs typeface="Calibri" panose="020F0502020204030204"/>
              </a:rPr>
              <a:t>All</a:t>
            </a:r>
            <a:r>
              <a:rPr sz="1100" spc="204" dirty="0">
                <a:latin typeface="Times New Roman" panose="02020603050405020304"/>
                <a:cs typeface="Times New Roman" panose="02020603050405020304"/>
              </a:rPr>
              <a:t> </a:t>
            </a:r>
            <a:r>
              <a:rPr sz="1100" b="1" dirty="0">
                <a:latin typeface="Calibri" panose="020F0502020204030204"/>
                <a:cs typeface="Calibri" panose="020F0502020204030204"/>
              </a:rPr>
              <a:t>rights</a:t>
            </a:r>
            <a:r>
              <a:rPr sz="1100" spc="200" dirty="0">
                <a:latin typeface="Times New Roman" panose="02020603050405020304"/>
                <a:cs typeface="Times New Roman" panose="02020603050405020304"/>
              </a:rPr>
              <a:t> </a:t>
            </a:r>
            <a:r>
              <a:rPr sz="1100" b="1" spc="-10" dirty="0">
                <a:latin typeface="Calibri" panose="020F0502020204030204"/>
                <a:cs typeface="Calibri" panose="020F0502020204030204"/>
              </a:rPr>
              <a:t>reser</a:t>
            </a:r>
            <a:endParaRPr sz="1100">
              <a:latin typeface="Calibri" panose="020F0502020204030204"/>
              <a:cs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4845889" cy="6858000"/>
          </a:xfrm>
          <a:prstGeom prst="rect">
            <a:avLst/>
          </a:prstGeom>
        </p:spPr>
      </p:pic>
      <p:grpSp>
        <p:nvGrpSpPr>
          <p:cNvPr id="3" name="object 3"/>
          <p:cNvGrpSpPr/>
          <p:nvPr/>
        </p:nvGrpSpPr>
        <p:grpSpPr>
          <a:xfrm>
            <a:off x="170685" y="0"/>
            <a:ext cx="12036425" cy="6873875"/>
            <a:chOff x="170685" y="0"/>
            <a:chExt cx="12036425" cy="6873875"/>
          </a:xfrm>
        </p:grpSpPr>
        <p:sp>
          <p:nvSpPr>
            <p:cNvPr id="4" name="object 4"/>
            <p:cNvSpPr/>
            <p:nvPr/>
          </p:nvSpPr>
          <p:spPr>
            <a:xfrm>
              <a:off x="170675" y="0"/>
              <a:ext cx="4578350" cy="6858000"/>
            </a:xfrm>
            <a:custGeom>
              <a:avLst/>
              <a:gdLst/>
              <a:ahLst/>
              <a:cxnLst/>
              <a:rect l="l" t="t" r="r" b="b"/>
              <a:pathLst>
                <a:path w="4578350" h="6858000">
                  <a:moveTo>
                    <a:pt x="4578108" y="0"/>
                  </a:moveTo>
                  <a:lnTo>
                    <a:pt x="201180" y="0"/>
                  </a:lnTo>
                  <a:lnTo>
                    <a:pt x="201180" y="3048000"/>
                  </a:lnTo>
                  <a:lnTo>
                    <a:pt x="101346" y="3048000"/>
                  </a:lnTo>
                  <a:lnTo>
                    <a:pt x="61899" y="3055963"/>
                  </a:lnTo>
                  <a:lnTo>
                    <a:pt x="29692" y="3077680"/>
                  </a:lnTo>
                  <a:lnTo>
                    <a:pt x="7962" y="3109887"/>
                  </a:lnTo>
                  <a:lnTo>
                    <a:pt x="0" y="3149346"/>
                  </a:lnTo>
                  <a:lnTo>
                    <a:pt x="0" y="3962400"/>
                  </a:lnTo>
                  <a:lnTo>
                    <a:pt x="201180" y="3962400"/>
                  </a:lnTo>
                  <a:lnTo>
                    <a:pt x="201180" y="6858000"/>
                  </a:lnTo>
                  <a:lnTo>
                    <a:pt x="4578108" y="6858000"/>
                  </a:lnTo>
                  <a:lnTo>
                    <a:pt x="4578108" y="0"/>
                  </a:lnTo>
                  <a:close/>
                </a:path>
              </a:pathLst>
            </a:custGeom>
            <a:solidFill>
              <a:srgbClr val="FFC000"/>
            </a:solidFill>
          </p:spPr>
          <p:txBody>
            <a:bodyPr wrap="square" lIns="0" tIns="0" rIns="0" bIns="0" rtlCol="0"/>
            <a:lstStyle/>
            <a:p/>
          </p:txBody>
        </p:sp>
        <p:pic>
          <p:nvPicPr>
            <p:cNvPr id="5" name="object 5"/>
            <p:cNvPicPr/>
            <p:nvPr/>
          </p:nvPicPr>
          <p:blipFill>
            <a:blip r:embed="rId2" cstate="print"/>
            <a:stretch>
              <a:fillRect/>
            </a:stretch>
          </p:blipFill>
          <p:spPr>
            <a:xfrm>
              <a:off x="362712" y="0"/>
              <a:ext cx="6843522" cy="6858000"/>
            </a:xfrm>
            <a:prstGeom prst="rect">
              <a:avLst/>
            </a:prstGeom>
          </p:spPr>
        </p:pic>
        <p:sp>
          <p:nvSpPr>
            <p:cNvPr id="6" name="object 6"/>
            <p:cNvSpPr/>
            <p:nvPr/>
          </p:nvSpPr>
          <p:spPr>
            <a:xfrm>
              <a:off x="729996" y="0"/>
              <a:ext cx="6347460" cy="6858000"/>
            </a:xfrm>
            <a:custGeom>
              <a:avLst/>
              <a:gdLst/>
              <a:ahLst/>
              <a:cxnLst/>
              <a:rect l="l" t="t" r="r" b="b"/>
              <a:pathLst>
                <a:path w="6347459" h="6858000">
                  <a:moveTo>
                    <a:pt x="6347447" y="0"/>
                  </a:moveTo>
                  <a:lnTo>
                    <a:pt x="294119" y="0"/>
                  </a:lnTo>
                  <a:lnTo>
                    <a:pt x="294119" y="3733800"/>
                  </a:lnTo>
                  <a:lnTo>
                    <a:pt x="148590" y="3733800"/>
                  </a:lnTo>
                  <a:lnTo>
                    <a:pt x="101612" y="3741382"/>
                  </a:lnTo>
                  <a:lnTo>
                    <a:pt x="60833" y="3762476"/>
                  </a:lnTo>
                  <a:lnTo>
                    <a:pt x="28663" y="3794645"/>
                  </a:lnTo>
                  <a:lnTo>
                    <a:pt x="7569" y="3835438"/>
                  </a:lnTo>
                  <a:lnTo>
                    <a:pt x="0" y="3882390"/>
                  </a:lnTo>
                  <a:lnTo>
                    <a:pt x="0" y="4648200"/>
                  </a:lnTo>
                  <a:lnTo>
                    <a:pt x="294119" y="4648200"/>
                  </a:lnTo>
                  <a:lnTo>
                    <a:pt x="294119" y="6858000"/>
                  </a:lnTo>
                  <a:lnTo>
                    <a:pt x="6347447" y="6858000"/>
                  </a:lnTo>
                  <a:lnTo>
                    <a:pt x="6347447" y="0"/>
                  </a:lnTo>
                  <a:close/>
                </a:path>
              </a:pathLst>
            </a:custGeom>
            <a:solidFill>
              <a:srgbClr val="3F3F3F"/>
            </a:solidFill>
          </p:spPr>
          <p:txBody>
            <a:bodyPr wrap="square" lIns="0" tIns="0" rIns="0" bIns="0" rtlCol="0"/>
            <a:lstStyle/>
            <a:p/>
          </p:txBody>
        </p:sp>
        <p:pic>
          <p:nvPicPr>
            <p:cNvPr id="7" name="object 7"/>
            <p:cNvPicPr/>
            <p:nvPr/>
          </p:nvPicPr>
          <p:blipFill>
            <a:blip r:embed="rId3" cstate="print"/>
            <a:stretch>
              <a:fillRect/>
            </a:stretch>
          </p:blipFill>
          <p:spPr>
            <a:xfrm>
              <a:off x="3950207" y="0"/>
              <a:ext cx="8241792" cy="6858000"/>
            </a:xfrm>
            <a:prstGeom prst="rect">
              <a:avLst/>
            </a:prstGeom>
          </p:spPr>
        </p:pic>
        <p:sp>
          <p:nvSpPr>
            <p:cNvPr id="8" name="object 8"/>
            <p:cNvSpPr/>
            <p:nvPr/>
          </p:nvSpPr>
          <p:spPr>
            <a:xfrm>
              <a:off x="4329684" y="12"/>
              <a:ext cx="7862570" cy="6858000"/>
            </a:xfrm>
            <a:custGeom>
              <a:avLst/>
              <a:gdLst/>
              <a:ahLst/>
              <a:cxnLst/>
              <a:rect l="l" t="t" r="r" b="b"/>
              <a:pathLst>
                <a:path w="7862570" h="6858000">
                  <a:moveTo>
                    <a:pt x="7862303" y="0"/>
                  </a:moveTo>
                  <a:lnTo>
                    <a:pt x="374891" y="0"/>
                  </a:lnTo>
                  <a:lnTo>
                    <a:pt x="374891" y="4351007"/>
                  </a:lnTo>
                  <a:lnTo>
                    <a:pt x="187452" y="4351007"/>
                  </a:lnTo>
                  <a:lnTo>
                    <a:pt x="137617" y="4357713"/>
                  </a:lnTo>
                  <a:lnTo>
                    <a:pt x="92849" y="4376610"/>
                  </a:lnTo>
                  <a:lnTo>
                    <a:pt x="54902" y="4405922"/>
                  </a:lnTo>
                  <a:lnTo>
                    <a:pt x="25590" y="4443869"/>
                  </a:lnTo>
                  <a:lnTo>
                    <a:pt x="6692" y="4488637"/>
                  </a:lnTo>
                  <a:lnTo>
                    <a:pt x="0" y="4538459"/>
                  </a:lnTo>
                  <a:lnTo>
                    <a:pt x="0" y="5265407"/>
                  </a:lnTo>
                  <a:lnTo>
                    <a:pt x="374891" y="5265407"/>
                  </a:lnTo>
                  <a:lnTo>
                    <a:pt x="374891" y="6857987"/>
                  </a:lnTo>
                  <a:lnTo>
                    <a:pt x="7862303" y="6857987"/>
                  </a:lnTo>
                  <a:lnTo>
                    <a:pt x="7862303" y="0"/>
                  </a:lnTo>
                  <a:close/>
                </a:path>
              </a:pathLst>
            </a:custGeom>
            <a:solidFill>
              <a:srgbClr val="FFFFFF"/>
            </a:solidFill>
          </p:spPr>
          <p:txBody>
            <a:bodyPr wrap="square" lIns="0" tIns="0" rIns="0" bIns="0" rtlCol="0"/>
            <a:lstStyle/>
            <a:p/>
          </p:txBody>
        </p:sp>
        <p:pic>
          <p:nvPicPr>
            <p:cNvPr id="9" name="object 9"/>
            <p:cNvPicPr/>
            <p:nvPr/>
          </p:nvPicPr>
          <p:blipFill>
            <a:blip r:embed="rId4" cstate="print"/>
            <a:stretch>
              <a:fillRect/>
            </a:stretch>
          </p:blipFill>
          <p:spPr>
            <a:xfrm>
              <a:off x="5612892" y="3419855"/>
              <a:ext cx="1507998" cy="2010918"/>
            </a:xfrm>
            <a:prstGeom prst="rect">
              <a:avLst/>
            </a:prstGeom>
          </p:spPr>
        </p:pic>
        <p:pic>
          <p:nvPicPr>
            <p:cNvPr id="10" name="object 10"/>
            <p:cNvPicPr/>
            <p:nvPr/>
          </p:nvPicPr>
          <p:blipFill>
            <a:blip r:embed="rId5" cstate="print"/>
            <a:stretch>
              <a:fillRect/>
            </a:stretch>
          </p:blipFill>
          <p:spPr>
            <a:xfrm>
              <a:off x="8228075" y="1804415"/>
              <a:ext cx="1651253" cy="1093470"/>
            </a:xfrm>
            <a:prstGeom prst="rect">
              <a:avLst/>
            </a:prstGeom>
          </p:spPr>
        </p:pic>
        <p:pic>
          <p:nvPicPr>
            <p:cNvPr id="11" name="object 11"/>
            <p:cNvPicPr/>
            <p:nvPr/>
          </p:nvPicPr>
          <p:blipFill>
            <a:blip r:embed="rId6" cstate="print"/>
            <a:stretch>
              <a:fillRect/>
            </a:stretch>
          </p:blipFill>
          <p:spPr>
            <a:xfrm>
              <a:off x="10335768" y="4338828"/>
              <a:ext cx="1521714" cy="2282190"/>
            </a:xfrm>
            <a:prstGeom prst="rect">
              <a:avLst/>
            </a:prstGeom>
          </p:spPr>
        </p:pic>
        <p:pic>
          <p:nvPicPr>
            <p:cNvPr id="12" name="object 12"/>
            <p:cNvPicPr/>
            <p:nvPr/>
          </p:nvPicPr>
          <p:blipFill>
            <a:blip r:embed="rId7" cstate="print"/>
            <a:stretch>
              <a:fillRect/>
            </a:stretch>
          </p:blipFill>
          <p:spPr>
            <a:xfrm>
              <a:off x="5864351" y="5423916"/>
              <a:ext cx="2202941" cy="1238250"/>
            </a:xfrm>
            <a:prstGeom prst="rect">
              <a:avLst/>
            </a:prstGeom>
          </p:spPr>
        </p:pic>
        <p:pic>
          <p:nvPicPr>
            <p:cNvPr id="13" name="object 13"/>
            <p:cNvPicPr/>
            <p:nvPr/>
          </p:nvPicPr>
          <p:blipFill>
            <a:blip r:embed="rId8" cstate="print"/>
            <a:stretch>
              <a:fillRect/>
            </a:stretch>
          </p:blipFill>
          <p:spPr>
            <a:xfrm>
              <a:off x="10085832" y="1348739"/>
              <a:ext cx="2103881" cy="1501902"/>
            </a:xfrm>
            <a:prstGeom prst="rect">
              <a:avLst/>
            </a:prstGeom>
          </p:spPr>
        </p:pic>
        <p:pic>
          <p:nvPicPr>
            <p:cNvPr id="14" name="object 14"/>
            <p:cNvPicPr/>
            <p:nvPr/>
          </p:nvPicPr>
          <p:blipFill>
            <a:blip r:embed="rId9" cstate="print"/>
            <a:stretch>
              <a:fillRect/>
            </a:stretch>
          </p:blipFill>
          <p:spPr>
            <a:xfrm>
              <a:off x="7536180" y="259079"/>
              <a:ext cx="2067305" cy="1376934"/>
            </a:xfrm>
            <a:prstGeom prst="rect">
              <a:avLst/>
            </a:prstGeom>
          </p:spPr>
        </p:pic>
        <p:pic>
          <p:nvPicPr>
            <p:cNvPr id="15" name="object 15"/>
            <p:cNvPicPr/>
            <p:nvPr/>
          </p:nvPicPr>
          <p:blipFill>
            <a:blip r:embed="rId10" cstate="print"/>
            <a:stretch>
              <a:fillRect/>
            </a:stretch>
          </p:blipFill>
          <p:spPr>
            <a:xfrm>
              <a:off x="8110727" y="3176015"/>
              <a:ext cx="1753362" cy="2631186"/>
            </a:xfrm>
            <a:prstGeom prst="rect">
              <a:avLst/>
            </a:prstGeom>
          </p:spPr>
        </p:pic>
        <p:pic>
          <p:nvPicPr>
            <p:cNvPr id="16" name="object 16"/>
            <p:cNvPicPr/>
            <p:nvPr/>
          </p:nvPicPr>
          <p:blipFill>
            <a:blip r:embed="rId11" cstate="print"/>
            <a:stretch>
              <a:fillRect/>
            </a:stretch>
          </p:blipFill>
          <p:spPr>
            <a:xfrm>
              <a:off x="4631436" y="3195878"/>
              <a:ext cx="3453384" cy="143205"/>
            </a:xfrm>
            <a:prstGeom prst="rect">
              <a:avLst/>
            </a:prstGeom>
          </p:spPr>
        </p:pic>
        <p:sp>
          <p:nvSpPr>
            <p:cNvPr id="17" name="object 17"/>
            <p:cNvSpPr/>
            <p:nvPr/>
          </p:nvSpPr>
          <p:spPr>
            <a:xfrm>
              <a:off x="4685538" y="3225546"/>
              <a:ext cx="3336925" cy="12700"/>
            </a:xfrm>
            <a:custGeom>
              <a:avLst/>
              <a:gdLst/>
              <a:ahLst/>
              <a:cxnLst/>
              <a:rect l="l" t="t" r="r" b="b"/>
              <a:pathLst>
                <a:path w="3336925" h="12700">
                  <a:moveTo>
                    <a:pt x="0" y="0"/>
                  </a:moveTo>
                  <a:lnTo>
                    <a:pt x="3336798" y="12446"/>
                  </a:lnTo>
                </a:path>
              </a:pathLst>
            </a:custGeom>
            <a:ln w="28956">
              <a:solidFill>
                <a:srgbClr val="3F3F3F"/>
              </a:solidFill>
            </a:ln>
          </p:spPr>
          <p:txBody>
            <a:bodyPr wrap="square" lIns="0" tIns="0" rIns="0" bIns="0" rtlCol="0"/>
            <a:lstStyle/>
            <a:p/>
          </p:txBody>
        </p:sp>
        <p:pic>
          <p:nvPicPr>
            <p:cNvPr id="18" name="object 18"/>
            <p:cNvPicPr/>
            <p:nvPr/>
          </p:nvPicPr>
          <p:blipFill>
            <a:blip r:embed="rId12" cstate="print"/>
            <a:stretch>
              <a:fillRect/>
            </a:stretch>
          </p:blipFill>
          <p:spPr>
            <a:xfrm>
              <a:off x="8691372" y="3019094"/>
              <a:ext cx="3500627" cy="143205"/>
            </a:xfrm>
            <a:prstGeom prst="rect">
              <a:avLst/>
            </a:prstGeom>
          </p:spPr>
        </p:pic>
        <p:sp>
          <p:nvSpPr>
            <p:cNvPr id="19" name="object 19"/>
            <p:cNvSpPr/>
            <p:nvPr/>
          </p:nvSpPr>
          <p:spPr>
            <a:xfrm>
              <a:off x="8745473" y="3050596"/>
              <a:ext cx="3446779" cy="10795"/>
            </a:xfrm>
            <a:custGeom>
              <a:avLst/>
              <a:gdLst/>
              <a:ahLst/>
              <a:cxnLst/>
              <a:rect l="l" t="t" r="r" b="b"/>
              <a:pathLst>
                <a:path w="3446779" h="10794">
                  <a:moveTo>
                    <a:pt x="0" y="10358"/>
                  </a:moveTo>
                  <a:lnTo>
                    <a:pt x="3446525" y="0"/>
                  </a:lnTo>
                </a:path>
              </a:pathLst>
            </a:custGeom>
            <a:ln w="28956">
              <a:solidFill>
                <a:srgbClr val="3F3F3F"/>
              </a:solidFill>
            </a:ln>
          </p:spPr>
          <p:txBody>
            <a:bodyPr wrap="square" lIns="0" tIns="0" rIns="0" bIns="0" rtlCol="0"/>
            <a:lstStyle/>
            <a:p/>
          </p:txBody>
        </p:sp>
        <p:sp>
          <p:nvSpPr>
            <p:cNvPr id="20" name="object 20"/>
            <p:cNvSpPr/>
            <p:nvPr/>
          </p:nvSpPr>
          <p:spPr>
            <a:xfrm>
              <a:off x="8084058" y="1885949"/>
              <a:ext cx="1955800" cy="4973320"/>
            </a:xfrm>
            <a:custGeom>
              <a:avLst/>
              <a:gdLst/>
              <a:ahLst/>
              <a:cxnLst/>
              <a:rect l="l" t="t" r="r" b="b"/>
              <a:pathLst>
                <a:path w="1955800" h="4973320">
                  <a:moveTo>
                    <a:pt x="4572" y="3148584"/>
                  </a:moveTo>
                  <a:lnTo>
                    <a:pt x="70358" y="4972987"/>
                  </a:lnTo>
                </a:path>
                <a:path w="1955800" h="4973320">
                  <a:moveTo>
                    <a:pt x="1924812" y="1307592"/>
                  </a:moveTo>
                  <a:lnTo>
                    <a:pt x="1955800" y="4351426"/>
                  </a:lnTo>
                </a:path>
                <a:path w="1955800" h="4973320">
                  <a:moveTo>
                    <a:pt x="0" y="0"/>
                  </a:moveTo>
                  <a:lnTo>
                    <a:pt x="27305" y="1761490"/>
                  </a:lnTo>
                </a:path>
              </a:pathLst>
            </a:custGeom>
            <a:ln w="28956">
              <a:solidFill>
                <a:srgbClr val="FFC000"/>
              </a:solidFill>
            </a:ln>
          </p:spPr>
          <p:txBody>
            <a:bodyPr wrap="square" lIns="0" tIns="0" rIns="0" bIns="0" rtlCol="0"/>
            <a:lstStyle/>
            <a:p/>
          </p:txBody>
        </p:sp>
        <p:sp>
          <p:nvSpPr>
            <p:cNvPr id="21" name="object 21"/>
            <p:cNvSpPr/>
            <p:nvPr/>
          </p:nvSpPr>
          <p:spPr>
            <a:xfrm>
              <a:off x="7549134" y="3370325"/>
              <a:ext cx="27305" cy="1761489"/>
            </a:xfrm>
            <a:custGeom>
              <a:avLst/>
              <a:gdLst/>
              <a:ahLst/>
              <a:cxnLst/>
              <a:rect l="l" t="t" r="r" b="b"/>
              <a:pathLst>
                <a:path w="27304" h="1761489">
                  <a:moveTo>
                    <a:pt x="0" y="0"/>
                  </a:moveTo>
                  <a:lnTo>
                    <a:pt x="27305" y="1761490"/>
                  </a:lnTo>
                </a:path>
              </a:pathLst>
            </a:custGeom>
            <a:ln w="28956">
              <a:solidFill>
                <a:srgbClr val="767070"/>
              </a:solidFill>
            </a:ln>
          </p:spPr>
          <p:txBody>
            <a:bodyPr wrap="square" lIns="0" tIns="0" rIns="0" bIns="0" rtlCol="0"/>
            <a:lstStyle/>
            <a:p/>
          </p:txBody>
        </p:sp>
        <p:sp>
          <p:nvSpPr>
            <p:cNvPr id="22" name="object 22"/>
            <p:cNvSpPr/>
            <p:nvPr/>
          </p:nvSpPr>
          <p:spPr>
            <a:xfrm>
              <a:off x="5109209" y="3586734"/>
              <a:ext cx="14604" cy="3271520"/>
            </a:xfrm>
            <a:custGeom>
              <a:avLst/>
              <a:gdLst/>
              <a:ahLst/>
              <a:cxnLst/>
              <a:rect l="l" t="t" r="r" b="b"/>
              <a:pathLst>
                <a:path w="14604" h="3271520">
                  <a:moveTo>
                    <a:pt x="0" y="0"/>
                  </a:moveTo>
                  <a:lnTo>
                    <a:pt x="14160" y="3271265"/>
                  </a:lnTo>
                </a:path>
              </a:pathLst>
            </a:custGeom>
            <a:ln w="28956">
              <a:solidFill>
                <a:srgbClr val="FFC000"/>
              </a:solidFill>
            </a:ln>
          </p:spPr>
          <p:txBody>
            <a:bodyPr wrap="square" lIns="0" tIns="0" rIns="0" bIns="0" rtlCol="0"/>
            <a:lstStyle/>
            <a:p/>
          </p:txBody>
        </p:sp>
        <p:pic>
          <p:nvPicPr>
            <p:cNvPr id="23" name="object 23"/>
            <p:cNvPicPr/>
            <p:nvPr/>
          </p:nvPicPr>
          <p:blipFill>
            <a:blip r:embed="rId13" cstate="print"/>
            <a:stretch>
              <a:fillRect/>
            </a:stretch>
          </p:blipFill>
          <p:spPr>
            <a:xfrm>
              <a:off x="1578864" y="722388"/>
              <a:ext cx="2681478" cy="511289"/>
            </a:xfrm>
            <a:prstGeom prst="rect">
              <a:avLst/>
            </a:prstGeom>
          </p:spPr>
        </p:pic>
      </p:grpSp>
      <p:sp>
        <p:nvSpPr>
          <p:cNvPr id="24" name="object 24"/>
          <p:cNvSpPr txBox="1">
            <a:spLocks noGrp="1"/>
          </p:cNvSpPr>
          <p:nvPr>
            <p:ph type="title"/>
          </p:nvPr>
        </p:nvSpPr>
        <p:spPr>
          <a:prstGeom prst="rect">
            <a:avLst/>
          </a:prstGeom>
        </p:spPr>
        <p:txBody>
          <a:bodyPr vert="horz" wrap="square" lIns="0" tIns="456818" rIns="0" bIns="0" rtlCol="0">
            <a:spAutoFit/>
          </a:bodyPr>
          <a:lstStyle/>
          <a:p>
            <a:pPr marL="12700">
              <a:lnSpc>
                <a:spcPct val="100000"/>
              </a:lnSpc>
              <a:spcBef>
                <a:spcPts val="100"/>
              </a:spcBef>
            </a:pPr>
            <a:r>
              <a:rPr sz="1800" u="heavy" dirty="0">
                <a:uFill>
                  <a:solidFill>
                    <a:srgbClr val="FFFFFF"/>
                  </a:solidFill>
                </a:uFill>
                <a:latin typeface="Arial" panose="020B0604020202020204"/>
                <a:cs typeface="Arial" panose="020B0604020202020204"/>
              </a:rPr>
              <a:t>Answer</a:t>
            </a:r>
            <a:r>
              <a:rPr sz="1800" u="heavy" spc="-15" dirty="0">
                <a:uFill>
                  <a:solidFill>
                    <a:srgbClr val="FFFFFF"/>
                  </a:solidFill>
                </a:uFill>
                <a:latin typeface="Arial" panose="020B0604020202020204"/>
                <a:cs typeface="Arial" panose="020B0604020202020204"/>
              </a:rPr>
              <a:t> </a:t>
            </a:r>
            <a:r>
              <a:rPr sz="1800" u="heavy" dirty="0">
                <a:uFill>
                  <a:solidFill>
                    <a:srgbClr val="FFFFFF"/>
                  </a:solidFill>
                </a:uFill>
                <a:latin typeface="Arial" panose="020B0604020202020204"/>
                <a:cs typeface="Arial" panose="020B0604020202020204"/>
              </a:rPr>
              <a:t>the</a:t>
            </a:r>
            <a:r>
              <a:rPr sz="1800" u="heavy" spc="-10" dirty="0">
                <a:uFill>
                  <a:solidFill>
                    <a:srgbClr val="FFFFFF"/>
                  </a:solidFill>
                </a:uFill>
                <a:latin typeface="Arial" panose="020B0604020202020204"/>
                <a:cs typeface="Arial" panose="020B0604020202020204"/>
              </a:rPr>
              <a:t> questions</a:t>
            </a:r>
            <a:endParaRPr sz="1800">
              <a:latin typeface="Arial" panose="020B0604020202020204"/>
              <a:cs typeface="Arial" panose="020B0604020202020204"/>
            </a:endParaRPr>
          </a:p>
        </p:txBody>
      </p:sp>
      <p:grpSp>
        <p:nvGrpSpPr>
          <p:cNvPr id="25" name="object 25"/>
          <p:cNvGrpSpPr/>
          <p:nvPr/>
        </p:nvGrpSpPr>
        <p:grpSpPr>
          <a:xfrm>
            <a:off x="1066800" y="1037785"/>
            <a:ext cx="3611245" cy="3928745"/>
            <a:chOff x="1066800" y="1037785"/>
            <a:chExt cx="3611245" cy="3928745"/>
          </a:xfrm>
        </p:grpSpPr>
        <p:pic>
          <p:nvPicPr>
            <p:cNvPr id="26" name="object 26"/>
            <p:cNvPicPr/>
            <p:nvPr/>
          </p:nvPicPr>
          <p:blipFill>
            <a:blip r:embed="rId14" cstate="print"/>
            <a:stretch>
              <a:fillRect/>
            </a:stretch>
          </p:blipFill>
          <p:spPr>
            <a:xfrm>
              <a:off x="1716023" y="1037785"/>
              <a:ext cx="2407158" cy="55684"/>
            </a:xfrm>
            <a:prstGeom prst="rect">
              <a:avLst/>
            </a:prstGeom>
          </p:spPr>
        </p:pic>
        <p:pic>
          <p:nvPicPr>
            <p:cNvPr id="27" name="object 27"/>
            <p:cNvPicPr/>
            <p:nvPr/>
          </p:nvPicPr>
          <p:blipFill>
            <a:blip r:embed="rId15" cstate="print"/>
            <a:stretch>
              <a:fillRect/>
            </a:stretch>
          </p:blipFill>
          <p:spPr>
            <a:xfrm>
              <a:off x="1066800" y="1848612"/>
              <a:ext cx="325386" cy="422910"/>
            </a:xfrm>
            <a:prstGeom prst="rect">
              <a:avLst/>
            </a:prstGeom>
          </p:spPr>
        </p:pic>
        <p:pic>
          <p:nvPicPr>
            <p:cNvPr id="28" name="object 28"/>
            <p:cNvPicPr/>
            <p:nvPr/>
          </p:nvPicPr>
          <p:blipFill>
            <a:blip r:embed="rId16" cstate="print"/>
            <a:stretch>
              <a:fillRect/>
            </a:stretch>
          </p:blipFill>
          <p:spPr>
            <a:xfrm>
              <a:off x="1400556" y="1828800"/>
              <a:ext cx="2951226" cy="454913"/>
            </a:xfrm>
            <a:prstGeom prst="rect">
              <a:avLst/>
            </a:prstGeom>
          </p:spPr>
        </p:pic>
        <p:pic>
          <p:nvPicPr>
            <p:cNvPr id="29" name="object 29"/>
            <p:cNvPicPr/>
            <p:nvPr/>
          </p:nvPicPr>
          <p:blipFill>
            <a:blip r:embed="rId17" cstate="print"/>
            <a:stretch>
              <a:fillRect/>
            </a:stretch>
          </p:blipFill>
          <p:spPr>
            <a:xfrm>
              <a:off x="1344168" y="2072639"/>
              <a:ext cx="1501902" cy="454913"/>
            </a:xfrm>
            <a:prstGeom prst="rect">
              <a:avLst/>
            </a:prstGeom>
          </p:spPr>
        </p:pic>
        <p:pic>
          <p:nvPicPr>
            <p:cNvPr id="30" name="object 30"/>
            <p:cNvPicPr/>
            <p:nvPr/>
          </p:nvPicPr>
          <p:blipFill>
            <a:blip r:embed="rId15" cstate="print"/>
            <a:stretch>
              <a:fillRect/>
            </a:stretch>
          </p:blipFill>
          <p:spPr>
            <a:xfrm>
              <a:off x="1066800" y="2580132"/>
              <a:ext cx="325386" cy="422910"/>
            </a:xfrm>
            <a:prstGeom prst="rect">
              <a:avLst/>
            </a:prstGeom>
          </p:spPr>
        </p:pic>
        <p:pic>
          <p:nvPicPr>
            <p:cNvPr id="31" name="object 31"/>
            <p:cNvPicPr/>
            <p:nvPr/>
          </p:nvPicPr>
          <p:blipFill>
            <a:blip r:embed="rId18" cstate="print"/>
            <a:stretch>
              <a:fillRect/>
            </a:stretch>
          </p:blipFill>
          <p:spPr>
            <a:xfrm>
              <a:off x="1400556" y="2560319"/>
              <a:ext cx="3070097" cy="454913"/>
            </a:xfrm>
            <a:prstGeom prst="rect">
              <a:avLst/>
            </a:prstGeom>
          </p:spPr>
        </p:pic>
        <p:pic>
          <p:nvPicPr>
            <p:cNvPr id="32" name="object 32"/>
            <p:cNvPicPr/>
            <p:nvPr/>
          </p:nvPicPr>
          <p:blipFill>
            <a:blip r:embed="rId19" cstate="print"/>
            <a:stretch>
              <a:fillRect/>
            </a:stretch>
          </p:blipFill>
          <p:spPr>
            <a:xfrm>
              <a:off x="1400556" y="2804159"/>
              <a:ext cx="848106" cy="454913"/>
            </a:xfrm>
            <a:prstGeom prst="rect">
              <a:avLst/>
            </a:prstGeom>
          </p:spPr>
        </p:pic>
        <p:pic>
          <p:nvPicPr>
            <p:cNvPr id="33" name="object 33"/>
            <p:cNvPicPr/>
            <p:nvPr/>
          </p:nvPicPr>
          <p:blipFill>
            <a:blip r:embed="rId15" cstate="print"/>
            <a:stretch>
              <a:fillRect/>
            </a:stretch>
          </p:blipFill>
          <p:spPr>
            <a:xfrm>
              <a:off x="1066800" y="3311652"/>
              <a:ext cx="325386" cy="422909"/>
            </a:xfrm>
            <a:prstGeom prst="rect">
              <a:avLst/>
            </a:prstGeom>
          </p:spPr>
        </p:pic>
        <p:pic>
          <p:nvPicPr>
            <p:cNvPr id="34" name="object 34"/>
            <p:cNvPicPr/>
            <p:nvPr/>
          </p:nvPicPr>
          <p:blipFill>
            <a:blip r:embed="rId20" cstate="print"/>
            <a:stretch>
              <a:fillRect/>
            </a:stretch>
          </p:blipFill>
          <p:spPr>
            <a:xfrm>
              <a:off x="1400556" y="3291840"/>
              <a:ext cx="2756153" cy="454913"/>
            </a:xfrm>
            <a:prstGeom prst="rect">
              <a:avLst/>
            </a:prstGeom>
          </p:spPr>
        </p:pic>
        <p:pic>
          <p:nvPicPr>
            <p:cNvPr id="35" name="object 35"/>
            <p:cNvPicPr/>
            <p:nvPr/>
          </p:nvPicPr>
          <p:blipFill>
            <a:blip r:embed="rId21" cstate="print"/>
            <a:stretch>
              <a:fillRect/>
            </a:stretch>
          </p:blipFill>
          <p:spPr>
            <a:xfrm>
              <a:off x="1400556" y="3535680"/>
              <a:ext cx="1910334" cy="454913"/>
            </a:xfrm>
            <a:prstGeom prst="rect">
              <a:avLst/>
            </a:prstGeom>
          </p:spPr>
        </p:pic>
        <p:pic>
          <p:nvPicPr>
            <p:cNvPr id="36" name="object 36"/>
            <p:cNvPicPr/>
            <p:nvPr/>
          </p:nvPicPr>
          <p:blipFill>
            <a:blip r:embed="rId15" cstate="print"/>
            <a:stretch>
              <a:fillRect/>
            </a:stretch>
          </p:blipFill>
          <p:spPr>
            <a:xfrm>
              <a:off x="1066800" y="4043172"/>
              <a:ext cx="325386" cy="422910"/>
            </a:xfrm>
            <a:prstGeom prst="rect">
              <a:avLst/>
            </a:prstGeom>
          </p:spPr>
        </p:pic>
        <p:pic>
          <p:nvPicPr>
            <p:cNvPr id="37" name="object 37"/>
            <p:cNvPicPr/>
            <p:nvPr/>
          </p:nvPicPr>
          <p:blipFill>
            <a:blip r:embed="rId22" cstate="print"/>
            <a:stretch>
              <a:fillRect/>
            </a:stretch>
          </p:blipFill>
          <p:spPr>
            <a:xfrm>
              <a:off x="1400556" y="4023359"/>
              <a:ext cx="3277362" cy="454913"/>
            </a:xfrm>
            <a:prstGeom prst="rect">
              <a:avLst/>
            </a:prstGeom>
          </p:spPr>
        </p:pic>
        <p:pic>
          <p:nvPicPr>
            <p:cNvPr id="38" name="object 38"/>
            <p:cNvPicPr/>
            <p:nvPr/>
          </p:nvPicPr>
          <p:blipFill>
            <a:blip r:embed="rId23" cstate="print"/>
            <a:stretch>
              <a:fillRect/>
            </a:stretch>
          </p:blipFill>
          <p:spPr>
            <a:xfrm>
              <a:off x="1400556" y="4267200"/>
              <a:ext cx="2870453" cy="454913"/>
            </a:xfrm>
            <a:prstGeom prst="rect">
              <a:avLst/>
            </a:prstGeom>
          </p:spPr>
        </p:pic>
        <p:pic>
          <p:nvPicPr>
            <p:cNvPr id="39" name="object 39"/>
            <p:cNvPicPr/>
            <p:nvPr/>
          </p:nvPicPr>
          <p:blipFill>
            <a:blip r:embed="rId24" cstate="print"/>
            <a:stretch>
              <a:fillRect/>
            </a:stretch>
          </p:blipFill>
          <p:spPr>
            <a:xfrm>
              <a:off x="1400556" y="4511039"/>
              <a:ext cx="2337054" cy="454913"/>
            </a:xfrm>
            <a:prstGeom prst="rect">
              <a:avLst/>
            </a:prstGeom>
          </p:spPr>
        </p:pic>
      </p:grpSp>
      <p:sp>
        <p:nvSpPr>
          <p:cNvPr id="40" name="object 40"/>
          <p:cNvSpPr txBox="1"/>
          <p:nvPr/>
        </p:nvSpPr>
        <p:spPr>
          <a:xfrm>
            <a:off x="1172363" y="1878329"/>
            <a:ext cx="3315970" cy="2951480"/>
          </a:xfrm>
          <a:prstGeom prst="rect">
            <a:avLst/>
          </a:prstGeom>
        </p:spPr>
        <p:txBody>
          <a:bodyPr vert="horz" wrap="square" lIns="0" tIns="12065" rIns="0" bIns="0" rtlCol="0">
            <a:spAutoFit/>
          </a:bodyPr>
          <a:lstStyle/>
          <a:p>
            <a:pPr marL="299085" marR="334010" indent="-287020">
              <a:lnSpc>
                <a:spcPct val="100000"/>
              </a:lnSpc>
              <a:spcBef>
                <a:spcPts val="95"/>
              </a:spcBef>
              <a:buChar char="•"/>
              <a:tabLst>
                <a:tab pos="299085" algn="l"/>
                <a:tab pos="354965" algn="l"/>
              </a:tabLst>
            </a:pPr>
            <a:r>
              <a:rPr sz="160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Which</a:t>
            </a:r>
            <a:r>
              <a:rPr sz="1600" i="1" spc="-5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foods</a:t>
            </a:r>
            <a:r>
              <a:rPr sz="1600" i="1" spc="-2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are</a:t>
            </a:r>
            <a:r>
              <a:rPr sz="1600" i="1" spc="-1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essential</a:t>
            </a:r>
            <a:r>
              <a:rPr sz="1600" i="1" spc="-45" dirty="0">
                <a:solidFill>
                  <a:srgbClr val="FFFFFF"/>
                </a:solidFill>
                <a:latin typeface="Arial" panose="020B0604020202020204"/>
                <a:cs typeface="Arial" panose="020B0604020202020204"/>
              </a:rPr>
              <a:t> </a:t>
            </a:r>
            <a:r>
              <a:rPr sz="1600" i="1" spc="-25" dirty="0">
                <a:solidFill>
                  <a:srgbClr val="FFFFFF"/>
                </a:solidFill>
                <a:latin typeface="Arial" panose="020B0604020202020204"/>
                <a:cs typeface="Arial" panose="020B0604020202020204"/>
              </a:rPr>
              <a:t>for </a:t>
            </a:r>
            <a:r>
              <a:rPr sz="1600" i="1" dirty="0">
                <a:solidFill>
                  <a:srgbClr val="FFFFFF"/>
                </a:solidFill>
                <a:latin typeface="Arial" panose="020B0604020202020204"/>
                <a:cs typeface="Arial" panose="020B0604020202020204"/>
              </a:rPr>
              <a:t>good</a:t>
            </a:r>
            <a:r>
              <a:rPr sz="1600" i="1" spc="-40" dirty="0">
                <a:solidFill>
                  <a:srgbClr val="FFFFFF"/>
                </a:solidFill>
                <a:latin typeface="Arial" panose="020B0604020202020204"/>
                <a:cs typeface="Arial" panose="020B0604020202020204"/>
              </a:rPr>
              <a:t> </a:t>
            </a:r>
            <a:r>
              <a:rPr sz="1600" i="1" spc="-10" dirty="0">
                <a:solidFill>
                  <a:srgbClr val="FFFFFF"/>
                </a:solidFill>
                <a:latin typeface="Arial" panose="020B0604020202020204"/>
                <a:cs typeface="Arial" panose="020B0604020202020204"/>
              </a:rPr>
              <a:t>health?</a:t>
            </a:r>
            <a:endParaRPr sz="1600">
              <a:latin typeface="Arial" panose="020B0604020202020204"/>
              <a:cs typeface="Arial" panose="020B0604020202020204"/>
            </a:endParaRPr>
          </a:p>
          <a:p>
            <a:pPr>
              <a:lnSpc>
                <a:spcPct val="100000"/>
              </a:lnSpc>
              <a:spcBef>
                <a:spcPts val="80"/>
              </a:spcBef>
              <a:buClr>
                <a:srgbClr val="FFFFFF"/>
              </a:buClr>
              <a:buFont typeface="Arial" panose="020B0604020202020204"/>
              <a:buChar char="•"/>
            </a:pPr>
            <a:endParaRPr sz="1600">
              <a:latin typeface="Arial" panose="020B0604020202020204"/>
              <a:cs typeface="Arial" panose="020B0604020202020204"/>
            </a:endParaRPr>
          </a:p>
          <a:p>
            <a:pPr marL="354965" marR="210820" indent="-342900">
              <a:lnSpc>
                <a:spcPct val="100000"/>
              </a:lnSpc>
              <a:buFont typeface="Arial" panose="020B0604020202020204"/>
              <a:buChar char="•"/>
              <a:tabLst>
                <a:tab pos="354965" algn="l"/>
              </a:tabLst>
            </a:pPr>
            <a:r>
              <a:rPr sz="1600" i="1" dirty="0">
                <a:solidFill>
                  <a:srgbClr val="FFFFFF"/>
                </a:solidFill>
                <a:latin typeface="Arial" panose="020B0604020202020204"/>
                <a:cs typeface="Arial" panose="020B0604020202020204"/>
              </a:rPr>
              <a:t>Which</a:t>
            </a:r>
            <a:r>
              <a:rPr sz="1600" i="1" spc="-5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foods should</a:t>
            </a:r>
            <a:r>
              <a:rPr sz="1600" i="1" spc="-3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we</a:t>
            </a:r>
            <a:r>
              <a:rPr sz="1600" i="1" spc="-20" dirty="0">
                <a:solidFill>
                  <a:srgbClr val="FFFFFF"/>
                </a:solidFill>
                <a:latin typeface="Arial" panose="020B0604020202020204"/>
                <a:cs typeface="Arial" panose="020B0604020202020204"/>
              </a:rPr>
              <a:t> </a:t>
            </a:r>
            <a:r>
              <a:rPr sz="1600" i="1" spc="-10" dirty="0">
                <a:solidFill>
                  <a:srgbClr val="FFFFFF"/>
                </a:solidFill>
                <a:latin typeface="Arial" panose="020B0604020202020204"/>
                <a:cs typeface="Arial" panose="020B0604020202020204"/>
              </a:rPr>
              <a:t>avoid? </a:t>
            </a:r>
            <a:r>
              <a:rPr sz="1600" i="1" spc="-20" dirty="0">
                <a:solidFill>
                  <a:srgbClr val="FFFFFF"/>
                </a:solidFill>
                <a:latin typeface="Arial" panose="020B0604020202020204"/>
                <a:cs typeface="Arial" panose="020B0604020202020204"/>
              </a:rPr>
              <a:t>Why?</a:t>
            </a:r>
            <a:endParaRPr sz="1600">
              <a:latin typeface="Arial" panose="020B0604020202020204"/>
              <a:cs typeface="Arial" panose="020B0604020202020204"/>
            </a:endParaRPr>
          </a:p>
          <a:p>
            <a:pPr>
              <a:lnSpc>
                <a:spcPct val="100000"/>
              </a:lnSpc>
              <a:spcBef>
                <a:spcPts val="80"/>
              </a:spcBef>
              <a:buClr>
                <a:srgbClr val="FFFFFF"/>
              </a:buClr>
              <a:buFont typeface="Arial" panose="020B0604020202020204"/>
              <a:buChar char="•"/>
            </a:pPr>
            <a:endParaRPr sz="1600">
              <a:latin typeface="Arial" panose="020B0604020202020204"/>
              <a:cs typeface="Arial" panose="020B0604020202020204"/>
            </a:endParaRPr>
          </a:p>
          <a:p>
            <a:pPr marL="354965" marR="527685" indent="-342900">
              <a:lnSpc>
                <a:spcPct val="100000"/>
              </a:lnSpc>
              <a:buFont typeface="Arial" panose="020B0604020202020204"/>
              <a:buChar char="•"/>
              <a:tabLst>
                <a:tab pos="354965" algn="l"/>
              </a:tabLst>
            </a:pPr>
            <a:r>
              <a:rPr sz="1600" i="1" dirty="0">
                <a:solidFill>
                  <a:srgbClr val="FFFFFF"/>
                </a:solidFill>
                <a:latin typeface="Arial" panose="020B0604020202020204"/>
                <a:cs typeface="Arial" panose="020B0604020202020204"/>
              </a:rPr>
              <a:t>Which</a:t>
            </a:r>
            <a:r>
              <a:rPr sz="1600" i="1" spc="-5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foods should</a:t>
            </a:r>
            <a:r>
              <a:rPr sz="1600" i="1" spc="-3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we</a:t>
            </a:r>
            <a:r>
              <a:rPr sz="1600" i="1" spc="-20" dirty="0">
                <a:solidFill>
                  <a:srgbClr val="FFFFFF"/>
                </a:solidFill>
                <a:latin typeface="Arial" panose="020B0604020202020204"/>
                <a:cs typeface="Arial" panose="020B0604020202020204"/>
              </a:rPr>
              <a:t> </a:t>
            </a:r>
            <a:r>
              <a:rPr sz="1600" i="1" spc="-25" dirty="0">
                <a:solidFill>
                  <a:srgbClr val="FFFFFF"/>
                </a:solidFill>
                <a:latin typeface="Arial" panose="020B0604020202020204"/>
                <a:cs typeface="Arial" panose="020B0604020202020204"/>
              </a:rPr>
              <a:t>eat </a:t>
            </a:r>
            <a:r>
              <a:rPr sz="1600" i="1" dirty="0">
                <a:solidFill>
                  <a:srgbClr val="FFFFFF"/>
                </a:solidFill>
                <a:latin typeface="Arial" panose="020B0604020202020204"/>
                <a:cs typeface="Arial" panose="020B0604020202020204"/>
              </a:rPr>
              <a:t>frequently?</a:t>
            </a:r>
            <a:r>
              <a:rPr sz="1600" i="1" spc="-70" dirty="0">
                <a:solidFill>
                  <a:srgbClr val="FFFFFF"/>
                </a:solidFill>
                <a:latin typeface="Arial" panose="020B0604020202020204"/>
                <a:cs typeface="Arial" panose="020B0604020202020204"/>
              </a:rPr>
              <a:t> </a:t>
            </a:r>
            <a:r>
              <a:rPr sz="1600" i="1" spc="-20" dirty="0">
                <a:solidFill>
                  <a:srgbClr val="FFFFFF"/>
                </a:solidFill>
                <a:latin typeface="Arial" panose="020B0604020202020204"/>
                <a:cs typeface="Arial" panose="020B0604020202020204"/>
              </a:rPr>
              <a:t>Why?</a:t>
            </a:r>
            <a:endParaRPr sz="1600">
              <a:latin typeface="Arial" panose="020B0604020202020204"/>
              <a:cs typeface="Arial" panose="020B0604020202020204"/>
            </a:endParaRPr>
          </a:p>
          <a:p>
            <a:pPr>
              <a:lnSpc>
                <a:spcPct val="100000"/>
              </a:lnSpc>
              <a:spcBef>
                <a:spcPts val="80"/>
              </a:spcBef>
              <a:buClr>
                <a:srgbClr val="FFFFFF"/>
              </a:buClr>
              <a:buFont typeface="Arial" panose="020B0604020202020204"/>
              <a:buChar char="•"/>
            </a:pPr>
            <a:endParaRPr sz="1600">
              <a:latin typeface="Arial" panose="020B0604020202020204"/>
              <a:cs typeface="Arial" panose="020B0604020202020204"/>
            </a:endParaRPr>
          </a:p>
          <a:p>
            <a:pPr marL="354965" marR="5080" indent="-342900">
              <a:lnSpc>
                <a:spcPct val="100000"/>
              </a:lnSpc>
              <a:buFont typeface="Arial" panose="020B0604020202020204"/>
              <a:buChar char="•"/>
              <a:tabLst>
                <a:tab pos="354965" algn="l"/>
              </a:tabLst>
            </a:pPr>
            <a:r>
              <a:rPr sz="1600" i="1" dirty="0">
                <a:solidFill>
                  <a:srgbClr val="FFFFFF"/>
                </a:solidFill>
                <a:latin typeface="Arial" panose="020B0604020202020204"/>
                <a:cs typeface="Arial" panose="020B0604020202020204"/>
              </a:rPr>
              <a:t>Does</a:t>
            </a:r>
            <a:r>
              <a:rPr sz="1600" i="1" spc="-5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eating</a:t>
            </a:r>
            <a:r>
              <a:rPr sz="1600" i="1" spc="-5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pizza,</a:t>
            </a:r>
            <a:r>
              <a:rPr sz="1600" i="1" spc="5" dirty="0">
                <a:solidFill>
                  <a:srgbClr val="FFFFFF"/>
                </a:solidFill>
                <a:latin typeface="Arial" panose="020B0604020202020204"/>
                <a:cs typeface="Arial" panose="020B0604020202020204"/>
              </a:rPr>
              <a:t> </a:t>
            </a:r>
            <a:r>
              <a:rPr sz="1600" i="1" spc="-10" dirty="0">
                <a:solidFill>
                  <a:srgbClr val="FFFFFF"/>
                </a:solidFill>
                <a:latin typeface="Arial" panose="020B0604020202020204"/>
                <a:cs typeface="Arial" panose="020B0604020202020204"/>
              </a:rPr>
              <a:t>burger,</a:t>
            </a:r>
            <a:r>
              <a:rPr sz="1600" i="1" spc="-30" dirty="0">
                <a:solidFill>
                  <a:srgbClr val="FFFFFF"/>
                </a:solidFill>
                <a:latin typeface="Arial" panose="020B0604020202020204"/>
                <a:cs typeface="Arial" panose="020B0604020202020204"/>
              </a:rPr>
              <a:t> </a:t>
            </a:r>
            <a:r>
              <a:rPr sz="1600" i="1" spc="-10" dirty="0">
                <a:solidFill>
                  <a:srgbClr val="FFFFFF"/>
                </a:solidFill>
                <a:latin typeface="Arial" panose="020B0604020202020204"/>
                <a:cs typeface="Arial" panose="020B0604020202020204"/>
              </a:rPr>
              <a:t>chips, </a:t>
            </a:r>
            <a:r>
              <a:rPr sz="1600" i="1" dirty="0">
                <a:solidFill>
                  <a:srgbClr val="FFFFFF"/>
                </a:solidFill>
                <a:latin typeface="Arial" panose="020B0604020202020204"/>
                <a:cs typeface="Arial" panose="020B0604020202020204"/>
              </a:rPr>
              <a:t>and</a:t>
            </a:r>
            <a:r>
              <a:rPr sz="1600" i="1" spc="-3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ice</a:t>
            </a:r>
            <a:r>
              <a:rPr sz="1600" i="1" spc="-3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cream</a:t>
            </a:r>
            <a:r>
              <a:rPr sz="1600" i="1" spc="-2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make</a:t>
            </a:r>
            <a:r>
              <a:rPr sz="1600" i="1" spc="-10"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us</a:t>
            </a:r>
            <a:r>
              <a:rPr sz="1600" i="1" spc="-30" dirty="0">
                <a:solidFill>
                  <a:srgbClr val="FFFFFF"/>
                </a:solidFill>
                <a:latin typeface="Arial" panose="020B0604020202020204"/>
                <a:cs typeface="Arial" panose="020B0604020202020204"/>
              </a:rPr>
              <a:t> </a:t>
            </a:r>
            <a:r>
              <a:rPr sz="1600" i="1" spc="-20" dirty="0">
                <a:solidFill>
                  <a:srgbClr val="FFFFFF"/>
                </a:solidFill>
                <a:latin typeface="Arial" panose="020B0604020202020204"/>
                <a:cs typeface="Arial" panose="020B0604020202020204"/>
              </a:rPr>
              <a:t>gain </a:t>
            </a:r>
            <a:r>
              <a:rPr sz="1600" i="1" dirty="0">
                <a:solidFill>
                  <a:srgbClr val="FFFFFF"/>
                </a:solidFill>
                <a:latin typeface="Arial" panose="020B0604020202020204"/>
                <a:cs typeface="Arial" panose="020B0604020202020204"/>
              </a:rPr>
              <a:t>weight</a:t>
            </a:r>
            <a:r>
              <a:rPr sz="1600" i="1" spc="-2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or</a:t>
            </a:r>
            <a:r>
              <a:rPr sz="1600" i="1" spc="-15" dirty="0">
                <a:solidFill>
                  <a:srgbClr val="FFFFFF"/>
                </a:solidFill>
                <a:latin typeface="Arial" panose="020B0604020202020204"/>
                <a:cs typeface="Arial" panose="020B0604020202020204"/>
              </a:rPr>
              <a:t> </a:t>
            </a:r>
            <a:r>
              <a:rPr sz="1600" i="1" dirty="0">
                <a:solidFill>
                  <a:srgbClr val="FFFFFF"/>
                </a:solidFill>
                <a:latin typeface="Arial" panose="020B0604020202020204"/>
                <a:cs typeface="Arial" panose="020B0604020202020204"/>
              </a:rPr>
              <a:t>lose</a:t>
            </a:r>
            <a:r>
              <a:rPr sz="1600" i="1" spc="-35" dirty="0">
                <a:solidFill>
                  <a:srgbClr val="FFFFFF"/>
                </a:solidFill>
                <a:latin typeface="Arial" panose="020B0604020202020204"/>
                <a:cs typeface="Arial" panose="020B0604020202020204"/>
              </a:rPr>
              <a:t> </a:t>
            </a:r>
            <a:r>
              <a:rPr sz="1600" i="1" spc="-10" dirty="0">
                <a:solidFill>
                  <a:srgbClr val="FFFFFF"/>
                </a:solidFill>
                <a:latin typeface="Arial" panose="020B0604020202020204"/>
                <a:cs typeface="Arial" panose="020B0604020202020204"/>
              </a:rPr>
              <a:t>weight?</a:t>
            </a:r>
            <a:endParaRPr sz="1600">
              <a:latin typeface="Arial" panose="020B0604020202020204"/>
              <a:cs typeface="Arial" panose="020B0604020202020204"/>
            </a:endParaRPr>
          </a:p>
        </p:txBody>
      </p:sp>
      <p:grpSp>
        <p:nvGrpSpPr>
          <p:cNvPr id="41" name="object 41"/>
          <p:cNvGrpSpPr/>
          <p:nvPr/>
        </p:nvGrpSpPr>
        <p:grpSpPr>
          <a:xfrm>
            <a:off x="4980432" y="-13716"/>
            <a:ext cx="7112000" cy="4417695"/>
            <a:chOff x="4980432" y="-13716"/>
            <a:chExt cx="7112000" cy="4417695"/>
          </a:xfrm>
        </p:grpSpPr>
        <p:pic>
          <p:nvPicPr>
            <p:cNvPr id="42" name="object 42"/>
            <p:cNvPicPr/>
            <p:nvPr/>
          </p:nvPicPr>
          <p:blipFill>
            <a:blip r:embed="rId25" cstate="print"/>
            <a:stretch>
              <a:fillRect/>
            </a:stretch>
          </p:blipFill>
          <p:spPr>
            <a:xfrm>
              <a:off x="10134600" y="3206496"/>
              <a:ext cx="1799081" cy="1197102"/>
            </a:xfrm>
            <a:prstGeom prst="rect">
              <a:avLst/>
            </a:prstGeom>
          </p:spPr>
        </p:pic>
        <p:pic>
          <p:nvPicPr>
            <p:cNvPr id="43" name="object 43"/>
            <p:cNvPicPr/>
            <p:nvPr/>
          </p:nvPicPr>
          <p:blipFill>
            <a:blip r:embed="rId26" cstate="print"/>
            <a:stretch>
              <a:fillRect/>
            </a:stretch>
          </p:blipFill>
          <p:spPr>
            <a:xfrm>
              <a:off x="5052060" y="1781555"/>
              <a:ext cx="2583941" cy="1442465"/>
            </a:xfrm>
            <a:prstGeom prst="rect">
              <a:avLst/>
            </a:prstGeom>
          </p:spPr>
        </p:pic>
        <p:pic>
          <p:nvPicPr>
            <p:cNvPr id="44" name="object 44"/>
            <p:cNvPicPr/>
            <p:nvPr/>
          </p:nvPicPr>
          <p:blipFill>
            <a:blip r:embed="rId11" cstate="print"/>
            <a:stretch>
              <a:fillRect/>
            </a:stretch>
          </p:blipFill>
          <p:spPr>
            <a:xfrm>
              <a:off x="6374892" y="1650542"/>
              <a:ext cx="3453384" cy="143205"/>
            </a:xfrm>
            <a:prstGeom prst="rect">
              <a:avLst/>
            </a:prstGeom>
          </p:spPr>
        </p:pic>
        <p:sp>
          <p:nvSpPr>
            <p:cNvPr id="45" name="object 45"/>
            <p:cNvSpPr/>
            <p:nvPr/>
          </p:nvSpPr>
          <p:spPr>
            <a:xfrm>
              <a:off x="6428994" y="1680209"/>
              <a:ext cx="3336925" cy="12700"/>
            </a:xfrm>
            <a:custGeom>
              <a:avLst/>
              <a:gdLst/>
              <a:ahLst/>
              <a:cxnLst/>
              <a:rect l="l" t="t" r="r" b="b"/>
              <a:pathLst>
                <a:path w="3336925" h="12700">
                  <a:moveTo>
                    <a:pt x="0" y="0"/>
                  </a:moveTo>
                  <a:lnTo>
                    <a:pt x="3336798" y="12446"/>
                  </a:lnTo>
                </a:path>
              </a:pathLst>
            </a:custGeom>
            <a:ln w="28956">
              <a:solidFill>
                <a:srgbClr val="FFC000"/>
              </a:solidFill>
            </a:ln>
          </p:spPr>
          <p:txBody>
            <a:bodyPr wrap="square" lIns="0" tIns="0" rIns="0" bIns="0" rtlCol="0"/>
            <a:lstStyle/>
            <a:p/>
          </p:txBody>
        </p:sp>
        <p:pic>
          <p:nvPicPr>
            <p:cNvPr id="46" name="object 46"/>
            <p:cNvPicPr/>
            <p:nvPr/>
          </p:nvPicPr>
          <p:blipFill>
            <a:blip r:embed="rId27" cstate="print"/>
            <a:stretch>
              <a:fillRect/>
            </a:stretch>
          </p:blipFill>
          <p:spPr>
            <a:xfrm>
              <a:off x="4980432" y="208788"/>
              <a:ext cx="1994154" cy="1497330"/>
            </a:xfrm>
            <a:prstGeom prst="rect">
              <a:avLst/>
            </a:prstGeom>
          </p:spPr>
        </p:pic>
        <p:sp>
          <p:nvSpPr>
            <p:cNvPr id="47" name="object 47"/>
            <p:cNvSpPr/>
            <p:nvPr/>
          </p:nvSpPr>
          <p:spPr>
            <a:xfrm>
              <a:off x="10063734" y="497585"/>
              <a:ext cx="13335" cy="1944370"/>
            </a:xfrm>
            <a:custGeom>
              <a:avLst/>
              <a:gdLst/>
              <a:ahLst/>
              <a:cxnLst/>
              <a:rect l="l" t="t" r="r" b="b"/>
              <a:pathLst>
                <a:path w="13334" h="1944370">
                  <a:moveTo>
                    <a:pt x="0" y="0"/>
                  </a:moveTo>
                  <a:lnTo>
                    <a:pt x="13208" y="1944370"/>
                  </a:lnTo>
                </a:path>
              </a:pathLst>
            </a:custGeom>
            <a:ln w="28956">
              <a:solidFill>
                <a:srgbClr val="767070"/>
              </a:solidFill>
            </a:ln>
          </p:spPr>
          <p:txBody>
            <a:bodyPr wrap="square" lIns="0" tIns="0" rIns="0" bIns="0" rtlCol="0"/>
            <a:lstStyle/>
            <a:p/>
          </p:txBody>
        </p:sp>
        <p:pic>
          <p:nvPicPr>
            <p:cNvPr id="48" name="object 48"/>
            <p:cNvPicPr/>
            <p:nvPr/>
          </p:nvPicPr>
          <p:blipFill>
            <a:blip r:embed="rId28" cstate="print"/>
            <a:stretch>
              <a:fillRect/>
            </a:stretch>
          </p:blipFill>
          <p:spPr>
            <a:xfrm>
              <a:off x="10291572" y="185927"/>
              <a:ext cx="1800605" cy="1200150"/>
            </a:xfrm>
            <a:prstGeom prst="rect">
              <a:avLst/>
            </a:prstGeom>
          </p:spPr>
        </p:pic>
        <p:sp>
          <p:nvSpPr>
            <p:cNvPr id="49" name="object 49"/>
            <p:cNvSpPr/>
            <p:nvPr/>
          </p:nvSpPr>
          <p:spPr>
            <a:xfrm>
              <a:off x="7221474" y="761"/>
              <a:ext cx="29209" cy="1323340"/>
            </a:xfrm>
            <a:custGeom>
              <a:avLst/>
              <a:gdLst/>
              <a:ahLst/>
              <a:cxnLst/>
              <a:rect l="l" t="t" r="r" b="b"/>
              <a:pathLst>
                <a:path w="29209" h="1323340">
                  <a:moveTo>
                    <a:pt x="0" y="0"/>
                  </a:moveTo>
                  <a:lnTo>
                    <a:pt x="28702" y="1322832"/>
                  </a:lnTo>
                </a:path>
              </a:pathLst>
            </a:custGeom>
            <a:ln w="28956">
              <a:solidFill>
                <a:srgbClr val="767070"/>
              </a:solidFill>
            </a:ln>
          </p:spPr>
          <p:txBody>
            <a:bodyPr wrap="square" lIns="0" tIns="0" rIns="0" bIns="0" rtlCol="0"/>
            <a:lstStyle/>
            <a:p/>
          </p:txBody>
        </p:sp>
      </p:grpSp>
      <p:sp>
        <p:nvSpPr>
          <p:cNvPr id="50" name="object 50"/>
          <p:cNvSpPr txBox="1"/>
          <p:nvPr/>
        </p:nvSpPr>
        <p:spPr>
          <a:xfrm>
            <a:off x="7560056" y="6542633"/>
            <a:ext cx="4330700" cy="165735"/>
          </a:xfrm>
          <a:prstGeom prst="rect">
            <a:avLst/>
          </a:prstGeom>
        </p:spPr>
        <p:txBody>
          <a:bodyPr vert="horz" wrap="square" lIns="0" tIns="0" rIns="0" bIns="0" rtlCol="0">
            <a:spAutoFit/>
          </a:bodyPr>
          <a:lstStyle/>
          <a:p>
            <a:pPr marL="12700">
              <a:lnSpc>
                <a:spcPts val="1150"/>
              </a:lnSpc>
            </a:pPr>
            <a:r>
              <a:rPr sz="1100" b="1" spc="-10" dirty="0">
                <a:latin typeface="Calibri" panose="020F0502020204030204"/>
                <a:cs typeface="Calibri" panose="020F0502020204030204"/>
              </a:rPr>
              <a:t>Copyright</a:t>
            </a:r>
            <a:r>
              <a:rPr sz="1100" spc="-40" dirty="0">
                <a:latin typeface="Times New Roman" panose="02020603050405020304"/>
                <a:cs typeface="Times New Roman" panose="02020603050405020304"/>
              </a:rPr>
              <a:t> </a:t>
            </a:r>
            <a:r>
              <a:rPr sz="1100" b="1" dirty="0">
                <a:latin typeface="Calibri" panose="020F0502020204030204"/>
                <a:cs typeface="Calibri" panose="020F0502020204030204"/>
              </a:rPr>
              <a:t>©</a:t>
            </a:r>
            <a:r>
              <a:rPr sz="1100" spc="-40" dirty="0">
                <a:latin typeface="Times New Roman" panose="02020603050405020304"/>
                <a:cs typeface="Times New Roman" panose="02020603050405020304"/>
              </a:rPr>
              <a:t> </a:t>
            </a:r>
            <a:r>
              <a:rPr sz="1100" b="1" dirty="0">
                <a:latin typeface="Calibri" panose="020F0502020204030204"/>
                <a:cs typeface="Calibri" panose="020F0502020204030204"/>
              </a:rPr>
              <a:t>2019</a:t>
            </a:r>
            <a:r>
              <a:rPr sz="1100" spc="210" dirty="0">
                <a:latin typeface="Times New Roman" panose="02020603050405020304"/>
                <a:cs typeface="Times New Roman" panose="02020603050405020304"/>
              </a:rPr>
              <a:t> </a:t>
            </a:r>
            <a:r>
              <a:rPr sz="1100" b="1" dirty="0">
                <a:latin typeface="Calibri" panose="020F0502020204030204"/>
                <a:cs typeface="Calibri" panose="020F0502020204030204"/>
              </a:rPr>
              <a:t>Lesson</a:t>
            </a:r>
            <a:r>
              <a:rPr sz="1100" spc="190" dirty="0">
                <a:latin typeface="Times New Roman" panose="02020603050405020304"/>
                <a:cs typeface="Times New Roman" panose="02020603050405020304"/>
              </a:rPr>
              <a:t> </a:t>
            </a:r>
            <a:r>
              <a:rPr sz="1100" b="1" dirty="0">
                <a:latin typeface="Calibri" panose="020F0502020204030204"/>
                <a:cs typeface="Calibri" panose="020F0502020204030204"/>
              </a:rPr>
              <a:t>Plans</a:t>
            </a:r>
            <a:r>
              <a:rPr sz="1100" spc="210" dirty="0">
                <a:latin typeface="Times New Roman" panose="02020603050405020304"/>
                <a:cs typeface="Times New Roman" panose="02020603050405020304"/>
              </a:rPr>
              <a:t> </a:t>
            </a:r>
            <a:r>
              <a:rPr sz="1100" b="1" dirty="0">
                <a:latin typeface="Calibri" panose="020F0502020204030204"/>
                <a:cs typeface="Calibri" panose="020F0502020204030204"/>
              </a:rPr>
              <a:t>For</a:t>
            </a:r>
            <a:r>
              <a:rPr sz="1100" spc="195" dirty="0">
                <a:latin typeface="Times New Roman" panose="02020603050405020304"/>
                <a:cs typeface="Times New Roman" panose="02020603050405020304"/>
              </a:rPr>
              <a:t> </a:t>
            </a:r>
            <a:r>
              <a:rPr sz="1100" b="1" dirty="0">
                <a:latin typeface="Calibri" panose="020F0502020204030204"/>
                <a:cs typeface="Calibri" panose="020F0502020204030204"/>
              </a:rPr>
              <a:t>Millions</a:t>
            </a:r>
            <a:r>
              <a:rPr sz="1100" spc="-35" dirty="0">
                <a:latin typeface="Times New Roman" panose="02020603050405020304"/>
                <a:cs typeface="Times New Roman" panose="02020603050405020304"/>
              </a:rPr>
              <a:t> </a:t>
            </a:r>
            <a:r>
              <a:rPr sz="1100" b="1" dirty="0">
                <a:latin typeface="Calibri" panose="020F0502020204030204"/>
                <a:cs typeface="Calibri" panose="020F0502020204030204"/>
              </a:rPr>
              <a:t>|</a:t>
            </a:r>
            <a:r>
              <a:rPr sz="1100" spc="204" dirty="0">
                <a:latin typeface="Times New Roman" panose="02020603050405020304"/>
                <a:cs typeface="Times New Roman" panose="02020603050405020304"/>
              </a:rPr>
              <a:t> </a:t>
            </a:r>
            <a:r>
              <a:rPr sz="1100" b="1" dirty="0">
                <a:latin typeface="Calibri" panose="020F0502020204030204"/>
                <a:cs typeface="Calibri" panose="020F0502020204030204"/>
              </a:rPr>
              <a:t>ESL.</a:t>
            </a:r>
            <a:r>
              <a:rPr sz="1100" spc="470" dirty="0">
                <a:latin typeface="Times New Roman" panose="02020603050405020304"/>
                <a:cs typeface="Times New Roman" panose="02020603050405020304"/>
              </a:rPr>
              <a:t> </a:t>
            </a:r>
            <a:r>
              <a:rPr sz="1100" b="1" dirty="0">
                <a:latin typeface="Calibri" panose="020F0502020204030204"/>
                <a:cs typeface="Calibri" panose="020F0502020204030204"/>
              </a:rPr>
              <a:t>All</a:t>
            </a:r>
            <a:r>
              <a:rPr sz="1100" spc="210" dirty="0">
                <a:latin typeface="Times New Roman" panose="02020603050405020304"/>
                <a:cs typeface="Times New Roman" panose="02020603050405020304"/>
              </a:rPr>
              <a:t> </a:t>
            </a:r>
            <a:r>
              <a:rPr sz="1100" b="1" dirty="0">
                <a:latin typeface="Calibri" panose="020F0502020204030204"/>
                <a:cs typeface="Calibri" panose="020F0502020204030204"/>
              </a:rPr>
              <a:t>rights</a:t>
            </a:r>
            <a:r>
              <a:rPr sz="1100" spc="200" dirty="0">
                <a:latin typeface="Times New Roman" panose="02020603050405020304"/>
                <a:cs typeface="Times New Roman" panose="02020603050405020304"/>
              </a:rPr>
              <a:t> </a:t>
            </a:r>
            <a:r>
              <a:rPr sz="1100" b="1" dirty="0">
                <a:latin typeface="Calibri" panose="020F0502020204030204"/>
                <a:cs typeface="Calibri" panose="020F0502020204030204"/>
              </a:rPr>
              <a:t>reserved</a:t>
            </a:r>
            <a:r>
              <a:rPr sz="1100" spc="-70" dirty="0">
                <a:latin typeface="Times New Roman" panose="02020603050405020304"/>
                <a:cs typeface="Times New Roman" panose="02020603050405020304"/>
              </a:rPr>
              <a:t> </a:t>
            </a:r>
            <a:r>
              <a:rPr sz="1100" b="1" spc="-50" dirty="0">
                <a:latin typeface="Calibri" panose="020F0502020204030204"/>
                <a:cs typeface="Calibri" panose="020F0502020204030204"/>
              </a:rPr>
              <a:t>.</a:t>
            </a:r>
            <a:endParaRPr sz="1100">
              <a:latin typeface="Calibri" panose="020F0502020204030204"/>
              <a:cs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4579" y="372998"/>
            <a:ext cx="10160508" cy="1118235"/>
            <a:chOff x="1845564" y="369823"/>
            <a:chExt cx="10160508" cy="1118235"/>
          </a:xfrm>
        </p:grpSpPr>
        <p:pic>
          <p:nvPicPr>
            <p:cNvPr id="3" name="object 3"/>
            <p:cNvPicPr/>
            <p:nvPr/>
          </p:nvPicPr>
          <p:blipFill>
            <a:blip r:embed="rId1" cstate="print"/>
            <a:stretch>
              <a:fillRect/>
            </a:stretch>
          </p:blipFill>
          <p:spPr>
            <a:xfrm>
              <a:off x="1845564" y="480059"/>
              <a:ext cx="10160508" cy="864108"/>
            </a:xfrm>
            <a:prstGeom prst="rect">
              <a:avLst/>
            </a:prstGeom>
          </p:spPr>
        </p:pic>
        <p:pic>
          <p:nvPicPr>
            <p:cNvPr id="4" name="object 4"/>
            <p:cNvPicPr/>
            <p:nvPr/>
          </p:nvPicPr>
          <p:blipFill>
            <a:blip r:embed="rId2" cstate="print"/>
            <a:stretch>
              <a:fillRect/>
            </a:stretch>
          </p:blipFill>
          <p:spPr>
            <a:xfrm>
              <a:off x="5248656" y="691921"/>
              <a:ext cx="3413760" cy="492226"/>
            </a:xfrm>
            <a:prstGeom prst="rect">
              <a:avLst/>
            </a:prstGeom>
          </p:spPr>
        </p:pic>
        <p:sp>
          <p:nvSpPr>
            <p:cNvPr id="5" name="object 5"/>
            <p:cNvSpPr/>
            <p:nvPr/>
          </p:nvSpPr>
          <p:spPr>
            <a:xfrm>
              <a:off x="1982724" y="369823"/>
              <a:ext cx="9942830" cy="1118235"/>
            </a:xfrm>
            <a:custGeom>
              <a:avLst/>
              <a:gdLst/>
              <a:ahLst/>
              <a:cxnLst/>
              <a:rect l="l" t="t" r="r" b="b"/>
              <a:pathLst>
                <a:path w="10058400" h="762000">
                  <a:moveTo>
                    <a:pt x="9677400" y="0"/>
                  </a:moveTo>
                  <a:lnTo>
                    <a:pt x="381000" y="0"/>
                  </a:lnTo>
                  <a:lnTo>
                    <a:pt x="333204" y="2968"/>
                  </a:lnTo>
                  <a:lnTo>
                    <a:pt x="287181" y="11634"/>
                  </a:lnTo>
                  <a:lnTo>
                    <a:pt x="243288" y="25643"/>
                  </a:lnTo>
                  <a:lnTo>
                    <a:pt x="201881" y="44636"/>
                  </a:lnTo>
                  <a:lnTo>
                    <a:pt x="163318" y="68257"/>
                  </a:lnTo>
                  <a:lnTo>
                    <a:pt x="127955" y="96149"/>
                  </a:lnTo>
                  <a:lnTo>
                    <a:pt x="96149" y="127955"/>
                  </a:lnTo>
                  <a:lnTo>
                    <a:pt x="68257" y="163318"/>
                  </a:lnTo>
                  <a:lnTo>
                    <a:pt x="44636" y="201881"/>
                  </a:lnTo>
                  <a:lnTo>
                    <a:pt x="25643" y="243288"/>
                  </a:lnTo>
                  <a:lnTo>
                    <a:pt x="11634" y="287181"/>
                  </a:lnTo>
                  <a:lnTo>
                    <a:pt x="2968" y="333204"/>
                  </a:lnTo>
                  <a:lnTo>
                    <a:pt x="0" y="381000"/>
                  </a:lnTo>
                  <a:lnTo>
                    <a:pt x="2968" y="428795"/>
                  </a:lnTo>
                  <a:lnTo>
                    <a:pt x="11634" y="474818"/>
                  </a:lnTo>
                  <a:lnTo>
                    <a:pt x="25643" y="518711"/>
                  </a:lnTo>
                  <a:lnTo>
                    <a:pt x="44636" y="560118"/>
                  </a:lnTo>
                  <a:lnTo>
                    <a:pt x="68257" y="598681"/>
                  </a:lnTo>
                  <a:lnTo>
                    <a:pt x="96149" y="634044"/>
                  </a:lnTo>
                  <a:lnTo>
                    <a:pt x="127955" y="665850"/>
                  </a:lnTo>
                  <a:lnTo>
                    <a:pt x="163318" y="693742"/>
                  </a:lnTo>
                  <a:lnTo>
                    <a:pt x="201881" y="717363"/>
                  </a:lnTo>
                  <a:lnTo>
                    <a:pt x="243288" y="736356"/>
                  </a:lnTo>
                  <a:lnTo>
                    <a:pt x="287181" y="750365"/>
                  </a:lnTo>
                  <a:lnTo>
                    <a:pt x="333204" y="759031"/>
                  </a:lnTo>
                  <a:lnTo>
                    <a:pt x="381000" y="762000"/>
                  </a:lnTo>
                  <a:lnTo>
                    <a:pt x="9677400" y="762000"/>
                  </a:lnTo>
                  <a:lnTo>
                    <a:pt x="9725195" y="759031"/>
                  </a:lnTo>
                  <a:lnTo>
                    <a:pt x="9771218" y="750365"/>
                  </a:lnTo>
                  <a:lnTo>
                    <a:pt x="9815111" y="736356"/>
                  </a:lnTo>
                  <a:lnTo>
                    <a:pt x="9856518" y="717363"/>
                  </a:lnTo>
                  <a:lnTo>
                    <a:pt x="9895081" y="693742"/>
                  </a:lnTo>
                  <a:lnTo>
                    <a:pt x="9930444" y="665850"/>
                  </a:lnTo>
                  <a:lnTo>
                    <a:pt x="9962250" y="634044"/>
                  </a:lnTo>
                  <a:lnTo>
                    <a:pt x="9990142" y="598681"/>
                  </a:lnTo>
                  <a:lnTo>
                    <a:pt x="10013763" y="560118"/>
                  </a:lnTo>
                  <a:lnTo>
                    <a:pt x="10032756" y="518711"/>
                  </a:lnTo>
                  <a:lnTo>
                    <a:pt x="10046765" y="474818"/>
                  </a:lnTo>
                  <a:lnTo>
                    <a:pt x="10055432" y="428795"/>
                  </a:lnTo>
                  <a:lnTo>
                    <a:pt x="10058400" y="381000"/>
                  </a:lnTo>
                  <a:lnTo>
                    <a:pt x="10055432" y="333204"/>
                  </a:lnTo>
                  <a:lnTo>
                    <a:pt x="10046765" y="287181"/>
                  </a:lnTo>
                  <a:lnTo>
                    <a:pt x="10032756" y="243288"/>
                  </a:lnTo>
                  <a:lnTo>
                    <a:pt x="10013763" y="201881"/>
                  </a:lnTo>
                  <a:lnTo>
                    <a:pt x="9990142" y="163318"/>
                  </a:lnTo>
                  <a:lnTo>
                    <a:pt x="9962250" y="127955"/>
                  </a:lnTo>
                  <a:lnTo>
                    <a:pt x="9930444" y="96149"/>
                  </a:lnTo>
                  <a:lnTo>
                    <a:pt x="9895081" y="68257"/>
                  </a:lnTo>
                  <a:lnTo>
                    <a:pt x="9856518" y="44636"/>
                  </a:lnTo>
                  <a:lnTo>
                    <a:pt x="9815111" y="25643"/>
                  </a:lnTo>
                  <a:lnTo>
                    <a:pt x="9771218" y="11634"/>
                  </a:lnTo>
                  <a:lnTo>
                    <a:pt x="9725195" y="2968"/>
                  </a:lnTo>
                  <a:lnTo>
                    <a:pt x="9677400" y="0"/>
                  </a:lnTo>
                  <a:close/>
                </a:path>
              </a:pathLst>
            </a:custGeom>
            <a:solidFill>
              <a:srgbClr val="FFC000"/>
            </a:solidFill>
          </p:spPr>
          <p:txBody>
            <a:bodyPr wrap="square" lIns="0" tIns="0" rIns="0" bIns="0" rtlCol="0"/>
            <a:lstStyle/>
            <a:p>
              <a:r>
                <a:rPr lang="en-US" altLang="en-US"/>
                <a:t>                 </a:t>
              </a:r>
              <a:endParaRPr lang="en-US" altLang="en-US"/>
            </a:p>
            <a:p>
              <a:r>
                <a:rPr lang="en-US" altLang="en-US"/>
                <a:t>                                                     </a:t>
              </a:r>
              <a:r>
                <a:rPr lang="en-US" altLang="en-US" sz="6000" b="1">
                  <a:solidFill>
                    <a:schemeClr val="bg1"/>
                  </a:solidFill>
                </a:rPr>
                <a:t>Passive voice</a:t>
              </a:r>
              <a:endParaRPr lang="en-US" altLang="en-US" sz="6000" b="1">
                <a:solidFill>
                  <a:schemeClr val="bg1"/>
                </a:solidFill>
              </a:endParaRPr>
            </a:p>
          </p:txBody>
        </p:sp>
      </p:gr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23" name="Text Box 22"/>
          <p:cNvSpPr txBox="1"/>
          <p:nvPr/>
        </p:nvSpPr>
        <p:spPr>
          <a:xfrm>
            <a:off x="2819400" y="1600200"/>
            <a:ext cx="6299200" cy="4937125"/>
          </a:xfrm>
          <a:prstGeom prst="rect">
            <a:avLst/>
          </a:prstGeom>
          <a:noFill/>
        </p:spPr>
        <p:txBody>
          <a:bodyPr wrap="square" rtlCol="0">
            <a:noAutofit/>
          </a:bodyPr>
          <a:p>
            <a:r>
              <a:rPr lang="en-US" sz="2400" b="1"/>
              <a:t>I am eating healthy food.</a:t>
            </a:r>
            <a:endParaRPr lang="en-US" sz="2400" b="1"/>
          </a:p>
          <a:p>
            <a:endParaRPr lang="en-US" sz="1400"/>
          </a:p>
          <a:p>
            <a:r>
              <a:rPr lang="en-US" sz="1800"/>
              <a:t>This sentence is in the active voice.</a:t>
            </a:r>
            <a:endParaRPr lang="en-US" sz="1800"/>
          </a:p>
          <a:p>
            <a:r>
              <a:rPr lang="en-US" sz="1800"/>
              <a:t>This means that a person is doing some action - eating healthy food</a:t>
            </a:r>
            <a:endParaRPr lang="en-US" sz="1800"/>
          </a:p>
          <a:p>
            <a:r>
              <a:rPr lang="en-US" sz="1800"/>
              <a:t>In this sentence there is :</a:t>
            </a:r>
            <a:endParaRPr lang="en-US" sz="1800"/>
          </a:p>
          <a:p>
            <a:r>
              <a:rPr lang="en-US" sz="1800" b="1"/>
              <a:t>Subject</a:t>
            </a:r>
            <a:r>
              <a:rPr lang="en-US" sz="1800"/>
              <a:t> : I</a:t>
            </a:r>
            <a:endParaRPr lang="en-US" sz="1800"/>
          </a:p>
          <a:p>
            <a:r>
              <a:rPr lang="en-US" sz="1800" b="1"/>
              <a:t>Verb </a:t>
            </a:r>
            <a:r>
              <a:rPr lang="en-US" sz="1800"/>
              <a:t>: am eating</a:t>
            </a:r>
            <a:endParaRPr lang="en-US" sz="1800"/>
          </a:p>
          <a:p>
            <a:r>
              <a:rPr lang="en-US" sz="1800" b="1"/>
              <a:t>Object </a:t>
            </a:r>
            <a:r>
              <a:rPr lang="en-US" sz="1800"/>
              <a:t>: healthy food</a:t>
            </a:r>
            <a:endParaRPr lang="en-US" sz="1800"/>
          </a:p>
          <a:p>
            <a:endParaRPr lang="en-US" sz="1400"/>
          </a:p>
          <a:p>
            <a:r>
              <a:rPr lang="en-US" sz="2000"/>
              <a:t>We can change this sentence to the passive voice where we start the sentence with the object:</a:t>
            </a:r>
            <a:endParaRPr lang="en-US" sz="2000"/>
          </a:p>
          <a:p>
            <a:r>
              <a:rPr lang="en-US" sz="2000" b="1"/>
              <a:t>Object </a:t>
            </a:r>
            <a:r>
              <a:rPr lang="en-US" sz="2000"/>
              <a:t>: healthy food</a:t>
            </a:r>
            <a:endParaRPr lang="en-US" sz="2000"/>
          </a:p>
          <a:p>
            <a:r>
              <a:rPr lang="en-US" sz="2000" b="1"/>
              <a:t>Verb</a:t>
            </a:r>
            <a:r>
              <a:rPr lang="en-US" sz="2000"/>
              <a:t> : being eaten</a:t>
            </a:r>
            <a:endParaRPr lang="en-US" sz="2000"/>
          </a:p>
          <a:p>
            <a:r>
              <a:rPr lang="en-US" sz="2000" b="1"/>
              <a:t>Subject</a:t>
            </a:r>
            <a:r>
              <a:rPr lang="en-US" sz="2000"/>
              <a:t> : me</a:t>
            </a:r>
            <a:endParaRPr lang="en-US" sz="2000"/>
          </a:p>
          <a:p>
            <a:endParaRPr lang="en-US" sz="2000"/>
          </a:p>
          <a:p>
            <a:r>
              <a:rPr lang="en-US" sz="2000" b="1"/>
              <a:t>Healthy food is being eaten by me</a:t>
            </a:r>
            <a:endParaRPr lang="en-US" sz="2000"/>
          </a:p>
          <a:p>
            <a:endParaRPr 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46705" y="1594485"/>
            <a:ext cx="7840980" cy="4859655"/>
          </a:xfrm>
          <a:prstGeom prst="rect">
            <a:avLst/>
          </a:prstGeom>
        </p:spPr>
        <p:txBody>
          <a:bodyPr vert="horz" wrap="square" lIns="0" tIns="12065" rIns="0" bIns="0" rtlCol="0">
            <a:noAutofit/>
          </a:bodyPr>
          <a:lstStyle/>
          <a:p>
            <a:pPr marL="240030" indent="-227330">
              <a:lnSpc>
                <a:spcPct val="100000"/>
              </a:lnSpc>
              <a:spcBef>
                <a:spcPts val="95"/>
              </a:spcBef>
              <a:buAutoNum type="arabicPeriod"/>
              <a:tabLst>
                <a:tab pos="239395" algn="l"/>
              </a:tabLst>
            </a:pPr>
            <a:r>
              <a:rPr lang="en-US" altLang="en-US" sz="2800" dirty="0">
                <a:latin typeface="Arial" panose="020B0604020202020204"/>
                <a:cs typeface="Arial" panose="020B0604020202020204"/>
              </a:rPr>
              <a:t> </a:t>
            </a:r>
            <a:r>
              <a:rPr sz="2400" dirty="0">
                <a:latin typeface="Arial" panose="020B0604020202020204"/>
                <a:cs typeface="Arial" panose="020B0604020202020204"/>
              </a:rPr>
              <a:t>I</a:t>
            </a:r>
            <a:r>
              <a:rPr lang="en-US" altLang="en-US" sz="2400" dirty="0">
                <a:latin typeface="Arial" panose="020B0604020202020204"/>
                <a:cs typeface="Arial" panose="020B0604020202020204"/>
              </a:rPr>
              <a:t> am eating healthy foods to make me stronger</a:t>
            </a:r>
            <a:r>
              <a:rPr sz="2400" spc="-10" dirty="0">
                <a:latin typeface="Arial" panose="020B0604020202020204"/>
                <a:cs typeface="Arial" panose="020B0604020202020204"/>
              </a:rPr>
              <a:t>.</a:t>
            </a:r>
            <a:endParaRPr sz="2400" spc="-10" dirty="0">
              <a:latin typeface="Arial" panose="020B0604020202020204"/>
              <a:cs typeface="Arial" panose="020B0604020202020204"/>
            </a:endParaRPr>
          </a:p>
          <a:p>
            <a:pPr marL="240030" indent="-227330">
              <a:lnSpc>
                <a:spcPct val="100000"/>
              </a:lnSpc>
              <a:spcBef>
                <a:spcPts val="95"/>
              </a:spcBef>
              <a:buAutoNum type="arabicPeriod"/>
              <a:tabLst>
                <a:tab pos="239395" algn="l"/>
              </a:tabLst>
            </a:pPr>
            <a:endParaRPr sz="2800" spc="-10" dirty="0">
              <a:latin typeface="Arial" panose="020B0604020202020204"/>
              <a:cs typeface="Arial" panose="020B0604020202020204"/>
            </a:endParaRPr>
          </a:p>
          <a:p>
            <a:pPr marL="12700" indent="0">
              <a:lnSpc>
                <a:spcPct val="100000"/>
              </a:lnSpc>
              <a:spcBef>
                <a:spcPts val="95"/>
              </a:spcBef>
              <a:buNone/>
              <a:tabLst>
                <a:tab pos="239395" algn="l"/>
              </a:tabLst>
            </a:pPr>
            <a:r>
              <a:rPr lang="en-US" altLang="en-US" sz="2800" dirty="0">
                <a:latin typeface="Arial" panose="020B0604020202020204"/>
                <a:cs typeface="Arial" panose="020B0604020202020204"/>
              </a:rPr>
              <a:t>2. </a:t>
            </a:r>
            <a:r>
              <a:rPr lang="en-US" altLang="en-US" sz="2400" dirty="0">
                <a:latin typeface="Arial" panose="020B0604020202020204"/>
                <a:cs typeface="Arial" panose="020B0604020202020204"/>
              </a:rPr>
              <a:t>Some healthy foods which are needed by our body are </a:t>
            </a:r>
            <a:endParaRPr lang="en-US" altLang="en-US" sz="2400" dirty="0">
              <a:latin typeface="Arial" panose="020B0604020202020204"/>
              <a:cs typeface="Arial" panose="020B0604020202020204"/>
            </a:endParaRPr>
          </a:p>
          <a:p>
            <a:pPr marL="12700" indent="0">
              <a:lnSpc>
                <a:spcPct val="100000"/>
              </a:lnSpc>
              <a:spcBef>
                <a:spcPts val="95"/>
              </a:spcBef>
              <a:buNone/>
              <a:tabLst>
                <a:tab pos="239395" algn="l"/>
              </a:tabLst>
            </a:pPr>
            <a:r>
              <a:rPr lang="en-US" altLang="en-US" sz="2400" dirty="0">
                <a:latin typeface="Arial" panose="020B0604020202020204"/>
                <a:cs typeface="Arial" panose="020B0604020202020204"/>
              </a:rPr>
              <a:t>     fruits and vegetables.</a:t>
            </a:r>
            <a:endParaRPr lang="en-US" altLang="en-US" sz="2800" dirty="0">
              <a:latin typeface="Arial" panose="020B0604020202020204"/>
              <a:cs typeface="Arial" panose="020B0604020202020204"/>
            </a:endParaRPr>
          </a:p>
          <a:p>
            <a:pPr marL="12700" indent="0">
              <a:lnSpc>
                <a:spcPct val="100000"/>
              </a:lnSpc>
              <a:buNone/>
              <a:tabLst>
                <a:tab pos="239395" algn="l"/>
              </a:tabLst>
            </a:pPr>
            <a:endParaRPr lang="en-US" altLang="en-US" sz="2800" dirty="0">
              <a:latin typeface="Arial" panose="020B0604020202020204"/>
              <a:cs typeface="Arial" panose="020B0604020202020204"/>
            </a:endParaRPr>
          </a:p>
          <a:p>
            <a:pPr marL="12700" indent="0">
              <a:lnSpc>
                <a:spcPct val="100000"/>
              </a:lnSpc>
              <a:buNone/>
              <a:tabLst>
                <a:tab pos="239395" algn="l"/>
              </a:tabLst>
            </a:pPr>
            <a:r>
              <a:rPr lang="en-US" altLang="en-US" sz="2800" spc="-45" dirty="0">
                <a:latin typeface="Arial" panose="020B0604020202020204"/>
                <a:cs typeface="Arial" panose="020B0604020202020204"/>
              </a:rPr>
              <a:t>3.  </a:t>
            </a:r>
            <a:r>
              <a:rPr lang="en-US" altLang="en-US" sz="2400" spc="-45" dirty="0">
                <a:latin typeface="Arial" panose="020B0604020202020204"/>
                <a:cs typeface="Arial" panose="020B0604020202020204"/>
              </a:rPr>
              <a:t>I eat bananas and apples.</a:t>
            </a:r>
            <a:endParaRPr lang="en-US" altLang="en-US" sz="2400" spc="-45" dirty="0">
              <a:latin typeface="Arial" panose="020B0604020202020204"/>
              <a:cs typeface="Arial" panose="020B0604020202020204"/>
            </a:endParaRPr>
          </a:p>
          <a:p>
            <a:pPr indent="0">
              <a:lnSpc>
                <a:spcPct val="100000"/>
              </a:lnSpc>
              <a:spcBef>
                <a:spcPts val="85"/>
              </a:spcBef>
              <a:buFont typeface="Arial" panose="020B0604020202020204"/>
              <a:buNone/>
            </a:pPr>
            <a:endParaRPr lang="en-US" altLang="en-US" sz="2800" spc="-45" dirty="0">
              <a:latin typeface="Arial" panose="020B0604020202020204"/>
              <a:cs typeface="Arial" panose="020B0604020202020204"/>
            </a:endParaRPr>
          </a:p>
          <a:p>
            <a:pPr indent="0">
              <a:lnSpc>
                <a:spcPct val="100000"/>
              </a:lnSpc>
              <a:spcBef>
                <a:spcPts val="85"/>
              </a:spcBef>
              <a:buFont typeface="Arial" panose="020B0604020202020204"/>
              <a:buNone/>
            </a:pPr>
            <a:r>
              <a:rPr lang="en-US" altLang="en-US" sz="2800" spc="-45" dirty="0">
                <a:latin typeface="Arial" panose="020B0604020202020204"/>
                <a:cs typeface="Arial" panose="020B0604020202020204"/>
              </a:rPr>
              <a:t>4.  </a:t>
            </a:r>
            <a:r>
              <a:rPr lang="en-US" altLang="en-US" sz="2400" spc="-45" dirty="0">
                <a:latin typeface="Arial" panose="020B0604020202020204"/>
                <a:cs typeface="Arial" panose="020B0604020202020204"/>
              </a:rPr>
              <a:t>She is having lunch.</a:t>
            </a:r>
            <a:endParaRPr lang="en-US" altLang="en-US" sz="2400" spc="-45" dirty="0">
              <a:latin typeface="Arial" panose="020B0604020202020204"/>
              <a:cs typeface="Arial" panose="020B0604020202020204"/>
            </a:endParaRPr>
          </a:p>
          <a:p>
            <a:pPr indent="0">
              <a:lnSpc>
                <a:spcPct val="100000"/>
              </a:lnSpc>
              <a:spcBef>
                <a:spcPts val="85"/>
              </a:spcBef>
              <a:buFont typeface="Arial" panose="020B0604020202020204"/>
              <a:buNone/>
            </a:pPr>
            <a:endParaRPr lang="en-US" altLang="en-US" sz="2800" spc="-45" dirty="0">
              <a:latin typeface="Arial" panose="020B0604020202020204"/>
              <a:cs typeface="Arial" panose="020B0604020202020204"/>
            </a:endParaRPr>
          </a:p>
          <a:p>
            <a:pPr indent="0">
              <a:lnSpc>
                <a:spcPct val="100000"/>
              </a:lnSpc>
              <a:spcBef>
                <a:spcPts val="80"/>
              </a:spcBef>
              <a:buFont typeface="Arial" panose="020B0604020202020204"/>
              <a:buNone/>
            </a:pPr>
            <a:r>
              <a:rPr lang="en-US" altLang="en-US" sz="2800">
                <a:latin typeface="Arial" panose="020B0604020202020204"/>
                <a:cs typeface="Arial" panose="020B0604020202020204"/>
              </a:rPr>
              <a:t>5.  </a:t>
            </a:r>
            <a:r>
              <a:rPr lang="en-US" altLang="en-US" sz="2400">
                <a:latin typeface="Arial" panose="020B0604020202020204"/>
                <a:cs typeface="Arial" panose="020B0604020202020204"/>
              </a:rPr>
              <a:t>I eat a healthy breakfast every day.</a:t>
            </a:r>
            <a:endParaRPr sz="2800">
              <a:latin typeface="Arial" panose="020B0604020202020204"/>
              <a:cs typeface="Arial" panose="020B0604020202020204"/>
            </a:endParaRPr>
          </a:p>
          <a:p>
            <a:pPr marL="12700" indent="0">
              <a:lnSpc>
                <a:spcPct val="100000"/>
              </a:lnSpc>
              <a:buNone/>
              <a:tabLst>
                <a:tab pos="229235" algn="l"/>
              </a:tabLst>
            </a:pPr>
            <a:endParaRPr sz="2800">
              <a:latin typeface="Arial" panose="020B0604020202020204"/>
              <a:cs typeface="Arial" panose="020B0604020202020204"/>
            </a:endParaRPr>
          </a:p>
        </p:txBody>
      </p:sp>
      <p:grpSp>
        <p:nvGrpSpPr>
          <p:cNvPr id="3" name="object 3"/>
          <p:cNvGrpSpPr/>
          <p:nvPr/>
        </p:nvGrpSpPr>
        <p:grpSpPr>
          <a:xfrm>
            <a:off x="1845564" y="397763"/>
            <a:ext cx="10160508" cy="1196975"/>
            <a:chOff x="1845564" y="397763"/>
            <a:chExt cx="10160508" cy="1196975"/>
          </a:xfrm>
        </p:grpSpPr>
        <p:pic>
          <p:nvPicPr>
            <p:cNvPr id="4" name="object 4"/>
            <p:cNvPicPr/>
            <p:nvPr/>
          </p:nvPicPr>
          <p:blipFill>
            <a:blip r:embed="rId1" cstate="print"/>
            <a:stretch>
              <a:fillRect/>
            </a:stretch>
          </p:blipFill>
          <p:spPr>
            <a:xfrm>
              <a:off x="1845564" y="480059"/>
              <a:ext cx="10160508" cy="864108"/>
            </a:xfrm>
            <a:prstGeom prst="rect">
              <a:avLst/>
            </a:prstGeom>
          </p:spPr>
        </p:pic>
        <p:pic>
          <p:nvPicPr>
            <p:cNvPr id="5" name="object 5"/>
            <p:cNvPicPr/>
            <p:nvPr/>
          </p:nvPicPr>
          <p:blipFill>
            <a:blip r:embed="rId2" cstate="print"/>
            <a:stretch>
              <a:fillRect/>
            </a:stretch>
          </p:blipFill>
          <p:spPr>
            <a:xfrm>
              <a:off x="3902964" y="691895"/>
              <a:ext cx="6067044" cy="489203"/>
            </a:xfrm>
            <a:prstGeom prst="rect">
              <a:avLst/>
            </a:prstGeom>
          </p:spPr>
        </p:pic>
        <p:sp>
          <p:nvSpPr>
            <p:cNvPr id="6" name="object 6"/>
            <p:cNvSpPr/>
            <p:nvPr/>
          </p:nvSpPr>
          <p:spPr>
            <a:xfrm>
              <a:off x="1867154" y="397763"/>
              <a:ext cx="10058400" cy="1196975"/>
            </a:xfrm>
            <a:custGeom>
              <a:avLst/>
              <a:gdLst/>
              <a:ahLst/>
              <a:cxnLst/>
              <a:rect l="l" t="t" r="r" b="b"/>
              <a:pathLst>
                <a:path w="10058400" h="762000">
                  <a:moveTo>
                    <a:pt x="9677400" y="0"/>
                  </a:moveTo>
                  <a:lnTo>
                    <a:pt x="381000" y="0"/>
                  </a:lnTo>
                  <a:lnTo>
                    <a:pt x="333204" y="2968"/>
                  </a:lnTo>
                  <a:lnTo>
                    <a:pt x="287181" y="11634"/>
                  </a:lnTo>
                  <a:lnTo>
                    <a:pt x="243288" y="25643"/>
                  </a:lnTo>
                  <a:lnTo>
                    <a:pt x="201881" y="44636"/>
                  </a:lnTo>
                  <a:lnTo>
                    <a:pt x="163318" y="68257"/>
                  </a:lnTo>
                  <a:lnTo>
                    <a:pt x="127955" y="96149"/>
                  </a:lnTo>
                  <a:lnTo>
                    <a:pt x="96149" y="127955"/>
                  </a:lnTo>
                  <a:lnTo>
                    <a:pt x="68257" y="163318"/>
                  </a:lnTo>
                  <a:lnTo>
                    <a:pt x="44636" y="201881"/>
                  </a:lnTo>
                  <a:lnTo>
                    <a:pt x="25643" y="243288"/>
                  </a:lnTo>
                  <a:lnTo>
                    <a:pt x="11634" y="287181"/>
                  </a:lnTo>
                  <a:lnTo>
                    <a:pt x="2968" y="333204"/>
                  </a:lnTo>
                  <a:lnTo>
                    <a:pt x="0" y="381000"/>
                  </a:lnTo>
                  <a:lnTo>
                    <a:pt x="2968" y="428795"/>
                  </a:lnTo>
                  <a:lnTo>
                    <a:pt x="11634" y="474818"/>
                  </a:lnTo>
                  <a:lnTo>
                    <a:pt x="25643" y="518711"/>
                  </a:lnTo>
                  <a:lnTo>
                    <a:pt x="44636" y="560118"/>
                  </a:lnTo>
                  <a:lnTo>
                    <a:pt x="68257" y="598681"/>
                  </a:lnTo>
                  <a:lnTo>
                    <a:pt x="96149" y="634044"/>
                  </a:lnTo>
                  <a:lnTo>
                    <a:pt x="127955" y="665850"/>
                  </a:lnTo>
                  <a:lnTo>
                    <a:pt x="163318" y="693742"/>
                  </a:lnTo>
                  <a:lnTo>
                    <a:pt x="201881" y="717363"/>
                  </a:lnTo>
                  <a:lnTo>
                    <a:pt x="243288" y="736356"/>
                  </a:lnTo>
                  <a:lnTo>
                    <a:pt x="287181" y="750365"/>
                  </a:lnTo>
                  <a:lnTo>
                    <a:pt x="333204" y="759031"/>
                  </a:lnTo>
                  <a:lnTo>
                    <a:pt x="381000" y="762000"/>
                  </a:lnTo>
                  <a:lnTo>
                    <a:pt x="9677400" y="762000"/>
                  </a:lnTo>
                  <a:lnTo>
                    <a:pt x="9725195" y="759031"/>
                  </a:lnTo>
                  <a:lnTo>
                    <a:pt x="9771218" y="750365"/>
                  </a:lnTo>
                  <a:lnTo>
                    <a:pt x="9815111" y="736356"/>
                  </a:lnTo>
                  <a:lnTo>
                    <a:pt x="9856518" y="717363"/>
                  </a:lnTo>
                  <a:lnTo>
                    <a:pt x="9895081" y="693742"/>
                  </a:lnTo>
                  <a:lnTo>
                    <a:pt x="9930444" y="665850"/>
                  </a:lnTo>
                  <a:lnTo>
                    <a:pt x="9962250" y="634044"/>
                  </a:lnTo>
                  <a:lnTo>
                    <a:pt x="9990142" y="598681"/>
                  </a:lnTo>
                  <a:lnTo>
                    <a:pt x="10013763" y="560118"/>
                  </a:lnTo>
                  <a:lnTo>
                    <a:pt x="10032756" y="518711"/>
                  </a:lnTo>
                  <a:lnTo>
                    <a:pt x="10046765" y="474818"/>
                  </a:lnTo>
                  <a:lnTo>
                    <a:pt x="10055432" y="428795"/>
                  </a:lnTo>
                  <a:lnTo>
                    <a:pt x="10058400" y="381000"/>
                  </a:lnTo>
                  <a:lnTo>
                    <a:pt x="10055432" y="333204"/>
                  </a:lnTo>
                  <a:lnTo>
                    <a:pt x="10046765" y="287181"/>
                  </a:lnTo>
                  <a:lnTo>
                    <a:pt x="10032756" y="243288"/>
                  </a:lnTo>
                  <a:lnTo>
                    <a:pt x="10013763" y="201881"/>
                  </a:lnTo>
                  <a:lnTo>
                    <a:pt x="9990142" y="163318"/>
                  </a:lnTo>
                  <a:lnTo>
                    <a:pt x="9962250" y="127955"/>
                  </a:lnTo>
                  <a:lnTo>
                    <a:pt x="9930444" y="96149"/>
                  </a:lnTo>
                  <a:lnTo>
                    <a:pt x="9895081" y="68257"/>
                  </a:lnTo>
                  <a:lnTo>
                    <a:pt x="9856518" y="44636"/>
                  </a:lnTo>
                  <a:lnTo>
                    <a:pt x="9815111" y="25643"/>
                  </a:lnTo>
                  <a:lnTo>
                    <a:pt x="9771218" y="11634"/>
                  </a:lnTo>
                  <a:lnTo>
                    <a:pt x="9725195" y="2968"/>
                  </a:lnTo>
                  <a:lnTo>
                    <a:pt x="9677400" y="0"/>
                  </a:lnTo>
                  <a:close/>
                </a:path>
              </a:pathLst>
            </a:custGeom>
            <a:solidFill>
              <a:srgbClr val="FFC000"/>
            </a:solidFill>
          </p:spPr>
          <p:txBody>
            <a:bodyPr wrap="square" lIns="0" tIns="0" rIns="0" bIns="0" rtlCol="0"/>
            <a:lstStyle/>
            <a:p>
              <a:r>
                <a:rPr lang="en-US" altLang="en-US"/>
                <a:t>       </a:t>
              </a:r>
              <a:endParaRPr lang="en-US" altLang="en-US"/>
            </a:p>
            <a:p>
              <a:r>
                <a:rPr lang="en-US" altLang="en-US"/>
                <a:t>                     </a:t>
              </a:r>
              <a:r>
                <a:rPr lang="en-US" altLang="en-US" sz="2800" b="1">
                  <a:solidFill>
                    <a:schemeClr val="bg1"/>
                  </a:solidFill>
                </a:rPr>
                <a:t>Let’s practice changing the sentences </a:t>
              </a:r>
              <a:endParaRPr lang="en-US" altLang="en-US" sz="2800" b="1">
                <a:solidFill>
                  <a:schemeClr val="bg1"/>
                </a:solidFill>
              </a:endParaRPr>
            </a:p>
            <a:p>
              <a:r>
                <a:rPr lang="en-US" altLang="en-US" sz="2800" b="1">
                  <a:solidFill>
                    <a:schemeClr val="bg1"/>
                  </a:solidFill>
                </a:rPr>
                <a:t>                using the passive voice</a:t>
              </a:r>
              <a:endParaRPr lang="en-US" altLang="en-US" sz="2800" b="1">
                <a:solidFill>
                  <a:schemeClr val="bg1"/>
                </a:solidFill>
              </a:endParaRPr>
            </a:p>
          </p:txBody>
        </p:sp>
      </p:gr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85" y="0"/>
            <a:ext cx="12021820" cy="6858000"/>
            <a:chOff x="170685" y="0"/>
            <a:chExt cx="12021820" cy="6858000"/>
          </a:xfrm>
        </p:grpSpPr>
        <p:pic>
          <p:nvPicPr>
            <p:cNvPr id="3" name="object 3"/>
            <p:cNvPicPr/>
            <p:nvPr/>
          </p:nvPicPr>
          <p:blipFill>
            <a:blip r:embed="rId1" cstate="print"/>
            <a:stretch>
              <a:fillRect/>
            </a:stretch>
          </p:blipFill>
          <p:spPr>
            <a:xfrm>
              <a:off x="1845564" y="460248"/>
              <a:ext cx="10160508" cy="864108"/>
            </a:xfrm>
            <a:prstGeom prst="rect">
              <a:avLst/>
            </a:prstGeom>
          </p:spPr>
        </p:pic>
        <p:sp>
          <p:nvSpPr>
            <p:cNvPr id="4" name="object 4"/>
            <p:cNvSpPr/>
            <p:nvPr/>
          </p:nvSpPr>
          <p:spPr>
            <a:xfrm>
              <a:off x="1866900" y="377951"/>
              <a:ext cx="10058400" cy="762000"/>
            </a:xfrm>
            <a:custGeom>
              <a:avLst/>
              <a:gdLst/>
              <a:ahLst/>
              <a:cxnLst/>
              <a:rect l="l" t="t" r="r" b="b"/>
              <a:pathLst>
                <a:path w="10058400" h="762000">
                  <a:moveTo>
                    <a:pt x="9677400" y="0"/>
                  </a:moveTo>
                  <a:lnTo>
                    <a:pt x="381000" y="0"/>
                  </a:lnTo>
                  <a:lnTo>
                    <a:pt x="333204" y="2968"/>
                  </a:lnTo>
                  <a:lnTo>
                    <a:pt x="287181" y="11634"/>
                  </a:lnTo>
                  <a:lnTo>
                    <a:pt x="243288" y="25643"/>
                  </a:lnTo>
                  <a:lnTo>
                    <a:pt x="201881" y="44636"/>
                  </a:lnTo>
                  <a:lnTo>
                    <a:pt x="163318" y="68257"/>
                  </a:lnTo>
                  <a:lnTo>
                    <a:pt x="127955" y="96149"/>
                  </a:lnTo>
                  <a:lnTo>
                    <a:pt x="96149" y="127955"/>
                  </a:lnTo>
                  <a:lnTo>
                    <a:pt x="68257" y="163318"/>
                  </a:lnTo>
                  <a:lnTo>
                    <a:pt x="44636" y="201881"/>
                  </a:lnTo>
                  <a:lnTo>
                    <a:pt x="25643" y="243288"/>
                  </a:lnTo>
                  <a:lnTo>
                    <a:pt x="11634" y="287181"/>
                  </a:lnTo>
                  <a:lnTo>
                    <a:pt x="2968" y="333204"/>
                  </a:lnTo>
                  <a:lnTo>
                    <a:pt x="0" y="381000"/>
                  </a:lnTo>
                  <a:lnTo>
                    <a:pt x="2968" y="428795"/>
                  </a:lnTo>
                  <a:lnTo>
                    <a:pt x="11634" y="474818"/>
                  </a:lnTo>
                  <a:lnTo>
                    <a:pt x="25643" y="518711"/>
                  </a:lnTo>
                  <a:lnTo>
                    <a:pt x="44636" y="560118"/>
                  </a:lnTo>
                  <a:lnTo>
                    <a:pt x="68257" y="598681"/>
                  </a:lnTo>
                  <a:lnTo>
                    <a:pt x="96149" y="634044"/>
                  </a:lnTo>
                  <a:lnTo>
                    <a:pt x="127955" y="665850"/>
                  </a:lnTo>
                  <a:lnTo>
                    <a:pt x="163318" y="693742"/>
                  </a:lnTo>
                  <a:lnTo>
                    <a:pt x="201881" y="717363"/>
                  </a:lnTo>
                  <a:lnTo>
                    <a:pt x="243288" y="736356"/>
                  </a:lnTo>
                  <a:lnTo>
                    <a:pt x="287181" y="750365"/>
                  </a:lnTo>
                  <a:lnTo>
                    <a:pt x="333204" y="759031"/>
                  </a:lnTo>
                  <a:lnTo>
                    <a:pt x="381000" y="762000"/>
                  </a:lnTo>
                  <a:lnTo>
                    <a:pt x="9677400" y="762000"/>
                  </a:lnTo>
                  <a:lnTo>
                    <a:pt x="9725195" y="759031"/>
                  </a:lnTo>
                  <a:lnTo>
                    <a:pt x="9771218" y="750365"/>
                  </a:lnTo>
                  <a:lnTo>
                    <a:pt x="9815111" y="736356"/>
                  </a:lnTo>
                  <a:lnTo>
                    <a:pt x="9856518" y="717363"/>
                  </a:lnTo>
                  <a:lnTo>
                    <a:pt x="9895081" y="693742"/>
                  </a:lnTo>
                  <a:lnTo>
                    <a:pt x="9930444" y="665850"/>
                  </a:lnTo>
                  <a:lnTo>
                    <a:pt x="9962250" y="634044"/>
                  </a:lnTo>
                  <a:lnTo>
                    <a:pt x="9990142" y="598681"/>
                  </a:lnTo>
                  <a:lnTo>
                    <a:pt x="10013763" y="560118"/>
                  </a:lnTo>
                  <a:lnTo>
                    <a:pt x="10032756" y="518711"/>
                  </a:lnTo>
                  <a:lnTo>
                    <a:pt x="10046765" y="474818"/>
                  </a:lnTo>
                  <a:lnTo>
                    <a:pt x="10055432" y="428795"/>
                  </a:lnTo>
                  <a:lnTo>
                    <a:pt x="10058400" y="381000"/>
                  </a:lnTo>
                  <a:lnTo>
                    <a:pt x="10055432" y="333204"/>
                  </a:lnTo>
                  <a:lnTo>
                    <a:pt x="10046765" y="287181"/>
                  </a:lnTo>
                  <a:lnTo>
                    <a:pt x="10032756" y="243288"/>
                  </a:lnTo>
                  <a:lnTo>
                    <a:pt x="10013763" y="201881"/>
                  </a:lnTo>
                  <a:lnTo>
                    <a:pt x="9990142" y="163318"/>
                  </a:lnTo>
                  <a:lnTo>
                    <a:pt x="9962250" y="127955"/>
                  </a:lnTo>
                  <a:lnTo>
                    <a:pt x="9930444" y="96149"/>
                  </a:lnTo>
                  <a:lnTo>
                    <a:pt x="9895081" y="68257"/>
                  </a:lnTo>
                  <a:lnTo>
                    <a:pt x="9856518" y="44636"/>
                  </a:lnTo>
                  <a:lnTo>
                    <a:pt x="9815111" y="25643"/>
                  </a:lnTo>
                  <a:lnTo>
                    <a:pt x="9771218" y="11634"/>
                  </a:lnTo>
                  <a:lnTo>
                    <a:pt x="9725195" y="2968"/>
                  </a:lnTo>
                  <a:lnTo>
                    <a:pt x="9677400" y="0"/>
                  </a:lnTo>
                  <a:close/>
                </a:path>
              </a:pathLst>
            </a:custGeom>
            <a:solidFill>
              <a:srgbClr val="FFC000"/>
            </a:solidFill>
          </p:spPr>
          <p:txBody>
            <a:bodyPr wrap="square" lIns="0" tIns="0" rIns="0" bIns="0" rtlCol="0"/>
            <a:lstStyle/>
            <a:p/>
          </p:txBody>
        </p:sp>
      </p:grpSp>
      <p:sp>
        <p:nvSpPr>
          <p:cNvPr id="8" name="object 8"/>
          <p:cNvSpPr/>
          <p:nvPr/>
        </p:nvSpPr>
        <p:spPr>
          <a:xfrm>
            <a:off x="2778760" y="961390"/>
            <a:ext cx="8519160" cy="30480"/>
          </a:xfrm>
          <a:custGeom>
            <a:avLst/>
            <a:gdLst/>
            <a:ahLst/>
            <a:cxnLst/>
            <a:rect l="l" t="t" r="r" b="b"/>
            <a:pathLst>
              <a:path w="8519160" h="30480">
                <a:moveTo>
                  <a:pt x="8519160" y="0"/>
                </a:moveTo>
                <a:lnTo>
                  <a:pt x="0" y="0"/>
                </a:lnTo>
                <a:lnTo>
                  <a:pt x="0" y="30475"/>
                </a:lnTo>
                <a:lnTo>
                  <a:pt x="8519160" y="30475"/>
                </a:lnTo>
                <a:lnTo>
                  <a:pt x="8519160" y="0"/>
                </a:lnTo>
                <a:close/>
              </a:path>
            </a:pathLst>
          </a:custGeom>
          <a:solidFill>
            <a:srgbClr val="FFFFFF"/>
          </a:solidFill>
        </p:spPr>
        <p:txBody>
          <a:bodyPr wrap="square" lIns="0" tIns="0" rIns="0" bIns="0" rtlCol="0"/>
          <a:lstStyle/>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
        <p:nvSpPr>
          <p:cNvPr id="19" name="object 19"/>
          <p:cNvSpPr txBox="1"/>
          <p:nvPr/>
        </p:nvSpPr>
        <p:spPr>
          <a:xfrm>
            <a:off x="5032618" y="4026536"/>
            <a:ext cx="3460750" cy="257810"/>
          </a:xfrm>
          <a:prstGeom prst="rect">
            <a:avLst/>
          </a:prstGeom>
        </p:spPr>
        <p:txBody>
          <a:bodyPr vert="horz" wrap="square" lIns="0" tIns="12065" rIns="0" bIns="0" rtlCol="0">
            <a:spAutoFit/>
          </a:bodyPr>
          <a:lstStyle/>
          <a:p>
            <a:pPr marL="12700">
              <a:lnSpc>
                <a:spcPct val="100000"/>
              </a:lnSpc>
              <a:spcBef>
                <a:spcPts val="95"/>
              </a:spcBef>
            </a:pPr>
            <a:r>
              <a:rPr sz="1600" spc="-10" dirty="0">
                <a:latin typeface="Arial" panose="020B0604020202020204"/>
                <a:cs typeface="Arial" panose="020B0604020202020204"/>
              </a:rPr>
              <a:t>.</a:t>
            </a:r>
            <a:endParaRPr sz="1600">
              <a:latin typeface="Arial" panose="020B0604020202020204"/>
              <a:cs typeface="Arial" panose="020B0604020202020204"/>
            </a:endParaRPr>
          </a:p>
        </p:txBody>
      </p:sp>
      <p:sp>
        <p:nvSpPr>
          <p:cNvPr id="26" name="object 26"/>
          <p:cNvSpPr txBox="1">
            <a:spLocks noGrp="1"/>
          </p:cNvSpPr>
          <p:nvPr>
            <p:ph type="title"/>
          </p:nvPr>
        </p:nvSpPr>
        <p:spPr>
          <a:xfrm>
            <a:off x="1710308" y="334721"/>
            <a:ext cx="9601707" cy="671195"/>
          </a:xfrm>
          <a:prstGeom prst="rect">
            <a:avLst/>
          </a:prstGeom>
        </p:spPr>
        <p:txBody>
          <a:bodyPr vert="horz" wrap="square" lIns="0" tIns="117906" rIns="0" bIns="0" rtlCol="0">
            <a:spAutoFit/>
          </a:bodyPr>
          <a:lstStyle/>
          <a:p>
            <a:pPr marL="1068070">
              <a:lnSpc>
                <a:spcPct val="100000"/>
              </a:lnSpc>
              <a:spcBef>
                <a:spcPts val="100"/>
              </a:spcBef>
            </a:pPr>
            <a:r>
              <a:rPr dirty="0">
                <a:latin typeface="Calibri" panose="020F0502020204030204" charset="0"/>
                <a:cs typeface="Calibri" panose="020F0502020204030204" charset="0"/>
              </a:rPr>
              <a:t>Fill</a:t>
            </a:r>
            <a:r>
              <a:rPr b="0" spc="-140" dirty="0">
                <a:latin typeface="Calibri" panose="020F0502020204030204" charset="0"/>
                <a:cs typeface="Calibri" panose="020F0502020204030204" charset="0"/>
              </a:rPr>
              <a:t> </a:t>
            </a:r>
            <a:r>
              <a:rPr dirty="0">
                <a:latin typeface="Calibri" panose="020F0502020204030204" charset="0"/>
                <a:cs typeface="Calibri" panose="020F0502020204030204" charset="0"/>
              </a:rPr>
              <a:t>in</a:t>
            </a:r>
            <a:r>
              <a:rPr b="0" spc="-140" dirty="0">
                <a:latin typeface="Calibri" panose="020F0502020204030204" charset="0"/>
                <a:cs typeface="Calibri" panose="020F0502020204030204" charset="0"/>
              </a:rPr>
              <a:t> </a:t>
            </a:r>
            <a:r>
              <a:rPr dirty="0">
                <a:latin typeface="Calibri" panose="020F0502020204030204" charset="0"/>
                <a:cs typeface="Calibri" panose="020F0502020204030204" charset="0"/>
              </a:rPr>
              <a:t>the</a:t>
            </a:r>
            <a:r>
              <a:rPr b="0" spc="-140" dirty="0">
                <a:latin typeface="Calibri" panose="020F0502020204030204" charset="0"/>
                <a:cs typeface="Calibri" panose="020F0502020204030204" charset="0"/>
              </a:rPr>
              <a:t> </a:t>
            </a:r>
            <a:r>
              <a:rPr spc="-10" dirty="0">
                <a:latin typeface="Calibri" panose="020F0502020204030204" charset="0"/>
                <a:cs typeface="Calibri" panose="020F0502020204030204" charset="0"/>
              </a:rPr>
              <a:t>gaps</a:t>
            </a:r>
            <a:r>
              <a:rPr b="0" spc="-145" dirty="0">
                <a:latin typeface="Calibri" panose="020F0502020204030204" charset="0"/>
                <a:cs typeface="Calibri" panose="020F0502020204030204" charset="0"/>
              </a:rPr>
              <a:t> </a:t>
            </a:r>
            <a:endParaRPr lang="en-US" i="1" spc="-125" dirty="0">
              <a:latin typeface="Calibri" panose="020F0502020204030204" charset="0"/>
              <a:cs typeface="Calibri" panose="020F0502020204030204" charset="0"/>
            </a:endParaRPr>
          </a:p>
        </p:txBody>
      </p:sp>
      <p:sp>
        <p:nvSpPr>
          <p:cNvPr id="29" name="Text Box 28"/>
          <p:cNvSpPr txBox="1"/>
          <p:nvPr/>
        </p:nvSpPr>
        <p:spPr>
          <a:xfrm>
            <a:off x="3067050" y="1477010"/>
            <a:ext cx="7035800" cy="4598670"/>
          </a:xfrm>
          <a:prstGeom prst="rect">
            <a:avLst/>
          </a:prstGeom>
          <a:noFill/>
        </p:spPr>
        <p:txBody>
          <a:bodyPr wrap="square" rtlCol="0" anchor="t">
            <a:noAutofit/>
          </a:bodyPr>
          <a:p>
            <a:r>
              <a:rPr lang="en-US" sz="2000" b="1"/>
              <a:t>slim      physical        gentle         energy      weight</a:t>
            </a:r>
            <a:endParaRPr lang="en-US" sz="2000"/>
          </a:p>
          <a:p>
            <a:endParaRPr lang="en-US" sz="2000"/>
          </a:p>
          <a:p>
            <a:endParaRPr lang="en-US" sz="1600"/>
          </a:p>
          <a:p>
            <a:r>
              <a:rPr lang="en-US" sz="1800"/>
              <a:t>Everyone nowadays knows the benefits of _________________ exercise but scientists at the University of Maastricht , in the Netherlands , say the key to staying _________________ and keeping fit is to eat less and do _________________ exercise such as walking or cycling. People who exercise too intensively often reward themselves by spending the rest of the day in front of the TV set. At the same time, they have to eat more to give </a:t>
            </a:r>
            <a:endParaRPr lang="en-US" sz="1800"/>
          </a:p>
          <a:p>
            <a:r>
              <a:rPr lang="en-US" sz="1800"/>
              <a:t>them _________________ for the next workout. To avoid gaining </a:t>
            </a:r>
            <a:endParaRPr lang="en-US" sz="1800"/>
          </a:p>
          <a:p>
            <a:r>
              <a:rPr lang="en-US" sz="1800"/>
              <a:t>_________________ , researchers suggest that going for a longer walk or riding a bike for a few hours may actually be better than high-energy exercise.</a:t>
            </a:r>
            <a:endParaRPr 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8095" y="1344295"/>
            <a:ext cx="7415530" cy="4312920"/>
          </a:xfrm>
          <a:prstGeom prst="rect">
            <a:avLst/>
          </a:prstGeom>
        </p:spPr>
        <p:txBody>
          <a:bodyPr vert="horz" wrap="square" lIns="0" tIns="12065" rIns="0" bIns="0" rtlCol="0">
            <a:noAutofit/>
          </a:bodyPr>
          <a:lstStyle/>
          <a:p>
            <a:pPr marL="355600" indent="-342900">
              <a:lnSpc>
                <a:spcPct val="100000"/>
              </a:lnSpc>
              <a:spcBef>
                <a:spcPts val="95"/>
              </a:spcBef>
              <a:buAutoNum type="arabicPeriod"/>
              <a:tabLst>
                <a:tab pos="355600" algn="l"/>
              </a:tabLst>
            </a:pPr>
            <a:r>
              <a:rPr lang="en-US" altLang="en-US" sz="2400" spc="-30" dirty="0">
                <a:latin typeface="Arial" panose="020B0604020202020204"/>
                <a:cs typeface="Arial" panose="020B0604020202020204"/>
              </a:rPr>
              <a:t>Is it possible to have a healthy lifestyle in the modern  world?</a:t>
            </a:r>
            <a:endParaRPr sz="2400">
              <a:latin typeface="Arial" panose="020B0604020202020204"/>
              <a:cs typeface="Arial" panose="020B0604020202020204"/>
            </a:endParaRPr>
          </a:p>
          <a:p>
            <a:pPr>
              <a:lnSpc>
                <a:spcPct val="100000"/>
              </a:lnSpc>
              <a:buFont typeface="Arial" panose="020B0604020202020204"/>
              <a:buAutoNum type="arabicPeriod"/>
            </a:pPr>
            <a:endParaRPr sz="2400">
              <a:latin typeface="Arial" panose="020B0604020202020204"/>
              <a:cs typeface="Arial" panose="020B0604020202020204"/>
            </a:endParaRPr>
          </a:p>
          <a:p>
            <a:pPr>
              <a:lnSpc>
                <a:spcPct val="100000"/>
              </a:lnSpc>
              <a:spcBef>
                <a:spcPts val="160"/>
              </a:spcBef>
              <a:buFont typeface="Arial" panose="020B0604020202020204"/>
              <a:buAutoNum type="arabicPeriod"/>
            </a:pPr>
            <a:r>
              <a:rPr lang="en-US" altLang="en-US" sz="2400" dirty="0">
                <a:latin typeface="Arial" panose="020B0604020202020204"/>
                <a:cs typeface="Arial" panose="020B0604020202020204"/>
              </a:rPr>
              <a:t>   </a:t>
            </a:r>
            <a:r>
              <a:rPr sz="2400" dirty="0">
                <a:latin typeface="Arial" panose="020B0604020202020204"/>
                <a:cs typeface="Arial" panose="020B0604020202020204"/>
              </a:rPr>
              <a:t>What</a:t>
            </a:r>
            <a:r>
              <a:rPr sz="2400" spc="-20" dirty="0">
                <a:latin typeface="Arial" panose="020B0604020202020204"/>
                <a:cs typeface="Arial" panose="020B0604020202020204"/>
              </a:rPr>
              <a:t> </a:t>
            </a:r>
            <a:r>
              <a:rPr sz="2400" dirty="0">
                <a:latin typeface="Arial" panose="020B0604020202020204"/>
                <a:cs typeface="Arial" panose="020B0604020202020204"/>
              </a:rPr>
              <a:t>are</a:t>
            </a:r>
            <a:r>
              <a:rPr sz="2400" spc="-20" dirty="0">
                <a:latin typeface="Arial" panose="020B0604020202020204"/>
                <a:cs typeface="Arial" panose="020B0604020202020204"/>
              </a:rPr>
              <a:t> </a:t>
            </a:r>
            <a:r>
              <a:rPr sz="2400" dirty="0">
                <a:latin typeface="Arial" panose="020B0604020202020204"/>
                <a:cs typeface="Arial" panose="020B0604020202020204"/>
              </a:rPr>
              <a:t>some</a:t>
            </a:r>
            <a:r>
              <a:rPr sz="2400" spc="-15" dirty="0">
                <a:latin typeface="Arial" panose="020B0604020202020204"/>
                <a:cs typeface="Arial" panose="020B0604020202020204"/>
              </a:rPr>
              <a:t> </a:t>
            </a:r>
            <a:r>
              <a:rPr sz="2400" dirty="0">
                <a:latin typeface="Arial" panose="020B0604020202020204"/>
                <a:cs typeface="Arial" panose="020B0604020202020204"/>
              </a:rPr>
              <a:t>of</a:t>
            </a:r>
            <a:r>
              <a:rPr sz="2400" spc="-20" dirty="0">
                <a:latin typeface="Arial" panose="020B0604020202020204"/>
                <a:cs typeface="Arial" panose="020B0604020202020204"/>
              </a:rPr>
              <a:t> </a:t>
            </a:r>
            <a:r>
              <a:rPr sz="2400" dirty="0">
                <a:latin typeface="Arial" panose="020B0604020202020204"/>
                <a:cs typeface="Arial" panose="020B0604020202020204"/>
              </a:rPr>
              <a:t>the</a:t>
            </a:r>
            <a:r>
              <a:rPr sz="2400" spc="-15" dirty="0">
                <a:latin typeface="Arial" panose="020B0604020202020204"/>
                <a:cs typeface="Arial" panose="020B0604020202020204"/>
              </a:rPr>
              <a:t> </a:t>
            </a:r>
            <a:r>
              <a:rPr sz="2400" dirty="0">
                <a:latin typeface="Arial" panose="020B0604020202020204"/>
                <a:cs typeface="Arial" panose="020B0604020202020204"/>
              </a:rPr>
              <a:t>things</a:t>
            </a:r>
            <a:r>
              <a:rPr sz="2400" spc="-35" dirty="0">
                <a:latin typeface="Arial" panose="020B0604020202020204"/>
                <a:cs typeface="Arial" panose="020B0604020202020204"/>
              </a:rPr>
              <a:t> </a:t>
            </a:r>
            <a:r>
              <a:rPr sz="2400" dirty="0">
                <a:latin typeface="Arial" panose="020B0604020202020204"/>
                <a:cs typeface="Arial" panose="020B0604020202020204"/>
              </a:rPr>
              <a:t>we</a:t>
            </a:r>
            <a:r>
              <a:rPr sz="2400" spc="-10" dirty="0">
                <a:latin typeface="Arial" panose="020B0604020202020204"/>
                <a:cs typeface="Arial" panose="020B0604020202020204"/>
              </a:rPr>
              <a:t> </a:t>
            </a:r>
            <a:r>
              <a:rPr sz="2400" dirty="0">
                <a:latin typeface="Arial" panose="020B0604020202020204"/>
                <a:cs typeface="Arial" panose="020B0604020202020204"/>
              </a:rPr>
              <a:t>must</a:t>
            </a:r>
            <a:r>
              <a:rPr sz="2400" spc="-15" dirty="0">
                <a:latin typeface="Arial" panose="020B0604020202020204"/>
                <a:cs typeface="Arial" panose="020B0604020202020204"/>
              </a:rPr>
              <a:t> </a:t>
            </a:r>
            <a:r>
              <a:rPr sz="2400" dirty="0">
                <a:latin typeface="Arial" panose="020B0604020202020204"/>
                <a:cs typeface="Arial" panose="020B0604020202020204"/>
              </a:rPr>
              <a:t>do</a:t>
            </a:r>
            <a:r>
              <a:rPr sz="2400" spc="-30" dirty="0">
                <a:latin typeface="Arial" panose="020B0604020202020204"/>
                <a:cs typeface="Arial" panose="020B0604020202020204"/>
              </a:rPr>
              <a:t> </a:t>
            </a:r>
            <a:r>
              <a:rPr sz="2400" dirty="0">
                <a:latin typeface="Arial" panose="020B0604020202020204"/>
                <a:cs typeface="Arial" panose="020B0604020202020204"/>
              </a:rPr>
              <a:t>to</a:t>
            </a:r>
            <a:r>
              <a:rPr sz="2400" spc="-15" dirty="0">
                <a:latin typeface="Arial" panose="020B0604020202020204"/>
                <a:cs typeface="Arial" panose="020B0604020202020204"/>
              </a:rPr>
              <a:t> </a:t>
            </a:r>
            <a:r>
              <a:rPr sz="2400" dirty="0">
                <a:latin typeface="Arial" panose="020B0604020202020204"/>
                <a:cs typeface="Arial" panose="020B0604020202020204"/>
              </a:rPr>
              <a:t>lose</a:t>
            </a:r>
            <a:r>
              <a:rPr sz="2400" spc="-40" dirty="0">
                <a:latin typeface="Arial" panose="020B0604020202020204"/>
                <a:cs typeface="Arial" panose="020B0604020202020204"/>
              </a:rPr>
              <a:t> </a:t>
            </a:r>
            <a:endParaRPr sz="2400" spc="-40" dirty="0">
              <a:latin typeface="Arial" panose="020B0604020202020204"/>
              <a:cs typeface="Arial" panose="020B0604020202020204"/>
            </a:endParaRPr>
          </a:p>
          <a:p>
            <a:pPr indent="0">
              <a:lnSpc>
                <a:spcPct val="100000"/>
              </a:lnSpc>
              <a:spcBef>
                <a:spcPts val="160"/>
              </a:spcBef>
              <a:buFont typeface="Arial" panose="020B0604020202020204"/>
              <a:buNone/>
            </a:pPr>
            <a:r>
              <a:rPr lang="en-US" altLang="en-US" sz="2400" spc="-10" dirty="0">
                <a:latin typeface="Arial" panose="020B0604020202020204"/>
                <a:cs typeface="Arial" panose="020B0604020202020204"/>
              </a:rPr>
              <a:t>       </a:t>
            </a:r>
            <a:r>
              <a:rPr sz="2400" spc="-10" dirty="0">
                <a:latin typeface="Arial" panose="020B0604020202020204"/>
                <a:cs typeface="Arial" panose="020B0604020202020204"/>
              </a:rPr>
              <a:t>weight?</a:t>
            </a:r>
            <a:endParaRPr sz="2400">
              <a:latin typeface="Arial" panose="020B0604020202020204"/>
              <a:cs typeface="Arial" panose="020B0604020202020204"/>
            </a:endParaRPr>
          </a:p>
          <a:p>
            <a:pPr>
              <a:lnSpc>
                <a:spcPct val="100000"/>
              </a:lnSpc>
              <a:buFont typeface="Arial" panose="020B0604020202020204"/>
              <a:buAutoNum type="arabicPeriod"/>
            </a:pPr>
            <a:endParaRPr sz="2400">
              <a:latin typeface="Arial" panose="020B0604020202020204"/>
              <a:cs typeface="Arial" panose="020B0604020202020204"/>
            </a:endParaRPr>
          </a:p>
          <a:p>
            <a:pPr indent="0">
              <a:lnSpc>
                <a:spcPct val="100000"/>
              </a:lnSpc>
              <a:spcBef>
                <a:spcPts val="165"/>
              </a:spcBef>
              <a:buFont typeface="Arial" panose="020B0604020202020204"/>
              <a:buNone/>
            </a:pPr>
            <a:r>
              <a:rPr lang="en-US" altLang="en-US" sz="2400" dirty="0">
                <a:latin typeface="Arial" panose="020B0604020202020204"/>
                <a:cs typeface="Arial" panose="020B0604020202020204"/>
              </a:rPr>
              <a:t>3.   Is physical activity an important part of a healthy </a:t>
            </a:r>
            <a:endParaRPr lang="en-US" altLang="en-US" sz="2400" dirty="0">
              <a:latin typeface="Arial" panose="020B0604020202020204"/>
              <a:cs typeface="Arial" panose="020B0604020202020204"/>
            </a:endParaRPr>
          </a:p>
          <a:p>
            <a:pPr indent="0">
              <a:lnSpc>
                <a:spcPct val="100000"/>
              </a:lnSpc>
              <a:spcBef>
                <a:spcPts val="165"/>
              </a:spcBef>
              <a:buFont typeface="Arial" panose="020B0604020202020204"/>
              <a:buNone/>
            </a:pPr>
            <a:r>
              <a:rPr lang="en-US" altLang="en-US" sz="2400" dirty="0">
                <a:latin typeface="Arial" panose="020B0604020202020204"/>
                <a:cs typeface="Arial" panose="020B0604020202020204"/>
              </a:rPr>
              <a:t>      lifestyle?</a:t>
            </a:r>
            <a:endParaRPr sz="2400">
              <a:latin typeface="Arial" panose="020B0604020202020204"/>
              <a:cs typeface="Arial" panose="020B0604020202020204"/>
            </a:endParaRPr>
          </a:p>
          <a:p>
            <a:pPr indent="0">
              <a:lnSpc>
                <a:spcPct val="100000"/>
              </a:lnSpc>
              <a:buFont typeface="Arial" panose="020B0604020202020204"/>
              <a:buNone/>
            </a:pPr>
            <a:endParaRPr sz="2400">
              <a:latin typeface="Arial" panose="020B0604020202020204"/>
              <a:cs typeface="Arial" panose="020B0604020202020204"/>
            </a:endParaRPr>
          </a:p>
          <a:p>
            <a:pPr indent="0">
              <a:lnSpc>
                <a:spcPct val="100000"/>
              </a:lnSpc>
              <a:spcBef>
                <a:spcPts val="160"/>
              </a:spcBef>
              <a:buFont typeface="Arial" panose="020B0604020202020204"/>
              <a:buNone/>
            </a:pPr>
            <a:r>
              <a:rPr lang="en-US" altLang="en-US" sz="2400">
                <a:latin typeface="Arial" panose="020B0604020202020204"/>
                <a:cs typeface="Arial" panose="020B0604020202020204"/>
              </a:rPr>
              <a:t>4.   Do you have a snack every time you are hungry, or </a:t>
            </a:r>
            <a:endParaRPr lang="en-US" altLang="en-US" sz="2400">
              <a:latin typeface="Arial" panose="020B0604020202020204"/>
              <a:cs typeface="Arial" panose="020B0604020202020204"/>
            </a:endParaRPr>
          </a:p>
          <a:p>
            <a:pPr indent="0">
              <a:lnSpc>
                <a:spcPct val="100000"/>
              </a:lnSpc>
              <a:spcBef>
                <a:spcPts val="160"/>
              </a:spcBef>
              <a:buFont typeface="Arial" panose="020B0604020202020204"/>
              <a:buNone/>
            </a:pPr>
            <a:r>
              <a:rPr lang="en-US" altLang="en-US" sz="2400">
                <a:latin typeface="Arial" panose="020B0604020202020204"/>
                <a:cs typeface="Arial" panose="020B0604020202020204"/>
              </a:rPr>
              <a:t>      do you wait for lunch or dinner?</a:t>
            </a:r>
            <a:endParaRPr sz="2400">
              <a:latin typeface="Arial" panose="020B0604020202020204"/>
              <a:cs typeface="Arial" panose="020B0604020202020204"/>
            </a:endParaRPr>
          </a:p>
          <a:p>
            <a:pPr marL="355600" indent="-342900">
              <a:lnSpc>
                <a:spcPct val="100000"/>
              </a:lnSpc>
              <a:buAutoNum type="arabicPeriod"/>
              <a:tabLst>
                <a:tab pos="355600" algn="l"/>
              </a:tabLst>
            </a:pPr>
            <a:endParaRPr sz="2400">
              <a:latin typeface="Arial" panose="020B0604020202020204"/>
              <a:cs typeface="Arial" panose="020B0604020202020204"/>
            </a:endParaRPr>
          </a:p>
        </p:txBody>
      </p:sp>
      <p:grpSp>
        <p:nvGrpSpPr>
          <p:cNvPr id="3" name="object 3"/>
          <p:cNvGrpSpPr/>
          <p:nvPr/>
        </p:nvGrpSpPr>
        <p:grpSpPr>
          <a:xfrm>
            <a:off x="1845564" y="397763"/>
            <a:ext cx="10160635" cy="946785"/>
            <a:chOff x="1845564" y="397763"/>
            <a:chExt cx="10160635" cy="946785"/>
          </a:xfrm>
        </p:grpSpPr>
        <p:pic>
          <p:nvPicPr>
            <p:cNvPr id="4" name="object 4"/>
            <p:cNvPicPr/>
            <p:nvPr/>
          </p:nvPicPr>
          <p:blipFill>
            <a:blip r:embed="rId1" cstate="print"/>
            <a:stretch>
              <a:fillRect/>
            </a:stretch>
          </p:blipFill>
          <p:spPr>
            <a:xfrm>
              <a:off x="1845564" y="480059"/>
              <a:ext cx="10160508" cy="864108"/>
            </a:xfrm>
            <a:prstGeom prst="rect">
              <a:avLst/>
            </a:prstGeom>
          </p:spPr>
        </p:pic>
        <p:pic>
          <p:nvPicPr>
            <p:cNvPr id="5" name="object 5"/>
            <p:cNvPicPr/>
            <p:nvPr/>
          </p:nvPicPr>
          <p:blipFill>
            <a:blip r:embed="rId2" cstate="print"/>
            <a:stretch>
              <a:fillRect/>
            </a:stretch>
          </p:blipFill>
          <p:spPr>
            <a:xfrm>
              <a:off x="5795772" y="698017"/>
              <a:ext cx="2281428" cy="483082"/>
            </a:xfrm>
            <a:prstGeom prst="rect">
              <a:avLst/>
            </a:prstGeom>
          </p:spPr>
        </p:pic>
        <p:sp>
          <p:nvSpPr>
            <p:cNvPr id="6" name="object 6"/>
            <p:cNvSpPr/>
            <p:nvPr/>
          </p:nvSpPr>
          <p:spPr>
            <a:xfrm>
              <a:off x="1866900" y="397763"/>
              <a:ext cx="10058400" cy="762000"/>
            </a:xfrm>
            <a:custGeom>
              <a:avLst/>
              <a:gdLst/>
              <a:ahLst/>
              <a:cxnLst/>
              <a:rect l="l" t="t" r="r" b="b"/>
              <a:pathLst>
                <a:path w="10058400" h="762000">
                  <a:moveTo>
                    <a:pt x="9677400" y="0"/>
                  </a:moveTo>
                  <a:lnTo>
                    <a:pt x="381000" y="0"/>
                  </a:lnTo>
                  <a:lnTo>
                    <a:pt x="333204" y="2968"/>
                  </a:lnTo>
                  <a:lnTo>
                    <a:pt x="287181" y="11634"/>
                  </a:lnTo>
                  <a:lnTo>
                    <a:pt x="243288" y="25643"/>
                  </a:lnTo>
                  <a:lnTo>
                    <a:pt x="201881" y="44636"/>
                  </a:lnTo>
                  <a:lnTo>
                    <a:pt x="163318" y="68257"/>
                  </a:lnTo>
                  <a:lnTo>
                    <a:pt x="127955" y="96149"/>
                  </a:lnTo>
                  <a:lnTo>
                    <a:pt x="96149" y="127955"/>
                  </a:lnTo>
                  <a:lnTo>
                    <a:pt x="68257" y="163318"/>
                  </a:lnTo>
                  <a:lnTo>
                    <a:pt x="44636" y="201881"/>
                  </a:lnTo>
                  <a:lnTo>
                    <a:pt x="25643" y="243288"/>
                  </a:lnTo>
                  <a:lnTo>
                    <a:pt x="11634" y="287181"/>
                  </a:lnTo>
                  <a:lnTo>
                    <a:pt x="2968" y="333204"/>
                  </a:lnTo>
                  <a:lnTo>
                    <a:pt x="0" y="381000"/>
                  </a:lnTo>
                  <a:lnTo>
                    <a:pt x="2968" y="428795"/>
                  </a:lnTo>
                  <a:lnTo>
                    <a:pt x="11634" y="474818"/>
                  </a:lnTo>
                  <a:lnTo>
                    <a:pt x="25643" y="518711"/>
                  </a:lnTo>
                  <a:lnTo>
                    <a:pt x="44636" y="560118"/>
                  </a:lnTo>
                  <a:lnTo>
                    <a:pt x="68257" y="598681"/>
                  </a:lnTo>
                  <a:lnTo>
                    <a:pt x="96149" y="634044"/>
                  </a:lnTo>
                  <a:lnTo>
                    <a:pt x="127955" y="665850"/>
                  </a:lnTo>
                  <a:lnTo>
                    <a:pt x="163318" y="693742"/>
                  </a:lnTo>
                  <a:lnTo>
                    <a:pt x="201881" y="717363"/>
                  </a:lnTo>
                  <a:lnTo>
                    <a:pt x="243288" y="736356"/>
                  </a:lnTo>
                  <a:lnTo>
                    <a:pt x="287181" y="750365"/>
                  </a:lnTo>
                  <a:lnTo>
                    <a:pt x="333204" y="759031"/>
                  </a:lnTo>
                  <a:lnTo>
                    <a:pt x="381000" y="762000"/>
                  </a:lnTo>
                  <a:lnTo>
                    <a:pt x="9677400" y="762000"/>
                  </a:lnTo>
                  <a:lnTo>
                    <a:pt x="9725195" y="759031"/>
                  </a:lnTo>
                  <a:lnTo>
                    <a:pt x="9771218" y="750365"/>
                  </a:lnTo>
                  <a:lnTo>
                    <a:pt x="9815111" y="736356"/>
                  </a:lnTo>
                  <a:lnTo>
                    <a:pt x="9856518" y="717363"/>
                  </a:lnTo>
                  <a:lnTo>
                    <a:pt x="9895081" y="693742"/>
                  </a:lnTo>
                  <a:lnTo>
                    <a:pt x="9930444" y="665850"/>
                  </a:lnTo>
                  <a:lnTo>
                    <a:pt x="9962250" y="634044"/>
                  </a:lnTo>
                  <a:lnTo>
                    <a:pt x="9990142" y="598681"/>
                  </a:lnTo>
                  <a:lnTo>
                    <a:pt x="10013763" y="560118"/>
                  </a:lnTo>
                  <a:lnTo>
                    <a:pt x="10032756" y="518711"/>
                  </a:lnTo>
                  <a:lnTo>
                    <a:pt x="10046765" y="474818"/>
                  </a:lnTo>
                  <a:lnTo>
                    <a:pt x="10055432" y="428795"/>
                  </a:lnTo>
                  <a:lnTo>
                    <a:pt x="10058400" y="381000"/>
                  </a:lnTo>
                  <a:lnTo>
                    <a:pt x="10055432" y="333204"/>
                  </a:lnTo>
                  <a:lnTo>
                    <a:pt x="10046765" y="287181"/>
                  </a:lnTo>
                  <a:lnTo>
                    <a:pt x="10032756" y="243288"/>
                  </a:lnTo>
                  <a:lnTo>
                    <a:pt x="10013763" y="201881"/>
                  </a:lnTo>
                  <a:lnTo>
                    <a:pt x="9990142" y="163318"/>
                  </a:lnTo>
                  <a:lnTo>
                    <a:pt x="9962250" y="127955"/>
                  </a:lnTo>
                  <a:lnTo>
                    <a:pt x="9930444" y="96149"/>
                  </a:lnTo>
                  <a:lnTo>
                    <a:pt x="9895081" y="68257"/>
                  </a:lnTo>
                  <a:lnTo>
                    <a:pt x="9856518" y="44636"/>
                  </a:lnTo>
                  <a:lnTo>
                    <a:pt x="9815111" y="25643"/>
                  </a:lnTo>
                  <a:lnTo>
                    <a:pt x="9771218" y="11634"/>
                  </a:lnTo>
                  <a:lnTo>
                    <a:pt x="9725195" y="2968"/>
                  </a:lnTo>
                  <a:lnTo>
                    <a:pt x="9677400" y="0"/>
                  </a:lnTo>
                  <a:close/>
                </a:path>
              </a:pathLst>
            </a:custGeom>
            <a:solidFill>
              <a:srgbClr val="FFC000"/>
            </a:solidFill>
          </p:spPr>
          <p:txBody>
            <a:bodyPr wrap="square" lIns="0" tIns="0" rIns="0" bIns="0" rtlCol="0"/>
            <a:lstStyle/>
            <a:p/>
          </p:txBody>
        </p:sp>
        <p:pic>
          <p:nvPicPr>
            <p:cNvPr id="7" name="object 7"/>
            <p:cNvPicPr/>
            <p:nvPr/>
          </p:nvPicPr>
          <p:blipFill>
            <a:blip r:embed="rId3" cstate="print"/>
            <a:stretch>
              <a:fillRect/>
            </a:stretch>
          </p:blipFill>
          <p:spPr>
            <a:xfrm>
              <a:off x="5814060" y="612635"/>
              <a:ext cx="2183130" cy="383298"/>
            </a:xfrm>
            <a:prstGeom prst="rect">
              <a:avLst/>
            </a:prstGeom>
          </p:spPr>
        </p:pic>
      </p:gr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10" dirty="0"/>
              <a:t>Copyright</a:t>
            </a:r>
            <a:r>
              <a:rPr b="0" spc="-40" dirty="0">
                <a:latin typeface="Times New Roman" panose="02020603050405020304"/>
                <a:cs typeface="Times New Roman" panose="02020603050405020304"/>
              </a:rPr>
              <a:t> </a:t>
            </a:r>
            <a:r>
              <a:rPr dirty="0"/>
              <a:t>©</a:t>
            </a:r>
            <a:r>
              <a:rPr b="0" spc="-40" dirty="0">
                <a:latin typeface="Times New Roman" panose="02020603050405020304"/>
                <a:cs typeface="Times New Roman" panose="02020603050405020304"/>
              </a:rPr>
              <a:t> </a:t>
            </a:r>
            <a:r>
              <a:rPr dirty="0"/>
              <a:t>2019</a:t>
            </a:r>
            <a:r>
              <a:rPr b="0" spc="210" dirty="0">
                <a:latin typeface="Times New Roman" panose="02020603050405020304"/>
                <a:cs typeface="Times New Roman" panose="02020603050405020304"/>
              </a:rPr>
              <a:t> </a:t>
            </a:r>
            <a:r>
              <a:rPr dirty="0"/>
              <a:t>Lesson</a:t>
            </a:r>
            <a:r>
              <a:rPr b="0" spc="190" dirty="0">
                <a:latin typeface="Times New Roman" panose="02020603050405020304"/>
                <a:cs typeface="Times New Roman" panose="02020603050405020304"/>
              </a:rPr>
              <a:t> </a:t>
            </a:r>
            <a:r>
              <a:rPr dirty="0"/>
              <a:t>Plans</a:t>
            </a:r>
            <a:r>
              <a:rPr b="0" spc="210" dirty="0">
                <a:latin typeface="Times New Roman" panose="02020603050405020304"/>
                <a:cs typeface="Times New Roman" panose="02020603050405020304"/>
              </a:rPr>
              <a:t> </a:t>
            </a:r>
            <a:r>
              <a:rPr dirty="0"/>
              <a:t>For</a:t>
            </a:r>
            <a:r>
              <a:rPr b="0" spc="195" dirty="0">
                <a:latin typeface="Times New Roman" panose="02020603050405020304"/>
                <a:cs typeface="Times New Roman" panose="02020603050405020304"/>
              </a:rPr>
              <a:t> </a:t>
            </a:r>
            <a:r>
              <a:rPr dirty="0"/>
              <a:t>Millions</a:t>
            </a:r>
            <a:r>
              <a:rPr b="0" spc="-35" dirty="0">
                <a:latin typeface="Times New Roman" panose="02020603050405020304"/>
                <a:cs typeface="Times New Roman" panose="02020603050405020304"/>
              </a:rPr>
              <a:t> </a:t>
            </a:r>
            <a:r>
              <a:rPr dirty="0"/>
              <a:t>|</a:t>
            </a:r>
            <a:r>
              <a:rPr b="0" spc="204" dirty="0">
                <a:latin typeface="Times New Roman" panose="02020603050405020304"/>
                <a:cs typeface="Times New Roman" panose="02020603050405020304"/>
              </a:rPr>
              <a:t> </a:t>
            </a:r>
            <a:r>
              <a:rPr dirty="0"/>
              <a:t>ESL.</a:t>
            </a:r>
            <a:r>
              <a:rPr b="0" spc="470" dirty="0">
                <a:latin typeface="Times New Roman" panose="02020603050405020304"/>
                <a:cs typeface="Times New Roman" panose="02020603050405020304"/>
              </a:rPr>
              <a:t> </a:t>
            </a:r>
            <a:r>
              <a:rPr dirty="0"/>
              <a:t>All</a:t>
            </a:r>
            <a:r>
              <a:rPr b="0" spc="210" dirty="0">
                <a:latin typeface="Times New Roman" panose="02020603050405020304"/>
                <a:cs typeface="Times New Roman" panose="02020603050405020304"/>
              </a:rPr>
              <a:t> </a:t>
            </a:r>
            <a:r>
              <a:rPr dirty="0"/>
              <a:t>rights</a:t>
            </a:r>
            <a:r>
              <a:rPr b="0" spc="200" dirty="0">
                <a:latin typeface="Times New Roman" panose="02020603050405020304"/>
                <a:cs typeface="Times New Roman" panose="02020603050405020304"/>
              </a:rPr>
              <a:t> </a:t>
            </a:r>
            <a:r>
              <a:rPr dirty="0"/>
              <a:t>reserved</a:t>
            </a:r>
            <a:r>
              <a:rPr b="0" spc="-70" dirty="0">
                <a:latin typeface="Times New Roman" panose="02020603050405020304"/>
                <a:cs typeface="Times New Roman" panose="02020603050405020304"/>
              </a:rPr>
              <a:t> </a:t>
            </a:r>
            <a:r>
              <a:rPr spc="-50" dirty="0"/>
              <a:t>.</a:t>
            </a:r>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3693</Words>
  <Application>WPS Presentation</Application>
  <PresentationFormat>On-screen Show (4:3)</PresentationFormat>
  <Paragraphs>163</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Calibri</vt:lpstr>
      <vt:lpstr>Arial</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Answer the questions</vt:lpstr>
      <vt:lpstr>PowerPoint 演示文稿</vt:lpstr>
      <vt:lpstr>PowerPoint 演示文稿</vt:lpstr>
      <vt:lpstr>Fill in the gaps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Cyberrocknet</dc:creator>
  <cp:lastModifiedBy>Pingla</cp:lastModifiedBy>
  <cp:revision>6</cp:revision>
  <dcterms:created xsi:type="dcterms:W3CDTF">2024-06-03T10:21:00Z</dcterms:created>
  <dcterms:modified xsi:type="dcterms:W3CDTF">2024-06-03T17:59:58Z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2024-06-03T06:00:00Z</vt:filetime>
  </property>
  <property fmtid="{D5CDD505-2E9C-101B-9397-08002B2CF9AE}" pid="3" name="Creator">
    <vt:lpwstr>Microsoft® PowerPoint® 2016</vt:lpwstr>
  </property>
  <property fmtid="{D5CDD505-2E9C-101B-9397-08002B2CF9AE}" pid="4" name="LastSaved">
    <vt:filetime>2024-06-03T06:00:00Z</vt:filetime>
  </property>
  <property fmtid="{D5CDD505-2E9C-101B-9397-08002B2CF9AE}" pid="5" name="Producer">
    <vt:lpwstr>GPL Ghostscript 9.20</vt:lpwstr>
  </property>
  <property fmtid="{D5CDD505-2E9C-101B-9397-08002B2CF9AE}" pid="6" name="ICV">
    <vt:lpwstr>D024D772BB804CE390312BFF7080C0B6_13</vt:lpwstr>
  </property>
  <property fmtid="{D5CDD505-2E9C-101B-9397-08002B2CF9AE}" pid="7" name="KSOProductBuildVer">
    <vt:lpwstr>1033-12.2.0.16909</vt:lpwstr>
  </property>
</Properties>
</file>