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25E"/>
    <a:srgbClr val="0E0058"/>
    <a:srgbClr val="0137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E39EC-1C73-4FE5-9792-01F583129136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A1127-43FC-4AB1-8447-D109D138F9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3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FA1127-43FC-4AB1-8447-D109D138F9C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61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AF632-1685-49A0-8448-EDBECAC70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FC909-3985-4B0E-AB22-C330C37FE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7086E-B7C5-40B9-9BDC-D38875AA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4B05-8D14-4FD4-AFEB-EFD0160B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9546-CFB2-4344-9C92-682F71EF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2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F34D-7D1F-4076-9851-48C9B72F9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F27A7-56E1-4A02-A902-108F96DC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39FB7-836E-4084-A8DD-FD6A3F96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B5AC2-17F1-4643-95A8-743AAE27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F1108-1A1F-4652-AFB2-A3053F96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22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479AF6-864C-414A-A6B8-0B359C11B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15659-ABC8-4D44-BE86-EB4E1F663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51C54-03DE-4F94-8539-9EE103C6C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FCE07-DFD0-4945-9900-87DFF532E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139F8-9071-44DC-877C-EB6CA674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03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42BD0-3881-4BEC-89B4-01E66C40B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AAFC9-03C6-4013-8588-2A40666C3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88CE-1883-42F5-884E-495692D1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3ED2D-C2A2-4FB3-83C8-5A0B559D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BE37E-495D-4D3B-A53C-31E6116B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52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0959-A431-46D3-855C-1272E06CA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2BB77-A740-440B-AE7C-40306FE3E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2102F-244B-472B-A70A-31278D758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0B4B7-6DCA-4DC4-ACF0-6ABD0E75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357B5-C2D2-4A36-AB9D-21078A15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80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A578-C58D-4D9B-814F-822C78D2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D2522-F8AF-4568-908A-831CA4DE2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AD47E-23CC-4AF4-8E75-989A7501E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05360-8179-4F40-9D36-ED2CFD70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4C4A8-C775-49F9-B6A8-49C59E6C8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A377C-2EBD-4886-96CA-6D5C79B1F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30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7F9C8-BE68-4F39-8245-466CF7BE8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71BD9-47A9-46F9-B008-EA7585715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C2A55-D157-4028-B3D0-F7C7C4743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C7B34D-B413-4FB2-96CE-B6D332B30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253E9-AD43-4B09-B5B2-F54E2104A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414B55-6E6A-4C81-B915-1C08C357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F73EE-FFEC-4A9C-B1BD-11E62920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FA2D6-AEAC-465C-99FA-7A484629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48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7952D-3F3B-461C-BFBB-B518F0B3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633C2D-EF9C-4F1D-B5B1-20B90562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D8E41-4C81-4ACD-99F0-0B9FF87CD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D273E-FC67-4ACF-BB18-91A5CC73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64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7027D-1F9C-4C2F-B7DF-BABFC8A2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4ABB8-10BF-429E-B08F-DECC33F6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FCDBE-B8A2-4589-9BAF-37F86D07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78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5BBEC-0356-4AA7-A47C-56ADB24D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3A24-9D39-4478-BA03-1B8695722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EA2C8E-6532-4636-83FD-A7CE7D12F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3FE91-687B-45A2-8964-ED5A00CE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06E09-C370-4A47-9F6A-BD37453E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26B77-30DD-4321-A6CC-10F9D2F0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470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3B7A5-0282-4BA9-9030-59FCBDD0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40D837-8BC1-401C-B600-6B3E1C89E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85A80-A97C-4698-BF2E-031F4A525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04118-68AD-4C6C-8CE0-6549A4980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BFC0B-0156-4F93-8320-09FDA77E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CC882-ABAD-45E9-9299-6897A697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6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D4FDA-E4A6-46CD-83FE-EEF845BE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259CE-27E6-485B-9C46-41A7C68DC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6462D-1E03-47B3-BB2F-FFC456565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EB390-2C36-4B1D-8458-DD9EF49A37A9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A8C66-5DF5-4BCC-8CCD-26FCC5469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B09C4-0E41-48AF-A42A-91D880C2A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64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ollage of people&#10;&#10;Description automatically generated with low confidence">
            <a:extLst>
              <a:ext uri="{FF2B5EF4-FFF2-40B4-BE49-F238E27FC236}">
                <a16:creationId xmlns:a16="http://schemas.microsoft.com/office/drawing/2014/main" id="{60F01035-7379-440F-AEE6-9E4A58DC0FA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336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AA6D645-8787-40E1-8D11-31750816B221}"/>
              </a:ext>
            </a:extLst>
          </p:cNvPr>
          <p:cNvSpPr/>
          <p:nvPr/>
        </p:nvSpPr>
        <p:spPr>
          <a:xfrm>
            <a:off x="7318709" y="554945"/>
            <a:ext cx="24772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Skater Girl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8AED7D-DAAC-469A-AAB5-6C997E205555}"/>
              </a:ext>
            </a:extLst>
          </p:cNvPr>
          <p:cNvSpPr/>
          <p:nvPr/>
        </p:nvSpPr>
        <p:spPr>
          <a:xfrm>
            <a:off x="846709" y="1050759"/>
            <a:ext cx="278794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Marathon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4EAB0C-CDB3-4C09-972F-D945419EB96C}"/>
              </a:ext>
            </a:extLst>
          </p:cNvPr>
          <p:cNvSpPr/>
          <p:nvPr/>
        </p:nvSpPr>
        <p:spPr>
          <a:xfrm>
            <a:off x="0" y="-187845"/>
            <a:ext cx="432535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Equestrian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ECD656-3A85-4046-A698-D8055078A1A9}"/>
              </a:ext>
            </a:extLst>
          </p:cNvPr>
          <p:cNvSpPr/>
          <p:nvPr/>
        </p:nvSpPr>
        <p:spPr>
          <a:xfrm>
            <a:off x="7850569" y="-187845"/>
            <a:ext cx="3655296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Fringe Event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6BEFA1-8926-46EF-A50F-D4230DE928F2}"/>
              </a:ext>
            </a:extLst>
          </p:cNvPr>
          <p:cNvSpPr/>
          <p:nvPr/>
        </p:nvSpPr>
        <p:spPr>
          <a:xfrm>
            <a:off x="5972371" y="3454364"/>
            <a:ext cx="645116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Jave</a:t>
            </a:r>
            <a:r>
              <a:rPr lang="en-US" sz="9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lin</a:t>
            </a:r>
            <a:endParaRPr lang="en-US" sz="96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0F45F7-3825-41B7-AABC-599EA2281057}"/>
              </a:ext>
            </a:extLst>
          </p:cNvPr>
          <p:cNvSpPr/>
          <p:nvPr/>
        </p:nvSpPr>
        <p:spPr>
          <a:xfrm>
            <a:off x="1068574" y="3582026"/>
            <a:ext cx="38353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Hurdles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93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51098">
        <p:circle/>
      </p:transition>
    </mc:Choice>
    <mc:Fallback xmlns="">
      <p:transition spd="slow" advTm="51098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0" grpId="0"/>
    </p:bldLst>
  </p:timing>
  <p:extLst>
    <p:ext uri="{E180D4A7-C9FB-4DFB-919C-405C955672EB}">
      <p14:showEvtLst xmlns:p14="http://schemas.microsoft.com/office/powerpoint/2010/main">
        <p14:playEvt time="1281" objId="2"/>
        <p14:stopEvt time="50337" objId="2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tree, outdoor, riding&#10;&#10;Description automatically generated">
            <a:extLst>
              <a:ext uri="{FF2B5EF4-FFF2-40B4-BE49-F238E27FC236}">
                <a16:creationId xmlns:a16="http://schemas.microsoft.com/office/drawing/2014/main" id="{61EB4A88-ABA0-4DDF-91E8-B1FF4373E90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Equestrian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sport which is carried out by riding horses. It is often done by a horse rider guiding a horse over a series of jumps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horse rider took part in an equestrian event during the summer. They were lucky enough to finish second and win a medal.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828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9039">
        <p:fade/>
      </p:transition>
    </mc:Choice>
    <mc:Fallback xmlns="">
      <p:transition spd="med" advTm="6903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856" objId="2"/>
        <p14:stopEvt time="68723" objId="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jumping in the air&#10;&#10;Description automatically generated with medium confidence">
            <a:extLst>
              <a:ext uri="{FF2B5EF4-FFF2-40B4-BE49-F238E27FC236}">
                <a16:creationId xmlns:a16="http://schemas.microsoft.com/office/drawing/2014/main" id="{DDCFCF47-2E7E-464D-AD2E-3F9EF8909B0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Hurdles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These are obstacles which runners must jump over in a hurdles race. Hurdle events are key parts of all athletic events.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runner had practiced hurdling for the past six months before his race. He ran in the 110 metre race and came eighth.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482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0884">
        <p:fade/>
      </p:transition>
    </mc:Choice>
    <mc:Fallback xmlns="">
      <p:transition spd="med" advTm="6088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840" objId="2"/>
        <p14:stopEvt time="60884" objId="2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people running&#10;&#10;Description automatically generated with medium confidence">
            <a:extLst>
              <a:ext uri="{FF2B5EF4-FFF2-40B4-BE49-F238E27FC236}">
                <a16:creationId xmlns:a16="http://schemas.microsoft.com/office/drawing/2014/main" id="{AE473E6D-AEF3-4E00-A11D-EAEDBF6D3EE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160250" y="1116222"/>
            <a:ext cx="4567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Marathon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160250" y="2640508"/>
            <a:ext cx="43740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a long distance race which is 42.195 KM in length. Marathons often take place annually in the world’s largest cities.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marathon runners began their race on a cool and bright autumn morning. The runners had all practiced for many months.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664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933">
        <p:fade/>
      </p:transition>
    </mc:Choice>
    <mc:Fallback xmlns="">
      <p:transition spd="med" advTm="6493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866" objId="2"/>
        <p14:stopEvt time="64891" objId="2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holding a baseball bat&#10;&#10;Description automatically generated with low confidence">
            <a:extLst>
              <a:ext uri="{FF2B5EF4-FFF2-40B4-BE49-F238E27FC236}">
                <a16:creationId xmlns:a16="http://schemas.microsoft.com/office/drawing/2014/main" id="{950C1925-FCB9-44CE-AE4E-C57E7806C96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160251" y="1116222"/>
            <a:ext cx="4626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Javelin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very long, thin and sharp object which sports people throw to see who can throw it the furthest in a competition.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man threw his javelin first at the athletics competition. He was able to throw it 50 meters. This was a good score.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740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672">
        <p:fade/>
      </p:transition>
    </mc:Choice>
    <mc:Fallback xmlns="">
      <p:transition spd="med" advTm="6467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69" objId="2"/>
        <p14:stopEvt time="64672" objId="2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person, crowd&#10;&#10;Description automatically generated">
            <a:extLst>
              <a:ext uri="{FF2B5EF4-FFF2-40B4-BE49-F238E27FC236}">
                <a16:creationId xmlns:a16="http://schemas.microsoft.com/office/drawing/2014/main" id="{C215449A-FADC-4741-8D28-C48C2C9B75C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1" y="1008667"/>
            <a:ext cx="4524867" cy="81070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160251" y="1090853"/>
            <a:ext cx="4524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Fringe Event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a side event which is smaller than the main event taking place. They often have less popular, but interesting events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music fans enjoyed the fringe event before waiting for the main event. Many enjoyed the smaller band’s songs.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78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627">
        <p:fade/>
      </p:transition>
    </mc:Choice>
    <mc:Fallback xmlns="">
      <p:transition spd="med" advTm="6162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952" objId="2"/>
        <p14:stopEvt time="61627" objId="2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holding a stuffed animal&#10;&#10;Description automatically generated with low confidence">
            <a:extLst>
              <a:ext uri="{FF2B5EF4-FFF2-40B4-BE49-F238E27FC236}">
                <a16:creationId xmlns:a16="http://schemas.microsoft.com/office/drawing/2014/main" id="{311F6544-75EF-4A9E-A2A9-06D55E11EED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1" y="1008668"/>
            <a:ext cx="4524867" cy="735292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235670" y="1075991"/>
            <a:ext cx="4444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Open Sans"/>
              </a:rPr>
              <a:t>Skater Girl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1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an informal term used for a girl who enjoys to skateboard. This is usually a positive name given to someone.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skater girl enjoyed going down to the skatepark at the weekend to enjoy a few hours of skating with other skater girls.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68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2700">
        <p:fade/>
      </p:transition>
    </mc:Choice>
    <mc:Fallback xmlns="">
      <p:transition spd="med" advTm="62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</p:bldLst>
  </p:timing>
  <p:extLst>
    <p:ext uri="{E180D4A7-C9FB-4DFB-919C-405C955672EB}">
      <p14:showEvtLst xmlns:p14="http://schemas.microsoft.com/office/powerpoint/2010/main">
        <p14:playEvt time="934" objId="2"/>
        <p14:stopEvt time="61839" objId="2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a person&#10;&#10;Description automatically generated with low confidence">
            <a:extLst>
              <a:ext uri="{FF2B5EF4-FFF2-40B4-BE49-F238E27FC236}">
                <a16:creationId xmlns:a16="http://schemas.microsoft.com/office/drawing/2014/main" id="{2DF9D310-79EC-4C4A-B6CD-A6C071321A8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1986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60760">
        <p:circle/>
      </p:transition>
    </mc:Choice>
    <mc:Fallback xmlns="">
      <p:transition spd="slow" advTm="60760">
        <p:circle/>
      </p:transition>
    </mc:Fallback>
  </mc:AlternateContent>
  <p:extLst>
    <p:ext uri="{E180D4A7-C9FB-4DFB-919C-405C955672EB}">
      <p14:showEvtLst xmlns:p14="http://schemas.microsoft.com/office/powerpoint/2010/main">
        <p14:playEvt time="1313" objId="2"/>
        <p14:stopEvt time="58015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4.2|1.9|1.9|2.2|1.8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2.9|7.9|2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0.2|10.8|1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7.8|16.2|24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6.6|8.2|2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0.9|12.9|2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2.9|7.3|23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2763</TotalTime>
  <Words>306</Words>
  <Application>Microsoft Office PowerPoint</Application>
  <PresentationFormat>Widescreen</PresentationFormat>
  <Paragraphs>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kieran whitehouse</dc:creator>
  <cp:lastModifiedBy>kieran whitehouse</cp:lastModifiedBy>
  <cp:revision>177</cp:revision>
  <dcterms:created xsi:type="dcterms:W3CDTF">2020-12-12T18:10:58Z</dcterms:created>
  <dcterms:modified xsi:type="dcterms:W3CDTF">2021-08-04T14:04:35Z</dcterms:modified>
</cp:coreProperties>
</file>