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Finger Paint"/>
      <p:regular r:id="rId20"/>
    </p:embeddedFont>
    <p:embeddedFont>
      <p:font typeface="Great Vibes"/>
      <p:regular r:id="rId21"/>
    </p:embeddedFont>
    <p:embeddedFont>
      <p:font typeface="Permanent Marker"/>
      <p:regular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FingerPaint-regular.fntdata"/><Relationship Id="rId11" Type="http://schemas.openxmlformats.org/officeDocument/2006/relationships/slide" Target="slides/slide6.xml"/><Relationship Id="rId22" Type="http://schemas.openxmlformats.org/officeDocument/2006/relationships/font" Target="fonts/PermanentMarker-regular.fntdata"/><Relationship Id="rId10" Type="http://schemas.openxmlformats.org/officeDocument/2006/relationships/slide" Target="slides/slide5.xml"/><Relationship Id="rId21" Type="http://schemas.openxmlformats.org/officeDocument/2006/relationships/font" Target="fonts/GreatVibes-regular.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b97cd029c3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b97cd029c3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b97cd029c3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b97cd029c3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b97cd029c3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b97cd029c3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b97cd029c3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b97cd029c3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b97cd029c3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3b97cd029c3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b97cd029c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b97cd029c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b97cd029c3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b97cd029c3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b97cd029c3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b97cd029c3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b97cd029c3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b97cd029c3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b97cd029c3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b97cd029c3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b97cd029c3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3b97cd029c3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b97cd029c3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b97cd029c3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3b97cd029c3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3b97cd029c3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821775"/>
            <a:ext cx="8520600" cy="1878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b="1" lang="en" sz="7240">
                <a:solidFill>
                  <a:srgbClr val="0000FF"/>
                </a:solidFill>
                <a:latin typeface="Permanent Marker"/>
                <a:ea typeface="Permanent Marker"/>
                <a:cs typeface="Permanent Marker"/>
                <a:sym typeface="Permanent Marker"/>
              </a:rPr>
              <a:t>Different Literary Genres</a:t>
            </a:r>
            <a:endParaRPr b="1" sz="7240">
              <a:solidFill>
                <a:srgbClr val="0000FF"/>
              </a:solidFill>
              <a:latin typeface="Permanent Marker"/>
              <a:ea typeface="Permanent Marker"/>
              <a:cs typeface="Permanent Marker"/>
              <a:sym typeface="Permanent Marker"/>
            </a:endParaRPr>
          </a:p>
        </p:txBody>
      </p:sp>
      <p:sp>
        <p:nvSpPr>
          <p:cNvPr id="55" name="Google Shape;55;p13"/>
          <p:cNvSpPr txBox="1"/>
          <p:nvPr>
            <p:ph idx="1" type="subTitle"/>
          </p:nvPr>
        </p:nvSpPr>
        <p:spPr>
          <a:xfrm>
            <a:off x="311700" y="2923650"/>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 sz="6000">
                <a:solidFill>
                  <a:schemeClr val="lt1"/>
                </a:solidFill>
                <a:latin typeface="Great Vibes"/>
                <a:ea typeface="Great Vibes"/>
                <a:cs typeface="Great Vibes"/>
                <a:sym typeface="Great Vibes"/>
              </a:rPr>
              <a:t>Advanced</a:t>
            </a:r>
            <a:r>
              <a:rPr b="1" lang="en" sz="6000">
                <a:solidFill>
                  <a:schemeClr val="lt1"/>
                </a:solidFill>
                <a:latin typeface="Great Vibes"/>
                <a:ea typeface="Great Vibes"/>
                <a:cs typeface="Great Vibes"/>
                <a:sym typeface="Great Vibes"/>
              </a:rPr>
              <a:t> English Topic</a:t>
            </a:r>
            <a:endParaRPr b="1" sz="6000">
              <a:solidFill>
                <a:schemeClr val="lt1"/>
              </a:solidFill>
              <a:latin typeface="Great Vibes"/>
              <a:ea typeface="Great Vibes"/>
              <a:cs typeface="Great Vibes"/>
              <a:sym typeface="Great Vibe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2" name="Shape 102"/>
        <p:cNvGrpSpPr/>
        <p:nvPr/>
      </p:nvGrpSpPr>
      <p:grpSpPr>
        <a:xfrm>
          <a:off x="0" y="0"/>
          <a:ext cx="0" cy="0"/>
          <a:chOff x="0" y="0"/>
          <a:chExt cx="0" cy="0"/>
        </a:xfrm>
      </p:grpSpPr>
      <p:sp>
        <p:nvSpPr>
          <p:cNvPr id="103" name="Google Shape;103;p22"/>
          <p:cNvSpPr txBox="1"/>
          <p:nvPr>
            <p:ph idx="1" type="body"/>
          </p:nvPr>
        </p:nvSpPr>
        <p:spPr>
          <a:xfrm>
            <a:off x="311700" y="387575"/>
            <a:ext cx="8520600" cy="4181400"/>
          </a:xfrm>
          <a:prstGeom prst="rect">
            <a:avLst/>
          </a:prstGeom>
        </p:spPr>
        <p:txBody>
          <a:bodyPr anchorCtr="0" anchor="t" bIns="91425" lIns="91425" spcFirstLastPara="1" rIns="91425" wrap="square" tIns="91425">
            <a:normAutofit fontScale="85000" lnSpcReduction="20000"/>
          </a:bodyPr>
          <a:lstStyle/>
          <a:p>
            <a:pPr indent="0" lvl="0" marL="0" rtl="0" algn="l">
              <a:spcBef>
                <a:spcPts val="1400"/>
              </a:spcBef>
              <a:spcAft>
                <a:spcPts val="0"/>
              </a:spcAft>
              <a:buClr>
                <a:schemeClr val="dk1"/>
              </a:buClr>
              <a:buSzPct val="29823"/>
              <a:buFont typeface="Arial"/>
              <a:buNone/>
            </a:pPr>
            <a:r>
              <a:rPr b="1" lang="en" sz="3688">
                <a:solidFill>
                  <a:srgbClr val="FF00FF"/>
                </a:solidFill>
                <a:latin typeface="Finger Paint"/>
                <a:ea typeface="Finger Paint"/>
                <a:cs typeface="Finger Paint"/>
                <a:sym typeface="Finger Paint"/>
              </a:rPr>
              <a:t>5. Essay</a:t>
            </a:r>
            <a:endParaRPr b="1" sz="3688">
              <a:solidFill>
                <a:srgbClr val="FF00FF"/>
              </a:solidFill>
              <a:latin typeface="Finger Paint"/>
              <a:ea typeface="Finger Paint"/>
              <a:cs typeface="Finger Paint"/>
              <a:sym typeface="Finger Paint"/>
            </a:endParaRPr>
          </a:p>
          <a:p>
            <a:pPr indent="0" lvl="0" marL="0" rtl="0" algn="l">
              <a:spcBef>
                <a:spcPts val="1200"/>
              </a:spcBef>
              <a:spcAft>
                <a:spcPts val="0"/>
              </a:spcAft>
              <a:buClr>
                <a:schemeClr val="dk1"/>
              </a:buClr>
              <a:buSzPct val="83573"/>
              <a:buFont typeface="Arial"/>
              <a:buNone/>
            </a:pPr>
            <a:r>
              <a:rPr b="1" lang="en" sz="1316">
                <a:solidFill>
                  <a:srgbClr val="0000FF"/>
                </a:solidFill>
                <a:latin typeface="Finger Paint"/>
                <a:ea typeface="Finger Paint"/>
                <a:cs typeface="Finger Paint"/>
                <a:sym typeface="Finger Paint"/>
              </a:rPr>
              <a:t>Definition:</a:t>
            </a:r>
            <a:br>
              <a:rPr b="1" lang="en" sz="1100">
                <a:solidFill>
                  <a:schemeClr val="dk1"/>
                </a:solidFill>
              </a:rPr>
            </a:br>
            <a:r>
              <a:rPr b="1" lang="en" sz="1100">
                <a:solidFill>
                  <a:schemeClr val="lt1"/>
                </a:solidFill>
              </a:rPr>
              <a:t> An essay is a short piece of writing that presents the author’s ideas, opinions, or arguments on a specific topic. Essays are usually nonfiction and aim to inform, explain, or persuade readers.</a:t>
            </a:r>
            <a:endParaRPr b="1" sz="1100">
              <a:solidFill>
                <a:schemeClr val="lt1"/>
              </a:solidFill>
            </a:endParaRPr>
          </a:p>
          <a:p>
            <a:pPr indent="0" lvl="0" marL="0" rtl="0" algn="l">
              <a:spcBef>
                <a:spcPts val="1200"/>
              </a:spcBef>
              <a:spcAft>
                <a:spcPts val="0"/>
              </a:spcAft>
              <a:buClr>
                <a:schemeClr val="dk1"/>
              </a:buClr>
              <a:buSzPct val="83573"/>
              <a:buFont typeface="Arial"/>
              <a:buNone/>
            </a:pPr>
            <a:r>
              <a:rPr b="1" lang="en" sz="1316">
                <a:solidFill>
                  <a:srgbClr val="0000FF"/>
                </a:solidFill>
                <a:latin typeface="Finger Paint"/>
                <a:ea typeface="Finger Paint"/>
                <a:cs typeface="Finger Paint"/>
                <a:sym typeface="Finger Paint"/>
              </a:rPr>
              <a:t>Key Features:</a:t>
            </a:r>
            <a:endParaRPr b="1" sz="1316">
              <a:solidFill>
                <a:srgbClr val="0000FF"/>
              </a:solidFill>
              <a:latin typeface="Finger Paint"/>
              <a:ea typeface="Finger Paint"/>
              <a:cs typeface="Finger Paint"/>
              <a:sym typeface="Finger Paint"/>
            </a:endParaRPr>
          </a:p>
          <a:p>
            <a:pPr indent="-287973" lvl="0" marL="457200" rtl="0" algn="l">
              <a:spcBef>
                <a:spcPts val="1200"/>
              </a:spcBef>
              <a:spcAft>
                <a:spcPts val="0"/>
              </a:spcAft>
              <a:buClr>
                <a:schemeClr val="lt1"/>
              </a:buClr>
              <a:buSzPct val="100000"/>
              <a:buChar char="●"/>
            </a:pPr>
            <a:r>
              <a:rPr b="1" lang="en" sz="1100">
                <a:solidFill>
                  <a:schemeClr val="lt1"/>
                </a:solidFill>
              </a:rPr>
              <a:t>Nonfiction</a:t>
            </a:r>
            <a:br>
              <a:rPr b="1" lang="en" sz="1100">
                <a:solidFill>
                  <a:schemeClr val="lt1"/>
                </a:solidFill>
              </a:rPr>
            </a:br>
            <a:endParaRPr b="1" sz="1100">
              <a:solidFill>
                <a:schemeClr val="lt1"/>
              </a:solidFill>
            </a:endParaRPr>
          </a:p>
          <a:p>
            <a:pPr indent="-287973" lvl="0" marL="457200" rtl="0" algn="l">
              <a:spcBef>
                <a:spcPts val="0"/>
              </a:spcBef>
              <a:spcAft>
                <a:spcPts val="0"/>
              </a:spcAft>
              <a:buClr>
                <a:schemeClr val="lt1"/>
              </a:buClr>
              <a:buSzPct val="100000"/>
              <a:buChar char="●"/>
            </a:pPr>
            <a:r>
              <a:rPr b="1" lang="en" sz="1100">
                <a:solidFill>
                  <a:schemeClr val="lt1"/>
                </a:solidFill>
              </a:rPr>
              <a:t>Focuses on ideas or opinions</a:t>
            </a:r>
            <a:br>
              <a:rPr b="1" lang="en" sz="1100">
                <a:solidFill>
                  <a:schemeClr val="lt1"/>
                </a:solidFill>
              </a:rPr>
            </a:br>
            <a:endParaRPr b="1" sz="1100">
              <a:solidFill>
                <a:schemeClr val="lt1"/>
              </a:solidFill>
            </a:endParaRPr>
          </a:p>
          <a:p>
            <a:pPr indent="-287973" lvl="0" marL="457200" rtl="0" algn="l">
              <a:spcBef>
                <a:spcPts val="0"/>
              </a:spcBef>
              <a:spcAft>
                <a:spcPts val="0"/>
              </a:spcAft>
              <a:buClr>
                <a:schemeClr val="lt1"/>
              </a:buClr>
              <a:buSzPct val="100000"/>
              <a:buChar char="●"/>
            </a:pPr>
            <a:r>
              <a:rPr b="1" lang="en" sz="1100">
                <a:solidFill>
                  <a:schemeClr val="lt1"/>
                </a:solidFill>
              </a:rPr>
              <a:t>Organized with introduction, body, and conclusion</a:t>
            </a:r>
            <a:br>
              <a:rPr lang="en" sz="1100">
                <a:solidFill>
                  <a:schemeClr val="dk1"/>
                </a:solidFill>
              </a:rPr>
            </a:br>
            <a:endParaRPr b="1" sz="1316">
              <a:solidFill>
                <a:srgbClr val="0000FF"/>
              </a:solidFill>
            </a:endParaRPr>
          </a:p>
          <a:p>
            <a:pPr indent="0" lvl="0" marL="0" rtl="0" algn="l">
              <a:spcBef>
                <a:spcPts val="1200"/>
              </a:spcBef>
              <a:spcAft>
                <a:spcPts val="0"/>
              </a:spcAft>
              <a:buClr>
                <a:schemeClr val="dk1"/>
              </a:buClr>
              <a:buSzPct val="83573"/>
              <a:buFont typeface="Arial"/>
              <a:buNone/>
            </a:pPr>
            <a:r>
              <a:rPr b="1" lang="en" sz="1316">
                <a:solidFill>
                  <a:srgbClr val="FF0000"/>
                </a:solidFill>
                <a:latin typeface="Finger Paint"/>
                <a:ea typeface="Finger Paint"/>
                <a:cs typeface="Finger Paint"/>
                <a:sym typeface="Finger Paint"/>
              </a:rPr>
              <a:t>Famous Examples:</a:t>
            </a:r>
            <a:endParaRPr b="1" sz="1316">
              <a:solidFill>
                <a:srgbClr val="FF0000"/>
              </a:solidFill>
              <a:latin typeface="Finger Paint"/>
              <a:ea typeface="Finger Paint"/>
              <a:cs typeface="Finger Paint"/>
              <a:sym typeface="Finger Paint"/>
            </a:endParaRPr>
          </a:p>
          <a:p>
            <a:pPr indent="-287973" lvl="0" marL="457200" rtl="0" algn="l">
              <a:spcBef>
                <a:spcPts val="1200"/>
              </a:spcBef>
              <a:spcAft>
                <a:spcPts val="0"/>
              </a:spcAft>
              <a:buClr>
                <a:schemeClr val="lt1"/>
              </a:buClr>
              <a:buSzPct val="100000"/>
              <a:buChar char="●"/>
            </a:pPr>
            <a:r>
              <a:rPr i="1" lang="en" sz="1100">
                <a:solidFill>
                  <a:schemeClr val="lt1"/>
                </a:solidFill>
              </a:rPr>
              <a:t>“</a:t>
            </a:r>
            <a:r>
              <a:rPr b="1" i="1" lang="en" sz="1100">
                <a:solidFill>
                  <a:schemeClr val="lt1"/>
                </a:solidFill>
              </a:rPr>
              <a:t>Of Studies”</a:t>
            </a:r>
            <a:r>
              <a:rPr b="1" lang="en" sz="1100">
                <a:solidFill>
                  <a:schemeClr val="lt1"/>
                </a:solidFill>
              </a:rPr>
              <a:t> by Francis Bacon</a:t>
            </a:r>
            <a:br>
              <a:rPr b="1" lang="en" sz="1100">
                <a:solidFill>
                  <a:schemeClr val="lt1"/>
                </a:solidFill>
              </a:rPr>
            </a:br>
            <a:endParaRPr b="1" sz="1100">
              <a:solidFill>
                <a:schemeClr val="lt1"/>
              </a:solidFill>
            </a:endParaRPr>
          </a:p>
          <a:p>
            <a:pPr indent="-287973" lvl="0" marL="457200" rtl="0" algn="l">
              <a:spcBef>
                <a:spcPts val="0"/>
              </a:spcBef>
              <a:spcAft>
                <a:spcPts val="0"/>
              </a:spcAft>
              <a:buClr>
                <a:schemeClr val="lt1"/>
              </a:buClr>
              <a:buSzPct val="100000"/>
              <a:buChar char="●"/>
            </a:pPr>
            <a:r>
              <a:rPr b="1" i="1" lang="en" sz="1100">
                <a:solidFill>
                  <a:schemeClr val="lt1"/>
                </a:solidFill>
              </a:rPr>
              <a:t>“Self-Reliance”</a:t>
            </a:r>
            <a:r>
              <a:rPr b="1" lang="en" sz="1100">
                <a:solidFill>
                  <a:schemeClr val="lt1"/>
                </a:solidFill>
              </a:rPr>
              <a:t> by Ralph Waldo Emerson</a:t>
            </a:r>
            <a:br>
              <a:rPr b="1" lang="en" sz="1100">
                <a:solidFill>
                  <a:schemeClr val="lt1"/>
                </a:solidFill>
              </a:rPr>
            </a:br>
            <a:endParaRPr b="1" sz="1100">
              <a:solidFill>
                <a:schemeClr val="lt1"/>
              </a:solidFill>
            </a:endParaRPr>
          </a:p>
          <a:p>
            <a:pPr indent="-287973" lvl="0" marL="457200" rtl="0" algn="l">
              <a:spcBef>
                <a:spcPts val="0"/>
              </a:spcBef>
              <a:spcAft>
                <a:spcPts val="0"/>
              </a:spcAft>
              <a:buClr>
                <a:schemeClr val="lt1"/>
              </a:buClr>
              <a:buSzPct val="100000"/>
              <a:buChar char="●"/>
            </a:pPr>
            <a:r>
              <a:rPr b="1" i="1" lang="en" sz="1100">
                <a:solidFill>
                  <a:schemeClr val="lt1"/>
                </a:solidFill>
              </a:rPr>
              <a:t>“Politics and the English Language”</a:t>
            </a:r>
            <a:r>
              <a:rPr b="1" lang="en" sz="1100">
                <a:solidFill>
                  <a:schemeClr val="lt1"/>
                </a:solidFill>
              </a:rPr>
              <a:t> by George Orwell</a:t>
            </a:r>
            <a:endParaRPr b="1" sz="11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7" name="Shape 107"/>
        <p:cNvGrpSpPr/>
        <p:nvPr/>
      </p:nvGrpSpPr>
      <p:grpSpPr>
        <a:xfrm>
          <a:off x="0" y="0"/>
          <a:ext cx="0" cy="0"/>
          <a:chOff x="0" y="0"/>
          <a:chExt cx="0" cy="0"/>
        </a:xfrm>
      </p:grpSpPr>
      <p:sp>
        <p:nvSpPr>
          <p:cNvPr id="108" name="Google Shape;108;p23"/>
          <p:cNvSpPr txBox="1"/>
          <p:nvPr>
            <p:ph idx="1" type="body"/>
          </p:nvPr>
        </p:nvSpPr>
        <p:spPr>
          <a:xfrm>
            <a:off x="311700" y="365175"/>
            <a:ext cx="8520600" cy="4203600"/>
          </a:xfrm>
          <a:prstGeom prst="rect">
            <a:avLst/>
          </a:prstGeom>
        </p:spPr>
        <p:txBody>
          <a:bodyPr anchorCtr="0" anchor="t" bIns="91425" lIns="91425" spcFirstLastPara="1" rIns="91425" wrap="square" tIns="91425">
            <a:normAutofit fontScale="92500" lnSpcReduction="20000"/>
          </a:bodyPr>
          <a:lstStyle/>
          <a:p>
            <a:pPr indent="0" lvl="0" marL="0" rtl="0" algn="l">
              <a:spcBef>
                <a:spcPts val="1400"/>
              </a:spcBef>
              <a:spcAft>
                <a:spcPts val="0"/>
              </a:spcAft>
              <a:buClr>
                <a:schemeClr val="dk1"/>
              </a:buClr>
              <a:buSzPct val="38725"/>
              <a:buFont typeface="Arial"/>
              <a:buNone/>
            </a:pPr>
            <a:r>
              <a:rPr b="1" lang="en" sz="2841">
                <a:solidFill>
                  <a:srgbClr val="FFFF00"/>
                </a:solidFill>
                <a:latin typeface="Finger Paint"/>
                <a:ea typeface="Finger Paint"/>
                <a:cs typeface="Finger Paint"/>
                <a:sym typeface="Finger Paint"/>
              </a:rPr>
              <a:t>6. Drama (Play)</a:t>
            </a:r>
            <a:endParaRPr b="1" sz="2841">
              <a:solidFill>
                <a:srgbClr val="FFFF00"/>
              </a:solidFill>
              <a:latin typeface="Finger Paint"/>
              <a:ea typeface="Finger Paint"/>
              <a:cs typeface="Finger Paint"/>
              <a:sym typeface="Finger Paint"/>
            </a:endParaRPr>
          </a:p>
          <a:p>
            <a:pPr indent="0" lvl="0" marL="0" rtl="0" algn="l">
              <a:spcBef>
                <a:spcPts val="1200"/>
              </a:spcBef>
              <a:spcAft>
                <a:spcPts val="0"/>
              </a:spcAft>
              <a:buClr>
                <a:schemeClr val="dk1"/>
              </a:buClr>
              <a:buSzPct val="71781"/>
              <a:buFont typeface="Arial"/>
              <a:buNone/>
            </a:pPr>
            <a:r>
              <a:rPr b="1" lang="en" sz="1532">
                <a:solidFill>
                  <a:srgbClr val="0000FF"/>
                </a:solidFill>
                <a:latin typeface="Finger Paint"/>
                <a:ea typeface="Finger Paint"/>
                <a:cs typeface="Finger Paint"/>
                <a:sym typeface="Finger Paint"/>
              </a:rPr>
              <a:t>Definition:</a:t>
            </a:r>
            <a:br>
              <a:rPr b="1" lang="en" sz="1100">
                <a:solidFill>
                  <a:schemeClr val="dk1"/>
                </a:solidFill>
              </a:rPr>
            </a:br>
            <a:r>
              <a:rPr b="1" lang="en" sz="1100">
                <a:solidFill>
                  <a:schemeClr val="lt1"/>
                </a:solidFill>
              </a:rPr>
              <a:t> A drama is a literary work written to be performed on stage. It is presented through dialogue and actions rather than narration.</a:t>
            </a:r>
            <a:endParaRPr b="1" sz="1100">
              <a:solidFill>
                <a:schemeClr val="lt1"/>
              </a:solidFill>
            </a:endParaRPr>
          </a:p>
          <a:p>
            <a:pPr indent="0" lvl="0" marL="0" rtl="0" algn="l">
              <a:spcBef>
                <a:spcPts val="1200"/>
              </a:spcBef>
              <a:spcAft>
                <a:spcPts val="0"/>
              </a:spcAft>
              <a:buClr>
                <a:schemeClr val="dk1"/>
              </a:buClr>
              <a:buSzPct val="77230"/>
              <a:buFont typeface="Arial"/>
              <a:buNone/>
            </a:pPr>
            <a:r>
              <a:rPr b="1" lang="en" sz="1424">
                <a:solidFill>
                  <a:srgbClr val="0000FF"/>
                </a:solidFill>
                <a:latin typeface="Finger Paint"/>
                <a:ea typeface="Finger Paint"/>
                <a:cs typeface="Finger Paint"/>
                <a:sym typeface="Finger Paint"/>
              </a:rPr>
              <a:t>Key Features:</a:t>
            </a:r>
            <a:endParaRPr b="1" sz="1424">
              <a:solidFill>
                <a:srgbClr val="0000FF"/>
              </a:solidFill>
              <a:latin typeface="Finger Paint"/>
              <a:ea typeface="Finger Paint"/>
              <a:cs typeface="Finger Paint"/>
              <a:sym typeface="Finger Paint"/>
            </a:endParaRPr>
          </a:p>
          <a:p>
            <a:pPr indent="-293211" lvl="0" marL="457200" rtl="0" algn="l">
              <a:spcBef>
                <a:spcPts val="1200"/>
              </a:spcBef>
              <a:spcAft>
                <a:spcPts val="0"/>
              </a:spcAft>
              <a:buClr>
                <a:schemeClr val="lt1"/>
              </a:buClr>
              <a:buSzPct val="100000"/>
              <a:buChar char="●"/>
            </a:pPr>
            <a:r>
              <a:rPr b="1" lang="en" sz="1100">
                <a:solidFill>
                  <a:schemeClr val="lt1"/>
                </a:solidFill>
              </a:rPr>
              <a:t>Written in script form</a:t>
            </a:r>
            <a:br>
              <a:rPr b="1" lang="en" sz="1100">
                <a:solidFill>
                  <a:schemeClr val="lt1"/>
                </a:solidFill>
              </a:rPr>
            </a:br>
            <a:endParaRPr b="1" sz="1100">
              <a:solidFill>
                <a:schemeClr val="lt1"/>
              </a:solidFill>
            </a:endParaRPr>
          </a:p>
          <a:p>
            <a:pPr indent="-293211" lvl="0" marL="457200" rtl="0" algn="l">
              <a:spcBef>
                <a:spcPts val="0"/>
              </a:spcBef>
              <a:spcAft>
                <a:spcPts val="0"/>
              </a:spcAft>
              <a:buClr>
                <a:schemeClr val="lt1"/>
              </a:buClr>
              <a:buSzPct val="100000"/>
              <a:buChar char="●"/>
            </a:pPr>
            <a:r>
              <a:rPr b="1" lang="en" sz="1100">
                <a:solidFill>
                  <a:schemeClr val="lt1"/>
                </a:solidFill>
              </a:rPr>
              <a:t>Meant to be performed</a:t>
            </a:r>
            <a:br>
              <a:rPr b="1" lang="en" sz="1100">
                <a:solidFill>
                  <a:schemeClr val="lt1"/>
                </a:solidFill>
              </a:rPr>
            </a:br>
            <a:endParaRPr b="1" sz="1100">
              <a:solidFill>
                <a:schemeClr val="lt1"/>
              </a:solidFill>
            </a:endParaRPr>
          </a:p>
          <a:p>
            <a:pPr indent="-293211" lvl="0" marL="457200" rtl="0" algn="l">
              <a:spcBef>
                <a:spcPts val="0"/>
              </a:spcBef>
              <a:spcAft>
                <a:spcPts val="0"/>
              </a:spcAft>
              <a:buClr>
                <a:schemeClr val="lt1"/>
              </a:buClr>
              <a:buSzPct val="100000"/>
              <a:buChar char="●"/>
            </a:pPr>
            <a:r>
              <a:rPr b="1" lang="en" sz="1100">
                <a:solidFill>
                  <a:schemeClr val="lt1"/>
                </a:solidFill>
              </a:rPr>
              <a:t>Uses dialogue and stage directions</a:t>
            </a:r>
            <a:br>
              <a:rPr lang="en" sz="1100">
                <a:solidFill>
                  <a:schemeClr val="dk1"/>
                </a:solidFill>
              </a:rPr>
            </a:br>
            <a:endParaRPr sz="1100">
              <a:solidFill>
                <a:schemeClr val="dk1"/>
              </a:solidFill>
            </a:endParaRPr>
          </a:p>
          <a:p>
            <a:pPr indent="0" lvl="0" marL="0" rtl="0" algn="l">
              <a:spcBef>
                <a:spcPts val="1200"/>
              </a:spcBef>
              <a:spcAft>
                <a:spcPts val="0"/>
              </a:spcAft>
              <a:buClr>
                <a:schemeClr val="dk1"/>
              </a:buClr>
              <a:buSzPct val="77230"/>
              <a:buFont typeface="Arial"/>
              <a:buNone/>
            </a:pPr>
            <a:r>
              <a:rPr b="1" lang="en" sz="1424">
                <a:solidFill>
                  <a:srgbClr val="FF0000"/>
                </a:solidFill>
                <a:latin typeface="Finger Paint"/>
                <a:ea typeface="Finger Paint"/>
                <a:cs typeface="Finger Paint"/>
                <a:sym typeface="Finger Paint"/>
              </a:rPr>
              <a:t>Famous Examples:</a:t>
            </a:r>
            <a:endParaRPr b="1" sz="1424">
              <a:solidFill>
                <a:srgbClr val="FF0000"/>
              </a:solidFill>
              <a:latin typeface="Finger Paint"/>
              <a:ea typeface="Finger Paint"/>
              <a:cs typeface="Finger Paint"/>
              <a:sym typeface="Finger Paint"/>
            </a:endParaRPr>
          </a:p>
          <a:p>
            <a:pPr indent="-293211" lvl="0" marL="457200" rtl="0" algn="l">
              <a:spcBef>
                <a:spcPts val="1200"/>
              </a:spcBef>
              <a:spcAft>
                <a:spcPts val="0"/>
              </a:spcAft>
              <a:buClr>
                <a:schemeClr val="lt1"/>
              </a:buClr>
              <a:buSzPct val="100000"/>
              <a:buChar char="●"/>
            </a:pPr>
            <a:r>
              <a:rPr b="1" i="1" lang="en" sz="1100">
                <a:solidFill>
                  <a:schemeClr val="lt1"/>
                </a:solidFill>
              </a:rPr>
              <a:t>“Romeo and Juliet”</a:t>
            </a:r>
            <a:r>
              <a:rPr b="1" lang="en" sz="1100">
                <a:solidFill>
                  <a:schemeClr val="lt1"/>
                </a:solidFill>
              </a:rPr>
              <a:t> by William Shakespeare</a:t>
            </a:r>
            <a:br>
              <a:rPr b="1" lang="en" sz="1100">
                <a:solidFill>
                  <a:schemeClr val="lt1"/>
                </a:solidFill>
              </a:rPr>
            </a:br>
            <a:endParaRPr b="1" sz="1100">
              <a:solidFill>
                <a:schemeClr val="lt1"/>
              </a:solidFill>
            </a:endParaRPr>
          </a:p>
          <a:p>
            <a:pPr indent="-293211" lvl="0" marL="457200" rtl="0" algn="l">
              <a:spcBef>
                <a:spcPts val="0"/>
              </a:spcBef>
              <a:spcAft>
                <a:spcPts val="0"/>
              </a:spcAft>
              <a:buClr>
                <a:schemeClr val="lt1"/>
              </a:buClr>
              <a:buSzPct val="100000"/>
              <a:buChar char="●"/>
            </a:pPr>
            <a:r>
              <a:rPr b="1" i="1" lang="en" sz="1100">
                <a:solidFill>
                  <a:schemeClr val="lt1"/>
                </a:solidFill>
              </a:rPr>
              <a:t>“Macbeth”</a:t>
            </a:r>
            <a:r>
              <a:rPr b="1" lang="en" sz="1100">
                <a:solidFill>
                  <a:schemeClr val="lt1"/>
                </a:solidFill>
              </a:rPr>
              <a:t> by William Shakespeare</a:t>
            </a:r>
            <a:br>
              <a:rPr b="1" lang="en" sz="1100">
                <a:solidFill>
                  <a:schemeClr val="lt1"/>
                </a:solidFill>
              </a:rPr>
            </a:br>
            <a:endParaRPr b="1" sz="1100">
              <a:solidFill>
                <a:schemeClr val="lt1"/>
              </a:solidFill>
            </a:endParaRPr>
          </a:p>
          <a:p>
            <a:pPr indent="-293211" lvl="0" marL="457200" rtl="0" algn="l">
              <a:spcBef>
                <a:spcPts val="0"/>
              </a:spcBef>
              <a:spcAft>
                <a:spcPts val="0"/>
              </a:spcAft>
              <a:buClr>
                <a:schemeClr val="lt1"/>
              </a:buClr>
              <a:buSzPct val="100000"/>
              <a:buChar char="●"/>
            </a:pPr>
            <a:r>
              <a:rPr b="1" i="1" lang="en" sz="1100">
                <a:solidFill>
                  <a:schemeClr val="lt1"/>
                </a:solidFill>
              </a:rPr>
              <a:t>“A Midsummer Night’s Dream”</a:t>
            </a:r>
            <a:r>
              <a:rPr b="1" lang="en" sz="1100">
                <a:solidFill>
                  <a:schemeClr val="lt1"/>
                </a:solidFill>
              </a:rPr>
              <a:t> by William Shakespeare</a:t>
            </a:r>
            <a:endParaRPr b="1" sz="11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2" name="Shape 112"/>
        <p:cNvGrpSpPr/>
        <p:nvPr/>
      </p:nvGrpSpPr>
      <p:grpSpPr>
        <a:xfrm>
          <a:off x="0" y="0"/>
          <a:ext cx="0" cy="0"/>
          <a:chOff x="0" y="0"/>
          <a:chExt cx="0" cy="0"/>
        </a:xfrm>
      </p:grpSpPr>
      <p:sp>
        <p:nvSpPr>
          <p:cNvPr id="113" name="Google Shape;113;p24"/>
          <p:cNvSpPr txBox="1"/>
          <p:nvPr>
            <p:ph idx="1" type="body"/>
          </p:nvPr>
        </p:nvSpPr>
        <p:spPr>
          <a:xfrm>
            <a:off x="311700" y="409950"/>
            <a:ext cx="8520600" cy="4158900"/>
          </a:xfrm>
          <a:prstGeom prst="rect">
            <a:avLst/>
          </a:prstGeom>
        </p:spPr>
        <p:txBody>
          <a:bodyPr anchorCtr="0" anchor="t" bIns="91425" lIns="91425" spcFirstLastPara="1" rIns="91425" wrap="square" tIns="91425">
            <a:normAutofit fontScale="85000" lnSpcReduction="10000"/>
          </a:bodyPr>
          <a:lstStyle/>
          <a:p>
            <a:pPr indent="0" lvl="0" marL="0" rtl="0" algn="l">
              <a:spcBef>
                <a:spcPts val="1400"/>
              </a:spcBef>
              <a:spcAft>
                <a:spcPts val="0"/>
              </a:spcAft>
              <a:buClr>
                <a:schemeClr val="dk1"/>
              </a:buClr>
              <a:buSzPct val="41278"/>
              <a:buFont typeface="Arial"/>
              <a:buNone/>
            </a:pPr>
            <a:r>
              <a:rPr b="1" lang="en" sz="2665">
                <a:solidFill>
                  <a:srgbClr val="FF0000"/>
                </a:solidFill>
                <a:latin typeface="Finger Paint"/>
                <a:ea typeface="Finger Paint"/>
                <a:cs typeface="Finger Paint"/>
                <a:sym typeface="Finger Paint"/>
              </a:rPr>
              <a:t>7</a:t>
            </a:r>
            <a:r>
              <a:rPr b="1" lang="en" sz="3479">
                <a:solidFill>
                  <a:srgbClr val="FF0000"/>
                </a:solidFill>
                <a:latin typeface="Finger Paint"/>
                <a:ea typeface="Finger Paint"/>
                <a:cs typeface="Finger Paint"/>
                <a:sym typeface="Finger Paint"/>
              </a:rPr>
              <a:t>. Myth</a:t>
            </a:r>
            <a:endParaRPr b="1" sz="3479">
              <a:solidFill>
                <a:srgbClr val="FF0000"/>
              </a:solidFill>
              <a:latin typeface="Finger Paint"/>
              <a:ea typeface="Finger Paint"/>
              <a:cs typeface="Finger Paint"/>
              <a:sym typeface="Finger Paint"/>
            </a:endParaRPr>
          </a:p>
          <a:p>
            <a:pPr indent="0" lvl="0" marL="0" rtl="0" algn="l">
              <a:spcBef>
                <a:spcPts val="1200"/>
              </a:spcBef>
              <a:spcAft>
                <a:spcPts val="0"/>
              </a:spcAft>
              <a:buClr>
                <a:schemeClr val="dk1"/>
              </a:buClr>
              <a:buSzPct val="83573"/>
              <a:buFont typeface="Arial"/>
              <a:buNone/>
            </a:pPr>
            <a:r>
              <a:rPr b="1" lang="en" sz="1316">
                <a:solidFill>
                  <a:srgbClr val="0000FF"/>
                </a:solidFill>
                <a:latin typeface="Finger Paint"/>
                <a:ea typeface="Finger Paint"/>
                <a:cs typeface="Finger Paint"/>
                <a:sym typeface="Finger Paint"/>
              </a:rPr>
              <a:t>Definition:</a:t>
            </a:r>
            <a:br>
              <a:rPr b="1" lang="en" sz="1100">
                <a:solidFill>
                  <a:schemeClr val="dk1"/>
                </a:solidFill>
              </a:rPr>
            </a:br>
            <a:r>
              <a:rPr b="1" lang="en" sz="1100">
                <a:solidFill>
                  <a:schemeClr val="lt1"/>
                </a:solidFill>
              </a:rPr>
              <a:t> A myth is a traditional story that explains natural events, origins, or beliefs of a culture, often involving gods, goddesses, or supernatural beings.</a:t>
            </a:r>
            <a:endParaRPr b="1" sz="1100">
              <a:solidFill>
                <a:schemeClr val="lt1"/>
              </a:solidFill>
            </a:endParaRPr>
          </a:p>
          <a:p>
            <a:pPr indent="0" lvl="0" marL="0" rtl="0" algn="l">
              <a:spcBef>
                <a:spcPts val="1200"/>
              </a:spcBef>
              <a:spcAft>
                <a:spcPts val="0"/>
              </a:spcAft>
              <a:buClr>
                <a:schemeClr val="dk1"/>
              </a:buClr>
              <a:buSzPct val="83573"/>
              <a:buFont typeface="Arial"/>
              <a:buNone/>
            </a:pPr>
            <a:r>
              <a:rPr b="1" lang="en" sz="1316">
                <a:solidFill>
                  <a:srgbClr val="0000FF"/>
                </a:solidFill>
                <a:latin typeface="Finger Paint"/>
                <a:ea typeface="Finger Paint"/>
                <a:cs typeface="Finger Paint"/>
                <a:sym typeface="Finger Paint"/>
              </a:rPr>
              <a:t>Key Features:</a:t>
            </a:r>
            <a:endParaRPr b="1" sz="1316">
              <a:solidFill>
                <a:srgbClr val="0000FF"/>
              </a:solidFill>
              <a:latin typeface="Finger Paint"/>
              <a:ea typeface="Finger Paint"/>
              <a:cs typeface="Finger Paint"/>
              <a:sym typeface="Finger Paint"/>
            </a:endParaRPr>
          </a:p>
          <a:p>
            <a:pPr indent="-287973" lvl="0" marL="457200" rtl="0" algn="l">
              <a:spcBef>
                <a:spcPts val="1200"/>
              </a:spcBef>
              <a:spcAft>
                <a:spcPts val="0"/>
              </a:spcAft>
              <a:buClr>
                <a:schemeClr val="lt1"/>
              </a:buClr>
              <a:buSzPct val="100000"/>
              <a:buChar char="●"/>
            </a:pPr>
            <a:r>
              <a:rPr b="1" lang="en" sz="1100">
                <a:solidFill>
                  <a:schemeClr val="lt1"/>
                </a:solidFill>
              </a:rPr>
              <a:t>Explains origins</a:t>
            </a:r>
            <a:br>
              <a:rPr b="1" lang="en" sz="1100">
                <a:solidFill>
                  <a:schemeClr val="lt1"/>
                </a:solidFill>
              </a:rPr>
            </a:br>
            <a:endParaRPr b="1" sz="1100">
              <a:solidFill>
                <a:schemeClr val="lt1"/>
              </a:solidFill>
            </a:endParaRPr>
          </a:p>
          <a:p>
            <a:pPr indent="-287973" lvl="0" marL="457200" rtl="0" algn="l">
              <a:spcBef>
                <a:spcPts val="0"/>
              </a:spcBef>
              <a:spcAft>
                <a:spcPts val="0"/>
              </a:spcAft>
              <a:buClr>
                <a:schemeClr val="lt1"/>
              </a:buClr>
              <a:buSzPct val="100000"/>
              <a:buChar char="●"/>
            </a:pPr>
            <a:r>
              <a:rPr b="1" lang="en" sz="1100">
                <a:solidFill>
                  <a:schemeClr val="lt1"/>
                </a:solidFill>
              </a:rPr>
              <a:t>Features gods or supernatural beings</a:t>
            </a:r>
            <a:br>
              <a:rPr b="1" lang="en" sz="1100">
                <a:solidFill>
                  <a:schemeClr val="lt1"/>
                </a:solidFill>
              </a:rPr>
            </a:br>
            <a:endParaRPr b="1" sz="1100">
              <a:solidFill>
                <a:schemeClr val="lt1"/>
              </a:solidFill>
            </a:endParaRPr>
          </a:p>
          <a:p>
            <a:pPr indent="-287973" lvl="0" marL="457200" rtl="0" algn="l">
              <a:spcBef>
                <a:spcPts val="0"/>
              </a:spcBef>
              <a:spcAft>
                <a:spcPts val="0"/>
              </a:spcAft>
              <a:buClr>
                <a:schemeClr val="lt1"/>
              </a:buClr>
              <a:buSzPct val="100000"/>
              <a:buChar char="●"/>
            </a:pPr>
            <a:r>
              <a:rPr b="1" lang="en" sz="1100">
                <a:solidFill>
                  <a:schemeClr val="lt1"/>
                </a:solidFill>
              </a:rPr>
              <a:t>Based on cultural beliefs</a:t>
            </a:r>
            <a:br>
              <a:rPr lang="en" sz="1100">
                <a:solidFill>
                  <a:schemeClr val="dk1"/>
                </a:solidFill>
              </a:rPr>
            </a:br>
            <a:endParaRPr sz="1100">
              <a:solidFill>
                <a:schemeClr val="dk1"/>
              </a:solidFill>
            </a:endParaRPr>
          </a:p>
          <a:p>
            <a:pPr indent="0" lvl="0" marL="0" rtl="0" algn="l">
              <a:spcBef>
                <a:spcPts val="1200"/>
              </a:spcBef>
              <a:spcAft>
                <a:spcPts val="0"/>
              </a:spcAft>
              <a:buClr>
                <a:schemeClr val="dk1"/>
              </a:buClr>
              <a:buSzPct val="77230"/>
              <a:buFont typeface="Arial"/>
              <a:buNone/>
            </a:pPr>
            <a:r>
              <a:rPr b="1" lang="en" sz="1424">
                <a:solidFill>
                  <a:srgbClr val="FF0000"/>
                </a:solidFill>
                <a:latin typeface="Finger Paint"/>
                <a:ea typeface="Finger Paint"/>
                <a:cs typeface="Finger Paint"/>
                <a:sym typeface="Finger Paint"/>
              </a:rPr>
              <a:t>Famous Examples:</a:t>
            </a:r>
            <a:endParaRPr b="1" sz="1424">
              <a:solidFill>
                <a:srgbClr val="FF0000"/>
              </a:solidFill>
              <a:latin typeface="Finger Paint"/>
              <a:ea typeface="Finger Paint"/>
              <a:cs typeface="Finger Paint"/>
              <a:sym typeface="Finger Paint"/>
            </a:endParaRPr>
          </a:p>
          <a:p>
            <a:pPr indent="-287973" lvl="0" marL="457200" rtl="0" algn="l">
              <a:spcBef>
                <a:spcPts val="1200"/>
              </a:spcBef>
              <a:spcAft>
                <a:spcPts val="0"/>
              </a:spcAft>
              <a:buClr>
                <a:schemeClr val="lt1"/>
              </a:buClr>
              <a:buSzPct val="100000"/>
              <a:buChar char="●"/>
            </a:pPr>
            <a:r>
              <a:rPr b="1" i="1" lang="en" sz="1100">
                <a:solidFill>
                  <a:schemeClr val="lt1"/>
                </a:solidFill>
              </a:rPr>
              <a:t>“Pandora’s Box”</a:t>
            </a:r>
            <a:r>
              <a:rPr b="1" lang="en" sz="1100">
                <a:solidFill>
                  <a:schemeClr val="lt1"/>
                </a:solidFill>
              </a:rPr>
              <a:t> (Greek Myth)</a:t>
            </a:r>
            <a:br>
              <a:rPr b="1" lang="en" sz="1100">
                <a:solidFill>
                  <a:schemeClr val="lt1"/>
                </a:solidFill>
              </a:rPr>
            </a:br>
            <a:endParaRPr b="1" sz="1100">
              <a:solidFill>
                <a:schemeClr val="lt1"/>
              </a:solidFill>
            </a:endParaRPr>
          </a:p>
          <a:p>
            <a:pPr indent="-287973" lvl="0" marL="457200" rtl="0" algn="l">
              <a:spcBef>
                <a:spcPts val="0"/>
              </a:spcBef>
              <a:spcAft>
                <a:spcPts val="0"/>
              </a:spcAft>
              <a:buClr>
                <a:schemeClr val="lt1"/>
              </a:buClr>
              <a:buSzPct val="100000"/>
              <a:buChar char="●"/>
            </a:pPr>
            <a:r>
              <a:rPr b="1" i="1" lang="en" sz="1100">
                <a:solidFill>
                  <a:schemeClr val="lt1"/>
                </a:solidFill>
              </a:rPr>
              <a:t>“The Story of Hercules”</a:t>
            </a:r>
            <a:br>
              <a:rPr b="1" i="1" lang="en" sz="1100">
                <a:solidFill>
                  <a:schemeClr val="lt1"/>
                </a:solidFill>
              </a:rPr>
            </a:br>
            <a:endParaRPr b="1" i="1" sz="1100">
              <a:solidFill>
                <a:schemeClr val="lt1"/>
              </a:solidFill>
            </a:endParaRPr>
          </a:p>
          <a:p>
            <a:pPr indent="-287973" lvl="0" marL="457200" rtl="0" algn="l">
              <a:spcBef>
                <a:spcPts val="0"/>
              </a:spcBef>
              <a:spcAft>
                <a:spcPts val="0"/>
              </a:spcAft>
              <a:buClr>
                <a:schemeClr val="lt1"/>
              </a:buClr>
              <a:buSzPct val="100000"/>
              <a:buChar char="●"/>
            </a:pPr>
            <a:r>
              <a:rPr b="1" i="1" lang="en" sz="1100">
                <a:solidFill>
                  <a:schemeClr val="lt1"/>
                </a:solidFill>
              </a:rPr>
              <a:t>“Icarus and Daedalus”</a:t>
            </a:r>
            <a:endParaRPr b="1" i="1" sz="11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7" name="Shape 117"/>
        <p:cNvGrpSpPr/>
        <p:nvPr/>
      </p:nvGrpSpPr>
      <p:grpSpPr>
        <a:xfrm>
          <a:off x="0" y="0"/>
          <a:ext cx="0" cy="0"/>
          <a:chOff x="0" y="0"/>
          <a:chExt cx="0" cy="0"/>
        </a:xfrm>
      </p:grpSpPr>
      <p:sp>
        <p:nvSpPr>
          <p:cNvPr id="118" name="Google Shape;118;p25"/>
          <p:cNvSpPr txBox="1"/>
          <p:nvPr>
            <p:ph idx="1" type="body"/>
          </p:nvPr>
        </p:nvSpPr>
        <p:spPr>
          <a:xfrm>
            <a:off x="311700" y="359575"/>
            <a:ext cx="8520600" cy="4209300"/>
          </a:xfrm>
          <a:prstGeom prst="rect">
            <a:avLst/>
          </a:prstGeom>
        </p:spPr>
        <p:txBody>
          <a:bodyPr anchorCtr="0" anchor="t" bIns="91425" lIns="91425" spcFirstLastPara="1" rIns="91425" wrap="square" tIns="91425">
            <a:normAutofit lnSpcReduction="10000"/>
          </a:bodyPr>
          <a:lstStyle/>
          <a:p>
            <a:pPr indent="0" lvl="0" marL="0" rtl="0" algn="l">
              <a:spcBef>
                <a:spcPts val="1400"/>
              </a:spcBef>
              <a:spcAft>
                <a:spcPts val="0"/>
              </a:spcAft>
              <a:buClr>
                <a:schemeClr val="dk1"/>
              </a:buClr>
              <a:buSzPts val="1100"/>
              <a:buFont typeface="Arial"/>
              <a:buNone/>
            </a:pPr>
            <a:r>
              <a:rPr b="1" lang="en" sz="2700">
                <a:solidFill>
                  <a:srgbClr val="00FFFF"/>
                </a:solidFill>
                <a:latin typeface="Finger Paint"/>
                <a:ea typeface="Finger Paint"/>
                <a:cs typeface="Finger Paint"/>
                <a:sym typeface="Finger Paint"/>
              </a:rPr>
              <a:t>8. Legend</a:t>
            </a:r>
            <a:endParaRPr b="1" sz="2700">
              <a:solidFill>
                <a:srgbClr val="00FFFF"/>
              </a:solidFill>
              <a:latin typeface="Finger Paint"/>
              <a:ea typeface="Finger Paint"/>
              <a:cs typeface="Finger Paint"/>
              <a:sym typeface="Finger Paint"/>
            </a:endParaRPr>
          </a:p>
          <a:p>
            <a:pPr indent="0" lvl="0" marL="0" rtl="0" algn="l">
              <a:spcBef>
                <a:spcPts val="1200"/>
              </a:spcBef>
              <a:spcAft>
                <a:spcPts val="0"/>
              </a:spcAft>
              <a:buClr>
                <a:schemeClr val="dk1"/>
              </a:buClr>
              <a:buSzPts val="1100"/>
              <a:buFont typeface="Arial"/>
              <a:buNone/>
            </a:pPr>
            <a:r>
              <a:rPr b="1" lang="en" sz="1200">
                <a:solidFill>
                  <a:srgbClr val="0000FF"/>
                </a:solidFill>
                <a:latin typeface="Finger Paint"/>
                <a:ea typeface="Finger Paint"/>
                <a:cs typeface="Finger Paint"/>
                <a:sym typeface="Finger Paint"/>
              </a:rPr>
              <a:t>Definition:</a:t>
            </a:r>
            <a:br>
              <a:rPr b="1" lang="en" sz="1100">
                <a:solidFill>
                  <a:schemeClr val="dk1"/>
                </a:solidFill>
              </a:rPr>
            </a:br>
            <a:r>
              <a:rPr b="1" lang="en" sz="1100">
                <a:solidFill>
                  <a:schemeClr val="lt1"/>
                </a:solidFill>
              </a:rPr>
              <a:t> A legend is a story that is based on real people or historical events but has been exaggerated or changed over time.</a:t>
            </a:r>
            <a:endParaRPr b="1" sz="1100">
              <a:solidFill>
                <a:schemeClr val="lt1"/>
              </a:solidFill>
            </a:endParaRPr>
          </a:p>
          <a:p>
            <a:pPr indent="0" lvl="0" marL="0" rtl="0" algn="l">
              <a:spcBef>
                <a:spcPts val="1200"/>
              </a:spcBef>
              <a:spcAft>
                <a:spcPts val="0"/>
              </a:spcAft>
              <a:buClr>
                <a:schemeClr val="dk1"/>
              </a:buClr>
              <a:buSzPts val="1100"/>
              <a:buFont typeface="Arial"/>
              <a:buNone/>
            </a:pPr>
            <a:r>
              <a:rPr b="1" lang="en" sz="1200">
                <a:solidFill>
                  <a:srgbClr val="0000FF"/>
                </a:solidFill>
                <a:latin typeface="Finger Paint"/>
                <a:ea typeface="Finger Paint"/>
                <a:cs typeface="Finger Paint"/>
                <a:sym typeface="Finger Paint"/>
              </a:rPr>
              <a:t>Key Features:</a:t>
            </a:r>
            <a:endParaRPr b="1" sz="1200">
              <a:solidFill>
                <a:srgbClr val="0000FF"/>
              </a:solidFill>
              <a:latin typeface="Finger Paint"/>
              <a:ea typeface="Finger Paint"/>
              <a:cs typeface="Finger Paint"/>
              <a:sym typeface="Finger Paint"/>
            </a:endParaRPr>
          </a:p>
          <a:p>
            <a:pPr indent="-298450" lvl="0" marL="457200" rtl="0" algn="l">
              <a:spcBef>
                <a:spcPts val="1200"/>
              </a:spcBef>
              <a:spcAft>
                <a:spcPts val="0"/>
              </a:spcAft>
              <a:buClr>
                <a:schemeClr val="lt1"/>
              </a:buClr>
              <a:buSzPts val="1100"/>
              <a:buChar char="●"/>
            </a:pPr>
            <a:r>
              <a:rPr b="1" lang="en" sz="1100">
                <a:solidFill>
                  <a:schemeClr val="lt1"/>
                </a:solidFill>
              </a:rPr>
              <a:t>Partly real, partly fictional</a:t>
            </a:r>
            <a:br>
              <a:rPr b="1" lang="en" sz="1100">
                <a:solidFill>
                  <a:schemeClr val="lt1"/>
                </a:solidFill>
              </a:rPr>
            </a:br>
            <a:endParaRPr b="1" sz="1100">
              <a:solidFill>
                <a:schemeClr val="lt1"/>
              </a:solidFill>
            </a:endParaRPr>
          </a:p>
          <a:p>
            <a:pPr indent="-298450" lvl="0" marL="457200" rtl="0" algn="l">
              <a:spcBef>
                <a:spcPts val="0"/>
              </a:spcBef>
              <a:spcAft>
                <a:spcPts val="0"/>
              </a:spcAft>
              <a:buClr>
                <a:schemeClr val="lt1"/>
              </a:buClr>
              <a:buSzPts val="1100"/>
              <a:buChar char="●"/>
            </a:pPr>
            <a:r>
              <a:rPr b="1" lang="en" sz="1100">
                <a:solidFill>
                  <a:schemeClr val="lt1"/>
                </a:solidFill>
              </a:rPr>
              <a:t>Passed down through generations</a:t>
            </a:r>
            <a:br>
              <a:rPr lang="en" sz="1100">
                <a:solidFill>
                  <a:schemeClr val="dk1"/>
                </a:solidFill>
              </a:rPr>
            </a:br>
            <a:endParaRPr sz="1100">
              <a:solidFill>
                <a:schemeClr val="dk1"/>
              </a:solidFill>
            </a:endParaRPr>
          </a:p>
          <a:p>
            <a:pPr indent="0" lvl="0" marL="0" rtl="0" algn="l">
              <a:spcBef>
                <a:spcPts val="1200"/>
              </a:spcBef>
              <a:spcAft>
                <a:spcPts val="0"/>
              </a:spcAft>
              <a:buClr>
                <a:schemeClr val="dk1"/>
              </a:buClr>
              <a:buSzPts val="1100"/>
              <a:buFont typeface="Arial"/>
              <a:buNone/>
            </a:pPr>
            <a:r>
              <a:rPr b="1" lang="en" sz="1200">
                <a:solidFill>
                  <a:srgbClr val="FF0000"/>
                </a:solidFill>
                <a:latin typeface="Finger Paint"/>
                <a:ea typeface="Finger Paint"/>
                <a:cs typeface="Finger Paint"/>
                <a:sym typeface="Finger Paint"/>
              </a:rPr>
              <a:t>Famous Examples:</a:t>
            </a:r>
            <a:endParaRPr b="1" sz="1200">
              <a:solidFill>
                <a:srgbClr val="FF0000"/>
              </a:solidFill>
              <a:latin typeface="Finger Paint"/>
              <a:ea typeface="Finger Paint"/>
              <a:cs typeface="Finger Paint"/>
              <a:sym typeface="Finger Paint"/>
            </a:endParaRPr>
          </a:p>
          <a:p>
            <a:pPr indent="-298450" lvl="0" marL="457200" rtl="0" algn="l">
              <a:spcBef>
                <a:spcPts val="1200"/>
              </a:spcBef>
              <a:spcAft>
                <a:spcPts val="0"/>
              </a:spcAft>
              <a:buClr>
                <a:schemeClr val="lt1"/>
              </a:buClr>
              <a:buSzPts val="1100"/>
              <a:buChar char="●"/>
            </a:pPr>
            <a:r>
              <a:rPr b="1" i="1" lang="en" sz="1100">
                <a:solidFill>
                  <a:schemeClr val="lt1"/>
                </a:solidFill>
              </a:rPr>
              <a:t>“King Arthur”</a:t>
            </a:r>
            <a:br>
              <a:rPr b="1" i="1" lang="en" sz="1100">
                <a:solidFill>
                  <a:schemeClr val="lt1"/>
                </a:solidFill>
              </a:rPr>
            </a:br>
            <a:endParaRPr b="1" i="1" sz="1100">
              <a:solidFill>
                <a:schemeClr val="lt1"/>
              </a:solidFill>
            </a:endParaRPr>
          </a:p>
          <a:p>
            <a:pPr indent="-298450" lvl="0" marL="457200" rtl="0" algn="l">
              <a:spcBef>
                <a:spcPts val="0"/>
              </a:spcBef>
              <a:spcAft>
                <a:spcPts val="0"/>
              </a:spcAft>
              <a:buClr>
                <a:schemeClr val="lt1"/>
              </a:buClr>
              <a:buSzPts val="1100"/>
              <a:buChar char="●"/>
            </a:pPr>
            <a:r>
              <a:rPr b="1" i="1" lang="en" sz="1100">
                <a:solidFill>
                  <a:schemeClr val="lt1"/>
                </a:solidFill>
              </a:rPr>
              <a:t>“Robin Hood”</a:t>
            </a:r>
            <a:br>
              <a:rPr b="1" i="1" lang="en" sz="1100">
                <a:solidFill>
                  <a:schemeClr val="lt1"/>
                </a:solidFill>
              </a:rPr>
            </a:br>
            <a:endParaRPr b="1" i="1" sz="1100">
              <a:solidFill>
                <a:schemeClr val="lt1"/>
              </a:solidFill>
            </a:endParaRPr>
          </a:p>
          <a:p>
            <a:pPr indent="-298450" lvl="0" marL="457200" rtl="0" algn="l">
              <a:spcBef>
                <a:spcPts val="0"/>
              </a:spcBef>
              <a:spcAft>
                <a:spcPts val="0"/>
              </a:spcAft>
              <a:buClr>
                <a:schemeClr val="lt1"/>
              </a:buClr>
              <a:buSzPts val="1100"/>
              <a:buChar char="●"/>
            </a:pPr>
            <a:r>
              <a:rPr b="1" i="1" lang="en" sz="1100">
                <a:solidFill>
                  <a:schemeClr val="lt1"/>
                </a:solidFill>
              </a:rPr>
              <a:t>“Beowulf”</a:t>
            </a:r>
            <a:endParaRPr b="1" i="1" sz="11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2" name="Shape 122"/>
        <p:cNvGrpSpPr/>
        <p:nvPr/>
      </p:nvGrpSpPr>
      <p:grpSpPr>
        <a:xfrm>
          <a:off x="0" y="0"/>
          <a:ext cx="0" cy="0"/>
          <a:chOff x="0" y="0"/>
          <a:chExt cx="0" cy="0"/>
        </a:xfrm>
      </p:grpSpPr>
      <p:sp>
        <p:nvSpPr>
          <p:cNvPr id="123" name="Google Shape;123;p26"/>
          <p:cNvSpPr txBox="1"/>
          <p:nvPr>
            <p:ph type="title"/>
          </p:nvPr>
        </p:nvSpPr>
        <p:spPr>
          <a:xfrm>
            <a:off x="311700" y="445025"/>
            <a:ext cx="8520600" cy="1190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 sz="4500">
                <a:solidFill>
                  <a:srgbClr val="00FF00"/>
                </a:solidFill>
                <a:latin typeface="Permanent Marker"/>
                <a:ea typeface="Permanent Marker"/>
                <a:cs typeface="Permanent Marker"/>
                <a:sym typeface="Permanent Marker"/>
              </a:rPr>
              <a:t>Activity: Identify the Genre</a:t>
            </a:r>
            <a:endParaRPr b="1" sz="4500">
              <a:solidFill>
                <a:srgbClr val="00FF00"/>
              </a:solidFill>
              <a:latin typeface="Permanent Marker"/>
              <a:ea typeface="Permanent Marker"/>
              <a:cs typeface="Permanent Marker"/>
              <a:sym typeface="Permanent Marker"/>
            </a:endParaRPr>
          </a:p>
        </p:txBody>
      </p:sp>
      <p:sp>
        <p:nvSpPr>
          <p:cNvPr id="124" name="Google Shape;124;p26"/>
          <p:cNvSpPr txBox="1"/>
          <p:nvPr>
            <p:ph idx="1" type="body"/>
          </p:nvPr>
        </p:nvSpPr>
        <p:spPr>
          <a:xfrm>
            <a:off x="350875" y="1831375"/>
            <a:ext cx="8520600" cy="2720700"/>
          </a:xfrm>
          <a:prstGeom prst="rect">
            <a:avLst/>
          </a:prstGeom>
        </p:spPr>
        <p:txBody>
          <a:bodyPr anchorCtr="0" anchor="t" bIns="91425" lIns="91425" spcFirstLastPara="1" rIns="91425" wrap="square" tIns="91425">
            <a:normAutofit fontScale="32500"/>
          </a:bodyPr>
          <a:lstStyle/>
          <a:p>
            <a:pPr indent="0" lvl="0" marL="0" rtl="0" algn="l">
              <a:spcBef>
                <a:spcPts val="1200"/>
              </a:spcBef>
              <a:spcAft>
                <a:spcPts val="0"/>
              </a:spcAft>
              <a:buClr>
                <a:schemeClr val="dk1"/>
              </a:buClr>
              <a:buSzPct val="25581"/>
              <a:buFont typeface="Arial"/>
              <a:buNone/>
            </a:pPr>
            <a:r>
              <a:rPr b="1" lang="en" sz="4300">
                <a:solidFill>
                  <a:srgbClr val="FF0000"/>
                </a:solidFill>
                <a:latin typeface="Finger Paint"/>
                <a:ea typeface="Finger Paint"/>
                <a:cs typeface="Finger Paint"/>
                <a:sym typeface="Finger Paint"/>
              </a:rPr>
              <a:t>D</a:t>
            </a:r>
            <a:r>
              <a:rPr b="1" lang="en" sz="4300">
                <a:solidFill>
                  <a:srgbClr val="FF0000"/>
                </a:solidFill>
                <a:latin typeface="Finger Paint"/>
                <a:ea typeface="Finger Paint"/>
                <a:cs typeface="Finger Paint"/>
                <a:sym typeface="Finger Paint"/>
              </a:rPr>
              <a:t>irections</a:t>
            </a:r>
            <a:r>
              <a:rPr b="1" lang="en" sz="4300">
                <a:solidFill>
                  <a:srgbClr val="FF0000"/>
                </a:solidFill>
                <a:latin typeface="Finger Paint"/>
                <a:ea typeface="Finger Paint"/>
                <a:cs typeface="Finger Paint"/>
                <a:sym typeface="Finger Paint"/>
              </a:rPr>
              <a:t>:</a:t>
            </a:r>
            <a:r>
              <a:rPr lang="en" sz="4100">
                <a:solidFill>
                  <a:schemeClr val="dk1"/>
                </a:solidFill>
              </a:rPr>
              <a:t> </a:t>
            </a:r>
            <a:r>
              <a:rPr b="1" lang="en" sz="3503">
                <a:solidFill>
                  <a:schemeClr val="lt1"/>
                </a:solidFill>
              </a:rPr>
              <a:t>Identify the literary genre.</a:t>
            </a:r>
            <a:endParaRPr b="1" sz="3503">
              <a:solidFill>
                <a:schemeClr val="lt1"/>
              </a:solidFill>
            </a:endParaRPr>
          </a:p>
          <a:p>
            <a:pPr indent="-300890" lvl="0" marL="457200" rtl="0" algn="l">
              <a:spcBef>
                <a:spcPts val="1200"/>
              </a:spcBef>
              <a:spcAft>
                <a:spcPts val="0"/>
              </a:spcAft>
              <a:buClr>
                <a:schemeClr val="lt1"/>
              </a:buClr>
              <a:buSzPct val="100000"/>
              <a:buAutoNum type="arabicPeriod"/>
            </a:pPr>
            <a:r>
              <a:rPr b="1" lang="en" sz="3503">
                <a:solidFill>
                  <a:schemeClr val="lt1"/>
                </a:solidFill>
              </a:rPr>
              <a:t>A story with animals that teaches a lesson</a:t>
            </a:r>
            <a:br>
              <a:rPr b="1" lang="en" sz="3503">
                <a:solidFill>
                  <a:schemeClr val="lt1"/>
                </a:solidFill>
              </a:rPr>
            </a:br>
            <a:endParaRPr b="1" sz="3503">
              <a:solidFill>
                <a:schemeClr val="lt1"/>
              </a:solidFill>
            </a:endParaRPr>
          </a:p>
          <a:p>
            <a:pPr indent="-300890" lvl="0" marL="457200" rtl="0" algn="l">
              <a:spcBef>
                <a:spcPts val="0"/>
              </a:spcBef>
              <a:spcAft>
                <a:spcPts val="0"/>
              </a:spcAft>
              <a:buClr>
                <a:schemeClr val="lt1"/>
              </a:buClr>
              <a:buSzPct val="100000"/>
              <a:buAutoNum type="arabicPeriod"/>
            </a:pPr>
            <a:r>
              <a:rPr b="1" lang="en" sz="3503">
                <a:solidFill>
                  <a:schemeClr val="lt1"/>
                </a:solidFill>
              </a:rPr>
              <a:t>A long story with many chapters</a:t>
            </a:r>
            <a:br>
              <a:rPr b="1" lang="en" sz="3503">
                <a:solidFill>
                  <a:schemeClr val="lt1"/>
                </a:solidFill>
              </a:rPr>
            </a:br>
            <a:endParaRPr b="1" sz="3503">
              <a:solidFill>
                <a:schemeClr val="lt1"/>
              </a:solidFill>
            </a:endParaRPr>
          </a:p>
          <a:p>
            <a:pPr indent="-300890" lvl="0" marL="457200" rtl="0" algn="l">
              <a:spcBef>
                <a:spcPts val="0"/>
              </a:spcBef>
              <a:spcAft>
                <a:spcPts val="0"/>
              </a:spcAft>
              <a:buClr>
                <a:schemeClr val="lt1"/>
              </a:buClr>
              <a:buSzPct val="100000"/>
              <a:buAutoNum type="arabicPeriod"/>
            </a:pPr>
            <a:r>
              <a:rPr b="1" lang="en" sz="3503">
                <a:solidFill>
                  <a:schemeClr val="lt1"/>
                </a:solidFill>
              </a:rPr>
              <a:t>A writing that expresses emotions using rhythm</a:t>
            </a:r>
            <a:br>
              <a:rPr b="1" lang="en" sz="3503">
                <a:solidFill>
                  <a:schemeClr val="lt1"/>
                </a:solidFill>
              </a:rPr>
            </a:br>
            <a:endParaRPr b="1" sz="3503">
              <a:solidFill>
                <a:schemeClr val="lt1"/>
              </a:solidFill>
            </a:endParaRPr>
          </a:p>
          <a:p>
            <a:pPr indent="-300890" lvl="0" marL="457200" rtl="0" algn="l">
              <a:spcBef>
                <a:spcPts val="0"/>
              </a:spcBef>
              <a:spcAft>
                <a:spcPts val="0"/>
              </a:spcAft>
              <a:buClr>
                <a:schemeClr val="lt1"/>
              </a:buClr>
              <a:buSzPct val="100000"/>
              <a:buAutoNum type="arabicPeriod"/>
            </a:pPr>
            <a:r>
              <a:rPr b="1" lang="en" sz="3503">
                <a:solidFill>
                  <a:schemeClr val="lt1"/>
                </a:solidFill>
              </a:rPr>
              <a:t>A written argument about a topic</a:t>
            </a:r>
            <a:br>
              <a:rPr b="1" lang="en" sz="3503">
                <a:solidFill>
                  <a:schemeClr val="lt1"/>
                </a:solidFill>
              </a:rPr>
            </a:br>
            <a:endParaRPr b="1" sz="3503">
              <a:solidFill>
                <a:schemeClr val="lt1"/>
              </a:solidFill>
            </a:endParaRPr>
          </a:p>
          <a:p>
            <a:pPr indent="-300890" lvl="0" marL="457200" rtl="0" algn="l">
              <a:spcBef>
                <a:spcPts val="0"/>
              </a:spcBef>
              <a:spcAft>
                <a:spcPts val="0"/>
              </a:spcAft>
              <a:buClr>
                <a:schemeClr val="lt1"/>
              </a:buClr>
              <a:buSzPct val="100000"/>
              <a:buAutoNum type="arabicPeriod"/>
            </a:pPr>
            <a:r>
              <a:rPr b="1" lang="en" sz="3503">
                <a:solidFill>
                  <a:schemeClr val="lt1"/>
                </a:solidFill>
              </a:rPr>
              <a:t>A story written to be performed on stage</a:t>
            </a:r>
            <a:endParaRPr b="1" sz="3503">
              <a:solidFill>
                <a:schemeClr val="lt1"/>
              </a:solidFill>
            </a:endParaRPr>
          </a:p>
          <a:p>
            <a:pPr indent="0" lvl="0" marL="0" rtl="0" algn="l">
              <a:spcBef>
                <a:spcPts val="1200"/>
              </a:spcBef>
              <a:spcAft>
                <a:spcPts val="1200"/>
              </a:spcAft>
              <a:buNone/>
            </a:pPr>
            <a:r>
              <a:t/>
            </a:r>
            <a:endParaRPr sz="28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9" name="Shape 59"/>
        <p:cNvGrpSpPr/>
        <p:nvPr/>
      </p:nvGrpSpPr>
      <p:grpSpPr>
        <a:xfrm>
          <a:off x="0" y="0"/>
          <a:ext cx="0" cy="0"/>
          <a:chOff x="0" y="0"/>
          <a:chExt cx="0" cy="0"/>
        </a:xfrm>
      </p:grpSpPr>
      <p:sp>
        <p:nvSpPr>
          <p:cNvPr id="60" name="Google Shape;60;p14"/>
          <p:cNvSpPr txBox="1"/>
          <p:nvPr>
            <p:ph type="title"/>
          </p:nvPr>
        </p:nvSpPr>
        <p:spPr>
          <a:xfrm>
            <a:off x="339700" y="445025"/>
            <a:ext cx="8520600" cy="1072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6520">
                <a:solidFill>
                  <a:srgbClr val="00FF00"/>
                </a:solidFill>
                <a:latin typeface="Permanent Marker"/>
                <a:ea typeface="Permanent Marker"/>
                <a:cs typeface="Permanent Marker"/>
                <a:sym typeface="Permanent Marker"/>
              </a:rPr>
              <a:t>Objectives</a:t>
            </a:r>
            <a:endParaRPr b="1" sz="6520">
              <a:solidFill>
                <a:srgbClr val="00FF00"/>
              </a:solidFill>
              <a:latin typeface="Permanent Marker"/>
              <a:ea typeface="Permanent Marker"/>
              <a:cs typeface="Permanent Marker"/>
              <a:sym typeface="Permanent Marker"/>
            </a:endParaRPr>
          </a:p>
        </p:txBody>
      </p:sp>
      <p:sp>
        <p:nvSpPr>
          <p:cNvPr id="61" name="Google Shape;61;p14"/>
          <p:cNvSpPr txBox="1"/>
          <p:nvPr>
            <p:ph idx="1" type="body"/>
          </p:nvPr>
        </p:nvSpPr>
        <p:spPr>
          <a:xfrm>
            <a:off x="311700" y="1820150"/>
            <a:ext cx="8520600" cy="2748600"/>
          </a:xfrm>
          <a:prstGeom prst="rect">
            <a:avLst/>
          </a:prstGeom>
        </p:spPr>
        <p:txBody>
          <a:bodyPr anchorCtr="0" anchor="t" bIns="91425" lIns="91425" spcFirstLastPara="1" rIns="91425" wrap="square" tIns="91425">
            <a:normAutofit/>
          </a:bodyPr>
          <a:lstStyle/>
          <a:p>
            <a:pPr indent="0" lvl="0" marL="0" rtl="0" algn="l">
              <a:lnSpc>
                <a:spcPct val="95000"/>
              </a:lnSpc>
              <a:spcBef>
                <a:spcPts val="1200"/>
              </a:spcBef>
              <a:spcAft>
                <a:spcPts val="0"/>
              </a:spcAft>
              <a:buClr>
                <a:schemeClr val="dk1"/>
              </a:buClr>
              <a:buSzPts val="1100"/>
              <a:buFont typeface="Arial"/>
              <a:buNone/>
            </a:pPr>
            <a:r>
              <a:rPr b="1" lang="en" sz="1500">
                <a:solidFill>
                  <a:schemeClr val="lt1"/>
                </a:solidFill>
              </a:rPr>
              <a:t>At the end of the lesson, students should be able to:</a:t>
            </a:r>
            <a:endParaRPr b="1" sz="1500">
              <a:solidFill>
                <a:schemeClr val="lt1"/>
              </a:solidFill>
            </a:endParaRPr>
          </a:p>
          <a:p>
            <a:pPr indent="-323850" lvl="0" marL="457200" rtl="0" algn="l">
              <a:lnSpc>
                <a:spcPct val="95000"/>
              </a:lnSpc>
              <a:spcBef>
                <a:spcPts val="1200"/>
              </a:spcBef>
              <a:spcAft>
                <a:spcPts val="0"/>
              </a:spcAft>
              <a:buClr>
                <a:schemeClr val="lt1"/>
              </a:buClr>
              <a:buSzPts val="1500"/>
              <a:buAutoNum type="arabicPeriod"/>
            </a:pPr>
            <a:r>
              <a:rPr b="1" lang="en" sz="1500">
                <a:solidFill>
                  <a:schemeClr val="lt1"/>
                </a:solidFill>
              </a:rPr>
              <a:t>Define what a literary genre is.</a:t>
            </a:r>
            <a:br>
              <a:rPr b="1" lang="en" sz="1500">
                <a:solidFill>
                  <a:schemeClr val="lt1"/>
                </a:solidFill>
              </a:rPr>
            </a:br>
            <a:endParaRPr b="1" sz="1500">
              <a:solidFill>
                <a:schemeClr val="lt1"/>
              </a:solidFill>
            </a:endParaRPr>
          </a:p>
          <a:p>
            <a:pPr indent="-323850" lvl="0" marL="457200" rtl="0" algn="l">
              <a:lnSpc>
                <a:spcPct val="95000"/>
              </a:lnSpc>
              <a:spcBef>
                <a:spcPts val="0"/>
              </a:spcBef>
              <a:spcAft>
                <a:spcPts val="0"/>
              </a:spcAft>
              <a:buClr>
                <a:schemeClr val="lt1"/>
              </a:buClr>
              <a:buSzPts val="1500"/>
              <a:buAutoNum type="arabicPeriod"/>
            </a:pPr>
            <a:r>
              <a:rPr b="1" lang="en" sz="1500">
                <a:solidFill>
                  <a:schemeClr val="lt1"/>
                </a:solidFill>
              </a:rPr>
              <a:t>Differentiate the major types of literary genres.</a:t>
            </a:r>
            <a:br>
              <a:rPr b="1" lang="en" sz="1500">
                <a:solidFill>
                  <a:schemeClr val="lt1"/>
                </a:solidFill>
              </a:rPr>
            </a:br>
            <a:endParaRPr b="1" sz="1500">
              <a:solidFill>
                <a:schemeClr val="lt1"/>
              </a:solidFill>
            </a:endParaRPr>
          </a:p>
          <a:p>
            <a:pPr indent="-323850" lvl="0" marL="457200" rtl="0" algn="l">
              <a:lnSpc>
                <a:spcPct val="95000"/>
              </a:lnSpc>
              <a:spcBef>
                <a:spcPts val="0"/>
              </a:spcBef>
              <a:spcAft>
                <a:spcPts val="0"/>
              </a:spcAft>
              <a:buClr>
                <a:schemeClr val="lt1"/>
              </a:buClr>
              <a:buSzPts val="1500"/>
              <a:buAutoNum type="arabicPeriod"/>
            </a:pPr>
            <a:r>
              <a:rPr b="1" lang="en" sz="1500">
                <a:solidFill>
                  <a:schemeClr val="lt1"/>
                </a:solidFill>
              </a:rPr>
              <a:t>Identify examples of famous literary works under each genre.</a:t>
            </a:r>
            <a:br>
              <a:rPr b="1" lang="en" sz="1500">
                <a:solidFill>
                  <a:schemeClr val="lt1"/>
                </a:solidFill>
              </a:rPr>
            </a:br>
            <a:endParaRPr b="1" sz="1500">
              <a:solidFill>
                <a:schemeClr val="lt1"/>
              </a:solidFill>
            </a:endParaRPr>
          </a:p>
          <a:p>
            <a:pPr indent="-323850" lvl="0" marL="457200" rtl="0" algn="l">
              <a:lnSpc>
                <a:spcPct val="95000"/>
              </a:lnSpc>
              <a:spcBef>
                <a:spcPts val="0"/>
              </a:spcBef>
              <a:spcAft>
                <a:spcPts val="0"/>
              </a:spcAft>
              <a:buClr>
                <a:schemeClr val="lt1"/>
              </a:buClr>
              <a:buSzPts val="1500"/>
              <a:buAutoNum type="arabicPeriod"/>
            </a:pPr>
            <a:r>
              <a:rPr b="1" lang="en" sz="1500">
                <a:solidFill>
                  <a:schemeClr val="lt1"/>
                </a:solidFill>
              </a:rPr>
              <a:t>Explain the purpose and main features of each genre.</a:t>
            </a:r>
            <a:endParaRPr b="1" sz="1500">
              <a:solidFill>
                <a:schemeClr val="lt1"/>
              </a:solidFill>
            </a:endParaRPr>
          </a:p>
          <a:p>
            <a:pPr indent="0" lvl="0" marL="0" rtl="0" algn="l">
              <a:lnSpc>
                <a:spcPct val="95000"/>
              </a:lnSpc>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1117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6520">
                <a:solidFill>
                  <a:srgbClr val="FF0000"/>
                </a:solidFill>
                <a:latin typeface="Permanent Marker"/>
                <a:ea typeface="Permanent Marker"/>
                <a:cs typeface="Permanent Marker"/>
                <a:sym typeface="Permanent Marker"/>
              </a:rPr>
              <a:t>I</a:t>
            </a:r>
            <a:r>
              <a:rPr b="1" lang="en" sz="6520">
                <a:solidFill>
                  <a:srgbClr val="FF0000"/>
                </a:solidFill>
                <a:latin typeface="Permanent Marker"/>
                <a:ea typeface="Permanent Marker"/>
                <a:cs typeface="Permanent Marker"/>
                <a:sym typeface="Permanent Marker"/>
              </a:rPr>
              <a:t>ntroduction</a:t>
            </a:r>
            <a:r>
              <a:rPr b="1" lang="en" sz="5520">
                <a:solidFill>
                  <a:srgbClr val="FF0000"/>
                </a:solidFill>
                <a:latin typeface="Permanent Marker"/>
                <a:ea typeface="Permanent Marker"/>
                <a:cs typeface="Permanent Marker"/>
                <a:sym typeface="Permanent Marker"/>
              </a:rPr>
              <a:t> </a:t>
            </a:r>
            <a:endParaRPr b="1" sz="5520">
              <a:solidFill>
                <a:srgbClr val="FF0000"/>
              </a:solidFill>
              <a:latin typeface="Permanent Marker"/>
              <a:ea typeface="Permanent Marker"/>
              <a:cs typeface="Permanent Marker"/>
              <a:sym typeface="Permanent Marker"/>
            </a:endParaRPr>
          </a:p>
        </p:txBody>
      </p:sp>
      <p:sp>
        <p:nvSpPr>
          <p:cNvPr id="67" name="Google Shape;67;p15"/>
          <p:cNvSpPr txBox="1"/>
          <p:nvPr>
            <p:ph idx="1" type="body"/>
          </p:nvPr>
        </p:nvSpPr>
        <p:spPr>
          <a:xfrm>
            <a:off x="311700" y="1747400"/>
            <a:ext cx="8520600" cy="28215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b="1" lang="en" sz="1592">
                <a:solidFill>
                  <a:srgbClr val="0000FF"/>
                </a:solidFill>
                <a:latin typeface="Finger Paint"/>
                <a:ea typeface="Finger Paint"/>
                <a:cs typeface="Finger Paint"/>
                <a:sym typeface="Finger Paint"/>
              </a:rPr>
              <a:t>Let us analyze:</a:t>
            </a:r>
            <a:endParaRPr b="1" sz="1592">
              <a:solidFill>
                <a:srgbClr val="0000FF"/>
              </a:solidFill>
              <a:latin typeface="Finger Paint"/>
              <a:ea typeface="Finger Paint"/>
              <a:cs typeface="Finger Paint"/>
              <a:sym typeface="Finger Paint"/>
            </a:endParaRPr>
          </a:p>
          <a:p>
            <a:pPr indent="-316985" lvl="0" marL="457200" rtl="0" algn="l">
              <a:spcBef>
                <a:spcPts val="1200"/>
              </a:spcBef>
              <a:spcAft>
                <a:spcPts val="0"/>
              </a:spcAft>
              <a:buClr>
                <a:schemeClr val="lt1"/>
              </a:buClr>
              <a:buSzPts val="1392"/>
              <a:buChar char="●"/>
            </a:pPr>
            <a:r>
              <a:rPr b="1" lang="en" sz="1392">
                <a:solidFill>
                  <a:schemeClr val="lt1"/>
                </a:solidFill>
              </a:rPr>
              <a:t>Have you ever read a poem, story, or novel?</a:t>
            </a:r>
            <a:br>
              <a:rPr b="1" lang="en" sz="1392">
                <a:solidFill>
                  <a:schemeClr val="lt1"/>
                </a:solidFill>
              </a:rPr>
            </a:br>
            <a:endParaRPr b="1" sz="1392">
              <a:solidFill>
                <a:schemeClr val="lt1"/>
              </a:solidFill>
            </a:endParaRPr>
          </a:p>
          <a:p>
            <a:pPr indent="-316985" lvl="0" marL="457200" rtl="0" algn="l">
              <a:spcBef>
                <a:spcPts val="0"/>
              </a:spcBef>
              <a:spcAft>
                <a:spcPts val="0"/>
              </a:spcAft>
              <a:buClr>
                <a:schemeClr val="lt1"/>
              </a:buClr>
              <a:buSzPts val="1392"/>
              <a:buChar char="●"/>
            </a:pPr>
            <a:r>
              <a:rPr b="1" lang="en" sz="1392">
                <a:solidFill>
                  <a:schemeClr val="lt1"/>
                </a:solidFill>
              </a:rPr>
              <a:t>Do all stories look and sound the same?</a:t>
            </a:r>
            <a:br>
              <a:rPr b="1" lang="en" sz="1392">
                <a:solidFill>
                  <a:schemeClr val="dk1"/>
                </a:solidFill>
              </a:rPr>
            </a:br>
            <a:endParaRPr b="1" sz="1392">
              <a:solidFill>
                <a:schemeClr val="dk1"/>
              </a:solidFill>
              <a:latin typeface="Finger Paint"/>
              <a:ea typeface="Finger Paint"/>
              <a:cs typeface="Finger Paint"/>
              <a:sym typeface="Finger Paint"/>
            </a:endParaRPr>
          </a:p>
          <a:p>
            <a:pPr indent="0" lvl="0" marL="0" rtl="0" algn="l">
              <a:spcBef>
                <a:spcPts val="1200"/>
              </a:spcBef>
              <a:spcAft>
                <a:spcPts val="0"/>
              </a:spcAft>
              <a:buClr>
                <a:schemeClr val="dk1"/>
              </a:buClr>
              <a:buSzPts val="1100"/>
              <a:buFont typeface="Arial"/>
              <a:buNone/>
            </a:pPr>
            <a:r>
              <a:rPr b="1" lang="en" sz="1592">
                <a:solidFill>
                  <a:srgbClr val="FF0000"/>
                </a:solidFill>
                <a:latin typeface="Finger Paint"/>
                <a:ea typeface="Finger Paint"/>
                <a:cs typeface="Finger Paint"/>
                <a:sym typeface="Finger Paint"/>
              </a:rPr>
              <a:t>Take Note!!!</a:t>
            </a:r>
            <a:br>
              <a:rPr b="1" lang="en" sz="1392">
                <a:solidFill>
                  <a:schemeClr val="dk1"/>
                </a:solidFill>
              </a:rPr>
            </a:br>
            <a:r>
              <a:rPr b="1" lang="en" sz="1392">
                <a:solidFill>
                  <a:schemeClr val="dk1"/>
                </a:solidFill>
              </a:rPr>
              <a:t> 👉 </a:t>
            </a:r>
            <a:r>
              <a:rPr b="1" lang="en" sz="1392">
                <a:solidFill>
                  <a:schemeClr val="lt1"/>
                </a:solidFill>
              </a:rPr>
              <a:t>Stories and writings come in different forms. These forms are called literary genres.</a:t>
            </a:r>
            <a:endParaRPr b="1" sz="1392">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SzPts val="990"/>
              <a:buNone/>
            </a:pPr>
            <a:r>
              <a:rPr b="1" lang="en" sz="6000">
                <a:solidFill>
                  <a:srgbClr val="00FFFF"/>
                </a:solidFill>
                <a:latin typeface="Permanent Marker"/>
                <a:ea typeface="Permanent Marker"/>
                <a:cs typeface="Permanent Marker"/>
                <a:sym typeface="Permanent Marker"/>
              </a:rPr>
              <a:t>What Is a Literary Genre?</a:t>
            </a:r>
            <a:endParaRPr b="1" sz="6000">
              <a:solidFill>
                <a:srgbClr val="00FFFF"/>
              </a:solidFill>
              <a:latin typeface="Permanent Marker"/>
              <a:ea typeface="Permanent Marker"/>
              <a:cs typeface="Permanent Marker"/>
              <a:sym typeface="Permanent Marker"/>
            </a:endParaRPr>
          </a:p>
        </p:txBody>
      </p:sp>
      <p:sp>
        <p:nvSpPr>
          <p:cNvPr id="73" name="Google Shape;73;p16"/>
          <p:cNvSpPr txBox="1"/>
          <p:nvPr>
            <p:ph idx="1" type="body"/>
          </p:nvPr>
        </p:nvSpPr>
        <p:spPr>
          <a:xfrm>
            <a:off x="311700" y="2749100"/>
            <a:ext cx="8520600" cy="1819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lang="en" sz="2000">
                <a:solidFill>
                  <a:srgbClr val="FF0000"/>
                </a:solidFill>
                <a:latin typeface="Finger Paint"/>
                <a:ea typeface="Finger Paint"/>
                <a:cs typeface="Finger Paint"/>
                <a:sym typeface="Finger Paint"/>
              </a:rPr>
              <a:t>LITERARY GENRE </a:t>
            </a:r>
            <a:r>
              <a:rPr b="1" lang="en" sz="1700">
                <a:solidFill>
                  <a:schemeClr val="lt1"/>
                </a:solidFill>
              </a:rPr>
              <a:t>is a category or type of written work that is grouped based on its form, content, structure, and purpose. Each genre has its own unique characteristics, style of writing, and way of telling ideas or stories.</a:t>
            </a:r>
            <a:endParaRPr b="1" sz="17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7" name="Shape 77"/>
        <p:cNvGrpSpPr/>
        <p:nvPr/>
      </p:nvGrpSpPr>
      <p:grpSpPr>
        <a:xfrm>
          <a:off x="0" y="0"/>
          <a:ext cx="0" cy="0"/>
          <a:chOff x="0" y="0"/>
          <a:chExt cx="0" cy="0"/>
        </a:xfrm>
      </p:grpSpPr>
      <p:sp>
        <p:nvSpPr>
          <p:cNvPr id="78" name="Google Shape;78;p17"/>
          <p:cNvSpPr txBox="1"/>
          <p:nvPr>
            <p:ph idx="1" type="body"/>
          </p:nvPr>
        </p:nvSpPr>
        <p:spPr>
          <a:xfrm>
            <a:off x="362050" y="1042325"/>
            <a:ext cx="8520600" cy="3581400"/>
          </a:xfrm>
          <a:prstGeom prst="rect">
            <a:avLst/>
          </a:prstGeom>
        </p:spPr>
        <p:txBody>
          <a:bodyPr anchorCtr="0" anchor="t" bIns="91425" lIns="91425" spcFirstLastPara="1" rIns="91425" wrap="square" tIns="91425">
            <a:normAutofit/>
          </a:bodyPr>
          <a:lstStyle/>
          <a:p>
            <a:pPr indent="0" lvl="0" marL="0" rtl="0" algn="ctr">
              <a:lnSpc>
                <a:spcPct val="100000"/>
              </a:lnSpc>
              <a:spcBef>
                <a:spcPts val="0"/>
              </a:spcBef>
              <a:spcAft>
                <a:spcPts val="0"/>
              </a:spcAft>
              <a:buClr>
                <a:schemeClr val="dk1"/>
              </a:buClr>
              <a:buSzPts val="990"/>
              <a:buFont typeface="Arial"/>
              <a:buNone/>
            </a:pPr>
            <a:r>
              <a:rPr b="1" lang="en" sz="6220">
                <a:solidFill>
                  <a:srgbClr val="FF00FF"/>
                </a:solidFill>
                <a:latin typeface="Permanent Marker"/>
                <a:ea typeface="Permanent Marker"/>
                <a:cs typeface="Permanent Marker"/>
                <a:sym typeface="Permanent Marker"/>
              </a:rPr>
              <a:t>The </a:t>
            </a:r>
            <a:r>
              <a:rPr b="1" lang="en" sz="6220">
                <a:solidFill>
                  <a:srgbClr val="FF00FF"/>
                </a:solidFill>
                <a:latin typeface="Permanent Marker"/>
                <a:ea typeface="Permanent Marker"/>
                <a:cs typeface="Permanent Marker"/>
                <a:sym typeface="Permanent Marker"/>
              </a:rPr>
              <a:t>Major Literary Genres</a:t>
            </a:r>
            <a:endParaRPr b="1" sz="6220">
              <a:solidFill>
                <a:srgbClr val="FF00FF"/>
              </a:solidFill>
              <a:latin typeface="Permanent Marker"/>
              <a:ea typeface="Permanent Marker"/>
              <a:cs typeface="Permanent Marker"/>
              <a:sym typeface="Permanent Marke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2" name="Shape 82"/>
        <p:cNvGrpSpPr/>
        <p:nvPr/>
      </p:nvGrpSpPr>
      <p:grpSpPr>
        <a:xfrm>
          <a:off x="0" y="0"/>
          <a:ext cx="0" cy="0"/>
          <a:chOff x="0" y="0"/>
          <a:chExt cx="0" cy="0"/>
        </a:xfrm>
      </p:grpSpPr>
      <p:sp>
        <p:nvSpPr>
          <p:cNvPr id="83" name="Google Shape;83;p18"/>
          <p:cNvSpPr txBox="1"/>
          <p:nvPr>
            <p:ph idx="1" type="body"/>
          </p:nvPr>
        </p:nvSpPr>
        <p:spPr>
          <a:xfrm>
            <a:off x="311700" y="426725"/>
            <a:ext cx="8520600" cy="4142100"/>
          </a:xfrm>
          <a:prstGeom prst="rect">
            <a:avLst/>
          </a:prstGeom>
        </p:spPr>
        <p:txBody>
          <a:bodyPr anchorCtr="0" anchor="t" bIns="91425" lIns="91425" spcFirstLastPara="1" rIns="91425" wrap="square" tIns="91425">
            <a:normAutofit lnSpcReduction="20000"/>
          </a:bodyPr>
          <a:lstStyle/>
          <a:p>
            <a:pPr indent="0" lvl="0" marL="0" rtl="0" algn="l">
              <a:spcBef>
                <a:spcPts val="1400"/>
              </a:spcBef>
              <a:spcAft>
                <a:spcPts val="0"/>
              </a:spcAft>
              <a:buClr>
                <a:schemeClr val="dk1"/>
              </a:buClr>
              <a:buSzPts val="1100"/>
              <a:buFont typeface="Arial"/>
              <a:buNone/>
            </a:pPr>
            <a:r>
              <a:rPr b="1" lang="en" sz="2800">
                <a:solidFill>
                  <a:srgbClr val="FFFF00"/>
                </a:solidFill>
                <a:latin typeface="Finger Paint"/>
                <a:ea typeface="Finger Paint"/>
                <a:cs typeface="Finger Paint"/>
                <a:sym typeface="Finger Paint"/>
              </a:rPr>
              <a:t>1. Poem (Poetry)</a:t>
            </a:r>
            <a:endParaRPr b="1" sz="2800">
              <a:solidFill>
                <a:srgbClr val="FFFF00"/>
              </a:solidFill>
              <a:latin typeface="Finger Paint"/>
              <a:ea typeface="Finger Paint"/>
              <a:cs typeface="Finger Paint"/>
              <a:sym typeface="Finger Paint"/>
            </a:endParaRPr>
          </a:p>
          <a:p>
            <a:pPr indent="0" lvl="0" marL="0" rtl="0" algn="l">
              <a:spcBef>
                <a:spcPts val="1200"/>
              </a:spcBef>
              <a:spcAft>
                <a:spcPts val="0"/>
              </a:spcAft>
              <a:buClr>
                <a:schemeClr val="dk1"/>
              </a:buClr>
              <a:buSzPts val="1100"/>
              <a:buFont typeface="Arial"/>
              <a:buNone/>
            </a:pPr>
            <a:r>
              <a:rPr b="1" lang="en" sz="1200">
                <a:solidFill>
                  <a:srgbClr val="0000FF"/>
                </a:solidFill>
                <a:latin typeface="Finger Paint"/>
                <a:ea typeface="Finger Paint"/>
                <a:cs typeface="Finger Paint"/>
                <a:sym typeface="Finger Paint"/>
              </a:rPr>
              <a:t>Definition:</a:t>
            </a:r>
            <a:br>
              <a:rPr b="1" lang="en" sz="1100">
                <a:solidFill>
                  <a:schemeClr val="lt1"/>
                </a:solidFill>
              </a:rPr>
            </a:br>
            <a:r>
              <a:rPr b="1" lang="en" sz="1100">
                <a:solidFill>
                  <a:schemeClr val="lt1"/>
                </a:solidFill>
              </a:rPr>
              <a:t> A poem is a literary work that expresses feelings, ideas, or experiences through rhythm, sound, imagery, and carefully chosen words. Poems are often written in lines and stanzas and may use rhyme, but not all poems rhyme.</a:t>
            </a:r>
            <a:endParaRPr b="1" sz="1100">
              <a:solidFill>
                <a:schemeClr val="lt1"/>
              </a:solidFill>
            </a:endParaRPr>
          </a:p>
          <a:p>
            <a:pPr indent="0" lvl="0" marL="0" rtl="0" algn="l">
              <a:spcBef>
                <a:spcPts val="1200"/>
              </a:spcBef>
              <a:spcAft>
                <a:spcPts val="0"/>
              </a:spcAft>
              <a:buClr>
                <a:schemeClr val="dk1"/>
              </a:buClr>
              <a:buSzPts val="1100"/>
              <a:buFont typeface="Arial"/>
              <a:buNone/>
            </a:pPr>
            <a:r>
              <a:rPr b="1" lang="en" sz="1200">
                <a:solidFill>
                  <a:srgbClr val="4A86E8"/>
                </a:solidFill>
                <a:latin typeface="Finger Paint"/>
                <a:ea typeface="Finger Paint"/>
                <a:cs typeface="Finger Paint"/>
                <a:sym typeface="Finger Paint"/>
              </a:rPr>
              <a:t>Key Features:</a:t>
            </a:r>
            <a:endParaRPr b="1" sz="1200">
              <a:solidFill>
                <a:srgbClr val="4A86E8"/>
              </a:solidFill>
              <a:latin typeface="Finger Paint"/>
              <a:ea typeface="Finger Paint"/>
              <a:cs typeface="Finger Paint"/>
              <a:sym typeface="Finger Paint"/>
            </a:endParaRPr>
          </a:p>
          <a:p>
            <a:pPr indent="-298450" lvl="0" marL="457200" rtl="0" algn="l">
              <a:spcBef>
                <a:spcPts val="1200"/>
              </a:spcBef>
              <a:spcAft>
                <a:spcPts val="0"/>
              </a:spcAft>
              <a:buClr>
                <a:schemeClr val="lt1"/>
              </a:buClr>
              <a:buSzPts val="1100"/>
              <a:buChar char="●"/>
            </a:pPr>
            <a:r>
              <a:rPr b="1" lang="en" sz="1100">
                <a:solidFill>
                  <a:schemeClr val="lt1"/>
                </a:solidFill>
              </a:rPr>
              <a:t>Uses figurative language</a:t>
            </a:r>
            <a:br>
              <a:rPr b="1" lang="en" sz="1100">
                <a:solidFill>
                  <a:schemeClr val="lt1"/>
                </a:solidFill>
              </a:rPr>
            </a:br>
            <a:endParaRPr b="1" sz="1100">
              <a:solidFill>
                <a:schemeClr val="lt1"/>
              </a:solidFill>
            </a:endParaRPr>
          </a:p>
          <a:p>
            <a:pPr indent="-298450" lvl="0" marL="457200" rtl="0" algn="l">
              <a:spcBef>
                <a:spcPts val="0"/>
              </a:spcBef>
              <a:spcAft>
                <a:spcPts val="0"/>
              </a:spcAft>
              <a:buClr>
                <a:schemeClr val="lt1"/>
              </a:buClr>
              <a:buSzPts val="1100"/>
              <a:buChar char="●"/>
            </a:pPr>
            <a:r>
              <a:rPr b="1" lang="en" sz="1100">
                <a:solidFill>
                  <a:schemeClr val="lt1"/>
                </a:solidFill>
              </a:rPr>
              <a:t>Expresses emotions or ideas</a:t>
            </a:r>
            <a:br>
              <a:rPr b="1" lang="en" sz="1100">
                <a:solidFill>
                  <a:schemeClr val="lt1"/>
                </a:solidFill>
              </a:rPr>
            </a:br>
            <a:endParaRPr b="1" sz="1100">
              <a:solidFill>
                <a:schemeClr val="lt1"/>
              </a:solidFill>
            </a:endParaRPr>
          </a:p>
          <a:p>
            <a:pPr indent="-298450" lvl="0" marL="457200" rtl="0" algn="l">
              <a:spcBef>
                <a:spcPts val="0"/>
              </a:spcBef>
              <a:spcAft>
                <a:spcPts val="0"/>
              </a:spcAft>
              <a:buClr>
                <a:schemeClr val="lt1"/>
              </a:buClr>
              <a:buSzPts val="1100"/>
              <a:buChar char="●"/>
            </a:pPr>
            <a:r>
              <a:rPr b="1" lang="en" sz="1100">
                <a:solidFill>
                  <a:schemeClr val="lt1"/>
                </a:solidFill>
              </a:rPr>
              <a:t>Written in lines and stanzas</a:t>
            </a:r>
            <a:br>
              <a:rPr b="1" lang="en" sz="1100">
                <a:solidFill>
                  <a:schemeClr val="lt1"/>
                </a:solidFill>
              </a:rPr>
            </a:br>
            <a:endParaRPr b="1" sz="1100">
              <a:solidFill>
                <a:schemeClr val="lt1"/>
              </a:solidFill>
            </a:endParaRPr>
          </a:p>
          <a:p>
            <a:pPr indent="0" lvl="0" marL="0" rtl="0" algn="l">
              <a:spcBef>
                <a:spcPts val="1200"/>
              </a:spcBef>
              <a:spcAft>
                <a:spcPts val="0"/>
              </a:spcAft>
              <a:buClr>
                <a:schemeClr val="dk1"/>
              </a:buClr>
              <a:buSzPts val="1100"/>
              <a:buFont typeface="Arial"/>
              <a:buNone/>
            </a:pPr>
            <a:r>
              <a:rPr b="1" lang="en" sz="1200">
                <a:solidFill>
                  <a:srgbClr val="FF0000"/>
                </a:solidFill>
                <a:latin typeface="Finger Paint"/>
                <a:ea typeface="Finger Paint"/>
                <a:cs typeface="Finger Paint"/>
                <a:sym typeface="Finger Paint"/>
              </a:rPr>
              <a:t>Famous Examples:</a:t>
            </a:r>
            <a:endParaRPr b="1" sz="1200">
              <a:solidFill>
                <a:srgbClr val="FF0000"/>
              </a:solidFill>
              <a:latin typeface="Finger Paint"/>
              <a:ea typeface="Finger Paint"/>
              <a:cs typeface="Finger Paint"/>
              <a:sym typeface="Finger Paint"/>
            </a:endParaRPr>
          </a:p>
          <a:p>
            <a:pPr indent="-298450" lvl="0" marL="457200" rtl="0" algn="l">
              <a:spcBef>
                <a:spcPts val="1200"/>
              </a:spcBef>
              <a:spcAft>
                <a:spcPts val="0"/>
              </a:spcAft>
              <a:buClr>
                <a:schemeClr val="lt1"/>
              </a:buClr>
              <a:buSzPts val="1100"/>
              <a:buChar char="●"/>
            </a:pPr>
            <a:r>
              <a:rPr b="1" i="1" lang="en" sz="1100">
                <a:solidFill>
                  <a:schemeClr val="lt1"/>
                </a:solidFill>
              </a:rPr>
              <a:t>“The Road Not Taken”</a:t>
            </a:r>
            <a:r>
              <a:rPr b="1" lang="en" sz="1100">
                <a:solidFill>
                  <a:schemeClr val="lt1"/>
                </a:solidFill>
              </a:rPr>
              <a:t> by Robert Frost</a:t>
            </a:r>
            <a:br>
              <a:rPr b="1" lang="en" sz="1100">
                <a:solidFill>
                  <a:schemeClr val="lt1"/>
                </a:solidFill>
              </a:rPr>
            </a:br>
            <a:endParaRPr b="1" sz="1100">
              <a:solidFill>
                <a:schemeClr val="lt1"/>
              </a:solidFill>
            </a:endParaRPr>
          </a:p>
          <a:p>
            <a:pPr indent="-298450" lvl="0" marL="457200" rtl="0" algn="l">
              <a:spcBef>
                <a:spcPts val="0"/>
              </a:spcBef>
              <a:spcAft>
                <a:spcPts val="0"/>
              </a:spcAft>
              <a:buClr>
                <a:schemeClr val="lt1"/>
              </a:buClr>
              <a:buSzPts val="1100"/>
              <a:buChar char="●"/>
            </a:pPr>
            <a:r>
              <a:rPr b="1" i="1" lang="en" sz="1100">
                <a:solidFill>
                  <a:schemeClr val="lt1"/>
                </a:solidFill>
              </a:rPr>
              <a:t>“Sonnet 18”</a:t>
            </a:r>
            <a:r>
              <a:rPr b="1" lang="en" sz="1100">
                <a:solidFill>
                  <a:schemeClr val="lt1"/>
                </a:solidFill>
              </a:rPr>
              <a:t> by William Shakespeare</a:t>
            </a:r>
            <a:br>
              <a:rPr b="1" lang="en" sz="1100">
                <a:solidFill>
                  <a:schemeClr val="lt1"/>
                </a:solidFill>
              </a:rPr>
            </a:br>
            <a:endParaRPr b="1" sz="1100">
              <a:solidFill>
                <a:schemeClr val="lt1"/>
              </a:solidFill>
            </a:endParaRPr>
          </a:p>
          <a:p>
            <a:pPr indent="-298450" lvl="0" marL="457200" rtl="0" algn="l">
              <a:spcBef>
                <a:spcPts val="0"/>
              </a:spcBef>
              <a:spcAft>
                <a:spcPts val="0"/>
              </a:spcAft>
              <a:buClr>
                <a:schemeClr val="lt1"/>
              </a:buClr>
              <a:buSzPts val="1100"/>
              <a:buChar char="●"/>
            </a:pPr>
            <a:r>
              <a:rPr b="1" i="1" lang="en" sz="1100">
                <a:solidFill>
                  <a:schemeClr val="lt1"/>
                </a:solidFill>
              </a:rPr>
              <a:t>“Still I Rise”</a:t>
            </a:r>
            <a:r>
              <a:rPr b="1" lang="en" sz="1100">
                <a:solidFill>
                  <a:schemeClr val="lt1"/>
                </a:solidFill>
              </a:rPr>
              <a:t> by Maya Angelou</a:t>
            </a:r>
            <a:endParaRPr b="1">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19"/>
          <p:cNvSpPr txBox="1"/>
          <p:nvPr>
            <p:ph idx="1" type="body"/>
          </p:nvPr>
        </p:nvSpPr>
        <p:spPr>
          <a:xfrm>
            <a:off x="311700" y="369025"/>
            <a:ext cx="8520600" cy="4417200"/>
          </a:xfrm>
          <a:prstGeom prst="rect">
            <a:avLst/>
          </a:prstGeom>
        </p:spPr>
        <p:txBody>
          <a:bodyPr anchorCtr="0" anchor="t" bIns="91425" lIns="91425" spcFirstLastPara="1" rIns="91425" wrap="square" tIns="91425">
            <a:normAutofit fontScale="92500" lnSpcReduction="20000"/>
          </a:bodyPr>
          <a:lstStyle/>
          <a:p>
            <a:pPr indent="0" lvl="0" marL="0" rtl="0" algn="l">
              <a:spcBef>
                <a:spcPts val="1400"/>
              </a:spcBef>
              <a:spcAft>
                <a:spcPts val="0"/>
              </a:spcAft>
              <a:buClr>
                <a:schemeClr val="dk1"/>
              </a:buClr>
              <a:buSzPct val="33776"/>
              <a:buFont typeface="Arial"/>
              <a:buNone/>
            </a:pPr>
            <a:r>
              <a:rPr b="1" lang="en" sz="3257">
                <a:solidFill>
                  <a:srgbClr val="FF9900"/>
                </a:solidFill>
                <a:latin typeface="Finger Paint"/>
                <a:ea typeface="Finger Paint"/>
                <a:cs typeface="Finger Paint"/>
                <a:sym typeface="Finger Paint"/>
              </a:rPr>
              <a:t>2. Fable</a:t>
            </a:r>
            <a:endParaRPr b="1" sz="3257">
              <a:solidFill>
                <a:srgbClr val="FF9900"/>
              </a:solidFill>
              <a:latin typeface="Finger Paint"/>
              <a:ea typeface="Finger Paint"/>
              <a:cs typeface="Finger Paint"/>
              <a:sym typeface="Finger Paint"/>
            </a:endParaRPr>
          </a:p>
          <a:p>
            <a:pPr indent="0" lvl="0" marL="0" rtl="0" algn="l">
              <a:spcBef>
                <a:spcPts val="1200"/>
              </a:spcBef>
              <a:spcAft>
                <a:spcPts val="0"/>
              </a:spcAft>
              <a:buClr>
                <a:schemeClr val="dk1"/>
              </a:buClr>
              <a:buSzPct val="83573"/>
              <a:buFont typeface="Arial"/>
              <a:buNone/>
            </a:pPr>
            <a:r>
              <a:rPr b="1" lang="en" sz="1316">
                <a:solidFill>
                  <a:srgbClr val="0000FF"/>
                </a:solidFill>
                <a:latin typeface="Finger Paint"/>
                <a:ea typeface="Finger Paint"/>
                <a:cs typeface="Finger Paint"/>
                <a:sym typeface="Finger Paint"/>
              </a:rPr>
              <a:t>Definition:</a:t>
            </a:r>
            <a:br>
              <a:rPr b="1" lang="en" sz="1100">
                <a:solidFill>
                  <a:schemeClr val="dk1"/>
                </a:solidFill>
              </a:rPr>
            </a:br>
            <a:r>
              <a:rPr lang="en" sz="1100">
                <a:solidFill>
                  <a:schemeClr val="dk1"/>
                </a:solidFill>
              </a:rPr>
              <a:t> </a:t>
            </a:r>
            <a:r>
              <a:rPr lang="en" sz="1100">
                <a:solidFill>
                  <a:schemeClr val="lt1"/>
                </a:solidFill>
              </a:rPr>
              <a:t>A </a:t>
            </a:r>
            <a:r>
              <a:rPr b="1" lang="en" sz="1100">
                <a:solidFill>
                  <a:schemeClr val="lt1"/>
                </a:solidFill>
              </a:rPr>
              <a:t>fable</a:t>
            </a:r>
            <a:r>
              <a:rPr lang="en" sz="1100">
                <a:solidFill>
                  <a:schemeClr val="lt1"/>
                </a:solidFill>
              </a:rPr>
              <a:t> is a </a:t>
            </a:r>
            <a:r>
              <a:rPr b="1" lang="en" sz="1100">
                <a:solidFill>
                  <a:schemeClr val="lt1"/>
                </a:solidFill>
              </a:rPr>
              <a:t>short fictional story</a:t>
            </a:r>
            <a:r>
              <a:rPr lang="en" sz="1100">
                <a:solidFill>
                  <a:schemeClr val="lt1"/>
                </a:solidFill>
              </a:rPr>
              <a:t> that teaches a </a:t>
            </a:r>
            <a:r>
              <a:rPr b="1" lang="en" sz="1100">
                <a:solidFill>
                  <a:schemeClr val="lt1"/>
                </a:solidFill>
              </a:rPr>
              <a:t>moral lesson</a:t>
            </a:r>
            <a:r>
              <a:rPr lang="en" sz="1100">
                <a:solidFill>
                  <a:schemeClr val="lt1"/>
                </a:solidFill>
              </a:rPr>
              <a:t> or message about right and wrong. The characters are often </a:t>
            </a:r>
            <a:r>
              <a:rPr b="1" lang="en" sz="1100">
                <a:solidFill>
                  <a:schemeClr val="lt1"/>
                </a:solidFill>
              </a:rPr>
              <a:t>animals that act like humans</a:t>
            </a:r>
            <a:r>
              <a:rPr lang="en" sz="1100">
                <a:solidFill>
                  <a:schemeClr val="lt1"/>
                </a:solidFill>
              </a:rPr>
              <a:t>, such as talking or thinking.</a:t>
            </a:r>
            <a:endParaRPr sz="1100">
              <a:solidFill>
                <a:schemeClr val="lt1"/>
              </a:solidFill>
            </a:endParaRPr>
          </a:p>
          <a:p>
            <a:pPr indent="0" lvl="0" marL="0" rtl="0" algn="l">
              <a:spcBef>
                <a:spcPts val="1200"/>
              </a:spcBef>
              <a:spcAft>
                <a:spcPts val="0"/>
              </a:spcAft>
              <a:buClr>
                <a:schemeClr val="dk1"/>
              </a:buClr>
              <a:buSzPct val="83573"/>
              <a:buFont typeface="Arial"/>
              <a:buNone/>
            </a:pPr>
            <a:r>
              <a:rPr b="1" lang="en" sz="1316">
                <a:solidFill>
                  <a:srgbClr val="0000FF"/>
                </a:solidFill>
                <a:latin typeface="Finger Paint"/>
                <a:ea typeface="Finger Paint"/>
                <a:cs typeface="Finger Paint"/>
                <a:sym typeface="Finger Paint"/>
              </a:rPr>
              <a:t>Key Features:</a:t>
            </a:r>
            <a:endParaRPr b="1" sz="1316">
              <a:solidFill>
                <a:srgbClr val="0000FF"/>
              </a:solidFill>
              <a:latin typeface="Finger Paint"/>
              <a:ea typeface="Finger Paint"/>
              <a:cs typeface="Finger Paint"/>
              <a:sym typeface="Finger Paint"/>
            </a:endParaRPr>
          </a:p>
          <a:p>
            <a:pPr indent="-293211" lvl="0" marL="457200" rtl="0" algn="l">
              <a:spcBef>
                <a:spcPts val="1200"/>
              </a:spcBef>
              <a:spcAft>
                <a:spcPts val="0"/>
              </a:spcAft>
              <a:buClr>
                <a:schemeClr val="lt1"/>
              </a:buClr>
              <a:buSzPct val="100000"/>
              <a:buChar char="●"/>
            </a:pPr>
            <a:r>
              <a:rPr b="1" lang="en" sz="1100">
                <a:solidFill>
                  <a:schemeClr val="lt1"/>
                </a:solidFill>
              </a:rPr>
              <a:t>Short and simple</a:t>
            </a:r>
            <a:br>
              <a:rPr b="1" lang="en" sz="1100">
                <a:solidFill>
                  <a:schemeClr val="lt1"/>
                </a:solidFill>
              </a:rPr>
            </a:br>
            <a:endParaRPr b="1" sz="1100">
              <a:solidFill>
                <a:schemeClr val="lt1"/>
              </a:solidFill>
            </a:endParaRPr>
          </a:p>
          <a:p>
            <a:pPr indent="-293211" lvl="0" marL="457200" rtl="0" algn="l">
              <a:spcBef>
                <a:spcPts val="0"/>
              </a:spcBef>
              <a:spcAft>
                <a:spcPts val="0"/>
              </a:spcAft>
              <a:buClr>
                <a:schemeClr val="lt1"/>
              </a:buClr>
              <a:buSzPct val="100000"/>
              <a:buChar char="●"/>
            </a:pPr>
            <a:r>
              <a:rPr b="1" lang="en" sz="1100">
                <a:solidFill>
                  <a:schemeClr val="lt1"/>
                </a:solidFill>
              </a:rPr>
              <a:t>Teaches a moral lesson</a:t>
            </a:r>
            <a:br>
              <a:rPr b="1" lang="en" sz="1100">
                <a:solidFill>
                  <a:schemeClr val="lt1"/>
                </a:solidFill>
              </a:rPr>
            </a:br>
            <a:endParaRPr b="1" sz="1100">
              <a:solidFill>
                <a:schemeClr val="lt1"/>
              </a:solidFill>
            </a:endParaRPr>
          </a:p>
          <a:p>
            <a:pPr indent="-293211" lvl="0" marL="457200" rtl="0" algn="l">
              <a:spcBef>
                <a:spcPts val="0"/>
              </a:spcBef>
              <a:spcAft>
                <a:spcPts val="0"/>
              </a:spcAft>
              <a:buClr>
                <a:schemeClr val="lt1"/>
              </a:buClr>
              <a:buSzPct val="100000"/>
              <a:buChar char="●"/>
            </a:pPr>
            <a:r>
              <a:rPr b="1" lang="en" sz="1100">
                <a:solidFill>
                  <a:schemeClr val="lt1"/>
                </a:solidFill>
              </a:rPr>
              <a:t>Often uses animals as characters</a:t>
            </a:r>
            <a:br>
              <a:rPr lang="en" sz="1100">
                <a:solidFill>
                  <a:schemeClr val="lt1"/>
                </a:solidFill>
              </a:rPr>
            </a:br>
            <a:endParaRPr sz="1100">
              <a:solidFill>
                <a:schemeClr val="lt1"/>
              </a:solidFill>
            </a:endParaRPr>
          </a:p>
          <a:p>
            <a:pPr indent="0" lvl="0" marL="0" rtl="0" algn="l">
              <a:spcBef>
                <a:spcPts val="1200"/>
              </a:spcBef>
              <a:spcAft>
                <a:spcPts val="0"/>
              </a:spcAft>
              <a:buClr>
                <a:schemeClr val="dk1"/>
              </a:buClr>
              <a:buSzPct val="83573"/>
              <a:buFont typeface="Arial"/>
              <a:buNone/>
            </a:pPr>
            <a:r>
              <a:rPr b="1" lang="en" sz="1316">
                <a:solidFill>
                  <a:srgbClr val="FF0000"/>
                </a:solidFill>
                <a:latin typeface="Finger Paint"/>
                <a:ea typeface="Finger Paint"/>
                <a:cs typeface="Finger Paint"/>
                <a:sym typeface="Finger Paint"/>
              </a:rPr>
              <a:t>Famous Examples:</a:t>
            </a:r>
            <a:endParaRPr b="1" sz="1316">
              <a:solidFill>
                <a:srgbClr val="FF0000"/>
              </a:solidFill>
              <a:latin typeface="Finger Paint"/>
              <a:ea typeface="Finger Paint"/>
              <a:cs typeface="Finger Paint"/>
              <a:sym typeface="Finger Paint"/>
            </a:endParaRPr>
          </a:p>
          <a:p>
            <a:pPr indent="-293211" lvl="0" marL="457200" rtl="0" algn="l">
              <a:spcBef>
                <a:spcPts val="1200"/>
              </a:spcBef>
              <a:spcAft>
                <a:spcPts val="0"/>
              </a:spcAft>
              <a:buClr>
                <a:schemeClr val="lt1"/>
              </a:buClr>
              <a:buSzPct val="100000"/>
              <a:buChar char="●"/>
            </a:pPr>
            <a:r>
              <a:rPr b="1" i="1" lang="en" sz="1100">
                <a:solidFill>
                  <a:schemeClr val="lt1"/>
                </a:solidFill>
              </a:rPr>
              <a:t>“The Tortoise and the Hare”</a:t>
            </a:r>
            <a:br>
              <a:rPr b="1" i="1" lang="en" sz="1100">
                <a:solidFill>
                  <a:schemeClr val="lt1"/>
                </a:solidFill>
              </a:rPr>
            </a:br>
            <a:endParaRPr b="1" i="1" sz="1100">
              <a:solidFill>
                <a:schemeClr val="lt1"/>
              </a:solidFill>
            </a:endParaRPr>
          </a:p>
          <a:p>
            <a:pPr indent="-293211" lvl="0" marL="457200" rtl="0" algn="l">
              <a:spcBef>
                <a:spcPts val="0"/>
              </a:spcBef>
              <a:spcAft>
                <a:spcPts val="0"/>
              </a:spcAft>
              <a:buClr>
                <a:schemeClr val="lt1"/>
              </a:buClr>
              <a:buSzPct val="100000"/>
              <a:buChar char="●"/>
            </a:pPr>
            <a:r>
              <a:rPr b="1" i="1" lang="en" sz="1100">
                <a:solidFill>
                  <a:schemeClr val="lt1"/>
                </a:solidFill>
              </a:rPr>
              <a:t>“The Lion and the Mouse”</a:t>
            </a:r>
            <a:br>
              <a:rPr b="1" i="1" lang="en" sz="1100">
                <a:solidFill>
                  <a:schemeClr val="lt1"/>
                </a:solidFill>
              </a:rPr>
            </a:br>
            <a:endParaRPr b="1" i="1" sz="1100">
              <a:solidFill>
                <a:schemeClr val="lt1"/>
              </a:solidFill>
            </a:endParaRPr>
          </a:p>
          <a:p>
            <a:pPr indent="-293211" lvl="0" marL="457200" rtl="0" algn="l">
              <a:spcBef>
                <a:spcPts val="0"/>
              </a:spcBef>
              <a:spcAft>
                <a:spcPts val="0"/>
              </a:spcAft>
              <a:buClr>
                <a:schemeClr val="lt1"/>
              </a:buClr>
              <a:buSzPct val="100000"/>
              <a:buChar char="●"/>
            </a:pPr>
            <a:r>
              <a:rPr b="1" i="1" lang="en" sz="1100">
                <a:solidFill>
                  <a:schemeClr val="lt1"/>
                </a:solidFill>
              </a:rPr>
              <a:t>“The Ant and the Grasshopper”</a:t>
            </a:r>
            <a:br>
              <a:rPr b="1" i="1" lang="en" sz="1100">
                <a:solidFill>
                  <a:schemeClr val="lt1"/>
                </a:solidFill>
              </a:rPr>
            </a:br>
            <a:r>
              <a:rPr b="1" lang="en" sz="1100">
                <a:solidFill>
                  <a:schemeClr val="lt1"/>
                </a:solidFill>
              </a:rPr>
              <a:t> (All by Aesop)</a:t>
            </a:r>
            <a:endParaRPr b="1" sz="1100">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2" name="Shape 92"/>
        <p:cNvGrpSpPr/>
        <p:nvPr/>
      </p:nvGrpSpPr>
      <p:grpSpPr>
        <a:xfrm>
          <a:off x="0" y="0"/>
          <a:ext cx="0" cy="0"/>
          <a:chOff x="0" y="0"/>
          <a:chExt cx="0" cy="0"/>
        </a:xfrm>
      </p:grpSpPr>
      <p:sp>
        <p:nvSpPr>
          <p:cNvPr id="93" name="Google Shape;93;p20"/>
          <p:cNvSpPr txBox="1"/>
          <p:nvPr>
            <p:ph idx="1" type="body"/>
          </p:nvPr>
        </p:nvSpPr>
        <p:spPr>
          <a:xfrm>
            <a:off x="362050" y="385825"/>
            <a:ext cx="8520600" cy="4377900"/>
          </a:xfrm>
          <a:prstGeom prst="rect">
            <a:avLst/>
          </a:prstGeom>
        </p:spPr>
        <p:txBody>
          <a:bodyPr anchorCtr="0" anchor="t" bIns="91425" lIns="91425" spcFirstLastPara="1" rIns="91425" wrap="square" tIns="91425">
            <a:normAutofit fontScale="92500" lnSpcReduction="20000"/>
          </a:bodyPr>
          <a:lstStyle/>
          <a:p>
            <a:pPr indent="0" lvl="0" marL="0" rtl="0" algn="l">
              <a:spcBef>
                <a:spcPts val="1400"/>
              </a:spcBef>
              <a:spcAft>
                <a:spcPts val="0"/>
              </a:spcAft>
              <a:buClr>
                <a:schemeClr val="dk1"/>
              </a:buClr>
              <a:buSzPct val="34757"/>
              <a:buFont typeface="Arial"/>
              <a:buNone/>
            </a:pPr>
            <a:r>
              <a:rPr b="1" lang="en" sz="3165">
                <a:solidFill>
                  <a:srgbClr val="00FF00"/>
                </a:solidFill>
                <a:latin typeface="Finger Paint"/>
                <a:ea typeface="Finger Paint"/>
                <a:cs typeface="Finger Paint"/>
                <a:sym typeface="Finger Paint"/>
              </a:rPr>
              <a:t>3. Short Story</a:t>
            </a:r>
            <a:endParaRPr b="1" sz="3165">
              <a:solidFill>
                <a:srgbClr val="00FF00"/>
              </a:solidFill>
              <a:latin typeface="Finger Paint"/>
              <a:ea typeface="Finger Paint"/>
              <a:cs typeface="Finger Paint"/>
              <a:sym typeface="Finger Paint"/>
            </a:endParaRPr>
          </a:p>
          <a:p>
            <a:pPr indent="0" lvl="0" marL="0" rtl="0" algn="l">
              <a:spcBef>
                <a:spcPts val="1200"/>
              </a:spcBef>
              <a:spcAft>
                <a:spcPts val="0"/>
              </a:spcAft>
              <a:buClr>
                <a:schemeClr val="dk1"/>
              </a:buClr>
              <a:buSzPct val="84615"/>
              <a:buFont typeface="Arial"/>
              <a:buNone/>
            </a:pPr>
            <a:r>
              <a:rPr b="1" lang="en" sz="1300">
                <a:solidFill>
                  <a:srgbClr val="0000FF"/>
                </a:solidFill>
                <a:latin typeface="Finger Paint"/>
                <a:ea typeface="Finger Paint"/>
                <a:cs typeface="Finger Paint"/>
                <a:sym typeface="Finger Paint"/>
              </a:rPr>
              <a:t>Definition:</a:t>
            </a:r>
            <a:br>
              <a:rPr b="1" lang="en" sz="1100">
                <a:solidFill>
                  <a:schemeClr val="dk1"/>
                </a:solidFill>
              </a:rPr>
            </a:br>
            <a:r>
              <a:rPr b="1" lang="en" sz="1208">
                <a:solidFill>
                  <a:schemeClr val="dk1"/>
                </a:solidFill>
              </a:rPr>
              <a:t> </a:t>
            </a:r>
            <a:r>
              <a:rPr b="1" lang="en" sz="1208">
                <a:solidFill>
                  <a:schemeClr val="lt1"/>
                </a:solidFill>
              </a:rPr>
              <a:t>A short story is a brief work of fiction that focuses on one main plot, a small number of characters, and a single main conflict. It can usually be read in one sitting.</a:t>
            </a:r>
            <a:endParaRPr b="1" sz="1208">
              <a:solidFill>
                <a:schemeClr val="lt1"/>
              </a:solidFill>
            </a:endParaRPr>
          </a:p>
          <a:p>
            <a:pPr indent="0" lvl="0" marL="0" rtl="0" algn="l">
              <a:spcBef>
                <a:spcPts val="1200"/>
              </a:spcBef>
              <a:spcAft>
                <a:spcPts val="0"/>
              </a:spcAft>
              <a:buClr>
                <a:schemeClr val="dk1"/>
              </a:buClr>
              <a:buSzPct val="84615"/>
              <a:buFont typeface="Arial"/>
              <a:buNone/>
            </a:pPr>
            <a:r>
              <a:rPr b="1" lang="en" sz="1300">
                <a:solidFill>
                  <a:srgbClr val="0000FF"/>
                </a:solidFill>
                <a:latin typeface="Finger Paint"/>
                <a:ea typeface="Finger Paint"/>
                <a:cs typeface="Finger Paint"/>
                <a:sym typeface="Finger Paint"/>
              </a:rPr>
              <a:t>Key Features:</a:t>
            </a:r>
            <a:endParaRPr b="1" sz="1300">
              <a:solidFill>
                <a:srgbClr val="0000FF"/>
              </a:solidFill>
              <a:latin typeface="Finger Paint"/>
              <a:ea typeface="Finger Paint"/>
              <a:cs typeface="Finger Paint"/>
              <a:sym typeface="Finger Paint"/>
            </a:endParaRPr>
          </a:p>
          <a:p>
            <a:pPr indent="-299085" lvl="0" marL="457200" rtl="0" algn="l">
              <a:spcBef>
                <a:spcPts val="1200"/>
              </a:spcBef>
              <a:spcAft>
                <a:spcPts val="0"/>
              </a:spcAft>
              <a:buClr>
                <a:schemeClr val="lt1"/>
              </a:buClr>
              <a:buSzPct val="100000"/>
              <a:buChar char="●"/>
            </a:pPr>
            <a:r>
              <a:rPr lang="en" sz="1200">
                <a:solidFill>
                  <a:schemeClr val="lt1"/>
                </a:solidFill>
              </a:rPr>
              <a:t>Short length</a:t>
            </a:r>
            <a:br>
              <a:rPr lang="en" sz="1200">
                <a:solidFill>
                  <a:schemeClr val="lt1"/>
                </a:solidFill>
              </a:rPr>
            </a:br>
            <a:endParaRPr sz="1200">
              <a:solidFill>
                <a:schemeClr val="lt1"/>
              </a:solidFill>
            </a:endParaRPr>
          </a:p>
          <a:p>
            <a:pPr indent="-299085" lvl="0" marL="457200" rtl="0" algn="l">
              <a:spcBef>
                <a:spcPts val="0"/>
              </a:spcBef>
              <a:spcAft>
                <a:spcPts val="0"/>
              </a:spcAft>
              <a:buClr>
                <a:schemeClr val="lt1"/>
              </a:buClr>
              <a:buSzPct val="100000"/>
              <a:buChar char="●"/>
            </a:pPr>
            <a:r>
              <a:rPr lang="en" sz="1200">
                <a:solidFill>
                  <a:schemeClr val="lt1"/>
                </a:solidFill>
              </a:rPr>
              <a:t>Few characters</a:t>
            </a:r>
            <a:br>
              <a:rPr lang="en" sz="1200">
                <a:solidFill>
                  <a:schemeClr val="lt1"/>
                </a:solidFill>
              </a:rPr>
            </a:br>
            <a:endParaRPr sz="1200">
              <a:solidFill>
                <a:schemeClr val="lt1"/>
              </a:solidFill>
            </a:endParaRPr>
          </a:p>
          <a:p>
            <a:pPr indent="-293211" lvl="0" marL="457200" rtl="0" algn="l">
              <a:spcBef>
                <a:spcPts val="0"/>
              </a:spcBef>
              <a:spcAft>
                <a:spcPts val="0"/>
              </a:spcAft>
              <a:buClr>
                <a:schemeClr val="lt1"/>
              </a:buClr>
              <a:buSzPct val="91667"/>
              <a:buChar char="●"/>
            </a:pPr>
            <a:r>
              <a:rPr lang="en" sz="1200">
                <a:solidFill>
                  <a:schemeClr val="lt1"/>
                </a:solidFill>
              </a:rPr>
              <a:t>One main conflict</a:t>
            </a:r>
            <a:br>
              <a:rPr lang="en" sz="1100">
                <a:solidFill>
                  <a:schemeClr val="dk1"/>
                </a:solidFill>
              </a:rPr>
            </a:br>
            <a:endParaRPr sz="1100">
              <a:solidFill>
                <a:schemeClr val="dk1"/>
              </a:solidFill>
            </a:endParaRPr>
          </a:p>
          <a:p>
            <a:pPr indent="0" lvl="0" marL="0" rtl="0" algn="l">
              <a:spcBef>
                <a:spcPts val="1200"/>
              </a:spcBef>
              <a:spcAft>
                <a:spcPts val="0"/>
              </a:spcAft>
              <a:buClr>
                <a:schemeClr val="dk1"/>
              </a:buClr>
              <a:buSzPct val="84615"/>
              <a:buFont typeface="Arial"/>
              <a:buNone/>
            </a:pPr>
            <a:r>
              <a:rPr b="1" lang="en" sz="1300">
                <a:solidFill>
                  <a:srgbClr val="FF0000"/>
                </a:solidFill>
                <a:latin typeface="Finger Paint"/>
                <a:ea typeface="Finger Paint"/>
                <a:cs typeface="Finger Paint"/>
                <a:sym typeface="Finger Paint"/>
              </a:rPr>
              <a:t>Famous Examples:</a:t>
            </a:r>
            <a:endParaRPr b="1" sz="1300">
              <a:solidFill>
                <a:srgbClr val="FF0000"/>
              </a:solidFill>
              <a:latin typeface="Finger Paint"/>
              <a:ea typeface="Finger Paint"/>
              <a:cs typeface="Finger Paint"/>
              <a:sym typeface="Finger Paint"/>
            </a:endParaRPr>
          </a:p>
          <a:p>
            <a:pPr indent="-299561" lvl="0" marL="457200" rtl="0" algn="l">
              <a:spcBef>
                <a:spcPts val="1200"/>
              </a:spcBef>
              <a:spcAft>
                <a:spcPts val="0"/>
              </a:spcAft>
              <a:buClr>
                <a:schemeClr val="lt1"/>
              </a:buClr>
              <a:buSzPct val="100000"/>
              <a:buChar char="●"/>
            </a:pPr>
            <a:r>
              <a:rPr b="1" i="1" lang="en" sz="1208">
                <a:solidFill>
                  <a:schemeClr val="lt1"/>
                </a:solidFill>
              </a:rPr>
              <a:t>“The Gift of the Magi”</a:t>
            </a:r>
            <a:r>
              <a:rPr b="1" lang="en" sz="1208">
                <a:solidFill>
                  <a:schemeClr val="lt1"/>
                </a:solidFill>
              </a:rPr>
              <a:t> by O. Henry</a:t>
            </a:r>
            <a:br>
              <a:rPr b="1" lang="en" sz="1208">
                <a:solidFill>
                  <a:schemeClr val="lt1"/>
                </a:solidFill>
              </a:rPr>
            </a:br>
            <a:endParaRPr b="1" sz="1208">
              <a:solidFill>
                <a:schemeClr val="lt1"/>
              </a:solidFill>
            </a:endParaRPr>
          </a:p>
          <a:p>
            <a:pPr indent="-299561" lvl="0" marL="457200" rtl="0" algn="l">
              <a:spcBef>
                <a:spcPts val="0"/>
              </a:spcBef>
              <a:spcAft>
                <a:spcPts val="0"/>
              </a:spcAft>
              <a:buClr>
                <a:schemeClr val="lt1"/>
              </a:buClr>
              <a:buSzPct val="100000"/>
              <a:buChar char="●"/>
            </a:pPr>
            <a:r>
              <a:rPr b="1" i="1" lang="en" sz="1208">
                <a:solidFill>
                  <a:schemeClr val="lt1"/>
                </a:solidFill>
              </a:rPr>
              <a:t>“The Tell-Tale Heart”</a:t>
            </a:r>
            <a:r>
              <a:rPr b="1" lang="en" sz="1208">
                <a:solidFill>
                  <a:schemeClr val="lt1"/>
                </a:solidFill>
              </a:rPr>
              <a:t> by Edgar Allan Poe</a:t>
            </a:r>
            <a:br>
              <a:rPr b="1" lang="en" sz="1208">
                <a:solidFill>
                  <a:schemeClr val="lt1"/>
                </a:solidFill>
              </a:rPr>
            </a:br>
            <a:endParaRPr b="1" sz="1208">
              <a:solidFill>
                <a:schemeClr val="lt1"/>
              </a:solidFill>
            </a:endParaRPr>
          </a:p>
          <a:p>
            <a:pPr indent="-299561" lvl="0" marL="457200" rtl="0" algn="l">
              <a:spcBef>
                <a:spcPts val="0"/>
              </a:spcBef>
              <a:spcAft>
                <a:spcPts val="0"/>
              </a:spcAft>
              <a:buClr>
                <a:schemeClr val="lt1"/>
              </a:buClr>
              <a:buSzPct val="100000"/>
              <a:buChar char="●"/>
            </a:pPr>
            <a:r>
              <a:rPr b="1" i="1" lang="en" sz="1208">
                <a:solidFill>
                  <a:schemeClr val="lt1"/>
                </a:solidFill>
              </a:rPr>
              <a:t>“Thank You, Ma’am”</a:t>
            </a:r>
            <a:r>
              <a:rPr b="1" lang="en" sz="1208">
                <a:solidFill>
                  <a:schemeClr val="lt1"/>
                </a:solidFill>
              </a:rPr>
              <a:t> by Langston Hughes</a:t>
            </a:r>
            <a:endParaRPr b="1" sz="1208">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7" name="Shape 97"/>
        <p:cNvGrpSpPr/>
        <p:nvPr/>
      </p:nvGrpSpPr>
      <p:grpSpPr>
        <a:xfrm>
          <a:off x="0" y="0"/>
          <a:ext cx="0" cy="0"/>
          <a:chOff x="0" y="0"/>
          <a:chExt cx="0" cy="0"/>
        </a:xfrm>
      </p:grpSpPr>
      <p:sp>
        <p:nvSpPr>
          <p:cNvPr id="98" name="Google Shape;98;p21"/>
          <p:cNvSpPr txBox="1"/>
          <p:nvPr>
            <p:ph idx="1" type="body"/>
          </p:nvPr>
        </p:nvSpPr>
        <p:spPr>
          <a:xfrm>
            <a:off x="311700" y="298025"/>
            <a:ext cx="8520600" cy="4270800"/>
          </a:xfrm>
          <a:prstGeom prst="rect">
            <a:avLst/>
          </a:prstGeom>
        </p:spPr>
        <p:txBody>
          <a:bodyPr anchorCtr="0" anchor="t" bIns="91425" lIns="91425" spcFirstLastPara="1" rIns="91425" wrap="square" tIns="91425">
            <a:normAutofit fontScale="77500" lnSpcReduction="20000"/>
          </a:bodyPr>
          <a:lstStyle/>
          <a:p>
            <a:pPr indent="0" lvl="0" marL="0" rtl="0" algn="l">
              <a:spcBef>
                <a:spcPts val="1400"/>
              </a:spcBef>
              <a:spcAft>
                <a:spcPts val="0"/>
              </a:spcAft>
              <a:buClr>
                <a:schemeClr val="dk1"/>
              </a:buClr>
              <a:buSzPct val="27656"/>
              <a:buFont typeface="Arial"/>
              <a:buNone/>
            </a:pPr>
            <a:r>
              <a:rPr b="1" lang="en" sz="3977">
                <a:solidFill>
                  <a:srgbClr val="00FFFF"/>
                </a:solidFill>
                <a:latin typeface="Finger Paint"/>
                <a:ea typeface="Finger Paint"/>
                <a:cs typeface="Finger Paint"/>
                <a:sym typeface="Finger Paint"/>
              </a:rPr>
              <a:t>4. Novel</a:t>
            </a:r>
            <a:endParaRPr b="1" sz="3977">
              <a:solidFill>
                <a:srgbClr val="00FFFF"/>
              </a:solidFill>
              <a:latin typeface="Finger Paint"/>
              <a:ea typeface="Finger Paint"/>
              <a:cs typeface="Finger Paint"/>
              <a:sym typeface="Finger Paint"/>
            </a:endParaRPr>
          </a:p>
          <a:p>
            <a:pPr indent="0" lvl="0" marL="0" rtl="0" algn="l">
              <a:spcBef>
                <a:spcPts val="1200"/>
              </a:spcBef>
              <a:spcAft>
                <a:spcPts val="0"/>
              </a:spcAft>
              <a:buClr>
                <a:schemeClr val="dk1"/>
              </a:buClr>
              <a:buSzPct val="70037"/>
              <a:buFont typeface="Arial"/>
              <a:buNone/>
            </a:pPr>
            <a:r>
              <a:rPr b="1" lang="en" sz="1571">
                <a:solidFill>
                  <a:srgbClr val="0000FF"/>
                </a:solidFill>
                <a:latin typeface="Finger Paint"/>
                <a:ea typeface="Finger Paint"/>
                <a:cs typeface="Finger Paint"/>
                <a:sym typeface="Finger Paint"/>
              </a:rPr>
              <a:t>Definition:</a:t>
            </a:r>
            <a:br>
              <a:rPr b="1" lang="en" sz="1100">
                <a:solidFill>
                  <a:schemeClr val="dk1"/>
                </a:solidFill>
              </a:rPr>
            </a:br>
            <a:r>
              <a:rPr lang="en" sz="1200">
                <a:solidFill>
                  <a:schemeClr val="lt1"/>
                </a:solidFill>
              </a:rPr>
              <a:t> A </a:t>
            </a:r>
            <a:r>
              <a:rPr b="1" lang="en" sz="1200">
                <a:solidFill>
                  <a:schemeClr val="lt1"/>
                </a:solidFill>
              </a:rPr>
              <a:t>novel</a:t>
            </a:r>
            <a:r>
              <a:rPr lang="en" sz="1200">
                <a:solidFill>
                  <a:schemeClr val="lt1"/>
                </a:solidFill>
              </a:rPr>
              <a:t> is a </a:t>
            </a:r>
            <a:r>
              <a:rPr b="1" lang="en" sz="1200">
                <a:solidFill>
                  <a:schemeClr val="lt1"/>
                </a:solidFill>
              </a:rPr>
              <a:t>long fictional narrative</a:t>
            </a:r>
            <a:r>
              <a:rPr lang="en" sz="1200">
                <a:solidFill>
                  <a:schemeClr val="lt1"/>
                </a:solidFill>
              </a:rPr>
              <a:t> that tells a detailed story involving </a:t>
            </a:r>
            <a:r>
              <a:rPr b="1" lang="en" sz="1200">
                <a:solidFill>
                  <a:schemeClr val="lt1"/>
                </a:solidFill>
              </a:rPr>
              <a:t>many characters, events, and settings</a:t>
            </a:r>
            <a:r>
              <a:rPr lang="en" sz="1200">
                <a:solidFill>
                  <a:schemeClr val="lt1"/>
                </a:solidFill>
              </a:rPr>
              <a:t>. Novels explore themes deeply and usually have </a:t>
            </a:r>
            <a:r>
              <a:rPr b="1" lang="en" sz="1200">
                <a:solidFill>
                  <a:schemeClr val="lt1"/>
                </a:solidFill>
              </a:rPr>
              <a:t>multiple chapters</a:t>
            </a:r>
            <a:r>
              <a:rPr lang="en" sz="1200">
                <a:solidFill>
                  <a:schemeClr val="lt1"/>
                </a:solidFill>
              </a:rPr>
              <a:t>.</a:t>
            </a:r>
            <a:endParaRPr sz="1200">
              <a:solidFill>
                <a:schemeClr val="lt1"/>
              </a:solidFill>
            </a:endParaRPr>
          </a:p>
          <a:p>
            <a:pPr indent="0" lvl="0" marL="0" rtl="0" algn="l">
              <a:spcBef>
                <a:spcPts val="1200"/>
              </a:spcBef>
              <a:spcAft>
                <a:spcPts val="0"/>
              </a:spcAft>
              <a:buClr>
                <a:schemeClr val="dk1"/>
              </a:buClr>
              <a:buSzPct val="75709"/>
              <a:buFont typeface="Arial"/>
              <a:buNone/>
            </a:pPr>
            <a:r>
              <a:rPr b="1" lang="en" sz="1453">
                <a:solidFill>
                  <a:srgbClr val="0000FF"/>
                </a:solidFill>
                <a:latin typeface="Finger Paint"/>
                <a:ea typeface="Finger Paint"/>
                <a:cs typeface="Finger Paint"/>
                <a:sym typeface="Finger Paint"/>
              </a:rPr>
              <a:t>Key Features:</a:t>
            </a:r>
            <a:endParaRPr b="1" sz="1453">
              <a:solidFill>
                <a:srgbClr val="0000FF"/>
              </a:solidFill>
              <a:latin typeface="Finger Paint"/>
              <a:ea typeface="Finger Paint"/>
              <a:cs typeface="Finger Paint"/>
              <a:sym typeface="Finger Paint"/>
            </a:endParaRPr>
          </a:p>
          <a:p>
            <a:pPr indent="-292975" lvl="0" marL="457200" rtl="0" algn="l">
              <a:spcBef>
                <a:spcPts val="1200"/>
              </a:spcBef>
              <a:spcAft>
                <a:spcPts val="0"/>
              </a:spcAft>
              <a:buClr>
                <a:schemeClr val="lt1"/>
              </a:buClr>
              <a:buSzPct val="100000"/>
              <a:buChar char="●"/>
            </a:pPr>
            <a:r>
              <a:rPr b="1" lang="en" sz="1308">
                <a:solidFill>
                  <a:schemeClr val="lt1"/>
                </a:solidFill>
              </a:rPr>
              <a:t>Long and detailed</a:t>
            </a:r>
            <a:br>
              <a:rPr b="1" lang="en" sz="1308">
                <a:solidFill>
                  <a:schemeClr val="lt1"/>
                </a:solidFill>
              </a:rPr>
            </a:br>
            <a:endParaRPr b="1" sz="1308">
              <a:solidFill>
                <a:schemeClr val="lt1"/>
              </a:solidFill>
            </a:endParaRPr>
          </a:p>
          <a:p>
            <a:pPr indent="-292975" lvl="0" marL="457200" rtl="0" algn="l">
              <a:spcBef>
                <a:spcPts val="0"/>
              </a:spcBef>
              <a:spcAft>
                <a:spcPts val="0"/>
              </a:spcAft>
              <a:buClr>
                <a:schemeClr val="lt1"/>
              </a:buClr>
              <a:buSzPct val="100000"/>
              <a:buChar char="●"/>
            </a:pPr>
            <a:r>
              <a:rPr b="1" lang="en" sz="1308">
                <a:solidFill>
                  <a:schemeClr val="lt1"/>
                </a:solidFill>
              </a:rPr>
              <a:t>Divided into chapters</a:t>
            </a:r>
            <a:br>
              <a:rPr b="1" lang="en" sz="1308">
                <a:solidFill>
                  <a:schemeClr val="lt1"/>
                </a:solidFill>
              </a:rPr>
            </a:br>
            <a:endParaRPr b="1" sz="1308">
              <a:solidFill>
                <a:schemeClr val="lt1"/>
              </a:solidFill>
            </a:endParaRPr>
          </a:p>
          <a:p>
            <a:pPr indent="-282734" lvl="0" marL="457200" rtl="0" algn="l">
              <a:spcBef>
                <a:spcPts val="0"/>
              </a:spcBef>
              <a:spcAft>
                <a:spcPts val="0"/>
              </a:spcAft>
              <a:buClr>
                <a:schemeClr val="lt1"/>
              </a:buClr>
              <a:buSzPct val="84091"/>
              <a:buChar char="●"/>
            </a:pPr>
            <a:r>
              <a:rPr b="1" lang="en" sz="1308">
                <a:solidFill>
                  <a:schemeClr val="lt1"/>
                </a:solidFill>
              </a:rPr>
              <a:t>Developed characters and plot</a:t>
            </a:r>
            <a:br>
              <a:rPr lang="en" sz="1100">
                <a:solidFill>
                  <a:schemeClr val="dk1"/>
                </a:solidFill>
              </a:rPr>
            </a:br>
            <a:endParaRPr sz="1100">
              <a:solidFill>
                <a:schemeClr val="dk1"/>
              </a:solidFill>
            </a:endParaRPr>
          </a:p>
          <a:p>
            <a:pPr indent="0" lvl="0" marL="0" rtl="0" algn="l">
              <a:spcBef>
                <a:spcPts val="1200"/>
              </a:spcBef>
              <a:spcAft>
                <a:spcPts val="0"/>
              </a:spcAft>
              <a:buClr>
                <a:schemeClr val="dk1"/>
              </a:buClr>
              <a:buSzPct val="70037"/>
              <a:buFont typeface="Arial"/>
              <a:buNone/>
            </a:pPr>
            <a:r>
              <a:rPr b="1" lang="en" sz="1571">
                <a:solidFill>
                  <a:srgbClr val="FF0000"/>
                </a:solidFill>
                <a:latin typeface="Finger Paint"/>
                <a:ea typeface="Finger Paint"/>
                <a:cs typeface="Finger Paint"/>
                <a:sym typeface="Finger Paint"/>
              </a:rPr>
              <a:t>Famous Examples:</a:t>
            </a:r>
            <a:endParaRPr b="1" sz="1571">
              <a:solidFill>
                <a:srgbClr val="FF0000"/>
              </a:solidFill>
              <a:latin typeface="Finger Paint"/>
              <a:ea typeface="Finger Paint"/>
              <a:cs typeface="Finger Paint"/>
              <a:sym typeface="Finger Paint"/>
            </a:endParaRPr>
          </a:p>
          <a:p>
            <a:pPr indent="-299164" lvl="0" marL="457200" rtl="0" algn="l">
              <a:spcBef>
                <a:spcPts val="1200"/>
              </a:spcBef>
              <a:spcAft>
                <a:spcPts val="0"/>
              </a:spcAft>
              <a:buClr>
                <a:schemeClr val="lt1"/>
              </a:buClr>
              <a:buSzPct val="100000"/>
              <a:buChar char="●"/>
            </a:pPr>
            <a:r>
              <a:rPr b="1" i="1" lang="en" sz="1434">
                <a:solidFill>
                  <a:schemeClr val="lt1"/>
                </a:solidFill>
              </a:rPr>
              <a:t>“Harry Potter and the Sorcerer’s Stone”</a:t>
            </a:r>
            <a:r>
              <a:rPr b="1" lang="en" sz="1434">
                <a:solidFill>
                  <a:schemeClr val="lt1"/>
                </a:solidFill>
              </a:rPr>
              <a:t> by J.K. Rowling</a:t>
            </a:r>
            <a:br>
              <a:rPr b="1" lang="en" sz="1434">
                <a:solidFill>
                  <a:schemeClr val="lt1"/>
                </a:solidFill>
              </a:rPr>
            </a:br>
            <a:endParaRPr b="1" sz="1434">
              <a:solidFill>
                <a:schemeClr val="lt1"/>
              </a:solidFill>
            </a:endParaRPr>
          </a:p>
          <a:p>
            <a:pPr indent="-299164" lvl="0" marL="457200" rtl="0" algn="l">
              <a:spcBef>
                <a:spcPts val="0"/>
              </a:spcBef>
              <a:spcAft>
                <a:spcPts val="0"/>
              </a:spcAft>
              <a:buClr>
                <a:schemeClr val="lt1"/>
              </a:buClr>
              <a:buSzPct val="100000"/>
              <a:buChar char="●"/>
            </a:pPr>
            <a:r>
              <a:rPr b="1" i="1" lang="en" sz="1434">
                <a:solidFill>
                  <a:schemeClr val="lt1"/>
                </a:solidFill>
              </a:rPr>
              <a:t>“To Kill a Mockingbird”</a:t>
            </a:r>
            <a:r>
              <a:rPr b="1" lang="en" sz="1434">
                <a:solidFill>
                  <a:schemeClr val="lt1"/>
                </a:solidFill>
              </a:rPr>
              <a:t> by Harper Lee</a:t>
            </a:r>
            <a:br>
              <a:rPr b="1" lang="en" sz="1434">
                <a:solidFill>
                  <a:schemeClr val="lt1"/>
                </a:solidFill>
              </a:rPr>
            </a:br>
            <a:endParaRPr b="1" sz="1434">
              <a:solidFill>
                <a:schemeClr val="lt1"/>
              </a:solidFill>
            </a:endParaRPr>
          </a:p>
          <a:p>
            <a:pPr indent="-299164" lvl="0" marL="457200" rtl="0" algn="l">
              <a:spcBef>
                <a:spcPts val="0"/>
              </a:spcBef>
              <a:spcAft>
                <a:spcPts val="0"/>
              </a:spcAft>
              <a:buClr>
                <a:schemeClr val="lt1"/>
              </a:buClr>
              <a:buSzPct val="100000"/>
              <a:buChar char="●"/>
            </a:pPr>
            <a:r>
              <a:rPr b="1" i="1" lang="en" sz="1434">
                <a:solidFill>
                  <a:schemeClr val="lt1"/>
                </a:solidFill>
              </a:rPr>
              <a:t>“The Hobbit”</a:t>
            </a:r>
            <a:r>
              <a:rPr b="1" lang="en" sz="1434">
                <a:solidFill>
                  <a:schemeClr val="lt1"/>
                </a:solidFill>
              </a:rPr>
              <a:t> by J.R.R. Tolkien</a:t>
            </a:r>
            <a:endParaRPr b="1" sz="1434">
              <a:solidFill>
                <a:schemeClr val="lt1"/>
              </a:solidFill>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